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66" r:id="rId2"/>
    <p:sldId id="285" r:id="rId3"/>
    <p:sldId id="284" r:id="rId4"/>
    <p:sldId id="291" r:id="rId5"/>
    <p:sldId id="294" r:id="rId6"/>
    <p:sldId id="317" r:id="rId7"/>
    <p:sldId id="293" r:id="rId8"/>
    <p:sldId id="286" r:id="rId9"/>
    <p:sldId id="295" r:id="rId10"/>
    <p:sldId id="296" r:id="rId11"/>
    <p:sldId id="318" r:id="rId12"/>
    <p:sldId id="298" r:id="rId13"/>
    <p:sldId id="287" r:id="rId14"/>
    <p:sldId id="299" r:id="rId15"/>
    <p:sldId id="300" r:id="rId16"/>
    <p:sldId id="304" r:id="rId17"/>
    <p:sldId id="301" r:id="rId18"/>
    <p:sldId id="288" r:id="rId19"/>
    <p:sldId id="302" r:id="rId20"/>
    <p:sldId id="303" r:id="rId21"/>
    <p:sldId id="306" r:id="rId22"/>
    <p:sldId id="307" r:id="rId23"/>
    <p:sldId id="289" r:id="rId24"/>
    <p:sldId id="316" r:id="rId25"/>
    <p:sldId id="319" r:id="rId26"/>
    <p:sldId id="310" r:id="rId27"/>
    <p:sldId id="313" r:id="rId28"/>
    <p:sldId id="290" r:id="rId29"/>
    <p:sldId id="311" r:id="rId30"/>
    <p:sldId id="312" r:id="rId31"/>
    <p:sldId id="305" r:id="rId32"/>
    <p:sldId id="314" r:id="rId33"/>
    <p:sldId id="315" r:id="rId34"/>
  </p:sldIdLst>
  <p:sldSz cx="1221105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8080"/>
    <a:srgbClr val="969696"/>
    <a:srgbClr val="B2B2B2"/>
    <a:srgbClr val="A50021"/>
    <a:srgbClr val="CC0000"/>
    <a:srgbClr val="C0C0C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2154" y="-864"/>
      </p:cViewPr>
      <p:guideLst>
        <p:guide orient="horz" pos="2221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D8EBB-CF92-42CA-B21A-266B944813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685800"/>
            <a:ext cx="6105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450A0-A42E-475B-AF00-3488A64C09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450A0-A42E-475B-AF00-3488A64C09D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450A0-A42E-475B-AF00-3488A64C09D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988" y="2130425"/>
            <a:ext cx="10379075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1975" y="3886200"/>
            <a:ext cx="85471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EA8BD-EE50-46B9-9C1F-188A492BE60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2143F-2A63-4441-A495-97E6D63FF4B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5075" y="274638"/>
            <a:ext cx="2746375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274638"/>
            <a:ext cx="8091487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6A1CD-BFD1-40D4-8CC2-C29D00AFDC1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89D64-3ECA-4850-A53B-7973B6FE855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5200" y="4406900"/>
            <a:ext cx="103790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5200" y="2906713"/>
            <a:ext cx="103790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23B92-8557-4F72-A087-F826EC6D204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5418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1725" y="1600200"/>
            <a:ext cx="54197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FF9A0-3E33-4221-AC9C-EE1FB054F60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109886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188" y="1535113"/>
            <a:ext cx="5394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188" y="2174875"/>
            <a:ext cx="5394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02363" y="1535113"/>
            <a:ext cx="5397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02363" y="2174875"/>
            <a:ext cx="5397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E7713-2DE8-467C-A18B-C3EE11A08E7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CB3D0-03E0-4FB2-A216-3A7F817B565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043C4-AE48-44C9-AACE-71C60B8A52F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273050"/>
            <a:ext cx="40163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73613" y="273050"/>
            <a:ext cx="6826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1188" y="1435100"/>
            <a:ext cx="40163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3F35B-E94D-4B5F-8145-6DD22CAE625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950" y="4800600"/>
            <a:ext cx="732631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3950" y="612775"/>
            <a:ext cx="732631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3950" y="5367338"/>
            <a:ext cx="732631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9F16C-7BE2-4AB3-AED6-E117D2FB6C3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74638"/>
            <a:ext cx="10990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109902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45225"/>
            <a:ext cx="28495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1950" y="6245225"/>
            <a:ext cx="3867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1888" y="6245225"/>
            <a:ext cx="28495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9B625D4-68A9-4D53-8C62-709205CBD4CC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 bwMode="auto">
          <a:xfrm>
            <a:off x="4430713" y="998538"/>
            <a:ext cx="3265487" cy="3616325"/>
            <a:chOff x="0" y="0"/>
            <a:chExt cx="5143" cy="5695"/>
          </a:xfrm>
        </p:grpSpPr>
        <p:sp>
          <p:nvSpPr>
            <p:cNvPr id="3075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6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9934" y="4841183"/>
            <a:ext cx="70511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酷炫工作汇报年终总结通用商务</a:t>
            </a: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455438" y="1958787"/>
            <a:ext cx="1374854" cy="1753235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2 0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 X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29 Stormwat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55520" y="-487363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7" grpId="0"/>
      <p:bldP spid="307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2" name="Teardrop 7"/>
          <p:cNvSpPr/>
          <p:nvPr/>
        </p:nvSpPr>
        <p:spPr bwMode="auto">
          <a:xfrm rot="16200000">
            <a:off x="3790950" y="3808413"/>
            <a:ext cx="1587500" cy="1587500"/>
          </a:xfrm>
          <a:custGeom>
            <a:avLst/>
            <a:gdLst>
              <a:gd name="T0" fmla="*/ 0 w 1587263"/>
              <a:gd name="T1" fmla="*/ 793632 h 1587264"/>
              <a:gd name="T2" fmla="*/ 793632 w 1587263"/>
              <a:gd name="T3" fmla="*/ 0 h 1587264"/>
              <a:gd name="T4" fmla="*/ 1587263 w 1587263"/>
              <a:gd name="T5" fmla="*/ 0 h 1587264"/>
              <a:gd name="T6" fmla="*/ 1587263 w 1587263"/>
              <a:gd name="T7" fmla="*/ 793632 h 1587264"/>
              <a:gd name="T8" fmla="*/ 793631 w 1587263"/>
              <a:gd name="T9" fmla="*/ 1587264 h 1587264"/>
              <a:gd name="T10" fmla="*/ -1 w 1587263"/>
              <a:gd name="T11" fmla="*/ 793632 h 1587264"/>
              <a:gd name="T12" fmla="*/ 0 w 1587263"/>
              <a:gd name="T13" fmla="*/ 793632 h 1587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7263" h="1587264">
                <a:moveTo>
                  <a:pt x="0" y="793632"/>
                </a:moveTo>
                <a:cubicBezTo>
                  <a:pt x="0" y="355321"/>
                  <a:pt x="355321" y="0"/>
                  <a:pt x="793632" y="0"/>
                </a:cubicBezTo>
                <a:lnTo>
                  <a:pt x="1587263" y="0"/>
                </a:lnTo>
                <a:lnTo>
                  <a:pt x="1587263" y="793632"/>
                </a:lnTo>
                <a:cubicBezTo>
                  <a:pt x="1587263" y="1231943"/>
                  <a:pt x="1231942" y="1587264"/>
                  <a:pt x="793631" y="1587264"/>
                </a:cubicBezTo>
                <a:cubicBezTo>
                  <a:pt x="355320" y="1587264"/>
                  <a:pt x="-1" y="1231943"/>
                  <a:pt x="-1" y="793632"/>
                </a:cubicBezTo>
                <a:lnTo>
                  <a:pt x="0" y="79363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36000" tIns="36000" rIns="108000" anchor="ctr"/>
          <a:lstStyle/>
          <a:p>
            <a:endParaRPr lang="zh-CN" altLang="en-US"/>
          </a:p>
        </p:txBody>
      </p:sp>
      <p:sp>
        <p:nvSpPr>
          <p:cNvPr id="14343" name="Teardrop 10"/>
          <p:cNvSpPr/>
          <p:nvPr/>
        </p:nvSpPr>
        <p:spPr bwMode="auto">
          <a:xfrm rot="10800000">
            <a:off x="3790950" y="2624138"/>
            <a:ext cx="1130300" cy="1128712"/>
          </a:xfrm>
          <a:custGeom>
            <a:avLst/>
            <a:gdLst>
              <a:gd name="T0" fmla="*/ 0 w 1129419"/>
              <a:gd name="T1" fmla="*/ 564709 h 1129418"/>
              <a:gd name="T2" fmla="*/ 564710 w 1129419"/>
              <a:gd name="T3" fmla="*/ 0 h 1129418"/>
              <a:gd name="T4" fmla="*/ 1129419 w 1129419"/>
              <a:gd name="T5" fmla="*/ 0 h 1129418"/>
              <a:gd name="T6" fmla="*/ 1129419 w 1129419"/>
              <a:gd name="T7" fmla="*/ 564709 h 1129418"/>
              <a:gd name="T8" fmla="*/ 564709 w 1129419"/>
              <a:gd name="T9" fmla="*/ 1129418 h 1129418"/>
              <a:gd name="T10" fmla="*/ -1 w 1129419"/>
              <a:gd name="T11" fmla="*/ 564709 h 1129418"/>
              <a:gd name="T12" fmla="*/ 0 w 1129419"/>
              <a:gd name="T13" fmla="*/ 564709 h 1129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419" h="1129418">
                <a:moveTo>
                  <a:pt x="0" y="564709"/>
                </a:moveTo>
                <a:cubicBezTo>
                  <a:pt x="0" y="252829"/>
                  <a:pt x="252829" y="0"/>
                  <a:pt x="564710" y="0"/>
                </a:cubicBezTo>
                <a:lnTo>
                  <a:pt x="1129419" y="0"/>
                </a:lnTo>
                <a:lnTo>
                  <a:pt x="1129419" y="564709"/>
                </a:lnTo>
                <a:cubicBezTo>
                  <a:pt x="1129419" y="876589"/>
                  <a:pt x="876590" y="1129418"/>
                  <a:pt x="564709" y="1129418"/>
                </a:cubicBezTo>
                <a:cubicBezTo>
                  <a:pt x="252828" y="1129418"/>
                  <a:pt x="-1" y="876589"/>
                  <a:pt x="-1" y="564709"/>
                </a:cubicBezTo>
                <a:lnTo>
                  <a:pt x="0" y="56470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6000" rIns="36000" anchor="ctr"/>
          <a:lstStyle/>
          <a:p>
            <a:endParaRPr lang="zh-CN" altLang="en-US"/>
          </a:p>
        </p:txBody>
      </p:sp>
      <p:sp>
        <p:nvSpPr>
          <p:cNvPr id="14344" name="Teardrop 6"/>
          <p:cNvSpPr/>
          <p:nvPr/>
        </p:nvSpPr>
        <p:spPr bwMode="auto">
          <a:xfrm>
            <a:off x="2606675" y="3808413"/>
            <a:ext cx="1128713" cy="1130300"/>
          </a:xfrm>
          <a:custGeom>
            <a:avLst/>
            <a:gdLst>
              <a:gd name="T0" fmla="*/ 0 w 1129419"/>
              <a:gd name="T1" fmla="*/ 564709 h 1129418"/>
              <a:gd name="T2" fmla="*/ 564710 w 1129419"/>
              <a:gd name="T3" fmla="*/ 0 h 1129418"/>
              <a:gd name="T4" fmla="*/ 1129419 w 1129419"/>
              <a:gd name="T5" fmla="*/ 0 h 1129418"/>
              <a:gd name="T6" fmla="*/ 1129419 w 1129419"/>
              <a:gd name="T7" fmla="*/ 564709 h 1129418"/>
              <a:gd name="T8" fmla="*/ 564709 w 1129419"/>
              <a:gd name="T9" fmla="*/ 1129418 h 1129418"/>
              <a:gd name="T10" fmla="*/ -1 w 1129419"/>
              <a:gd name="T11" fmla="*/ 564709 h 1129418"/>
              <a:gd name="T12" fmla="*/ 0 w 1129419"/>
              <a:gd name="T13" fmla="*/ 564709 h 1129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419" h="1129418">
                <a:moveTo>
                  <a:pt x="0" y="564709"/>
                </a:moveTo>
                <a:cubicBezTo>
                  <a:pt x="0" y="252829"/>
                  <a:pt x="252829" y="0"/>
                  <a:pt x="564710" y="0"/>
                </a:cubicBezTo>
                <a:lnTo>
                  <a:pt x="1129419" y="0"/>
                </a:lnTo>
                <a:lnTo>
                  <a:pt x="1129419" y="564709"/>
                </a:lnTo>
                <a:cubicBezTo>
                  <a:pt x="1129419" y="876589"/>
                  <a:pt x="876590" y="1129418"/>
                  <a:pt x="564709" y="1129418"/>
                </a:cubicBezTo>
                <a:cubicBezTo>
                  <a:pt x="252828" y="1129418"/>
                  <a:pt x="-1" y="876589"/>
                  <a:pt x="-1" y="564709"/>
                </a:cubicBezTo>
                <a:lnTo>
                  <a:pt x="0" y="56470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2000" rIns="108000" anchor="ctr"/>
          <a:lstStyle/>
          <a:p>
            <a:endParaRPr lang="zh-CN" altLang="en-US"/>
          </a:p>
        </p:txBody>
      </p:sp>
      <p:sp>
        <p:nvSpPr>
          <p:cNvPr id="14345" name="Teardrop 8"/>
          <p:cNvSpPr/>
          <p:nvPr/>
        </p:nvSpPr>
        <p:spPr bwMode="auto">
          <a:xfrm rot="5400000">
            <a:off x="2600325" y="2635250"/>
            <a:ext cx="1128713" cy="1128713"/>
          </a:xfrm>
          <a:custGeom>
            <a:avLst/>
            <a:gdLst>
              <a:gd name="T0" fmla="*/ 0 w 1129418"/>
              <a:gd name="T1" fmla="*/ 564710 h 1129419"/>
              <a:gd name="T2" fmla="*/ 564709 w 1129418"/>
              <a:gd name="T3" fmla="*/ 0 h 1129419"/>
              <a:gd name="T4" fmla="*/ 1129418 w 1129418"/>
              <a:gd name="T5" fmla="*/ 0 h 1129419"/>
              <a:gd name="T6" fmla="*/ 1129418 w 1129418"/>
              <a:gd name="T7" fmla="*/ 564710 h 1129419"/>
              <a:gd name="T8" fmla="*/ 564709 w 1129418"/>
              <a:gd name="T9" fmla="*/ 1129420 h 1129419"/>
              <a:gd name="T10" fmla="*/ 0 w 1129418"/>
              <a:gd name="T11" fmla="*/ 564710 h 1129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9418" h="1129419">
                <a:moveTo>
                  <a:pt x="0" y="564710"/>
                </a:moveTo>
                <a:cubicBezTo>
                  <a:pt x="0" y="252829"/>
                  <a:pt x="252829" y="0"/>
                  <a:pt x="564709" y="0"/>
                </a:cubicBezTo>
                <a:lnTo>
                  <a:pt x="1129418" y="0"/>
                </a:lnTo>
                <a:lnTo>
                  <a:pt x="1129418" y="564710"/>
                </a:lnTo>
                <a:cubicBezTo>
                  <a:pt x="1129418" y="876591"/>
                  <a:pt x="876589" y="1129420"/>
                  <a:pt x="564709" y="1129420"/>
                </a:cubicBezTo>
                <a:cubicBezTo>
                  <a:pt x="252829" y="1129420"/>
                  <a:pt x="0" y="876591"/>
                  <a:pt x="0" y="56471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0" anchor="ctr"/>
          <a:lstStyle/>
          <a:p>
            <a:endParaRPr lang="zh-CN" altLang="en-US"/>
          </a:p>
        </p:txBody>
      </p:sp>
      <p:sp>
        <p:nvSpPr>
          <p:cNvPr id="14346" name="Freeform 52"/>
          <p:cNvSpPr>
            <a:spLocks noEditPoints="1"/>
          </p:cNvSpPr>
          <p:nvPr/>
        </p:nvSpPr>
        <p:spPr bwMode="auto">
          <a:xfrm>
            <a:off x="2938463" y="4094163"/>
            <a:ext cx="465137" cy="500062"/>
          </a:xfrm>
          <a:custGeom>
            <a:avLst/>
            <a:gdLst>
              <a:gd name="T0" fmla="*/ 67 w 67"/>
              <a:gd name="T1" fmla="*/ 67 h 72"/>
              <a:gd name="T2" fmla="*/ 61 w 67"/>
              <a:gd name="T3" fmla="*/ 72 h 72"/>
              <a:gd name="T4" fmla="*/ 5 w 67"/>
              <a:gd name="T5" fmla="*/ 72 h 72"/>
              <a:gd name="T6" fmla="*/ 0 w 67"/>
              <a:gd name="T7" fmla="*/ 67 h 72"/>
              <a:gd name="T8" fmla="*/ 0 w 67"/>
              <a:gd name="T9" fmla="*/ 16 h 72"/>
              <a:gd name="T10" fmla="*/ 5 w 67"/>
              <a:gd name="T11" fmla="*/ 11 h 72"/>
              <a:gd name="T12" fmla="*/ 10 w 67"/>
              <a:gd name="T13" fmla="*/ 11 h 72"/>
              <a:gd name="T14" fmla="*/ 10 w 67"/>
              <a:gd name="T15" fmla="*/ 7 h 72"/>
              <a:gd name="T16" fmla="*/ 16 w 67"/>
              <a:gd name="T17" fmla="*/ 0 h 72"/>
              <a:gd name="T18" fmla="*/ 19 w 67"/>
              <a:gd name="T19" fmla="*/ 0 h 72"/>
              <a:gd name="T20" fmla="*/ 25 w 67"/>
              <a:gd name="T21" fmla="*/ 7 h 72"/>
              <a:gd name="T22" fmla="*/ 25 w 67"/>
              <a:gd name="T23" fmla="*/ 11 h 72"/>
              <a:gd name="T24" fmla="*/ 41 w 67"/>
              <a:gd name="T25" fmla="*/ 11 h 72"/>
              <a:gd name="T26" fmla="*/ 41 w 67"/>
              <a:gd name="T27" fmla="*/ 7 h 72"/>
              <a:gd name="T28" fmla="*/ 47 w 67"/>
              <a:gd name="T29" fmla="*/ 0 h 72"/>
              <a:gd name="T30" fmla="*/ 50 w 67"/>
              <a:gd name="T31" fmla="*/ 0 h 72"/>
              <a:gd name="T32" fmla="*/ 56 w 67"/>
              <a:gd name="T33" fmla="*/ 7 h 72"/>
              <a:gd name="T34" fmla="*/ 56 w 67"/>
              <a:gd name="T35" fmla="*/ 11 h 72"/>
              <a:gd name="T36" fmla="*/ 61 w 67"/>
              <a:gd name="T37" fmla="*/ 11 h 72"/>
              <a:gd name="T38" fmla="*/ 67 w 67"/>
              <a:gd name="T39" fmla="*/ 16 h 72"/>
              <a:gd name="T40" fmla="*/ 67 w 67"/>
              <a:gd name="T41" fmla="*/ 67 h 72"/>
              <a:gd name="T42" fmla="*/ 61 w 67"/>
              <a:gd name="T43" fmla="*/ 67 h 72"/>
              <a:gd name="T44" fmla="*/ 61 w 67"/>
              <a:gd name="T45" fmla="*/ 26 h 72"/>
              <a:gd name="T46" fmla="*/ 5 w 67"/>
              <a:gd name="T47" fmla="*/ 26 h 72"/>
              <a:gd name="T48" fmla="*/ 5 w 67"/>
              <a:gd name="T49" fmla="*/ 67 h 72"/>
              <a:gd name="T50" fmla="*/ 61 w 67"/>
              <a:gd name="T51" fmla="*/ 67 h 72"/>
              <a:gd name="T52" fmla="*/ 20 w 67"/>
              <a:gd name="T53" fmla="*/ 7 h 72"/>
              <a:gd name="T54" fmla="*/ 19 w 67"/>
              <a:gd name="T55" fmla="*/ 5 h 72"/>
              <a:gd name="T56" fmla="*/ 16 w 67"/>
              <a:gd name="T57" fmla="*/ 5 h 72"/>
              <a:gd name="T58" fmla="*/ 15 w 67"/>
              <a:gd name="T59" fmla="*/ 7 h 72"/>
              <a:gd name="T60" fmla="*/ 15 w 67"/>
              <a:gd name="T61" fmla="*/ 18 h 72"/>
              <a:gd name="T62" fmla="*/ 16 w 67"/>
              <a:gd name="T63" fmla="*/ 20 h 72"/>
              <a:gd name="T64" fmla="*/ 19 w 67"/>
              <a:gd name="T65" fmla="*/ 20 h 72"/>
              <a:gd name="T66" fmla="*/ 20 w 67"/>
              <a:gd name="T67" fmla="*/ 18 h 72"/>
              <a:gd name="T68" fmla="*/ 20 w 67"/>
              <a:gd name="T69" fmla="*/ 7 h 72"/>
              <a:gd name="T70" fmla="*/ 51 w 67"/>
              <a:gd name="T71" fmla="*/ 7 h 72"/>
              <a:gd name="T72" fmla="*/ 50 w 67"/>
              <a:gd name="T73" fmla="*/ 5 h 72"/>
              <a:gd name="T74" fmla="*/ 47 w 67"/>
              <a:gd name="T75" fmla="*/ 5 h 72"/>
              <a:gd name="T76" fmla="*/ 46 w 67"/>
              <a:gd name="T77" fmla="*/ 7 h 72"/>
              <a:gd name="T78" fmla="*/ 46 w 67"/>
              <a:gd name="T79" fmla="*/ 18 h 72"/>
              <a:gd name="T80" fmla="*/ 47 w 67"/>
              <a:gd name="T81" fmla="*/ 20 h 72"/>
              <a:gd name="T82" fmla="*/ 50 w 67"/>
              <a:gd name="T83" fmla="*/ 20 h 72"/>
              <a:gd name="T84" fmla="*/ 51 w 67"/>
              <a:gd name="T85" fmla="*/ 18 h 72"/>
              <a:gd name="T86" fmla="*/ 51 w 67"/>
              <a:gd name="T87" fmla="*/ 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42"/>
          <p:cNvSpPr>
            <a:spLocks noEditPoints="1"/>
          </p:cNvSpPr>
          <p:nvPr/>
        </p:nvSpPr>
        <p:spPr bwMode="auto">
          <a:xfrm>
            <a:off x="4332288" y="4344988"/>
            <a:ext cx="504825" cy="434975"/>
          </a:xfrm>
          <a:custGeom>
            <a:avLst/>
            <a:gdLst>
              <a:gd name="T0" fmla="*/ 73 w 73"/>
              <a:gd name="T1" fmla="*/ 47 h 63"/>
              <a:gd name="T2" fmla="*/ 67 w 73"/>
              <a:gd name="T3" fmla="*/ 53 h 63"/>
              <a:gd name="T4" fmla="*/ 46 w 73"/>
              <a:gd name="T5" fmla="*/ 53 h 63"/>
              <a:gd name="T6" fmla="*/ 48 w 73"/>
              <a:gd name="T7" fmla="*/ 60 h 63"/>
              <a:gd name="T8" fmla="*/ 46 w 73"/>
              <a:gd name="T9" fmla="*/ 63 h 63"/>
              <a:gd name="T10" fmla="*/ 26 w 73"/>
              <a:gd name="T11" fmla="*/ 63 h 63"/>
              <a:gd name="T12" fmla="*/ 24 w 73"/>
              <a:gd name="T13" fmla="*/ 60 h 63"/>
              <a:gd name="T14" fmla="*/ 26 w 73"/>
              <a:gd name="T15" fmla="*/ 53 h 63"/>
              <a:gd name="T16" fmla="*/ 6 w 73"/>
              <a:gd name="T17" fmla="*/ 53 h 63"/>
              <a:gd name="T18" fmla="*/ 0 w 73"/>
              <a:gd name="T19" fmla="*/ 47 h 63"/>
              <a:gd name="T20" fmla="*/ 0 w 73"/>
              <a:gd name="T21" fmla="*/ 6 h 63"/>
              <a:gd name="T22" fmla="*/ 6 w 73"/>
              <a:gd name="T23" fmla="*/ 0 h 63"/>
              <a:gd name="T24" fmla="*/ 67 w 73"/>
              <a:gd name="T25" fmla="*/ 0 h 63"/>
              <a:gd name="T26" fmla="*/ 73 w 73"/>
              <a:gd name="T27" fmla="*/ 6 h 63"/>
              <a:gd name="T28" fmla="*/ 73 w 73"/>
              <a:gd name="T29" fmla="*/ 47 h 63"/>
              <a:gd name="T30" fmla="*/ 68 w 73"/>
              <a:gd name="T31" fmla="*/ 6 h 63"/>
              <a:gd name="T32" fmla="*/ 67 w 73"/>
              <a:gd name="T33" fmla="*/ 5 h 63"/>
              <a:gd name="T34" fmla="*/ 6 w 73"/>
              <a:gd name="T35" fmla="*/ 5 h 63"/>
              <a:gd name="T36" fmla="*/ 5 w 73"/>
              <a:gd name="T37" fmla="*/ 6 h 63"/>
              <a:gd name="T38" fmla="*/ 5 w 73"/>
              <a:gd name="T39" fmla="*/ 37 h 63"/>
              <a:gd name="T40" fmla="*/ 6 w 73"/>
              <a:gd name="T41" fmla="*/ 39 h 63"/>
              <a:gd name="T42" fmla="*/ 67 w 73"/>
              <a:gd name="T43" fmla="*/ 39 h 63"/>
              <a:gd name="T44" fmla="*/ 68 w 73"/>
              <a:gd name="T45" fmla="*/ 37 h 63"/>
              <a:gd name="T46" fmla="*/ 68 w 73"/>
              <a:gd name="T47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Freeform 178"/>
          <p:cNvSpPr>
            <a:spLocks noEditPoints="1"/>
          </p:cNvSpPr>
          <p:nvPr/>
        </p:nvSpPr>
        <p:spPr bwMode="auto">
          <a:xfrm>
            <a:off x="4103688" y="3009900"/>
            <a:ext cx="504825" cy="381000"/>
          </a:xfrm>
          <a:custGeom>
            <a:avLst/>
            <a:gdLst>
              <a:gd name="T0" fmla="*/ 158 w 158"/>
              <a:gd name="T1" fmla="*/ 119 h 119"/>
              <a:gd name="T2" fmla="*/ 0 w 158"/>
              <a:gd name="T3" fmla="*/ 119 h 119"/>
              <a:gd name="T4" fmla="*/ 0 w 158"/>
              <a:gd name="T5" fmla="*/ 0 h 119"/>
              <a:gd name="T6" fmla="*/ 9 w 158"/>
              <a:gd name="T7" fmla="*/ 0 h 119"/>
              <a:gd name="T8" fmla="*/ 9 w 158"/>
              <a:gd name="T9" fmla="*/ 108 h 119"/>
              <a:gd name="T10" fmla="*/ 158 w 158"/>
              <a:gd name="T11" fmla="*/ 108 h 119"/>
              <a:gd name="T12" fmla="*/ 158 w 158"/>
              <a:gd name="T13" fmla="*/ 119 h 119"/>
              <a:gd name="T14" fmla="*/ 50 w 158"/>
              <a:gd name="T15" fmla="*/ 99 h 119"/>
              <a:gd name="T16" fmla="*/ 29 w 158"/>
              <a:gd name="T17" fmla="*/ 99 h 119"/>
              <a:gd name="T18" fmla="*/ 29 w 158"/>
              <a:gd name="T19" fmla="*/ 60 h 119"/>
              <a:gd name="T20" fmla="*/ 50 w 158"/>
              <a:gd name="T21" fmla="*/ 60 h 119"/>
              <a:gd name="T22" fmla="*/ 50 w 158"/>
              <a:gd name="T23" fmla="*/ 99 h 119"/>
              <a:gd name="T24" fmla="*/ 78 w 158"/>
              <a:gd name="T25" fmla="*/ 99 h 119"/>
              <a:gd name="T26" fmla="*/ 59 w 158"/>
              <a:gd name="T27" fmla="*/ 99 h 119"/>
              <a:gd name="T28" fmla="*/ 59 w 158"/>
              <a:gd name="T29" fmla="*/ 19 h 119"/>
              <a:gd name="T30" fmla="*/ 78 w 158"/>
              <a:gd name="T31" fmla="*/ 19 h 119"/>
              <a:gd name="T32" fmla="*/ 78 w 158"/>
              <a:gd name="T33" fmla="*/ 99 h 119"/>
              <a:gd name="T34" fmla="*/ 109 w 158"/>
              <a:gd name="T35" fmla="*/ 99 h 119"/>
              <a:gd name="T36" fmla="*/ 89 w 158"/>
              <a:gd name="T37" fmla="*/ 99 h 119"/>
              <a:gd name="T38" fmla="*/ 89 w 158"/>
              <a:gd name="T39" fmla="*/ 39 h 119"/>
              <a:gd name="T40" fmla="*/ 109 w 158"/>
              <a:gd name="T41" fmla="*/ 39 h 119"/>
              <a:gd name="T42" fmla="*/ 109 w 158"/>
              <a:gd name="T43" fmla="*/ 99 h 119"/>
              <a:gd name="T44" fmla="*/ 139 w 158"/>
              <a:gd name="T45" fmla="*/ 99 h 119"/>
              <a:gd name="T46" fmla="*/ 119 w 158"/>
              <a:gd name="T47" fmla="*/ 99 h 119"/>
              <a:gd name="T48" fmla="*/ 119 w 158"/>
              <a:gd name="T49" fmla="*/ 11 h 119"/>
              <a:gd name="T50" fmla="*/ 139 w 158"/>
              <a:gd name="T51" fmla="*/ 11 h 119"/>
              <a:gd name="T52" fmla="*/ 139 w 158"/>
              <a:gd name="T53" fmla="*/ 9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Freeform 86"/>
          <p:cNvSpPr>
            <a:spLocks noEditPoints="1"/>
          </p:cNvSpPr>
          <p:nvPr/>
        </p:nvSpPr>
        <p:spPr bwMode="auto">
          <a:xfrm>
            <a:off x="2998788" y="2932113"/>
            <a:ext cx="346075" cy="582612"/>
          </a:xfrm>
          <a:custGeom>
            <a:avLst/>
            <a:gdLst>
              <a:gd name="T0" fmla="*/ 29 w 29"/>
              <a:gd name="T1" fmla="*/ 44 h 49"/>
              <a:gd name="T2" fmla="*/ 24 w 29"/>
              <a:gd name="T3" fmla="*/ 49 h 49"/>
              <a:gd name="T4" fmla="*/ 5 w 29"/>
              <a:gd name="T5" fmla="*/ 49 h 49"/>
              <a:gd name="T6" fmla="*/ 0 w 29"/>
              <a:gd name="T7" fmla="*/ 44 h 49"/>
              <a:gd name="T8" fmla="*/ 0 w 29"/>
              <a:gd name="T9" fmla="*/ 5 h 49"/>
              <a:gd name="T10" fmla="*/ 5 w 29"/>
              <a:gd name="T11" fmla="*/ 0 h 49"/>
              <a:gd name="T12" fmla="*/ 24 w 29"/>
              <a:gd name="T13" fmla="*/ 0 h 49"/>
              <a:gd name="T14" fmla="*/ 29 w 29"/>
              <a:gd name="T15" fmla="*/ 5 h 49"/>
              <a:gd name="T16" fmla="*/ 29 w 29"/>
              <a:gd name="T17" fmla="*/ 44 h 49"/>
              <a:gd name="T18" fmla="*/ 25 w 29"/>
              <a:gd name="T19" fmla="*/ 11 h 49"/>
              <a:gd name="T20" fmla="*/ 24 w 29"/>
              <a:gd name="T21" fmla="*/ 10 h 49"/>
              <a:gd name="T22" fmla="*/ 5 w 29"/>
              <a:gd name="T23" fmla="*/ 10 h 49"/>
              <a:gd name="T24" fmla="*/ 3 w 29"/>
              <a:gd name="T25" fmla="*/ 11 h 49"/>
              <a:gd name="T26" fmla="*/ 3 w 29"/>
              <a:gd name="T27" fmla="*/ 38 h 49"/>
              <a:gd name="T28" fmla="*/ 5 w 29"/>
              <a:gd name="T29" fmla="*/ 39 h 49"/>
              <a:gd name="T30" fmla="*/ 24 w 29"/>
              <a:gd name="T31" fmla="*/ 39 h 49"/>
              <a:gd name="T32" fmla="*/ 25 w 29"/>
              <a:gd name="T33" fmla="*/ 38 h 49"/>
              <a:gd name="T34" fmla="*/ 25 w 29"/>
              <a:gd name="T35" fmla="*/ 11 h 49"/>
              <a:gd name="T36" fmla="*/ 17 w 29"/>
              <a:gd name="T37" fmla="*/ 5 h 49"/>
              <a:gd name="T38" fmla="*/ 11 w 29"/>
              <a:gd name="T39" fmla="*/ 5 h 49"/>
              <a:gd name="T40" fmla="*/ 11 w 29"/>
              <a:gd name="T41" fmla="*/ 6 h 49"/>
              <a:gd name="T42" fmla="*/ 11 w 29"/>
              <a:gd name="T43" fmla="*/ 6 h 49"/>
              <a:gd name="T44" fmla="*/ 17 w 29"/>
              <a:gd name="T45" fmla="*/ 6 h 49"/>
              <a:gd name="T46" fmla="*/ 18 w 29"/>
              <a:gd name="T47" fmla="*/ 6 h 49"/>
              <a:gd name="T48" fmla="*/ 17 w 29"/>
              <a:gd name="T49" fmla="*/ 5 h 49"/>
              <a:gd name="T50" fmla="*/ 14 w 29"/>
              <a:gd name="T51" fmla="*/ 41 h 49"/>
              <a:gd name="T52" fmla="*/ 11 w 29"/>
              <a:gd name="T53" fmla="*/ 44 h 49"/>
              <a:gd name="T54" fmla="*/ 14 w 29"/>
              <a:gd name="T55" fmla="*/ 47 h 49"/>
              <a:gd name="T56" fmla="*/ 17 w 29"/>
              <a:gd name="T57" fmla="*/ 44 h 49"/>
              <a:gd name="T58" fmla="*/ 14 w 29"/>
              <a:gd name="T59" fmla="*/ 4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Rounded Rectangle 72"/>
          <p:cNvSpPr>
            <a:spLocks noChangeArrowheads="1"/>
          </p:cNvSpPr>
          <p:nvPr/>
        </p:nvSpPr>
        <p:spPr bwMode="auto">
          <a:xfrm>
            <a:off x="5962650" y="2635250"/>
            <a:ext cx="1389063" cy="377825"/>
          </a:xfrm>
          <a:prstGeom prst="roundRect">
            <a:avLst>
              <a:gd name="adj" fmla="val 2111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351" name="文本框 12"/>
          <p:cNvSpPr txBox="1">
            <a:spLocks noChangeArrowheads="1"/>
          </p:cNvSpPr>
          <p:nvPr/>
        </p:nvSpPr>
        <p:spPr bwMode="auto">
          <a:xfrm>
            <a:off x="5848350" y="3019425"/>
            <a:ext cx="16160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</a:p>
        </p:txBody>
      </p:sp>
      <p:sp>
        <p:nvSpPr>
          <p:cNvPr id="14352" name="Rounded Rectangle 72"/>
          <p:cNvSpPr>
            <a:spLocks noChangeArrowheads="1"/>
          </p:cNvSpPr>
          <p:nvPr/>
        </p:nvSpPr>
        <p:spPr bwMode="auto">
          <a:xfrm>
            <a:off x="8032750" y="2635250"/>
            <a:ext cx="1390650" cy="377825"/>
          </a:xfrm>
          <a:prstGeom prst="roundRect">
            <a:avLst>
              <a:gd name="adj" fmla="val 2111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353" name="文本框 16"/>
          <p:cNvSpPr txBox="1">
            <a:spLocks noChangeArrowheads="1"/>
          </p:cNvSpPr>
          <p:nvPr/>
        </p:nvSpPr>
        <p:spPr bwMode="auto">
          <a:xfrm>
            <a:off x="7885113" y="3019425"/>
            <a:ext cx="16859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</a:p>
        </p:txBody>
      </p:sp>
      <p:sp>
        <p:nvSpPr>
          <p:cNvPr id="14354" name="Rounded Rectangle 72"/>
          <p:cNvSpPr>
            <a:spLocks noChangeArrowheads="1"/>
          </p:cNvSpPr>
          <p:nvPr/>
        </p:nvSpPr>
        <p:spPr bwMode="auto">
          <a:xfrm>
            <a:off x="5962650" y="4197350"/>
            <a:ext cx="1389063" cy="377825"/>
          </a:xfrm>
          <a:prstGeom prst="roundRect">
            <a:avLst>
              <a:gd name="adj" fmla="val 2111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355" name="文本框 20"/>
          <p:cNvSpPr txBox="1">
            <a:spLocks noChangeArrowheads="1"/>
          </p:cNvSpPr>
          <p:nvPr/>
        </p:nvSpPr>
        <p:spPr bwMode="auto">
          <a:xfrm>
            <a:off x="5813425" y="4583113"/>
            <a:ext cx="16859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</a:p>
        </p:txBody>
      </p:sp>
      <p:sp>
        <p:nvSpPr>
          <p:cNvPr id="14356" name="Rounded Rectangle 72"/>
          <p:cNvSpPr>
            <a:spLocks noChangeArrowheads="1"/>
          </p:cNvSpPr>
          <p:nvPr/>
        </p:nvSpPr>
        <p:spPr bwMode="auto">
          <a:xfrm>
            <a:off x="8032750" y="4197350"/>
            <a:ext cx="1390650" cy="377825"/>
          </a:xfrm>
          <a:prstGeom prst="roundRect">
            <a:avLst>
              <a:gd name="adj" fmla="val 2111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357" name="文本框 24"/>
          <p:cNvSpPr txBox="1">
            <a:spLocks noChangeArrowheads="1"/>
          </p:cNvSpPr>
          <p:nvPr/>
        </p:nvSpPr>
        <p:spPr bwMode="auto">
          <a:xfrm>
            <a:off x="7885113" y="4583113"/>
            <a:ext cx="16859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/>
      <p:bldP spid="14352" grpId="0" animBg="1"/>
      <p:bldP spid="14353" grpId="0"/>
      <p:bldP spid="14354" grpId="0" animBg="1"/>
      <p:bldP spid="14355" grpId="0"/>
      <p:bldP spid="14356" grpId="0" animBg="1"/>
      <p:bldP spid="143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39775" y="929510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12863" y="1228725"/>
            <a:ext cx="1227137" cy="3381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312863" y="1566863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12863" y="2705100"/>
            <a:ext cx="1227137" cy="33972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12863" y="3044825"/>
            <a:ext cx="355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312863" y="4225925"/>
            <a:ext cx="1227137" cy="33972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12863" y="4565650"/>
            <a:ext cx="355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116513" y="1566863"/>
            <a:ext cx="12700" cy="3503612"/>
          </a:xfrm>
          <a:prstGeom prst="line">
            <a:avLst/>
          </a:prstGeom>
          <a:noFill/>
          <a:ln w="9525" cap="rnd" cmpd="sng">
            <a:solidFill>
              <a:schemeClr val="bg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0" name="Rectangle 10" descr="20130822114650766"/>
          <p:cNvSpPr>
            <a:spLocks noChangeArrowheads="1"/>
          </p:cNvSpPr>
          <p:nvPr/>
        </p:nvSpPr>
        <p:spPr bwMode="auto">
          <a:xfrm>
            <a:off x="5597525" y="1566863"/>
            <a:ext cx="5249863" cy="350361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1299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/>
      <p:bldP spid="15365" grpId="0" animBg="1"/>
      <p:bldP spid="15366" grpId="0"/>
      <p:bldP spid="15367" grpId="0" animBg="1"/>
      <p:bldP spid="15368" grpId="0"/>
      <p:bldP spid="15369" grpId="0" animBg="1"/>
      <p:bldP spid="153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任意多边形 31"/>
          <p:cNvSpPr>
            <a:spLocks noChangeArrowheads="1"/>
          </p:cNvSpPr>
          <p:nvPr/>
        </p:nvSpPr>
        <p:spPr bwMode="auto">
          <a:xfrm>
            <a:off x="3240088" y="2190750"/>
            <a:ext cx="1312862" cy="3552825"/>
          </a:xfrm>
          <a:custGeom>
            <a:avLst/>
            <a:gdLst>
              <a:gd name="T0" fmla="*/ 659448 w 1313001"/>
              <a:gd name="T1" fmla="*/ 166539 h 3552826"/>
              <a:gd name="T2" fmla="*/ 165314 w 1313001"/>
              <a:gd name="T3" fmla="*/ 661328 h 3552826"/>
              <a:gd name="T4" fmla="*/ 659448 w 1313001"/>
              <a:gd name="T5" fmla="*/ 1156117 h 3552826"/>
              <a:gd name="T6" fmla="*/ 1153582 w 1313001"/>
              <a:gd name="T7" fmla="*/ 661328 h 3552826"/>
              <a:gd name="T8" fmla="*/ 659448 w 1313001"/>
              <a:gd name="T9" fmla="*/ 166539 h 3552826"/>
              <a:gd name="T10" fmla="*/ 656431 w 1313001"/>
              <a:gd name="T11" fmla="*/ 0 h 3552826"/>
              <a:gd name="T12" fmla="*/ 1312862 w 1313001"/>
              <a:gd name="T13" fmla="*/ 657931 h 3552826"/>
              <a:gd name="T14" fmla="*/ 1312862 w 1313001"/>
              <a:gd name="T15" fmla="*/ 3552825 h 3552826"/>
              <a:gd name="T16" fmla="*/ 0 w 1313001"/>
              <a:gd name="T17" fmla="*/ 3552825 h 3552826"/>
              <a:gd name="T18" fmla="*/ 0 w 1313001"/>
              <a:gd name="T19" fmla="*/ 657931 h 3552826"/>
              <a:gd name="T20" fmla="*/ 656431 w 1313001"/>
              <a:gd name="T21" fmla="*/ 0 h 35528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3001"/>
              <a:gd name="T34" fmla="*/ 0 h 3552826"/>
              <a:gd name="T35" fmla="*/ 1313001 w 1313001"/>
              <a:gd name="T36" fmla="*/ 3552826 h 35528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3001" h="3552826">
                <a:moveTo>
                  <a:pt x="659518" y="166539"/>
                </a:moveTo>
                <a:cubicBezTo>
                  <a:pt x="386587" y="166539"/>
                  <a:pt x="165332" y="388064"/>
                  <a:pt x="165332" y="661328"/>
                </a:cubicBezTo>
                <a:cubicBezTo>
                  <a:pt x="165332" y="934592"/>
                  <a:pt x="386587" y="1156117"/>
                  <a:pt x="659518" y="1156117"/>
                </a:cubicBezTo>
                <a:cubicBezTo>
                  <a:pt x="932449" y="1156117"/>
                  <a:pt x="1153704" y="934592"/>
                  <a:pt x="1153704" y="661328"/>
                </a:cubicBezTo>
                <a:cubicBezTo>
                  <a:pt x="1153704" y="388064"/>
                  <a:pt x="932449" y="166539"/>
                  <a:pt x="659518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3552826"/>
                  <a:pt x="1313001" y="3552826"/>
                  <a:pt x="1313001" y="3552826"/>
                </a:cubicBezTo>
                <a:cubicBezTo>
                  <a:pt x="0" y="3552826"/>
                  <a:pt x="0" y="3552826"/>
                  <a:pt x="0" y="3552826"/>
                </a:cubicBezTo>
                <a:cubicBezTo>
                  <a:pt x="0" y="657931"/>
                  <a:pt x="0" y="657931"/>
                  <a:pt x="0" y="657931"/>
                </a:cubicBezTo>
                <a:cubicBezTo>
                  <a:pt x="0" y="297499"/>
                  <a:pt x="296852" y="0"/>
                  <a:pt x="656501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1224000" rIns="72000" bIns="0"/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</a:p>
        </p:txBody>
      </p:sp>
      <p:sp>
        <p:nvSpPr>
          <p:cNvPr id="16391" name="任意多边形 32"/>
          <p:cNvSpPr>
            <a:spLocks noChangeArrowheads="1"/>
          </p:cNvSpPr>
          <p:nvPr/>
        </p:nvSpPr>
        <p:spPr bwMode="auto">
          <a:xfrm>
            <a:off x="4711700" y="2190750"/>
            <a:ext cx="1314450" cy="3552825"/>
          </a:xfrm>
          <a:custGeom>
            <a:avLst/>
            <a:gdLst>
              <a:gd name="T0" fmla="*/ 657226 w 1314208"/>
              <a:gd name="T1" fmla="*/ 166539 h 3552826"/>
              <a:gd name="T2" fmla="*/ 166570 w 1314208"/>
              <a:gd name="T3" fmla="*/ 661328 h 3552826"/>
              <a:gd name="T4" fmla="*/ 657226 w 1314208"/>
              <a:gd name="T5" fmla="*/ 1156117 h 3552826"/>
              <a:gd name="T6" fmla="*/ 1147882 w 1314208"/>
              <a:gd name="T7" fmla="*/ 661328 h 3552826"/>
              <a:gd name="T8" fmla="*/ 657226 w 1314208"/>
              <a:gd name="T9" fmla="*/ 166539 h 3552826"/>
              <a:gd name="T10" fmla="*/ 657225 w 1314208"/>
              <a:gd name="T11" fmla="*/ 0 h 3552826"/>
              <a:gd name="T12" fmla="*/ 1314450 w 1314208"/>
              <a:gd name="T13" fmla="*/ 657931 h 3552826"/>
              <a:gd name="T14" fmla="*/ 1314450 w 1314208"/>
              <a:gd name="T15" fmla="*/ 3552825 h 3552826"/>
              <a:gd name="T16" fmla="*/ 0 w 1314208"/>
              <a:gd name="T17" fmla="*/ 3552825 h 3552826"/>
              <a:gd name="T18" fmla="*/ 0 w 1314208"/>
              <a:gd name="T19" fmla="*/ 657931 h 3552826"/>
              <a:gd name="T20" fmla="*/ 657225 w 1314208"/>
              <a:gd name="T21" fmla="*/ 0 h 35528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4208"/>
              <a:gd name="T34" fmla="*/ 0 h 3552826"/>
              <a:gd name="T35" fmla="*/ 1314208 w 1314208"/>
              <a:gd name="T36" fmla="*/ 3552826 h 35528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4208" h="3552826">
                <a:moveTo>
                  <a:pt x="657105" y="166539"/>
                </a:moveTo>
                <a:cubicBezTo>
                  <a:pt x="386173" y="166539"/>
                  <a:pt x="166539" y="388064"/>
                  <a:pt x="166539" y="661328"/>
                </a:cubicBezTo>
                <a:cubicBezTo>
                  <a:pt x="166539" y="934592"/>
                  <a:pt x="386173" y="1156117"/>
                  <a:pt x="657105" y="1156117"/>
                </a:cubicBezTo>
                <a:cubicBezTo>
                  <a:pt x="928037" y="1156117"/>
                  <a:pt x="1147671" y="934592"/>
                  <a:pt x="1147671" y="661328"/>
                </a:cubicBezTo>
                <a:cubicBezTo>
                  <a:pt x="1147671" y="388064"/>
                  <a:pt x="928037" y="166539"/>
                  <a:pt x="657105" y="166539"/>
                </a:cubicBezTo>
                <a:close/>
                <a:moveTo>
                  <a:pt x="657104" y="0"/>
                </a:moveTo>
                <a:cubicBezTo>
                  <a:pt x="1017083" y="0"/>
                  <a:pt x="1314208" y="297499"/>
                  <a:pt x="1314208" y="657931"/>
                </a:cubicBezTo>
                <a:cubicBezTo>
                  <a:pt x="1314208" y="1641966"/>
                  <a:pt x="1314208" y="2568791"/>
                  <a:pt x="1314208" y="3552826"/>
                </a:cubicBezTo>
                <a:cubicBezTo>
                  <a:pt x="874234" y="3552826"/>
                  <a:pt x="439974" y="3552826"/>
                  <a:pt x="0" y="3552826"/>
                </a:cubicBezTo>
                <a:cubicBezTo>
                  <a:pt x="0" y="2568791"/>
                  <a:pt x="0" y="1641966"/>
                  <a:pt x="0" y="657931"/>
                </a:cubicBezTo>
                <a:cubicBezTo>
                  <a:pt x="0" y="297499"/>
                  <a:pt x="297125" y="0"/>
                  <a:pt x="657104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1224000" rIns="72000" bIns="0"/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</a:t>
            </a:r>
          </a:p>
        </p:txBody>
      </p:sp>
      <p:sp>
        <p:nvSpPr>
          <p:cNvPr id="16392" name="任意多边形 34"/>
          <p:cNvSpPr>
            <a:spLocks noChangeArrowheads="1"/>
          </p:cNvSpPr>
          <p:nvPr/>
        </p:nvSpPr>
        <p:spPr bwMode="auto">
          <a:xfrm>
            <a:off x="6184900" y="2190750"/>
            <a:ext cx="1312863" cy="3552825"/>
          </a:xfrm>
          <a:custGeom>
            <a:avLst/>
            <a:gdLst>
              <a:gd name="T0" fmla="*/ 656432 w 1313001"/>
              <a:gd name="T1" fmla="*/ 166539 h 3552826"/>
              <a:gd name="T2" fmla="*/ 165315 w 1313001"/>
              <a:gd name="T3" fmla="*/ 661328 h 3552826"/>
              <a:gd name="T4" fmla="*/ 656432 w 1313001"/>
              <a:gd name="T5" fmla="*/ 1156117 h 3552826"/>
              <a:gd name="T6" fmla="*/ 1147549 w 1313001"/>
              <a:gd name="T7" fmla="*/ 661328 h 3552826"/>
              <a:gd name="T8" fmla="*/ 656432 w 1313001"/>
              <a:gd name="T9" fmla="*/ 166539 h 3552826"/>
              <a:gd name="T10" fmla="*/ 656432 w 1313001"/>
              <a:gd name="T11" fmla="*/ 0 h 3552826"/>
              <a:gd name="T12" fmla="*/ 1312863 w 1313001"/>
              <a:gd name="T13" fmla="*/ 657931 h 3552826"/>
              <a:gd name="T14" fmla="*/ 1312863 w 1313001"/>
              <a:gd name="T15" fmla="*/ 3552825 h 3552826"/>
              <a:gd name="T16" fmla="*/ 0 w 1313001"/>
              <a:gd name="T17" fmla="*/ 3552825 h 3552826"/>
              <a:gd name="T18" fmla="*/ 0 w 1313001"/>
              <a:gd name="T19" fmla="*/ 657931 h 3552826"/>
              <a:gd name="T20" fmla="*/ 656432 w 1313001"/>
              <a:gd name="T21" fmla="*/ 0 h 35528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3001"/>
              <a:gd name="T34" fmla="*/ 0 h 3552826"/>
              <a:gd name="T35" fmla="*/ 1313001 w 1313001"/>
              <a:gd name="T36" fmla="*/ 3552826 h 35528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3001" h="3552826">
                <a:moveTo>
                  <a:pt x="656501" y="166539"/>
                </a:moveTo>
                <a:cubicBezTo>
                  <a:pt x="385236" y="166539"/>
                  <a:pt x="165332" y="388064"/>
                  <a:pt x="165332" y="661328"/>
                </a:cubicBezTo>
                <a:cubicBezTo>
                  <a:pt x="165332" y="934592"/>
                  <a:pt x="385236" y="1156117"/>
                  <a:pt x="656501" y="1156117"/>
                </a:cubicBezTo>
                <a:cubicBezTo>
                  <a:pt x="927766" y="1156117"/>
                  <a:pt x="1147670" y="934592"/>
                  <a:pt x="1147670" y="661328"/>
                </a:cubicBezTo>
                <a:cubicBezTo>
                  <a:pt x="1147670" y="388064"/>
                  <a:pt x="927766" y="166539"/>
                  <a:pt x="656501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1641966"/>
                  <a:pt x="1313001" y="2568791"/>
                  <a:pt x="1313001" y="3552826"/>
                </a:cubicBezTo>
                <a:cubicBezTo>
                  <a:pt x="873431" y="3552826"/>
                  <a:pt x="439570" y="3552826"/>
                  <a:pt x="0" y="3552826"/>
                </a:cubicBezTo>
                <a:cubicBezTo>
                  <a:pt x="0" y="2568791"/>
                  <a:pt x="0" y="1641966"/>
                  <a:pt x="0" y="657931"/>
                </a:cubicBezTo>
                <a:cubicBezTo>
                  <a:pt x="0" y="297499"/>
                  <a:pt x="296853" y="0"/>
                  <a:pt x="656501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1224000" rIns="72000" bIns="0"/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</a:t>
            </a:r>
          </a:p>
        </p:txBody>
      </p:sp>
      <p:sp>
        <p:nvSpPr>
          <p:cNvPr id="16393" name="任意多边形 35"/>
          <p:cNvSpPr>
            <a:spLocks noChangeArrowheads="1"/>
          </p:cNvSpPr>
          <p:nvPr/>
        </p:nvSpPr>
        <p:spPr bwMode="auto">
          <a:xfrm>
            <a:off x="7658100" y="2190750"/>
            <a:ext cx="1312863" cy="3552825"/>
          </a:xfrm>
          <a:custGeom>
            <a:avLst/>
            <a:gdLst>
              <a:gd name="T0" fmla="*/ 653415 w 1313001"/>
              <a:gd name="T1" fmla="*/ 166539 h 3552826"/>
              <a:gd name="T2" fmla="*/ 159281 w 1313001"/>
              <a:gd name="T3" fmla="*/ 661328 h 3552826"/>
              <a:gd name="T4" fmla="*/ 653415 w 1313001"/>
              <a:gd name="T5" fmla="*/ 1156117 h 3552826"/>
              <a:gd name="T6" fmla="*/ 1147549 w 1313001"/>
              <a:gd name="T7" fmla="*/ 661328 h 3552826"/>
              <a:gd name="T8" fmla="*/ 653415 w 1313001"/>
              <a:gd name="T9" fmla="*/ 166539 h 3552826"/>
              <a:gd name="T10" fmla="*/ 656432 w 1313001"/>
              <a:gd name="T11" fmla="*/ 0 h 3552826"/>
              <a:gd name="T12" fmla="*/ 1312863 w 1313001"/>
              <a:gd name="T13" fmla="*/ 657931 h 3552826"/>
              <a:gd name="T14" fmla="*/ 1312863 w 1313001"/>
              <a:gd name="T15" fmla="*/ 3552825 h 3552826"/>
              <a:gd name="T16" fmla="*/ 0 w 1313001"/>
              <a:gd name="T17" fmla="*/ 3552825 h 3552826"/>
              <a:gd name="T18" fmla="*/ 0 w 1313001"/>
              <a:gd name="T19" fmla="*/ 657931 h 3552826"/>
              <a:gd name="T20" fmla="*/ 656432 w 1313001"/>
              <a:gd name="T21" fmla="*/ 0 h 35528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3001"/>
              <a:gd name="T34" fmla="*/ 0 h 3552826"/>
              <a:gd name="T35" fmla="*/ 1313001 w 1313001"/>
              <a:gd name="T36" fmla="*/ 3552826 h 35528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3001" h="3552826">
                <a:moveTo>
                  <a:pt x="653484" y="166539"/>
                </a:moveTo>
                <a:cubicBezTo>
                  <a:pt x="380553" y="166539"/>
                  <a:pt x="159298" y="388064"/>
                  <a:pt x="159298" y="661328"/>
                </a:cubicBezTo>
                <a:cubicBezTo>
                  <a:pt x="159298" y="934592"/>
                  <a:pt x="380553" y="1156117"/>
                  <a:pt x="653484" y="1156117"/>
                </a:cubicBezTo>
                <a:cubicBezTo>
                  <a:pt x="926415" y="1156117"/>
                  <a:pt x="1147670" y="934592"/>
                  <a:pt x="1147670" y="661328"/>
                </a:cubicBezTo>
                <a:cubicBezTo>
                  <a:pt x="1147670" y="388064"/>
                  <a:pt x="926415" y="166539"/>
                  <a:pt x="653484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3552826"/>
                  <a:pt x="1313001" y="3552826"/>
                  <a:pt x="1313001" y="3552826"/>
                </a:cubicBezTo>
                <a:cubicBezTo>
                  <a:pt x="0" y="3552826"/>
                  <a:pt x="0" y="3552826"/>
                  <a:pt x="0" y="3552826"/>
                </a:cubicBezTo>
                <a:cubicBezTo>
                  <a:pt x="0" y="657931"/>
                  <a:pt x="0" y="657931"/>
                  <a:pt x="0" y="657931"/>
                </a:cubicBezTo>
                <a:cubicBezTo>
                  <a:pt x="0" y="297499"/>
                  <a:pt x="296853" y="0"/>
                  <a:pt x="656501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1224000" rIns="72000" bIns="0"/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</a:t>
            </a:r>
          </a:p>
        </p:txBody>
      </p:sp>
      <p:grpSp>
        <p:nvGrpSpPr>
          <p:cNvPr id="16394" name="Group 10"/>
          <p:cNvGrpSpPr/>
          <p:nvPr/>
        </p:nvGrpSpPr>
        <p:grpSpPr bwMode="auto">
          <a:xfrm>
            <a:off x="7916863" y="2455863"/>
            <a:ext cx="790575" cy="792162"/>
            <a:chOff x="0" y="0"/>
            <a:chExt cx="1244" cy="1246"/>
          </a:xfrm>
        </p:grpSpPr>
        <p:sp>
          <p:nvSpPr>
            <p:cNvPr id="16395" name="Oval 16"/>
            <p:cNvSpPr>
              <a:spLocks noChangeArrowheads="1"/>
            </p:cNvSpPr>
            <p:nvPr/>
          </p:nvSpPr>
          <p:spPr bwMode="auto">
            <a:xfrm>
              <a:off x="0" y="0"/>
              <a:ext cx="1245" cy="1247"/>
            </a:xfrm>
            <a:prstGeom prst="ellipse">
              <a:avLst/>
            </a:prstGeom>
            <a:solidFill>
              <a:srgbClr val="FFFFFF"/>
            </a:solidFill>
            <a:ln w="50800" cap="flat" cmpd="sng">
              <a:solidFill>
                <a:srgbClr val="F4B4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6" name="Freeform 21"/>
            <p:cNvSpPr>
              <a:spLocks noEditPoints="1"/>
            </p:cNvSpPr>
            <p:nvPr/>
          </p:nvSpPr>
          <p:spPr bwMode="auto">
            <a:xfrm>
              <a:off x="575" y="357"/>
              <a:ext cx="457" cy="323"/>
            </a:xfrm>
            <a:custGeom>
              <a:avLst/>
              <a:gdLst>
                <a:gd name="T0" fmla="*/ 0 w 241"/>
                <a:gd name="T1" fmla="*/ 0 h 170"/>
                <a:gd name="T2" fmla="*/ 241 w 241"/>
                <a:gd name="T3" fmla="*/ 0 h 170"/>
                <a:gd name="T4" fmla="*/ 241 w 241"/>
                <a:gd name="T5" fmla="*/ 170 h 170"/>
                <a:gd name="T6" fmla="*/ 0 w 241"/>
                <a:gd name="T7" fmla="*/ 170 h 170"/>
                <a:gd name="T8" fmla="*/ 0 w 241"/>
                <a:gd name="T9" fmla="*/ 0 h 170"/>
                <a:gd name="T10" fmla="*/ 33 w 241"/>
                <a:gd name="T11" fmla="*/ 71 h 170"/>
                <a:gd name="T12" fmla="*/ 33 w 241"/>
                <a:gd name="T13" fmla="*/ 33 h 170"/>
                <a:gd name="T14" fmla="*/ 208 w 241"/>
                <a:gd name="T15" fmla="*/ 33 h 170"/>
                <a:gd name="T16" fmla="*/ 33 w 241"/>
                <a:gd name="T17" fmla="*/ 71 h 170"/>
                <a:gd name="T18" fmla="*/ 33 w 241"/>
                <a:gd name="T19" fmla="*/ 104 h 170"/>
                <a:gd name="T20" fmla="*/ 33 w 241"/>
                <a:gd name="T21" fmla="*/ 71 h 170"/>
                <a:gd name="T22" fmla="*/ 175 w 241"/>
                <a:gd name="T23" fmla="*/ 71 h 170"/>
                <a:gd name="T24" fmla="*/ 33 w 241"/>
                <a:gd name="T25" fmla="*/ 104 h 170"/>
                <a:gd name="T26" fmla="*/ 33 w 241"/>
                <a:gd name="T27" fmla="*/ 142 h 170"/>
                <a:gd name="T28" fmla="*/ 33 w 241"/>
                <a:gd name="T29" fmla="*/ 104 h 170"/>
                <a:gd name="T30" fmla="*/ 132 w 241"/>
                <a:gd name="T31" fmla="*/ 104 h 170"/>
                <a:gd name="T32" fmla="*/ 33 w 241"/>
                <a:gd name="T33" fmla="*/ 14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170">
                  <a:moveTo>
                    <a:pt x="0" y="0"/>
                  </a:moveTo>
                  <a:lnTo>
                    <a:pt x="241" y="0"/>
                  </a:lnTo>
                  <a:lnTo>
                    <a:pt x="241" y="170"/>
                  </a:lnTo>
                  <a:lnTo>
                    <a:pt x="0" y="170"/>
                  </a:lnTo>
                  <a:lnTo>
                    <a:pt x="0" y="0"/>
                  </a:lnTo>
                  <a:close/>
                  <a:moveTo>
                    <a:pt x="33" y="71"/>
                  </a:moveTo>
                  <a:lnTo>
                    <a:pt x="33" y="33"/>
                  </a:lnTo>
                  <a:lnTo>
                    <a:pt x="208" y="33"/>
                  </a:lnTo>
                  <a:lnTo>
                    <a:pt x="33" y="71"/>
                  </a:lnTo>
                  <a:close/>
                  <a:moveTo>
                    <a:pt x="33" y="104"/>
                  </a:moveTo>
                  <a:lnTo>
                    <a:pt x="33" y="71"/>
                  </a:lnTo>
                  <a:lnTo>
                    <a:pt x="175" y="71"/>
                  </a:lnTo>
                  <a:lnTo>
                    <a:pt x="33" y="104"/>
                  </a:lnTo>
                  <a:close/>
                  <a:moveTo>
                    <a:pt x="33" y="142"/>
                  </a:moveTo>
                  <a:lnTo>
                    <a:pt x="33" y="104"/>
                  </a:lnTo>
                  <a:lnTo>
                    <a:pt x="132" y="104"/>
                  </a:lnTo>
                  <a:lnTo>
                    <a:pt x="33" y="142"/>
                  </a:lnTo>
                  <a:close/>
                </a:path>
              </a:pathLst>
            </a:custGeom>
            <a:solidFill>
              <a:srgbClr val="E84A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7" name="Freeform 22"/>
            <p:cNvSpPr>
              <a:spLocks noEditPoints="1"/>
            </p:cNvSpPr>
            <p:nvPr/>
          </p:nvSpPr>
          <p:spPr bwMode="auto">
            <a:xfrm>
              <a:off x="212" y="437"/>
              <a:ext cx="820" cy="470"/>
            </a:xfrm>
            <a:custGeom>
              <a:avLst/>
              <a:gdLst>
                <a:gd name="T0" fmla="*/ 18 w 91"/>
                <a:gd name="T1" fmla="*/ 34 h 52"/>
                <a:gd name="T2" fmla="*/ 27 w 91"/>
                <a:gd name="T3" fmla="*/ 43 h 52"/>
                <a:gd name="T4" fmla="*/ 18 w 91"/>
                <a:gd name="T5" fmla="*/ 52 h 52"/>
                <a:gd name="T6" fmla="*/ 9 w 91"/>
                <a:gd name="T7" fmla="*/ 43 h 52"/>
                <a:gd name="T8" fmla="*/ 18 w 91"/>
                <a:gd name="T9" fmla="*/ 34 h 52"/>
                <a:gd name="T10" fmla="*/ 2 w 91"/>
                <a:gd name="T11" fmla="*/ 41 h 52"/>
                <a:gd name="T12" fmla="*/ 4 w 91"/>
                <a:gd name="T13" fmla="*/ 41 h 52"/>
                <a:gd name="T14" fmla="*/ 5 w 91"/>
                <a:gd name="T15" fmla="*/ 41 h 52"/>
                <a:gd name="T16" fmla="*/ 18 w 91"/>
                <a:gd name="T17" fmla="*/ 31 h 52"/>
                <a:gd name="T18" fmla="*/ 30 w 91"/>
                <a:gd name="T19" fmla="*/ 41 h 52"/>
                <a:gd name="T20" fmla="*/ 58 w 91"/>
                <a:gd name="T21" fmla="*/ 41 h 52"/>
                <a:gd name="T22" fmla="*/ 70 w 91"/>
                <a:gd name="T23" fmla="*/ 31 h 52"/>
                <a:gd name="T24" fmla="*/ 82 w 91"/>
                <a:gd name="T25" fmla="*/ 41 h 52"/>
                <a:gd name="T26" fmla="*/ 91 w 91"/>
                <a:gd name="T27" fmla="*/ 41 h 52"/>
                <a:gd name="T28" fmla="*/ 91 w 91"/>
                <a:gd name="T29" fmla="*/ 27 h 52"/>
                <a:gd name="T30" fmla="*/ 37 w 91"/>
                <a:gd name="T31" fmla="*/ 27 h 52"/>
                <a:gd name="T32" fmla="*/ 37 w 91"/>
                <a:gd name="T33" fmla="*/ 0 h 52"/>
                <a:gd name="T34" fmla="*/ 12 w 91"/>
                <a:gd name="T35" fmla="*/ 0 h 52"/>
                <a:gd name="T36" fmla="*/ 2 w 91"/>
                <a:gd name="T37" fmla="*/ 18 h 52"/>
                <a:gd name="T38" fmla="*/ 2 w 91"/>
                <a:gd name="T39" fmla="*/ 27 h 52"/>
                <a:gd name="T40" fmla="*/ 2 w 91"/>
                <a:gd name="T41" fmla="*/ 30 h 52"/>
                <a:gd name="T42" fmla="*/ 2 w 91"/>
                <a:gd name="T43" fmla="*/ 35 h 52"/>
                <a:gd name="T44" fmla="*/ 0 w 91"/>
                <a:gd name="T45" fmla="*/ 35 h 52"/>
                <a:gd name="T46" fmla="*/ 0 w 91"/>
                <a:gd name="T47" fmla="*/ 41 h 52"/>
                <a:gd name="T48" fmla="*/ 2 w 91"/>
                <a:gd name="T49" fmla="*/ 41 h 52"/>
                <a:gd name="T50" fmla="*/ 18 w 91"/>
                <a:gd name="T51" fmla="*/ 39 h 52"/>
                <a:gd name="T52" fmla="*/ 22 w 91"/>
                <a:gd name="T53" fmla="*/ 43 h 52"/>
                <a:gd name="T54" fmla="*/ 18 w 91"/>
                <a:gd name="T55" fmla="*/ 48 h 52"/>
                <a:gd name="T56" fmla="*/ 13 w 91"/>
                <a:gd name="T57" fmla="*/ 43 h 52"/>
                <a:gd name="T58" fmla="*/ 18 w 91"/>
                <a:gd name="T59" fmla="*/ 39 h 52"/>
                <a:gd name="T60" fmla="*/ 70 w 91"/>
                <a:gd name="T61" fmla="*/ 34 h 52"/>
                <a:gd name="T62" fmla="*/ 79 w 91"/>
                <a:gd name="T63" fmla="*/ 43 h 52"/>
                <a:gd name="T64" fmla="*/ 70 w 91"/>
                <a:gd name="T65" fmla="*/ 52 h 52"/>
                <a:gd name="T66" fmla="*/ 61 w 91"/>
                <a:gd name="T67" fmla="*/ 43 h 52"/>
                <a:gd name="T68" fmla="*/ 70 w 91"/>
                <a:gd name="T69" fmla="*/ 34 h 52"/>
                <a:gd name="T70" fmla="*/ 70 w 91"/>
                <a:gd name="T71" fmla="*/ 39 h 52"/>
                <a:gd name="T72" fmla="*/ 74 w 91"/>
                <a:gd name="T73" fmla="*/ 43 h 52"/>
                <a:gd name="T74" fmla="*/ 70 w 91"/>
                <a:gd name="T75" fmla="*/ 48 h 52"/>
                <a:gd name="T76" fmla="*/ 66 w 91"/>
                <a:gd name="T77" fmla="*/ 43 h 52"/>
                <a:gd name="T78" fmla="*/ 70 w 91"/>
                <a:gd name="T79" fmla="*/ 39 h 52"/>
                <a:gd name="T80" fmla="*/ 5 w 91"/>
                <a:gd name="T81" fmla="*/ 18 h 52"/>
                <a:gd name="T82" fmla="*/ 12 w 91"/>
                <a:gd name="T83" fmla="*/ 18 h 52"/>
                <a:gd name="T84" fmla="*/ 12 w 91"/>
                <a:gd name="T85" fmla="*/ 5 h 52"/>
                <a:gd name="T86" fmla="*/ 5 w 91"/>
                <a:gd name="T87" fmla="*/ 18 h 52"/>
                <a:gd name="T88" fmla="*/ 15 w 91"/>
                <a:gd name="T89" fmla="*/ 18 h 52"/>
                <a:gd name="T90" fmla="*/ 27 w 91"/>
                <a:gd name="T91" fmla="*/ 18 h 52"/>
                <a:gd name="T92" fmla="*/ 27 w 91"/>
                <a:gd name="T93" fmla="*/ 5 h 52"/>
                <a:gd name="T94" fmla="*/ 15 w 91"/>
                <a:gd name="T95" fmla="*/ 5 h 52"/>
                <a:gd name="T96" fmla="*/ 15 w 91"/>
                <a:gd name="T97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52">
                  <a:moveTo>
                    <a:pt x="18" y="34"/>
                  </a:moveTo>
                  <a:cubicBezTo>
                    <a:pt x="23" y="34"/>
                    <a:pt x="27" y="38"/>
                    <a:pt x="27" y="43"/>
                  </a:cubicBezTo>
                  <a:cubicBezTo>
                    <a:pt x="27" y="48"/>
                    <a:pt x="23" y="52"/>
                    <a:pt x="18" y="52"/>
                  </a:cubicBezTo>
                  <a:cubicBezTo>
                    <a:pt x="13" y="52"/>
                    <a:pt x="9" y="48"/>
                    <a:pt x="9" y="43"/>
                  </a:cubicBezTo>
                  <a:cubicBezTo>
                    <a:pt x="9" y="38"/>
                    <a:pt x="13" y="34"/>
                    <a:pt x="18" y="34"/>
                  </a:cubicBezTo>
                  <a:close/>
                  <a:moveTo>
                    <a:pt x="2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6"/>
                    <a:pt x="11" y="31"/>
                    <a:pt x="18" y="31"/>
                  </a:cubicBezTo>
                  <a:cubicBezTo>
                    <a:pt x="24" y="31"/>
                    <a:pt x="29" y="36"/>
                    <a:pt x="30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36"/>
                    <a:pt x="64" y="31"/>
                    <a:pt x="70" y="31"/>
                  </a:cubicBezTo>
                  <a:cubicBezTo>
                    <a:pt x="76" y="31"/>
                    <a:pt x="81" y="36"/>
                    <a:pt x="82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1"/>
                    <a:pt x="2" y="41"/>
                    <a:pt x="2" y="41"/>
                  </a:cubicBezTo>
                  <a:close/>
                  <a:moveTo>
                    <a:pt x="18" y="39"/>
                  </a:moveTo>
                  <a:cubicBezTo>
                    <a:pt x="20" y="39"/>
                    <a:pt x="22" y="41"/>
                    <a:pt x="22" y="43"/>
                  </a:cubicBezTo>
                  <a:cubicBezTo>
                    <a:pt x="22" y="46"/>
                    <a:pt x="20" y="48"/>
                    <a:pt x="18" y="48"/>
                  </a:cubicBezTo>
                  <a:cubicBezTo>
                    <a:pt x="15" y="48"/>
                    <a:pt x="13" y="46"/>
                    <a:pt x="13" y="43"/>
                  </a:cubicBezTo>
                  <a:cubicBezTo>
                    <a:pt x="13" y="41"/>
                    <a:pt x="15" y="39"/>
                    <a:pt x="18" y="39"/>
                  </a:cubicBezTo>
                  <a:close/>
                  <a:moveTo>
                    <a:pt x="70" y="34"/>
                  </a:moveTo>
                  <a:cubicBezTo>
                    <a:pt x="75" y="34"/>
                    <a:pt x="79" y="38"/>
                    <a:pt x="79" y="43"/>
                  </a:cubicBezTo>
                  <a:cubicBezTo>
                    <a:pt x="79" y="48"/>
                    <a:pt x="75" y="52"/>
                    <a:pt x="70" y="52"/>
                  </a:cubicBezTo>
                  <a:cubicBezTo>
                    <a:pt x="65" y="52"/>
                    <a:pt x="61" y="48"/>
                    <a:pt x="61" y="43"/>
                  </a:cubicBezTo>
                  <a:cubicBezTo>
                    <a:pt x="61" y="38"/>
                    <a:pt x="65" y="34"/>
                    <a:pt x="70" y="34"/>
                  </a:cubicBezTo>
                  <a:close/>
                  <a:moveTo>
                    <a:pt x="70" y="39"/>
                  </a:moveTo>
                  <a:cubicBezTo>
                    <a:pt x="72" y="39"/>
                    <a:pt x="74" y="41"/>
                    <a:pt x="74" y="43"/>
                  </a:cubicBezTo>
                  <a:cubicBezTo>
                    <a:pt x="74" y="46"/>
                    <a:pt x="72" y="48"/>
                    <a:pt x="70" y="48"/>
                  </a:cubicBezTo>
                  <a:cubicBezTo>
                    <a:pt x="67" y="48"/>
                    <a:pt x="66" y="46"/>
                    <a:pt x="66" y="43"/>
                  </a:cubicBezTo>
                  <a:cubicBezTo>
                    <a:pt x="66" y="41"/>
                    <a:pt x="67" y="39"/>
                    <a:pt x="70" y="39"/>
                  </a:cubicBezTo>
                  <a:close/>
                  <a:moveTo>
                    <a:pt x="5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15" y="1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18"/>
                    <a:pt x="15" y="18"/>
                    <a:pt x="15" y="18"/>
                  </a:cubicBezTo>
                  <a:close/>
                </a:path>
              </a:pathLst>
            </a:custGeom>
            <a:solidFill>
              <a:srgbClr val="369C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98" name="Group 14"/>
          <p:cNvGrpSpPr/>
          <p:nvPr/>
        </p:nvGrpSpPr>
        <p:grpSpPr bwMode="auto">
          <a:xfrm>
            <a:off x="6445250" y="2455863"/>
            <a:ext cx="792163" cy="792162"/>
            <a:chOff x="0" y="0"/>
            <a:chExt cx="1248" cy="1246"/>
          </a:xfrm>
        </p:grpSpPr>
        <p:sp>
          <p:nvSpPr>
            <p:cNvPr id="16399" name="Oval 17"/>
            <p:cNvSpPr>
              <a:spLocks noChangeArrowheads="1"/>
            </p:cNvSpPr>
            <p:nvPr/>
          </p:nvSpPr>
          <p:spPr bwMode="auto">
            <a:xfrm>
              <a:off x="0" y="0"/>
              <a:ext cx="1248" cy="1247"/>
            </a:xfrm>
            <a:prstGeom prst="ellipse">
              <a:avLst/>
            </a:prstGeom>
            <a:solidFill>
              <a:srgbClr val="FFFFFF"/>
            </a:solidFill>
            <a:ln w="50800" cap="flat" cmpd="sng">
              <a:solidFill>
                <a:srgbClr val="4B5754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0" name="Freeform 23"/>
            <p:cNvSpPr/>
            <p:nvPr/>
          </p:nvSpPr>
          <p:spPr bwMode="auto">
            <a:xfrm>
              <a:off x="265" y="275"/>
              <a:ext cx="675" cy="667"/>
            </a:xfrm>
            <a:custGeom>
              <a:avLst/>
              <a:gdLst>
                <a:gd name="T0" fmla="*/ 345 w 355"/>
                <a:gd name="T1" fmla="*/ 48 h 351"/>
                <a:gd name="T2" fmla="*/ 345 w 355"/>
                <a:gd name="T3" fmla="*/ 48 h 351"/>
                <a:gd name="T4" fmla="*/ 355 w 355"/>
                <a:gd name="T5" fmla="*/ 76 h 351"/>
                <a:gd name="T6" fmla="*/ 312 w 355"/>
                <a:gd name="T7" fmla="*/ 123 h 351"/>
                <a:gd name="T8" fmla="*/ 279 w 355"/>
                <a:gd name="T9" fmla="*/ 114 h 351"/>
                <a:gd name="T10" fmla="*/ 114 w 355"/>
                <a:gd name="T11" fmla="*/ 275 h 351"/>
                <a:gd name="T12" fmla="*/ 114 w 355"/>
                <a:gd name="T13" fmla="*/ 280 h 351"/>
                <a:gd name="T14" fmla="*/ 123 w 355"/>
                <a:gd name="T15" fmla="*/ 313 h 351"/>
                <a:gd name="T16" fmla="*/ 76 w 355"/>
                <a:gd name="T17" fmla="*/ 351 h 351"/>
                <a:gd name="T18" fmla="*/ 47 w 355"/>
                <a:gd name="T19" fmla="*/ 346 h 351"/>
                <a:gd name="T20" fmla="*/ 47 w 355"/>
                <a:gd name="T21" fmla="*/ 341 h 351"/>
                <a:gd name="T22" fmla="*/ 80 w 355"/>
                <a:gd name="T23" fmla="*/ 313 h 351"/>
                <a:gd name="T24" fmla="*/ 66 w 355"/>
                <a:gd name="T25" fmla="*/ 289 h 351"/>
                <a:gd name="T26" fmla="*/ 43 w 355"/>
                <a:gd name="T27" fmla="*/ 275 h 351"/>
                <a:gd name="T28" fmla="*/ 14 w 355"/>
                <a:gd name="T29" fmla="*/ 308 h 351"/>
                <a:gd name="T30" fmla="*/ 9 w 355"/>
                <a:gd name="T31" fmla="*/ 308 h 351"/>
                <a:gd name="T32" fmla="*/ 0 w 355"/>
                <a:gd name="T33" fmla="*/ 275 h 351"/>
                <a:gd name="T34" fmla="*/ 43 w 355"/>
                <a:gd name="T35" fmla="*/ 232 h 351"/>
                <a:gd name="T36" fmla="*/ 76 w 355"/>
                <a:gd name="T37" fmla="*/ 242 h 351"/>
                <a:gd name="T38" fmla="*/ 80 w 355"/>
                <a:gd name="T39" fmla="*/ 242 h 351"/>
                <a:gd name="T40" fmla="*/ 241 w 355"/>
                <a:gd name="T41" fmla="*/ 81 h 351"/>
                <a:gd name="T42" fmla="*/ 241 w 355"/>
                <a:gd name="T43" fmla="*/ 76 h 351"/>
                <a:gd name="T44" fmla="*/ 232 w 355"/>
                <a:gd name="T45" fmla="*/ 43 h 351"/>
                <a:gd name="T46" fmla="*/ 279 w 355"/>
                <a:gd name="T47" fmla="*/ 0 h 351"/>
                <a:gd name="T48" fmla="*/ 308 w 355"/>
                <a:gd name="T49" fmla="*/ 10 h 351"/>
                <a:gd name="T50" fmla="*/ 274 w 355"/>
                <a:gd name="T51" fmla="*/ 43 h 351"/>
                <a:gd name="T52" fmla="*/ 289 w 355"/>
                <a:gd name="T53" fmla="*/ 67 h 351"/>
                <a:gd name="T54" fmla="*/ 312 w 355"/>
                <a:gd name="T55" fmla="*/ 81 h 351"/>
                <a:gd name="T56" fmla="*/ 345 w 355"/>
                <a:gd name="T57" fmla="*/ 4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5" h="351">
                  <a:moveTo>
                    <a:pt x="345" y="48"/>
                  </a:moveTo>
                  <a:lnTo>
                    <a:pt x="345" y="48"/>
                  </a:lnTo>
                  <a:lnTo>
                    <a:pt x="355" y="76"/>
                  </a:lnTo>
                  <a:lnTo>
                    <a:pt x="312" y="123"/>
                  </a:lnTo>
                  <a:lnTo>
                    <a:pt x="279" y="114"/>
                  </a:lnTo>
                  <a:lnTo>
                    <a:pt x="114" y="275"/>
                  </a:lnTo>
                  <a:lnTo>
                    <a:pt x="114" y="280"/>
                  </a:lnTo>
                  <a:lnTo>
                    <a:pt x="123" y="313"/>
                  </a:lnTo>
                  <a:lnTo>
                    <a:pt x="76" y="351"/>
                  </a:lnTo>
                  <a:lnTo>
                    <a:pt x="47" y="346"/>
                  </a:lnTo>
                  <a:lnTo>
                    <a:pt x="47" y="341"/>
                  </a:lnTo>
                  <a:lnTo>
                    <a:pt x="80" y="313"/>
                  </a:lnTo>
                  <a:lnTo>
                    <a:pt x="66" y="289"/>
                  </a:lnTo>
                  <a:lnTo>
                    <a:pt x="43" y="275"/>
                  </a:lnTo>
                  <a:lnTo>
                    <a:pt x="14" y="308"/>
                  </a:lnTo>
                  <a:lnTo>
                    <a:pt x="9" y="308"/>
                  </a:lnTo>
                  <a:lnTo>
                    <a:pt x="0" y="275"/>
                  </a:lnTo>
                  <a:lnTo>
                    <a:pt x="43" y="232"/>
                  </a:lnTo>
                  <a:lnTo>
                    <a:pt x="76" y="242"/>
                  </a:lnTo>
                  <a:lnTo>
                    <a:pt x="80" y="242"/>
                  </a:lnTo>
                  <a:lnTo>
                    <a:pt x="241" y="81"/>
                  </a:lnTo>
                  <a:lnTo>
                    <a:pt x="241" y="76"/>
                  </a:lnTo>
                  <a:lnTo>
                    <a:pt x="232" y="43"/>
                  </a:lnTo>
                  <a:lnTo>
                    <a:pt x="279" y="0"/>
                  </a:lnTo>
                  <a:lnTo>
                    <a:pt x="308" y="10"/>
                  </a:lnTo>
                  <a:lnTo>
                    <a:pt x="274" y="43"/>
                  </a:lnTo>
                  <a:lnTo>
                    <a:pt x="289" y="67"/>
                  </a:lnTo>
                  <a:lnTo>
                    <a:pt x="312" y="81"/>
                  </a:lnTo>
                  <a:lnTo>
                    <a:pt x="345" y="48"/>
                  </a:lnTo>
                  <a:close/>
                </a:path>
              </a:pathLst>
            </a:custGeom>
            <a:solidFill>
              <a:srgbClr val="369C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Freeform 24"/>
            <p:cNvSpPr/>
            <p:nvPr/>
          </p:nvSpPr>
          <p:spPr bwMode="auto">
            <a:xfrm>
              <a:off x="300" y="285"/>
              <a:ext cx="683" cy="685"/>
            </a:xfrm>
            <a:custGeom>
              <a:avLst/>
              <a:gdLst>
                <a:gd name="T0" fmla="*/ 21 w 76"/>
                <a:gd name="T1" fmla="*/ 18 h 76"/>
                <a:gd name="T2" fmla="*/ 46 w 76"/>
                <a:gd name="T3" fmla="*/ 43 h 76"/>
                <a:gd name="T4" fmla="*/ 52 w 76"/>
                <a:gd name="T5" fmla="*/ 37 h 76"/>
                <a:gd name="T6" fmla="*/ 55 w 76"/>
                <a:gd name="T7" fmla="*/ 40 h 76"/>
                <a:gd name="T8" fmla="*/ 53 w 76"/>
                <a:gd name="T9" fmla="*/ 42 h 76"/>
                <a:gd name="T10" fmla="*/ 74 w 76"/>
                <a:gd name="T11" fmla="*/ 63 h 76"/>
                <a:gd name="T12" fmla="*/ 73 w 76"/>
                <a:gd name="T13" fmla="*/ 73 h 76"/>
                <a:gd name="T14" fmla="*/ 73 w 76"/>
                <a:gd name="T15" fmla="*/ 73 h 76"/>
                <a:gd name="T16" fmla="*/ 63 w 76"/>
                <a:gd name="T17" fmla="*/ 74 h 76"/>
                <a:gd name="T18" fmla="*/ 42 w 76"/>
                <a:gd name="T19" fmla="*/ 53 h 76"/>
                <a:gd name="T20" fmla="*/ 40 w 76"/>
                <a:gd name="T21" fmla="*/ 55 h 76"/>
                <a:gd name="T22" fmla="*/ 37 w 76"/>
                <a:gd name="T23" fmla="*/ 52 h 76"/>
                <a:gd name="T24" fmla="*/ 43 w 76"/>
                <a:gd name="T25" fmla="*/ 46 h 76"/>
                <a:gd name="T26" fmla="*/ 18 w 76"/>
                <a:gd name="T27" fmla="*/ 21 h 76"/>
                <a:gd name="T28" fmla="*/ 11 w 76"/>
                <a:gd name="T29" fmla="*/ 20 h 76"/>
                <a:gd name="T30" fmla="*/ 0 w 76"/>
                <a:gd name="T31" fmla="*/ 9 h 76"/>
                <a:gd name="T32" fmla="*/ 9 w 76"/>
                <a:gd name="T33" fmla="*/ 0 h 76"/>
                <a:gd name="T34" fmla="*/ 21 w 76"/>
                <a:gd name="T35" fmla="*/ 11 h 76"/>
                <a:gd name="T36" fmla="*/ 21 w 76"/>
                <a:gd name="T37" fmla="*/ 1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76">
                  <a:moveTo>
                    <a:pt x="21" y="18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6" y="65"/>
                    <a:pt x="76" y="70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0" y="76"/>
                    <a:pt x="65" y="76"/>
                    <a:pt x="63" y="74"/>
                  </a:cubicBezTo>
                  <a:cubicBezTo>
                    <a:pt x="56" y="67"/>
                    <a:pt x="49" y="60"/>
                    <a:pt x="42" y="53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8"/>
                    <a:pt x="21" y="18"/>
                    <a:pt x="21" y="18"/>
                  </a:cubicBezTo>
                  <a:close/>
                </a:path>
              </a:pathLst>
            </a:custGeom>
            <a:solidFill>
              <a:srgbClr val="E84A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02" name="Group 18"/>
          <p:cNvGrpSpPr/>
          <p:nvPr/>
        </p:nvGrpSpPr>
        <p:grpSpPr bwMode="auto">
          <a:xfrm>
            <a:off x="3503613" y="2455863"/>
            <a:ext cx="790575" cy="792162"/>
            <a:chOff x="0" y="0"/>
            <a:chExt cx="1244" cy="1246"/>
          </a:xfrm>
        </p:grpSpPr>
        <p:sp>
          <p:nvSpPr>
            <p:cNvPr id="16403" name="Oval 13"/>
            <p:cNvSpPr>
              <a:spLocks noChangeArrowheads="1"/>
            </p:cNvSpPr>
            <p:nvPr/>
          </p:nvSpPr>
          <p:spPr bwMode="auto">
            <a:xfrm>
              <a:off x="0" y="0"/>
              <a:ext cx="1245" cy="1247"/>
            </a:xfrm>
            <a:prstGeom prst="ellipse">
              <a:avLst/>
            </a:prstGeom>
            <a:solidFill>
              <a:srgbClr val="FFFFFF"/>
            </a:solidFill>
            <a:ln w="50800" cap="flat" cmpd="sng">
              <a:solidFill>
                <a:srgbClr val="369CAB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4" name="Freeform 25"/>
            <p:cNvSpPr/>
            <p:nvPr/>
          </p:nvSpPr>
          <p:spPr bwMode="auto">
            <a:xfrm>
              <a:off x="430" y="230"/>
              <a:ext cx="395" cy="217"/>
            </a:xfrm>
            <a:custGeom>
              <a:avLst/>
              <a:gdLst>
                <a:gd name="T0" fmla="*/ 170 w 208"/>
                <a:gd name="T1" fmla="*/ 0 h 114"/>
                <a:gd name="T2" fmla="*/ 208 w 208"/>
                <a:gd name="T3" fmla="*/ 114 h 114"/>
                <a:gd name="T4" fmla="*/ 18 w 208"/>
                <a:gd name="T5" fmla="*/ 114 h 114"/>
                <a:gd name="T6" fmla="*/ 0 w 208"/>
                <a:gd name="T7" fmla="*/ 62 h 114"/>
                <a:gd name="T8" fmla="*/ 170 w 20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14">
                  <a:moveTo>
                    <a:pt x="170" y="0"/>
                  </a:moveTo>
                  <a:lnTo>
                    <a:pt x="208" y="114"/>
                  </a:lnTo>
                  <a:lnTo>
                    <a:pt x="18" y="114"/>
                  </a:lnTo>
                  <a:lnTo>
                    <a:pt x="0" y="6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E84A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Freeform 26"/>
            <p:cNvSpPr>
              <a:spLocks noEditPoints="1"/>
            </p:cNvSpPr>
            <p:nvPr/>
          </p:nvSpPr>
          <p:spPr bwMode="auto">
            <a:xfrm>
              <a:off x="150" y="347"/>
              <a:ext cx="800" cy="678"/>
            </a:xfrm>
            <a:custGeom>
              <a:avLst/>
              <a:gdLst>
                <a:gd name="T0" fmla="*/ 30 w 89"/>
                <a:gd name="T1" fmla="*/ 36 h 75"/>
                <a:gd name="T2" fmla="*/ 17 w 89"/>
                <a:gd name="T3" fmla="*/ 0 h 75"/>
                <a:gd name="T4" fmla="*/ 17 w 89"/>
                <a:gd name="T5" fmla="*/ 1 h 75"/>
                <a:gd name="T6" fmla="*/ 18 w 89"/>
                <a:gd name="T7" fmla="*/ 1 h 75"/>
                <a:gd name="T8" fmla="*/ 18 w 89"/>
                <a:gd name="T9" fmla="*/ 2 h 75"/>
                <a:gd name="T10" fmla="*/ 18 w 89"/>
                <a:gd name="T11" fmla="*/ 2 h 75"/>
                <a:gd name="T12" fmla="*/ 18 w 89"/>
                <a:gd name="T13" fmla="*/ 2 h 75"/>
                <a:gd name="T14" fmla="*/ 18 w 89"/>
                <a:gd name="T15" fmla="*/ 2 h 75"/>
                <a:gd name="T16" fmla="*/ 18 w 89"/>
                <a:gd name="T17" fmla="*/ 3 h 75"/>
                <a:gd name="T18" fmla="*/ 18 w 89"/>
                <a:gd name="T19" fmla="*/ 3 h 75"/>
                <a:gd name="T20" fmla="*/ 18 w 89"/>
                <a:gd name="T21" fmla="*/ 3 h 75"/>
                <a:gd name="T22" fmla="*/ 19 w 89"/>
                <a:gd name="T23" fmla="*/ 4 h 75"/>
                <a:gd name="T24" fmla="*/ 39 w 89"/>
                <a:gd name="T25" fmla="*/ 13 h 75"/>
                <a:gd name="T26" fmla="*/ 84 w 89"/>
                <a:gd name="T27" fmla="*/ 13 h 75"/>
                <a:gd name="T28" fmla="*/ 74 w 89"/>
                <a:gd name="T29" fmla="*/ 45 h 75"/>
                <a:gd name="T30" fmla="*/ 48 w 89"/>
                <a:gd name="T31" fmla="*/ 45 h 75"/>
                <a:gd name="T32" fmla="*/ 74 w 89"/>
                <a:gd name="T33" fmla="*/ 54 h 75"/>
                <a:gd name="T34" fmla="*/ 33 w 89"/>
                <a:gd name="T35" fmla="*/ 58 h 75"/>
                <a:gd name="T36" fmla="*/ 14 w 89"/>
                <a:gd name="T37" fmla="*/ 5 h 75"/>
                <a:gd name="T38" fmla="*/ 71 w 89"/>
                <a:gd name="T39" fmla="*/ 67 h 75"/>
                <a:gd name="T40" fmla="*/ 67 w 89"/>
                <a:gd name="T41" fmla="*/ 59 h 75"/>
                <a:gd name="T42" fmla="*/ 67 w 89"/>
                <a:gd name="T43" fmla="*/ 59 h 75"/>
                <a:gd name="T44" fmla="*/ 25 w 89"/>
                <a:gd name="T45" fmla="*/ 22 h 75"/>
                <a:gd name="T46" fmla="*/ 25 w 89"/>
                <a:gd name="T47" fmla="*/ 22 h 75"/>
                <a:gd name="T48" fmla="*/ 23 w 89"/>
                <a:gd name="T49" fmla="*/ 17 h 75"/>
                <a:gd name="T50" fmla="*/ 24 w 89"/>
                <a:gd name="T51" fmla="*/ 18 h 75"/>
                <a:gd name="T52" fmla="*/ 24 w 89"/>
                <a:gd name="T53" fmla="*/ 18 h 75"/>
                <a:gd name="T54" fmla="*/ 24 w 89"/>
                <a:gd name="T55" fmla="*/ 19 h 75"/>
                <a:gd name="T56" fmla="*/ 24 w 89"/>
                <a:gd name="T57" fmla="*/ 20 h 75"/>
                <a:gd name="T58" fmla="*/ 24 w 89"/>
                <a:gd name="T59" fmla="*/ 20 h 75"/>
                <a:gd name="T60" fmla="*/ 24 w 89"/>
                <a:gd name="T61" fmla="*/ 20 h 75"/>
                <a:gd name="T62" fmla="*/ 27 w 89"/>
                <a:gd name="T63" fmla="*/ 27 h 75"/>
                <a:gd name="T64" fmla="*/ 27 w 89"/>
                <a:gd name="T65" fmla="*/ 27 h 75"/>
                <a:gd name="T66" fmla="*/ 27 w 89"/>
                <a:gd name="T67" fmla="*/ 27 h 75"/>
                <a:gd name="T68" fmla="*/ 27 w 89"/>
                <a:gd name="T69" fmla="*/ 28 h 75"/>
                <a:gd name="T70" fmla="*/ 27 w 89"/>
                <a:gd name="T71" fmla="*/ 28 h 75"/>
                <a:gd name="T72" fmla="*/ 27 w 89"/>
                <a:gd name="T73" fmla="*/ 27 h 75"/>
                <a:gd name="T74" fmla="*/ 18 w 89"/>
                <a:gd name="T75" fmla="*/ 2 h 75"/>
                <a:gd name="T76" fmla="*/ 18 w 89"/>
                <a:gd name="T77" fmla="*/ 2 h 75"/>
                <a:gd name="T78" fmla="*/ 18 w 89"/>
                <a:gd name="T79" fmla="*/ 4 h 75"/>
                <a:gd name="T80" fmla="*/ 35 w 89"/>
                <a:gd name="T81" fmla="*/ 67 h 75"/>
                <a:gd name="T82" fmla="*/ 39 w 89"/>
                <a:gd name="T83" fmla="*/ 75 h 75"/>
                <a:gd name="T84" fmla="*/ 58 w 89"/>
                <a:gd name="T85" fmla="*/ 41 h 75"/>
                <a:gd name="T86" fmla="*/ 63 w 89"/>
                <a:gd name="T87" fmla="*/ 41 h 75"/>
                <a:gd name="T88" fmla="*/ 63 w 89"/>
                <a:gd name="T89" fmla="*/ 41 h 75"/>
                <a:gd name="T90" fmla="*/ 25 w 89"/>
                <a:gd name="T91" fmla="*/ 21 h 75"/>
                <a:gd name="T92" fmla="*/ 25 w 89"/>
                <a:gd name="T93" fmla="*/ 21 h 75"/>
                <a:gd name="T94" fmla="*/ 25 w 89"/>
                <a:gd name="T95" fmla="*/ 22 h 75"/>
                <a:gd name="T96" fmla="*/ 61 w 89"/>
                <a:gd name="T97" fmla="*/ 22 h 75"/>
                <a:gd name="T98" fmla="*/ 46 w 89"/>
                <a:gd name="T99" fmla="*/ 31 h 75"/>
                <a:gd name="T100" fmla="*/ 64 w 89"/>
                <a:gd name="T101" fmla="*/ 31 h 75"/>
                <a:gd name="T102" fmla="*/ 64 w 89"/>
                <a:gd name="T103" fmla="*/ 31 h 75"/>
                <a:gd name="T104" fmla="*/ 81 w 89"/>
                <a:gd name="T105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75">
                  <a:moveTo>
                    <a:pt x="32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7"/>
                    <a:pt x="42" y="36"/>
                  </a:cubicBezTo>
                  <a:cubicBezTo>
                    <a:pt x="38" y="36"/>
                    <a:pt x="34" y="36"/>
                    <a:pt x="30" y="36"/>
                  </a:cubicBezTo>
                  <a:cubicBezTo>
                    <a:pt x="31" y="37"/>
                    <a:pt x="31" y="39"/>
                    <a:pt x="32" y="41"/>
                  </a:cubicBezTo>
                  <a:close/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20" y="8"/>
                    <a:pt x="21" y="10"/>
                    <a:pt x="22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5" y="24"/>
                    <a:pt x="81" y="34"/>
                    <a:pt x="77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8"/>
                    <a:pt x="35" y="51"/>
                    <a:pt x="36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2" y="54"/>
                    <a:pt x="30" y="50"/>
                    <a:pt x="29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4" y="32"/>
                    <a:pt x="19" y="18"/>
                    <a:pt x="14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67" y="63"/>
                  </a:moveTo>
                  <a:cubicBezTo>
                    <a:pt x="69" y="63"/>
                    <a:pt x="71" y="65"/>
                    <a:pt x="71" y="67"/>
                  </a:cubicBezTo>
                  <a:cubicBezTo>
                    <a:pt x="71" y="69"/>
                    <a:pt x="69" y="70"/>
                    <a:pt x="67" y="70"/>
                  </a:cubicBezTo>
                  <a:cubicBezTo>
                    <a:pt x="65" y="70"/>
                    <a:pt x="63" y="69"/>
                    <a:pt x="63" y="67"/>
                  </a:cubicBezTo>
                  <a:cubicBezTo>
                    <a:pt x="63" y="65"/>
                    <a:pt x="65" y="63"/>
                    <a:pt x="67" y="63"/>
                  </a:cubicBezTo>
                  <a:close/>
                  <a:moveTo>
                    <a:pt x="67" y="59"/>
                  </a:moveTo>
                  <a:cubicBezTo>
                    <a:pt x="71" y="59"/>
                    <a:pt x="75" y="62"/>
                    <a:pt x="75" y="67"/>
                  </a:cubicBezTo>
                  <a:cubicBezTo>
                    <a:pt x="75" y="71"/>
                    <a:pt x="71" y="75"/>
                    <a:pt x="67" y="75"/>
                  </a:cubicBezTo>
                  <a:cubicBezTo>
                    <a:pt x="63" y="75"/>
                    <a:pt x="59" y="71"/>
                    <a:pt x="59" y="67"/>
                  </a:cubicBezTo>
                  <a:cubicBezTo>
                    <a:pt x="59" y="62"/>
                    <a:pt x="63" y="59"/>
                    <a:pt x="67" y="59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30" y="22"/>
                    <a:pt x="35" y="22"/>
                    <a:pt x="40" y="22"/>
                  </a:cubicBezTo>
                  <a:cubicBezTo>
                    <a:pt x="40" y="21"/>
                    <a:pt x="40" y="19"/>
                    <a:pt x="40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9"/>
                    <a:pt x="28" y="30"/>
                    <a:pt x="28" y="31"/>
                  </a:cubicBezTo>
                  <a:cubicBezTo>
                    <a:pt x="33" y="31"/>
                    <a:pt x="37" y="31"/>
                    <a:pt x="42" y="31"/>
                  </a:cubicBezTo>
                  <a:cubicBezTo>
                    <a:pt x="41" y="30"/>
                    <a:pt x="41" y="28"/>
                    <a:pt x="41" y="27"/>
                  </a:cubicBezTo>
                  <a:cubicBezTo>
                    <a:pt x="36" y="27"/>
                    <a:pt x="31" y="27"/>
                    <a:pt x="27" y="27"/>
                  </a:cubicBezTo>
                  <a:close/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lose/>
                  <a:moveTo>
                    <a:pt x="18" y="4"/>
                  </a:moveTo>
                  <a:cubicBezTo>
                    <a:pt x="18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39" y="63"/>
                  </a:moveTo>
                  <a:cubicBezTo>
                    <a:pt x="41" y="63"/>
                    <a:pt x="42" y="65"/>
                    <a:pt x="42" y="67"/>
                  </a:cubicBezTo>
                  <a:cubicBezTo>
                    <a:pt x="42" y="69"/>
                    <a:pt x="41" y="70"/>
                    <a:pt x="39" y="70"/>
                  </a:cubicBezTo>
                  <a:cubicBezTo>
                    <a:pt x="37" y="70"/>
                    <a:pt x="35" y="69"/>
                    <a:pt x="35" y="67"/>
                  </a:cubicBezTo>
                  <a:cubicBezTo>
                    <a:pt x="35" y="65"/>
                    <a:pt x="37" y="63"/>
                    <a:pt x="39" y="63"/>
                  </a:cubicBezTo>
                  <a:close/>
                  <a:moveTo>
                    <a:pt x="39" y="59"/>
                  </a:moveTo>
                  <a:cubicBezTo>
                    <a:pt x="43" y="59"/>
                    <a:pt x="46" y="62"/>
                    <a:pt x="46" y="67"/>
                  </a:cubicBezTo>
                  <a:cubicBezTo>
                    <a:pt x="46" y="71"/>
                    <a:pt x="43" y="75"/>
                    <a:pt x="39" y="75"/>
                  </a:cubicBezTo>
                  <a:cubicBezTo>
                    <a:pt x="34" y="75"/>
                    <a:pt x="31" y="71"/>
                    <a:pt x="31" y="67"/>
                  </a:cubicBezTo>
                  <a:cubicBezTo>
                    <a:pt x="31" y="62"/>
                    <a:pt x="34" y="59"/>
                    <a:pt x="39" y="59"/>
                  </a:cubicBezTo>
                  <a:close/>
                  <a:moveTo>
                    <a:pt x="47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39"/>
                    <a:pt x="59" y="37"/>
                    <a:pt x="59" y="36"/>
                  </a:cubicBezTo>
                  <a:cubicBezTo>
                    <a:pt x="55" y="36"/>
                    <a:pt x="51" y="36"/>
                    <a:pt x="47" y="36"/>
                  </a:cubicBezTo>
                  <a:cubicBezTo>
                    <a:pt x="47" y="37"/>
                    <a:pt x="47" y="39"/>
                    <a:pt x="47" y="41"/>
                  </a:cubicBezTo>
                  <a:close/>
                  <a:moveTo>
                    <a:pt x="63" y="41"/>
                  </a:moveTo>
                  <a:cubicBezTo>
                    <a:pt x="74" y="41"/>
                    <a:pt x="74" y="41"/>
                    <a:pt x="74" y="41"/>
                  </a:cubicBezTo>
                  <a:cubicBezTo>
                    <a:pt x="75" y="39"/>
                    <a:pt x="75" y="37"/>
                    <a:pt x="76" y="36"/>
                  </a:cubicBezTo>
                  <a:cubicBezTo>
                    <a:pt x="72" y="36"/>
                    <a:pt x="68" y="36"/>
                    <a:pt x="63" y="36"/>
                  </a:cubicBezTo>
                  <a:cubicBezTo>
                    <a:pt x="63" y="37"/>
                    <a:pt x="63" y="39"/>
                    <a:pt x="63" y="41"/>
                  </a:cubicBez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44" y="17"/>
                  </a:moveTo>
                  <a:cubicBezTo>
                    <a:pt x="44" y="19"/>
                    <a:pt x="45" y="21"/>
                    <a:pt x="45" y="22"/>
                  </a:cubicBezTo>
                  <a:cubicBezTo>
                    <a:pt x="50" y="22"/>
                    <a:pt x="55" y="22"/>
                    <a:pt x="61" y="22"/>
                  </a:cubicBezTo>
                  <a:cubicBezTo>
                    <a:pt x="61" y="21"/>
                    <a:pt x="61" y="19"/>
                    <a:pt x="61" y="17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46" y="27"/>
                  </a:moveTo>
                  <a:cubicBezTo>
                    <a:pt x="46" y="28"/>
                    <a:pt x="46" y="30"/>
                    <a:pt x="46" y="31"/>
                  </a:cubicBezTo>
                  <a:cubicBezTo>
                    <a:pt x="51" y="31"/>
                    <a:pt x="55" y="31"/>
                    <a:pt x="59" y="31"/>
                  </a:cubicBezTo>
                  <a:cubicBezTo>
                    <a:pt x="60" y="30"/>
                    <a:pt x="60" y="28"/>
                    <a:pt x="60" y="27"/>
                  </a:cubicBezTo>
                  <a:cubicBezTo>
                    <a:pt x="55" y="27"/>
                    <a:pt x="50" y="27"/>
                    <a:pt x="46" y="27"/>
                  </a:cubicBezTo>
                  <a:close/>
                  <a:moveTo>
                    <a:pt x="64" y="31"/>
                  </a:moveTo>
                  <a:cubicBezTo>
                    <a:pt x="64" y="30"/>
                    <a:pt x="64" y="28"/>
                    <a:pt x="65" y="27"/>
                  </a:cubicBezTo>
                  <a:cubicBezTo>
                    <a:pt x="70" y="27"/>
                    <a:pt x="74" y="27"/>
                    <a:pt x="79" y="27"/>
                  </a:cubicBezTo>
                  <a:cubicBezTo>
                    <a:pt x="78" y="28"/>
                    <a:pt x="78" y="30"/>
                    <a:pt x="77" y="31"/>
                  </a:cubicBezTo>
                  <a:cubicBezTo>
                    <a:pt x="73" y="31"/>
                    <a:pt x="69" y="31"/>
                    <a:pt x="64" y="31"/>
                  </a:cubicBezTo>
                  <a:close/>
                  <a:moveTo>
                    <a:pt x="65" y="22"/>
                  </a:moveTo>
                  <a:cubicBezTo>
                    <a:pt x="65" y="21"/>
                    <a:pt x="66" y="19"/>
                    <a:pt x="66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21"/>
                    <a:pt x="81" y="22"/>
                  </a:cubicBezTo>
                  <a:cubicBezTo>
                    <a:pt x="76" y="22"/>
                    <a:pt x="71" y="22"/>
                    <a:pt x="65" y="22"/>
                  </a:cubicBezTo>
                  <a:close/>
                </a:path>
              </a:pathLst>
            </a:custGeom>
            <a:solidFill>
              <a:srgbClr val="369C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06" name="Group 22"/>
          <p:cNvGrpSpPr/>
          <p:nvPr/>
        </p:nvGrpSpPr>
        <p:grpSpPr bwMode="auto">
          <a:xfrm>
            <a:off x="4972050" y="2455863"/>
            <a:ext cx="792163" cy="792162"/>
            <a:chOff x="0" y="0"/>
            <a:chExt cx="1248" cy="1246"/>
          </a:xfrm>
        </p:grpSpPr>
        <p:sp>
          <p:nvSpPr>
            <p:cNvPr id="16407" name="Oval 15"/>
            <p:cNvSpPr>
              <a:spLocks noChangeArrowheads="1"/>
            </p:cNvSpPr>
            <p:nvPr/>
          </p:nvSpPr>
          <p:spPr bwMode="auto">
            <a:xfrm>
              <a:off x="0" y="0"/>
              <a:ext cx="1248" cy="1247"/>
            </a:xfrm>
            <a:prstGeom prst="ellipse">
              <a:avLst/>
            </a:prstGeom>
            <a:solidFill>
              <a:srgbClr val="FFFFFF"/>
            </a:solidFill>
            <a:ln w="50800" cap="flat" cmpd="sng">
              <a:solidFill>
                <a:srgbClr val="E84A1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8" name="Freeform 27"/>
            <p:cNvSpPr/>
            <p:nvPr/>
          </p:nvSpPr>
          <p:spPr bwMode="auto">
            <a:xfrm>
              <a:off x="293" y="627"/>
              <a:ext cx="672" cy="305"/>
            </a:xfrm>
            <a:custGeom>
              <a:avLst/>
              <a:gdLst>
                <a:gd name="T0" fmla="*/ 0 w 75"/>
                <a:gd name="T1" fmla="*/ 16 h 34"/>
                <a:gd name="T2" fmla="*/ 7 w 75"/>
                <a:gd name="T3" fmla="*/ 5 h 34"/>
                <a:gd name="T4" fmla="*/ 25 w 75"/>
                <a:gd name="T5" fmla="*/ 0 h 34"/>
                <a:gd name="T6" fmla="*/ 37 w 75"/>
                <a:gd name="T7" fmla="*/ 21 h 34"/>
                <a:gd name="T8" fmla="*/ 50 w 75"/>
                <a:gd name="T9" fmla="*/ 0 h 34"/>
                <a:gd name="T10" fmla="*/ 67 w 75"/>
                <a:gd name="T11" fmla="*/ 5 h 34"/>
                <a:gd name="T12" fmla="*/ 75 w 75"/>
                <a:gd name="T13" fmla="*/ 16 h 34"/>
                <a:gd name="T14" fmla="*/ 75 w 75"/>
                <a:gd name="T15" fmla="*/ 34 h 34"/>
                <a:gd name="T16" fmla="*/ 37 w 75"/>
                <a:gd name="T17" fmla="*/ 34 h 34"/>
                <a:gd name="T18" fmla="*/ 0 w 75"/>
                <a:gd name="T19" fmla="*/ 34 h 34"/>
                <a:gd name="T20" fmla="*/ 0 w 75"/>
                <a:gd name="T2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34">
                  <a:moveTo>
                    <a:pt x="0" y="16"/>
                  </a:moveTo>
                  <a:cubicBezTo>
                    <a:pt x="0" y="11"/>
                    <a:pt x="2" y="7"/>
                    <a:pt x="7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2" y="7"/>
                    <a:pt x="75" y="11"/>
                    <a:pt x="75" y="16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69C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9" name="Freeform 28"/>
            <p:cNvSpPr/>
            <p:nvPr/>
          </p:nvSpPr>
          <p:spPr bwMode="auto">
            <a:xfrm>
              <a:off x="473" y="260"/>
              <a:ext cx="315" cy="367"/>
            </a:xfrm>
            <a:custGeom>
              <a:avLst/>
              <a:gdLst>
                <a:gd name="T0" fmla="*/ 17 w 35"/>
                <a:gd name="T1" fmla="*/ 41 h 41"/>
                <a:gd name="T2" fmla="*/ 5 w 35"/>
                <a:gd name="T3" fmla="*/ 32 h 41"/>
                <a:gd name="T4" fmla="*/ 1 w 35"/>
                <a:gd name="T5" fmla="*/ 12 h 41"/>
                <a:gd name="T6" fmla="*/ 17 w 35"/>
                <a:gd name="T7" fmla="*/ 0 h 41"/>
                <a:gd name="T8" fmla="*/ 33 w 35"/>
                <a:gd name="T9" fmla="*/ 12 h 41"/>
                <a:gd name="T10" fmla="*/ 29 w 35"/>
                <a:gd name="T11" fmla="*/ 32 h 41"/>
                <a:gd name="T12" fmla="*/ 17 w 35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1">
                  <a:moveTo>
                    <a:pt x="17" y="41"/>
                  </a:moveTo>
                  <a:cubicBezTo>
                    <a:pt x="12" y="41"/>
                    <a:pt x="8" y="37"/>
                    <a:pt x="5" y="32"/>
                  </a:cubicBezTo>
                  <a:cubicBezTo>
                    <a:pt x="1" y="26"/>
                    <a:pt x="0" y="18"/>
                    <a:pt x="1" y="12"/>
                  </a:cubicBezTo>
                  <a:cubicBezTo>
                    <a:pt x="3" y="5"/>
                    <a:pt x="8" y="0"/>
                    <a:pt x="17" y="0"/>
                  </a:cubicBezTo>
                  <a:cubicBezTo>
                    <a:pt x="26" y="0"/>
                    <a:pt x="31" y="5"/>
                    <a:pt x="33" y="12"/>
                  </a:cubicBezTo>
                  <a:cubicBezTo>
                    <a:pt x="35" y="18"/>
                    <a:pt x="33" y="26"/>
                    <a:pt x="29" y="32"/>
                  </a:cubicBezTo>
                  <a:cubicBezTo>
                    <a:pt x="26" y="37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E84A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Freeform 29"/>
            <p:cNvSpPr/>
            <p:nvPr/>
          </p:nvSpPr>
          <p:spPr bwMode="auto">
            <a:xfrm>
              <a:off x="733" y="790"/>
              <a:ext cx="135" cy="90"/>
            </a:xfrm>
            <a:custGeom>
              <a:avLst/>
              <a:gdLst>
                <a:gd name="T0" fmla="*/ 2 w 15"/>
                <a:gd name="T1" fmla="*/ 0 h 10"/>
                <a:gd name="T2" fmla="*/ 14 w 15"/>
                <a:gd name="T3" fmla="*/ 0 h 10"/>
                <a:gd name="T4" fmla="*/ 15 w 15"/>
                <a:gd name="T5" fmla="*/ 2 h 10"/>
                <a:gd name="T6" fmla="*/ 15 w 15"/>
                <a:gd name="T7" fmla="*/ 8 h 10"/>
                <a:gd name="T8" fmla="*/ 14 w 15"/>
                <a:gd name="T9" fmla="*/ 10 h 10"/>
                <a:gd name="T10" fmla="*/ 2 w 15"/>
                <a:gd name="T11" fmla="*/ 10 h 10"/>
                <a:gd name="T12" fmla="*/ 0 w 15"/>
                <a:gd name="T13" fmla="*/ 8 h 10"/>
                <a:gd name="T14" fmla="*/ 0 w 15"/>
                <a:gd name="T15" fmla="*/ 2 h 10"/>
                <a:gd name="T16" fmla="*/ 2 w 15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84A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17411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12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8" name="矩形 40"/>
          <p:cNvSpPr>
            <a:spLocks noChangeArrowheads="1"/>
          </p:cNvSpPr>
          <p:nvPr/>
        </p:nvSpPr>
        <p:spPr bwMode="auto">
          <a:xfrm flipH="1" flipV="1">
            <a:off x="7408863" y="3176588"/>
            <a:ext cx="1730375" cy="566737"/>
          </a:xfrm>
          <a:prstGeom prst="rect">
            <a:avLst/>
          </a:prstGeom>
          <a:noFill/>
          <a:ln w="25400" cap="flat" cmpd="sng">
            <a:solidFill>
              <a:srgbClr val="00CC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9" name="矩形 41"/>
          <p:cNvSpPr>
            <a:spLocks noChangeArrowheads="1"/>
          </p:cNvSpPr>
          <p:nvPr/>
        </p:nvSpPr>
        <p:spPr bwMode="auto">
          <a:xfrm>
            <a:off x="3187700" y="4108450"/>
            <a:ext cx="1577975" cy="4238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440" name="椭圆 42"/>
          <p:cNvSpPr>
            <a:spLocks noChangeArrowheads="1"/>
          </p:cNvSpPr>
          <p:nvPr/>
        </p:nvSpPr>
        <p:spPr bwMode="auto">
          <a:xfrm>
            <a:off x="7753350" y="3916363"/>
            <a:ext cx="666750" cy="668337"/>
          </a:xfrm>
          <a:prstGeom prst="ellipse">
            <a:avLst/>
          </a:prstGeom>
          <a:solidFill>
            <a:schemeClr val="hlink"/>
          </a:solidFill>
          <a:ln w="25400" cap="flat" cmpd="sng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8441" name="椭圆 43"/>
          <p:cNvSpPr>
            <a:spLocks noChangeArrowheads="1"/>
          </p:cNvSpPr>
          <p:nvPr/>
        </p:nvSpPr>
        <p:spPr bwMode="auto">
          <a:xfrm>
            <a:off x="7708900" y="3865563"/>
            <a:ext cx="758825" cy="758825"/>
          </a:xfrm>
          <a:prstGeom prst="ellipse">
            <a:avLst/>
          </a:prstGeom>
          <a:noFill/>
          <a:ln w="25400" cap="flat" cmpd="sng">
            <a:solidFill>
              <a:schemeClr val="hlink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2" name="椭圆 44"/>
          <p:cNvSpPr>
            <a:spLocks noChangeArrowheads="1"/>
          </p:cNvSpPr>
          <p:nvPr/>
        </p:nvSpPr>
        <p:spPr bwMode="auto">
          <a:xfrm>
            <a:off x="6951663" y="4479925"/>
            <a:ext cx="666750" cy="668338"/>
          </a:xfrm>
          <a:prstGeom prst="ellipse">
            <a:avLst/>
          </a:prstGeom>
          <a:solidFill>
            <a:schemeClr val="hlink"/>
          </a:solidFill>
          <a:ln w="25400" cap="flat" cmpd="sng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8443" name="椭圆 45"/>
          <p:cNvSpPr>
            <a:spLocks noChangeArrowheads="1"/>
          </p:cNvSpPr>
          <p:nvPr/>
        </p:nvSpPr>
        <p:spPr bwMode="auto">
          <a:xfrm>
            <a:off x="6907213" y="4429125"/>
            <a:ext cx="758825" cy="757238"/>
          </a:xfrm>
          <a:prstGeom prst="ellipse">
            <a:avLst/>
          </a:prstGeom>
          <a:noFill/>
          <a:ln w="25400" cap="flat" cmpd="sng">
            <a:solidFill>
              <a:schemeClr val="hlink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4" name="椭圆 46"/>
          <p:cNvSpPr>
            <a:spLocks noChangeArrowheads="1"/>
          </p:cNvSpPr>
          <p:nvPr/>
        </p:nvSpPr>
        <p:spPr bwMode="auto">
          <a:xfrm>
            <a:off x="5980113" y="4808538"/>
            <a:ext cx="666750" cy="666750"/>
          </a:xfrm>
          <a:prstGeom prst="ellipse">
            <a:avLst/>
          </a:prstGeom>
          <a:solidFill>
            <a:schemeClr val="hlink"/>
          </a:solidFill>
          <a:ln w="25400" cap="flat" cmpd="sng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8445" name="椭圆 47"/>
          <p:cNvSpPr>
            <a:spLocks noChangeArrowheads="1"/>
          </p:cNvSpPr>
          <p:nvPr/>
        </p:nvSpPr>
        <p:spPr bwMode="auto">
          <a:xfrm>
            <a:off x="5937250" y="4756150"/>
            <a:ext cx="758825" cy="758825"/>
          </a:xfrm>
          <a:prstGeom prst="ellipse">
            <a:avLst/>
          </a:prstGeom>
          <a:noFill/>
          <a:ln w="25400" cap="flat" cmpd="sng">
            <a:solidFill>
              <a:schemeClr val="hlink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446" name="直接连接符 48"/>
          <p:cNvCxnSpPr>
            <a:cxnSpLocks noChangeShapeType="1"/>
            <a:stCxn id="18465" idx="1"/>
            <a:endCxn id="18441" idx="2"/>
          </p:cNvCxnSpPr>
          <p:nvPr/>
        </p:nvCxnSpPr>
        <p:spPr bwMode="auto">
          <a:xfrm flipV="1">
            <a:off x="4832350" y="4244975"/>
            <a:ext cx="2876550" cy="85725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7" name="直接连接符 49"/>
          <p:cNvCxnSpPr>
            <a:cxnSpLocks noChangeShapeType="1"/>
            <a:stCxn id="18465" idx="1"/>
            <a:endCxn id="18443" idx="2"/>
          </p:cNvCxnSpPr>
          <p:nvPr/>
        </p:nvCxnSpPr>
        <p:spPr bwMode="auto">
          <a:xfrm>
            <a:off x="4832350" y="4330700"/>
            <a:ext cx="2074863" cy="477838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8" name="直接连接符 50"/>
          <p:cNvCxnSpPr>
            <a:cxnSpLocks noChangeShapeType="1"/>
            <a:stCxn id="18465" idx="1"/>
            <a:endCxn id="18445" idx="2"/>
          </p:cNvCxnSpPr>
          <p:nvPr/>
        </p:nvCxnSpPr>
        <p:spPr bwMode="auto">
          <a:xfrm>
            <a:off x="4832350" y="4330700"/>
            <a:ext cx="1104900" cy="804863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449" name="矩形 51"/>
          <p:cNvSpPr>
            <a:spLocks noChangeArrowheads="1"/>
          </p:cNvSpPr>
          <p:nvPr/>
        </p:nvSpPr>
        <p:spPr bwMode="auto">
          <a:xfrm flipH="1">
            <a:off x="7497763" y="3249613"/>
            <a:ext cx="1577975" cy="423862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450" name="椭圆 52"/>
          <p:cNvSpPr>
            <a:spLocks noChangeArrowheads="1"/>
          </p:cNvSpPr>
          <p:nvPr/>
        </p:nvSpPr>
        <p:spPr bwMode="auto">
          <a:xfrm rot="10800000" flipV="1">
            <a:off x="3843338" y="3197225"/>
            <a:ext cx="666750" cy="668338"/>
          </a:xfrm>
          <a:prstGeom prst="ellipse">
            <a:avLst/>
          </a:prstGeom>
          <a:solidFill>
            <a:srgbClr val="00CCFF"/>
          </a:solidFill>
          <a:ln w="25400" cap="flat" cmpd="sng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8451" name="椭圆 53"/>
          <p:cNvSpPr>
            <a:spLocks noChangeArrowheads="1"/>
          </p:cNvSpPr>
          <p:nvPr/>
        </p:nvSpPr>
        <p:spPr bwMode="auto">
          <a:xfrm flipH="1" flipV="1">
            <a:off x="3795713" y="3159125"/>
            <a:ext cx="758825" cy="757238"/>
          </a:xfrm>
          <a:prstGeom prst="ellipse">
            <a:avLst/>
          </a:prstGeom>
          <a:noFill/>
          <a:ln w="25400" cap="flat" cmpd="sng">
            <a:solidFill>
              <a:srgbClr val="00CC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2" name="椭圆 54"/>
          <p:cNvSpPr>
            <a:spLocks noChangeArrowheads="1"/>
          </p:cNvSpPr>
          <p:nvPr/>
        </p:nvSpPr>
        <p:spPr bwMode="auto">
          <a:xfrm>
            <a:off x="4692650" y="2601913"/>
            <a:ext cx="668338" cy="668337"/>
          </a:xfrm>
          <a:prstGeom prst="ellipse">
            <a:avLst/>
          </a:prstGeom>
          <a:solidFill>
            <a:srgbClr val="00CCFF"/>
          </a:solidFill>
          <a:ln w="25400" cap="flat" cmpd="sng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8453" name="椭圆 55"/>
          <p:cNvSpPr>
            <a:spLocks noChangeArrowheads="1"/>
          </p:cNvSpPr>
          <p:nvPr/>
        </p:nvSpPr>
        <p:spPr bwMode="auto">
          <a:xfrm flipH="1" flipV="1">
            <a:off x="4654550" y="2552700"/>
            <a:ext cx="758825" cy="758825"/>
          </a:xfrm>
          <a:prstGeom prst="ellipse">
            <a:avLst/>
          </a:prstGeom>
          <a:noFill/>
          <a:ln w="25400" cap="flat" cmpd="sng">
            <a:solidFill>
              <a:srgbClr val="00CC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4" name="椭圆 56"/>
          <p:cNvSpPr>
            <a:spLocks noChangeArrowheads="1"/>
          </p:cNvSpPr>
          <p:nvPr/>
        </p:nvSpPr>
        <p:spPr bwMode="auto">
          <a:xfrm rot="10800000" flipH="1" flipV="1">
            <a:off x="5616575" y="2117725"/>
            <a:ext cx="666750" cy="668338"/>
          </a:xfrm>
          <a:prstGeom prst="ellipse">
            <a:avLst/>
          </a:prstGeom>
          <a:solidFill>
            <a:srgbClr val="00CCFF"/>
          </a:solidFill>
          <a:ln w="25400" cap="flat" cmpd="sng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8455" name="椭圆 57"/>
          <p:cNvSpPr>
            <a:spLocks noChangeArrowheads="1"/>
          </p:cNvSpPr>
          <p:nvPr/>
        </p:nvSpPr>
        <p:spPr bwMode="auto">
          <a:xfrm flipH="1" flipV="1">
            <a:off x="5567363" y="2079625"/>
            <a:ext cx="758825" cy="757238"/>
          </a:xfrm>
          <a:prstGeom prst="ellipse">
            <a:avLst/>
          </a:prstGeom>
          <a:noFill/>
          <a:ln w="25400" cap="flat" cmpd="sng">
            <a:solidFill>
              <a:srgbClr val="00CC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456" name="直接连接符 58"/>
          <p:cNvCxnSpPr>
            <a:cxnSpLocks noChangeShapeType="1"/>
            <a:stCxn id="18438" idx="3"/>
            <a:endCxn id="18451" idx="2"/>
          </p:cNvCxnSpPr>
          <p:nvPr/>
        </p:nvCxnSpPr>
        <p:spPr bwMode="auto">
          <a:xfrm flipH="1">
            <a:off x="4554538" y="3460750"/>
            <a:ext cx="2854325" cy="7620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7" name="直接连接符 59"/>
          <p:cNvCxnSpPr>
            <a:cxnSpLocks noChangeShapeType="1"/>
            <a:stCxn id="18438" idx="3"/>
          </p:cNvCxnSpPr>
          <p:nvPr/>
        </p:nvCxnSpPr>
        <p:spPr bwMode="auto">
          <a:xfrm flipH="1" flipV="1">
            <a:off x="5351463" y="3094038"/>
            <a:ext cx="2057400" cy="366712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8" name="直接连接符 60"/>
          <p:cNvCxnSpPr>
            <a:cxnSpLocks noChangeShapeType="1"/>
            <a:stCxn id="18438" idx="3"/>
            <a:endCxn id="18455" idx="1"/>
          </p:cNvCxnSpPr>
          <p:nvPr/>
        </p:nvCxnSpPr>
        <p:spPr bwMode="auto">
          <a:xfrm flipH="1" flipV="1">
            <a:off x="6215063" y="2725738"/>
            <a:ext cx="1193800" cy="735012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459" name="TextBox 69"/>
          <p:cNvSpPr txBox="1">
            <a:spLocks noChangeArrowheads="1"/>
          </p:cNvSpPr>
          <p:nvPr/>
        </p:nvSpPr>
        <p:spPr bwMode="auto">
          <a:xfrm>
            <a:off x="4438650" y="1674813"/>
            <a:ext cx="11160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 dirty="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8460" name="TextBox 70"/>
          <p:cNvSpPr txBox="1">
            <a:spLocks noChangeArrowheads="1"/>
          </p:cNvSpPr>
          <p:nvPr/>
        </p:nvSpPr>
        <p:spPr bwMode="auto">
          <a:xfrm>
            <a:off x="3517900" y="2381250"/>
            <a:ext cx="1116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8461" name="TextBox 71"/>
          <p:cNvSpPr txBox="1">
            <a:spLocks noChangeArrowheads="1"/>
          </p:cNvSpPr>
          <p:nvPr/>
        </p:nvSpPr>
        <p:spPr bwMode="auto">
          <a:xfrm>
            <a:off x="2640013" y="3084513"/>
            <a:ext cx="11160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8462" name="TextBox 72"/>
          <p:cNvSpPr txBox="1">
            <a:spLocks noChangeArrowheads="1"/>
          </p:cNvSpPr>
          <p:nvPr/>
        </p:nvSpPr>
        <p:spPr bwMode="auto">
          <a:xfrm>
            <a:off x="8489950" y="4051597"/>
            <a:ext cx="11160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 dirty="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8463" name="TextBox 73"/>
          <p:cNvSpPr txBox="1">
            <a:spLocks noChangeArrowheads="1"/>
          </p:cNvSpPr>
          <p:nvPr/>
        </p:nvSpPr>
        <p:spPr bwMode="auto">
          <a:xfrm>
            <a:off x="7693025" y="4778672"/>
            <a:ext cx="11160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8464" name="TextBox 74"/>
          <p:cNvSpPr txBox="1">
            <a:spLocks noChangeArrowheads="1"/>
          </p:cNvSpPr>
          <p:nvPr/>
        </p:nvSpPr>
        <p:spPr bwMode="auto">
          <a:xfrm>
            <a:off x="6394450" y="5423197"/>
            <a:ext cx="11160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8465" name="矩形 76"/>
          <p:cNvSpPr>
            <a:spLocks noChangeArrowheads="1"/>
          </p:cNvSpPr>
          <p:nvPr/>
        </p:nvSpPr>
        <p:spPr bwMode="auto">
          <a:xfrm flipH="1" flipV="1">
            <a:off x="3103563" y="4048125"/>
            <a:ext cx="1728787" cy="566738"/>
          </a:xfrm>
          <a:prstGeom prst="rect">
            <a:avLst/>
          </a:prstGeom>
          <a:noFill/>
          <a:ln w="25400" cap="flat" cmpd="sng">
            <a:solidFill>
              <a:schemeClr val="hlink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9" grpId="0"/>
      <p:bldP spid="18460" grpId="0"/>
      <p:bldP spid="18461" grpId="0"/>
      <p:bldP spid="18462" grpId="0"/>
      <p:bldP spid="18463" grpId="0"/>
      <p:bldP spid="18464" grpId="0"/>
      <p:bldP spid="184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2" name="Freeform 5"/>
          <p:cNvSpPr/>
          <p:nvPr/>
        </p:nvSpPr>
        <p:spPr bwMode="auto">
          <a:xfrm>
            <a:off x="2701925" y="4497388"/>
            <a:ext cx="6853238" cy="84137"/>
          </a:xfrm>
          <a:custGeom>
            <a:avLst/>
            <a:gdLst>
              <a:gd name="T0" fmla="*/ 0 w 5998"/>
              <a:gd name="T1" fmla="*/ 0 h 74"/>
              <a:gd name="T2" fmla="*/ 5998 w 5998"/>
              <a:gd name="T3" fmla="*/ 0 h 74"/>
              <a:gd name="T4" fmla="*/ 5998 w 5998"/>
              <a:gd name="T5" fmla="*/ 74 h 74"/>
              <a:gd name="T6" fmla="*/ 0 w 5998"/>
              <a:gd name="T7" fmla="*/ 74 h 74"/>
              <a:gd name="T8" fmla="*/ 0 w 5998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98" h="74">
                <a:moveTo>
                  <a:pt x="0" y="0"/>
                </a:moveTo>
                <a:lnTo>
                  <a:pt x="5998" y="0"/>
                </a:lnTo>
                <a:lnTo>
                  <a:pt x="5998" y="74"/>
                </a:ln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2525713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2598738" y="4432300"/>
            <a:ext cx="204787" cy="2063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665538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736975" y="4432300"/>
            <a:ext cx="211138" cy="2063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7" name="Oval 12"/>
          <p:cNvSpPr>
            <a:spLocks noChangeArrowheads="1"/>
          </p:cNvSpPr>
          <p:nvPr/>
        </p:nvSpPr>
        <p:spPr bwMode="auto">
          <a:xfrm>
            <a:off x="4806950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8" name="Oval 13"/>
          <p:cNvSpPr>
            <a:spLocks noChangeArrowheads="1"/>
          </p:cNvSpPr>
          <p:nvPr/>
        </p:nvSpPr>
        <p:spPr bwMode="auto">
          <a:xfrm>
            <a:off x="4881563" y="4432300"/>
            <a:ext cx="203200" cy="2063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9" name="Oval 15"/>
          <p:cNvSpPr>
            <a:spLocks noChangeArrowheads="1"/>
          </p:cNvSpPr>
          <p:nvPr/>
        </p:nvSpPr>
        <p:spPr bwMode="auto">
          <a:xfrm>
            <a:off x="5942013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0" name="Oval 16"/>
          <p:cNvSpPr>
            <a:spLocks noChangeArrowheads="1"/>
          </p:cNvSpPr>
          <p:nvPr/>
        </p:nvSpPr>
        <p:spPr bwMode="auto">
          <a:xfrm>
            <a:off x="6015038" y="4432300"/>
            <a:ext cx="204787" cy="2063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1" name="Oval 18"/>
          <p:cNvSpPr>
            <a:spLocks noChangeArrowheads="1"/>
          </p:cNvSpPr>
          <p:nvPr/>
        </p:nvSpPr>
        <p:spPr bwMode="auto">
          <a:xfrm>
            <a:off x="7083425" y="4362450"/>
            <a:ext cx="350838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2" name="Oval 19"/>
          <p:cNvSpPr>
            <a:spLocks noChangeArrowheads="1"/>
          </p:cNvSpPr>
          <p:nvPr/>
        </p:nvSpPr>
        <p:spPr bwMode="auto">
          <a:xfrm>
            <a:off x="7156450" y="4437063"/>
            <a:ext cx="204788" cy="2047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3" name="Oval 21"/>
          <p:cNvSpPr>
            <a:spLocks noChangeArrowheads="1"/>
          </p:cNvSpPr>
          <p:nvPr/>
        </p:nvSpPr>
        <p:spPr bwMode="auto">
          <a:xfrm>
            <a:off x="8216900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4" name="Oval 22"/>
          <p:cNvSpPr>
            <a:spLocks noChangeArrowheads="1"/>
          </p:cNvSpPr>
          <p:nvPr/>
        </p:nvSpPr>
        <p:spPr bwMode="auto">
          <a:xfrm>
            <a:off x="8291513" y="4437063"/>
            <a:ext cx="204787" cy="2047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5" name="Oval 24"/>
          <p:cNvSpPr>
            <a:spLocks noChangeArrowheads="1"/>
          </p:cNvSpPr>
          <p:nvPr/>
        </p:nvSpPr>
        <p:spPr bwMode="auto">
          <a:xfrm>
            <a:off x="9358313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6" name="Oval 25"/>
          <p:cNvSpPr>
            <a:spLocks noChangeArrowheads="1"/>
          </p:cNvSpPr>
          <p:nvPr/>
        </p:nvSpPr>
        <p:spPr bwMode="auto">
          <a:xfrm>
            <a:off x="9432925" y="4432300"/>
            <a:ext cx="203200" cy="2063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7" name="Oval 26"/>
          <p:cNvSpPr>
            <a:spLocks noChangeArrowheads="1"/>
          </p:cNvSpPr>
          <p:nvPr/>
        </p:nvSpPr>
        <p:spPr bwMode="auto">
          <a:xfrm>
            <a:off x="9464675" y="4468813"/>
            <a:ext cx="139700" cy="141287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8" name="任意多边形 52"/>
          <p:cNvSpPr>
            <a:spLocks noChangeArrowheads="1"/>
          </p:cNvSpPr>
          <p:nvPr/>
        </p:nvSpPr>
        <p:spPr bwMode="auto">
          <a:xfrm>
            <a:off x="2862263" y="3249613"/>
            <a:ext cx="1944687" cy="1360487"/>
          </a:xfrm>
          <a:custGeom>
            <a:avLst/>
            <a:gdLst>
              <a:gd name="T0" fmla="*/ 0 w 1944870"/>
              <a:gd name="T1" fmla="*/ 0 h 1359808"/>
              <a:gd name="T2" fmla="*/ 1944687 w 1944870"/>
              <a:gd name="T3" fmla="*/ 0 h 1359808"/>
              <a:gd name="T4" fmla="*/ 1944687 w 1944870"/>
              <a:gd name="T5" fmla="*/ 744267 h 1359808"/>
              <a:gd name="T6" fmla="*/ 1000909 w 1944870"/>
              <a:gd name="T7" fmla="*/ 744267 h 1359808"/>
              <a:gd name="T8" fmla="*/ 1000909 w 1944870"/>
              <a:gd name="T9" fmla="*/ 1223027 h 1359808"/>
              <a:gd name="T10" fmla="*/ 1007123 w 1944870"/>
              <a:gd name="T11" fmla="*/ 1224293 h 1359808"/>
              <a:gd name="T12" fmla="*/ 1050040 w 1944870"/>
              <a:gd name="T13" fmla="*/ 1289605 h 1359808"/>
              <a:gd name="T14" fmla="*/ 979771 w 1944870"/>
              <a:gd name="T15" fmla="*/ 1360487 h 1359808"/>
              <a:gd name="T16" fmla="*/ 909501 w 1944870"/>
              <a:gd name="T17" fmla="*/ 1289605 h 1359808"/>
              <a:gd name="T18" fmla="*/ 952419 w 1944870"/>
              <a:gd name="T19" fmla="*/ 1224293 h 1359808"/>
              <a:gd name="T20" fmla="*/ 958633 w 1944870"/>
              <a:gd name="T21" fmla="*/ 1223027 h 1359808"/>
              <a:gd name="T22" fmla="*/ 958633 w 1944870"/>
              <a:gd name="T23" fmla="*/ 744267 h 1359808"/>
              <a:gd name="T24" fmla="*/ 0 w 1944870"/>
              <a:gd name="T25" fmla="*/ 744267 h 13598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44870"/>
              <a:gd name="T40" fmla="*/ 0 h 1359808"/>
              <a:gd name="T41" fmla="*/ 1944870 w 1944870"/>
              <a:gd name="T42" fmla="*/ 1359808 h 13598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44870" h="1359808">
                <a:moveTo>
                  <a:pt x="0" y="0"/>
                </a:moveTo>
                <a:lnTo>
                  <a:pt x="1944870" y="0"/>
                </a:lnTo>
                <a:lnTo>
                  <a:pt x="1944870" y="743896"/>
                </a:lnTo>
                <a:lnTo>
                  <a:pt x="1001003" y="743896"/>
                </a:lnTo>
                <a:lnTo>
                  <a:pt x="1001003" y="1222417"/>
                </a:lnTo>
                <a:lnTo>
                  <a:pt x="1007218" y="1223682"/>
                </a:lnTo>
                <a:cubicBezTo>
                  <a:pt x="1032441" y="1234437"/>
                  <a:pt x="1050139" y="1259615"/>
                  <a:pt x="1050139" y="1288961"/>
                </a:cubicBezTo>
                <a:cubicBezTo>
                  <a:pt x="1050139" y="1328089"/>
                  <a:pt x="1018675" y="1359808"/>
                  <a:pt x="979863" y="1359808"/>
                </a:cubicBezTo>
                <a:cubicBezTo>
                  <a:pt x="941051" y="1359808"/>
                  <a:pt x="909587" y="1328089"/>
                  <a:pt x="909587" y="1288961"/>
                </a:cubicBezTo>
                <a:cubicBezTo>
                  <a:pt x="909587" y="1259615"/>
                  <a:pt x="927286" y="1234437"/>
                  <a:pt x="952509" y="1223682"/>
                </a:cubicBezTo>
                <a:lnTo>
                  <a:pt x="958723" y="1222417"/>
                </a:lnTo>
                <a:lnTo>
                  <a:pt x="958723" y="743896"/>
                </a:lnTo>
                <a:lnTo>
                  <a:pt x="0" y="74389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9479" name="任意多边形 60"/>
          <p:cNvSpPr>
            <a:spLocks noChangeArrowheads="1"/>
          </p:cNvSpPr>
          <p:nvPr/>
        </p:nvSpPr>
        <p:spPr bwMode="auto">
          <a:xfrm>
            <a:off x="7407275" y="3249613"/>
            <a:ext cx="1951038" cy="1360487"/>
          </a:xfrm>
          <a:custGeom>
            <a:avLst/>
            <a:gdLst>
              <a:gd name="T0" fmla="*/ 0 w 1950584"/>
              <a:gd name="T1" fmla="*/ 0 h 1359808"/>
              <a:gd name="T2" fmla="*/ 1951038 w 1950584"/>
              <a:gd name="T3" fmla="*/ 0 h 1359808"/>
              <a:gd name="T4" fmla="*/ 1951038 w 1950584"/>
              <a:gd name="T5" fmla="*/ 744267 h 1359808"/>
              <a:gd name="T6" fmla="*/ 1006951 w 1950584"/>
              <a:gd name="T7" fmla="*/ 744267 h 1359808"/>
              <a:gd name="T8" fmla="*/ 1006951 w 1950584"/>
              <a:gd name="T9" fmla="*/ 1223027 h 1359808"/>
              <a:gd name="T10" fmla="*/ 1013168 w 1950584"/>
              <a:gd name="T11" fmla="*/ 1224293 h 1359808"/>
              <a:gd name="T12" fmla="*/ 1056099 w 1950584"/>
              <a:gd name="T13" fmla="*/ 1289605 h 1359808"/>
              <a:gd name="T14" fmla="*/ 985806 w 1950584"/>
              <a:gd name="T15" fmla="*/ 1360487 h 1359808"/>
              <a:gd name="T16" fmla="*/ 915514 w 1950584"/>
              <a:gd name="T17" fmla="*/ 1289605 h 1359808"/>
              <a:gd name="T18" fmla="*/ 958446 w 1950584"/>
              <a:gd name="T19" fmla="*/ 1224293 h 1359808"/>
              <a:gd name="T20" fmla="*/ 964661 w 1950584"/>
              <a:gd name="T21" fmla="*/ 1223027 h 1359808"/>
              <a:gd name="T22" fmla="*/ 964661 w 1950584"/>
              <a:gd name="T23" fmla="*/ 744267 h 1359808"/>
              <a:gd name="T24" fmla="*/ 0 w 1950584"/>
              <a:gd name="T25" fmla="*/ 744267 h 13598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50584"/>
              <a:gd name="T40" fmla="*/ 0 h 1359808"/>
              <a:gd name="T41" fmla="*/ 1950584 w 1950584"/>
              <a:gd name="T42" fmla="*/ 1359808 h 13598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50584" h="1359808">
                <a:moveTo>
                  <a:pt x="0" y="0"/>
                </a:moveTo>
                <a:lnTo>
                  <a:pt x="1950584" y="0"/>
                </a:lnTo>
                <a:lnTo>
                  <a:pt x="1950584" y="743896"/>
                </a:lnTo>
                <a:lnTo>
                  <a:pt x="1006717" y="743896"/>
                </a:lnTo>
                <a:lnTo>
                  <a:pt x="1006717" y="1222417"/>
                </a:lnTo>
                <a:lnTo>
                  <a:pt x="1012932" y="1223682"/>
                </a:lnTo>
                <a:cubicBezTo>
                  <a:pt x="1038155" y="1234437"/>
                  <a:pt x="1055853" y="1259615"/>
                  <a:pt x="1055853" y="1288961"/>
                </a:cubicBezTo>
                <a:cubicBezTo>
                  <a:pt x="1055853" y="1328089"/>
                  <a:pt x="1024389" y="1359808"/>
                  <a:pt x="985577" y="1359808"/>
                </a:cubicBezTo>
                <a:cubicBezTo>
                  <a:pt x="946765" y="1359808"/>
                  <a:pt x="915301" y="1328089"/>
                  <a:pt x="915301" y="1288961"/>
                </a:cubicBezTo>
                <a:cubicBezTo>
                  <a:pt x="915301" y="1259615"/>
                  <a:pt x="933000" y="1234437"/>
                  <a:pt x="958223" y="1223682"/>
                </a:cubicBezTo>
                <a:lnTo>
                  <a:pt x="964437" y="1222417"/>
                </a:lnTo>
                <a:lnTo>
                  <a:pt x="964437" y="743896"/>
                </a:lnTo>
                <a:lnTo>
                  <a:pt x="0" y="74389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9480" name="任意多边形 58"/>
          <p:cNvSpPr>
            <a:spLocks noChangeArrowheads="1"/>
          </p:cNvSpPr>
          <p:nvPr/>
        </p:nvSpPr>
        <p:spPr bwMode="auto">
          <a:xfrm>
            <a:off x="5146675" y="3249613"/>
            <a:ext cx="1943100" cy="1360487"/>
          </a:xfrm>
          <a:custGeom>
            <a:avLst/>
            <a:gdLst>
              <a:gd name="T0" fmla="*/ 0 w 1943728"/>
              <a:gd name="T1" fmla="*/ 0 h 1359808"/>
              <a:gd name="T2" fmla="*/ 1943100 w 1943728"/>
              <a:gd name="T3" fmla="*/ 0 h 1359808"/>
              <a:gd name="T4" fmla="*/ 1943100 w 1943728"/>
              <a:gd name="T5" fmla="*/ 744267 h 1359808"/>
              <a:gd name="T6" fmla="*/ 992683 w 1943728"/>
              <a:gd name="T7" fmla="*/ 744267 h 1359808"/>
              <a:gd name="T8" fmla="*/ 992683 w 1943728"/>
              <a:gd name="T9" fmla="*/ 1223027 h 1359808"/>
              <a:gd name="T10" fmla="*/ 998895 w 1943728"/>
              <a:gd name="T11" fmla="*/ 1224293 h 1359808"/>
              <a:gd name="T12" fmla="*/ 1041802 w 1943728"/>
              <a:gd name="T13" fmla="*/ 1289605 h 1359808"/>
              <a:gd name="T14" fmla="*/ 971549 w 1943728"/>
              <a:gd name="T15" fmla="*/ 1360487 h 1359808"/>
              <a:gd name="T16" fmla="*/ 901296 w 1943728"/>
              <a:gd name="T17" fmla="*/ 1289605 h 1359808"/>
              <a:gd name="T18" fmla="*/ 944204 w 1943728"/>
              <a:gd name="T19" fmla="*/ 1224293 h 1359808"/>
              <a:gd name="T20" fmla="*/ 950417 w 1943728"/>
              <a:gd name="T21" fmla="*/ 1223027 h 1359808"/>
              <a:gd name="T22" fmla="*/ 950417 w 1943728"/>
              <a:gd name="T23" fmla="*/ 744267 h 1359808"/>
              <a:gd name="T24" fmla="*/ 0 w 1943728"/>
              <a:gd name="T25" fmla="*/ 744267 h 13598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43728"/>
              <a:gd name="T40" fmla="*/ 0 h 1359808"/>
              <a:gd name="T41" fmla="*/ 1943728 w 1943728"/>
              <a:gd name="T42" fmla="*/ 1359808 h 13598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43728" h="1359808">
                <a:moveTo>
                  <a:pt x="0" y="0"/>
                </a:moveTo>
                <a:lnTo>
                  <a:pt x="1943728" y="0"/>
                </a:lnTo>
                <a:lnTo>
                  <a:pt x="1943728" y="743896"/>
                </a:lnTo>
                <a:lnTo>
                  <a:pt x="993004" y="743896"/>
                </a:lnTo>
                <a:lnTo>
                  <a:pt x="993004" y="1222417"/>
                </a:lnTo>
                <a:lnTo>
                  <a:pt x="999218" y="1223682"/>
                </a:lnTo>
                <a:cubicBezTo>
                  <a:pt x="1024441" y="1234437"/>
                  <a:pt x="1042139" y="1259615"/>
                  <a:pt x="1042139" y="1288961"/>
                </a:cubicBezTo>
                <a:cubicBezTo>
                  <a:pt x="1042139" y="1328089"/>
                  <a:pt x="1010675" y="1359808"/>
                  <a:pt x="971863" y="1359808"/>
                </a:cubicBezTo>
                <a:cubicBezTo>
                  <a:pt x="933051" y="1359808"/>
                  <a:pt x="901587" y="1328089"/>
                  <a:pt x="901587" y="1288961"/>
                </a:cubicBezTo>
                <a:cubicBezTo>
                  <a:pt x="901587" y="1259615"/>
                  <a:pt x="919286" y="1234437"/>
                  <a:pt x="944509" y="1223682"/>
                </a:cubicBezTo>
                <a:lnTo>
                  <a:pt x="950724" y="1222417"/>
                </a:lnTo>
                <a:lnTo>
                  <a:pt x="950724" y="743896"/>
                </a:lnTo>
                <a:lnTo>
                  <a:pt x="0" y="74389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9481" name="任意多边形 59"/>
          <p:cNvSpPr>
            <a:spLocks noChangeArrowheads="1"/>
          </p:cNvSpPr>
          <p:nvPr/>
        </p:nvSpPr>
        <p:spPr bwMode="auto">
          <a:xfrm>
            <a:off x="7104063" y="2201863"/>
            <a:ext cx="1951037" cy="2408237"/>
          </a:xfrm>
          <a:custGeom>
            <a:avLst/>
            <a:gdLst>
              <a:gd name="T0" fmla="*/ 0 w 1950584"/>
              <a:gd name="T1" fmla="*/ 0 h 2407662"/>
              <a:gd name="T2" fmla="*/ 1951037 w 1950584"/>
              <a:gd name="T3" fmla="*/ 0 h 2407662"/>
              <a:gd name="T4" fmla="*/ 1951037 w 1950584"/>
              <a:gd name="T5" fmla="*/ 750931 h 2407662"/>
              <a:gd name="T6" fmla="*/ 176016 w 1950584"/>
              <a:gd name="T7" fmla="*/ 750931 h 2407662"/>
              <a:gd name="T8" fmla="*/ 176016 w 1950584"/>
              <a:gd name="T9" fmla="*/ 2270813 h 2407662"/>
              <a:gd name="T10" fmla="*/ 182233 w 1950584"/>
              <a:gd name="T11" fmla="*/ 2272078 h 2407662"/>
              <a:gd name="T12" fmla="*/ 225164 w 1950584"/>
              <a:gd name="T13" fmla="*/ 2337373 h 2407662"/>
              <a:gd name="T14" fmla="*/ 154872 w 1950584"/>
              <a:gd name="T15" fmla="*/ 2408237 h 2407662"/>
              <a:gd name="T16" fmla="*/ 84580 w 1950584"/>
              <a:gd name="T17" fmla="*/ 2337373 h 2407662"/>
              <a:gd name="T18" fmla="*/ 127512 w 1950584"/>
              <a:gd name="T19" fmla="*/ 2272078 h 2407662"/>
              <a:gd name="T20" fmla="*/ 133726 w 1950584"/>
              <a:gd name="T21" fmla="*/ 2270813 h 2407662"/>
              <a:gd name="T22" fmla="*/ 133726 w 1950584"/>
              <a:gd name="T23" fmla="*/ 750931 h 2407662"/>
              <a:gd name="T24" fmla="*/ 0 w 1950584"/>
              <a:gd name="T25" fmla="*/ 750931 h 24076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50584"/>
              <a:gd name="T40" fmla="*/ 0 h 2407662"/>
              <a:gd name="T41" fmla="*/ 1950584 w 1950584"/>
              <a:gd name="T42" fmla="*/ 2407662 h 24076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50584" h="2407662">
                <a:moveTo>
                  <a:pt x="0" y="0"/>
                </a:moveTo>
                <a:lnTo>
                  <a:pt x="1950584" y="0"/>
                </a:lnTo>
                <a:lnTo>
                  <a:pt x="1950584" y="750752"/>
                </a:lnTo>
                <a:lnTo>
                  <a:pt x="175975" y="750752"/>
                </a:lnTo>
                <a:lnTo>
                  <a:pt x="175975" y="2270271"/>
                </a:lnTo>
                <a:lnTo>
                  <a:pt x="182191" y="2271536"/>
                </a:lnTo>
                <a:cubicBezTo>
                  <a:pt x="207414" y="2282291"/>
                  <a:pt x="225112" y="2307469"/>
                  <a:pt x="225112" y="2336815"/>
                </a:cubicBezTo>
                <a:cubicBezTo>
                  <a:pt x="225112" y="2375943"/>
                  <a:pt x="193648" y="2407662"/>
                  <a:pt x="154836" y="2407662"/>
                </a:cubicBezTo>
                <a:cubicBezTo>
                  <a:pt x="116024" y="2407662"/>
                  <a:pt x="84560" y="2375943"/>
                  <a:pt x="84560" y="2336815"/>
                </a:cubicBezTo>
                <a:cubicBezTo>
                  <a:pt x="84560" y="2307469"/>
                  <a:pt x="102259" y="2282291"/>
                  <a:pt x="127482" y="2271536"/>
                </a:cubicBezTo>
                <a:lnTo>
                  <a:pt x="133695" y="2270271"/>
                </a:lnTo>
                <a:lnTo>
                  <a:pt x="133695" y="750752"/>
                </a:lnTo>
                <a:lnTo>
                  <a:pt x="0" y="750752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9482" name="任意多边形 57"/>
          <p:cNvSpPr>
            <a:spLocks noChangeArrowheads="1"/>
          </p:cNvSpPr>
          <p:nvPr/>
        </p:nvSpPr>
        <p:spPr bwMode="auto">
          <a:xfrm>
            <a:off x="4821238" y="2201863"/>
            <a:ext cx="1952625" cy="2408237"/>
          </a:xfrm>
          <a:custGeom>
            <a:avLst/>
            <a:gdLst>
              <a:gd name="T0" fmla="*/ 0 w 1951726"/>
              <a:gd name="T1" fmla="*/ 0 h 2407662"/>
              <a:gd name="T2" fmla="*/ 1952625 w 1951726"/>
              <a:gd name="T3" fmla="*/ 0 h 2407662"/>
              <a:gd name="T4" fmla="*/ 1952625 w 1951726"/>
              <a:gd name="T5" fmla="*/ 750931 h 2407662"/>
              <a:gd name="T6" fmla="*/ 184059 w 1951726"/>
              <a:gd name="T7" fmla="*/ 750931 h 2407662"/>
              <a:gd name="T8" fmla="*/ 184059 w 1951726"/>
              <a:gd name="T9" fmla="*/ 2271844 h 2407662"/>
              <a:gd name="T10" fmla="*/ 185162 w 1951726"/>
              <a:gd name="T11" fmla="*/ 2272078 h 2407662"/>
              <a:gd name="T12" fmla="*/ 226358 w 1951726"/>
              <a:gd name="T13" fmla="*/ 2337373 h 2407662"/>
              <a:gd name="T14" fmla="*/ 158908 w 1951726"/>
              <a:gd name="T15" fmla="*/ 2408237 h 2407662"/>
              <a:gd name="T16" fmla="*/ 91458 w 1951726"/>
              <a:gd name="T17" fmla="*/ 2337373 h 2407662"/>
              <a:gd name="T18" fmla="*/ 132654 w 1951726"/>
              <a:gd name="T19" fmla="*/ 2272078 h 2407662"/>
              <a:gd name="T20" fmla="*/ 133757 w 1951726"/>
              <a:gd name="T21" fmla="*/ 2271844 h 2407662"/>
              <a:gd name="T22" fmla="*/ 133757 w 1951726"/>
              <a:gd name="T23" fmla="*/ 750931 h 2407662"/>
              <a:gd name="T24" fmla="*/ 0 w 1951726"/>
              <a:gd name="T25" fmla="*/ 750931 h 24076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51726"/>
              <a:gd name="T40" fmla="*/ 0 h 2407662"/>
              <a:gd name="T41" fmla="*/ 1951726 w 1951726"/>
              <a:gd name="T42" fmla="*/ 2407662 h 24076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51726" h="2407662">
                <a:moveTo>
                  <a:pt x="0" y="0"/>
                </a:moveTo>
                <a:lnTo>
                  <a:pt x="1951726" y="0"/>
                </a:lnTo>
                <a:lnTo>
                  <a:pt x="1951726" y="750752"/>
                </a:lnTo>
                <a:lnTo>
                  <a:pt x="183974" y="750752"/>
                </a:lnTo>
                <a:lnTo>
                  <a:pt x="183974" y="2271302"/>
                </a:lnTo>
                <a:lnTo>
                  <a:pt x="185077" y="2271536"/>
                </a:lnTo>
                <a:cubicBezTo>
                  <a:pt x="209275" y="2282291"/>
                  <a:pt x="226254" y="2307469"/>
                  <a:pt x="226254" y="2336815"/>
                </a:cubicBezTo>
                <a:cubicBezTo>
                  <a:pt x="226254" y="2375943"/>
                  <a:pt x="196069" y="2407662"/>
                  <a:pt x="158835" y="2407662"/>
                </a:cubicBezTo>
                <a:cubicBezTo>
                  <a:pt x="121601" y="2407662"/>
                  <a:pt x="91416" y="2375943"/>
                  <a:pt x="91416" y="2336815"/>
                </a:cubicBezTo>
                <a:cubicBezTo>
                  <a:pt x="91416" y="2307469"/>
                  <a:pt x="108395" y="2282291"/>
                  <a:pt x="132593" y="2271536"/>
                </a:cubicBezTo>
                <a:lnTo>
                  <a:pt x="133695" y="2271302"/>
                </a:lnTo>
                <a:lnTo>
                  <a:pt x="133695" y="750752"/>
                </a:lnTo>
                <a:lnTo>
                  <a:pt x="0" y="750752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9483" name="任意多边形 51"/>
          <p:cNvSpPr>
            <a:spLocks noChangeArrowheads="1"/>
          </p:cNvSpPr>
          <p:nvPr/>
        </p:nvSpPr>
        <p:spPr bwMode="auto">
          <a:xfrm>
            <a:off x="2525713" y="2201863"/>
            <a:ext cx="1951037" cy="2408237"/>
          </a:xfrm>
          <a:custGeom>
            <a:avLst/>
            <a:gdLst>
              <a:gd name="T0" fmla="*/ 0 w 1950584"/>
              <a:gd name="T1" fmla="*/ 0 h 2407662"/>
              <a:gd name="T2" fmla="*/ 1951037 w 1950584"/>
              <a:gd name="T3" fmla="*/ 0 h 2407662"/>
              <a:gd name="T4" fmla="*/ 1951037 w 1950584"/>
              <a:gd name="T5" fmla="*/ 750931 h 2407662"/>
              <a:gd name="T6" fmla="*/ 196591 w 1950584"/>
              <a:gd name="T7" fmla="*/ 750931 h 2407662"/>
              <a:gd name="T8" fmla="*/ 196591 w 1950584"/>
              <a:gd name="T9" fmla="*/ 2275339 h 2407662"/>
              <a:gd name="T10" fmla="*/ 225150 w 1950584"/>
              <a:gd name="T11" fmla="*/ 2287265 h 2407662"/>
              <a:gd name="T12" fmla="*/ 245738 w 1950584"/>
              <a:gd name="T13" fmla="*/ 2337373 h 2407662"/>
              <a:gd name="T14" fmla="*/ 175446 w 1950584"/>
              <a:gd name="T15" fmla="*/ 2408237 h 2407662"/>
              <a:gd name="T16" fmla="*/ 105153 w 1950584"/>
              <a:gd name="T17" fmla="*/ 2337373 h 2407662"/>
              <a:gd name="T18" fmla="*/ 125741 w 1950584"/>
              <a:gd name="T19" fmla="*/ 2287265 h 2407662"/>
              <a:gd name="T20" fmla="*/ 154301 w 1950584"/>
              <a:gd name="T21" fmla="*/ 2275339 h 2407662"/>
              <a:gd name="T22" fmla="*/ 154301 w 1950584"/>
              <a:gd name="T23" fmla="*/ 750931 h 2407662"/>
              <a:gd name="T24" fmla="*/ 0 w 1950584"/>
              <a:gd name="T25" fmla="*/ 750931 h 24076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50584"/>
              <a:gd name="T40" fmla="*/ 0 h 2407662"/>
              <a:gd name="T41" fmla="*/ 1950584 w 1950584"/>
              <a:gd name="T42" fmla="*/ 2407662 h 24076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50584" h="2407662">
                <a:moveTo>
                  <a:pt x="0" y="0"/>
                </a:moveTo>
                <a:lnTo>
                  <a:pt x="1950584" y="0"/>
                </a:lnTo>
                <a:lnTo>
                  <a:pt x="1950584" y="750752"/>
                </a:lnTo>
                <a:lnTo>
                  <a:pt x="196545" y="750752"/>
                </a:lnTo>
                <a:lnTo>
                  <a:pt x="196545" y="2274796"/>
                </a:lnTo>
                <a:lnTo>
                  <a:pt x="225098" y="2286719"/>
                </a:lnTo>
                <a:cubicBezTo>
                  <a:pt x="237815" y="2299540"/>
                  <a:pt x="245681" y="2317251"/>
                  <a:pt x="245681" y="2336815"/>
                </a:cubicBezTo>
                <a:cubicBezTo>
                  <a:pt x="245681" y="2375943"/>
                  <a:pt x="214217" y="2407662"/>
                  <a:pt x="175405" y="2407662"/>
                </a:cubicBezTo>
                <a:cubicBezTo>
                  <a:pt x="136593" y="2407662"/>
                  <a:pt x="105129" y="2375943"/>
                  <a:pt x="105129" y="2336815"/>
                </a:cubicBezTo>
                <a:cubicBezTo>
                  <a:pt x="105129" y="2317251"/>
                  <a:pt x="112995" y="2299540"/>
                  <a:pt x="125712" y="2286719"/>
                </a:cubicBezTo>
                <a:lnTo>
                  <a:pt x="154265" y="2274796"/>
                </a:lnTo>
                <a:lnTo>
                  <a:pt x="154265" y="750752"/>
                </a:lnTo>
                <a:lnTo>
                  <a:pt x="0" y="750752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9484" name="文本框 36"/>
          <p:cNvSpPr txBox="1">
            <a:spLocks noChangeArrowheads="1"/>
          </p:cNvSpPr>
          <p:nvPr/>
        </p:nvSpPr>
        <p:spPr bwMode="auto">
          <a:xfrm>
            <a:off x="9131300" y="4760913"/>
            <a:ext cx="78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5" name="文本框 37"/>
          <p:cNvSpPr txBox="1">
            <a:spLocks noChangeArrowheads="1"/>
          </p:cNvSpPr>
          <p:nvPr/>
        </p:nvSpPr>
        <p:spPr bwMode="auto">
          <a:xfrm>
            <a:off x="2279650" y="4760913"/>
            <a:ext cx="78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6" name="文本框 38"/>
          <p:cNvSpPr txBox="1">
            <a:spLocks noChangeArrowheads="1"/>
          </p:cNvSpPr>
          <p:nvPr/>
        </p:nvSpPr>
        <p:spPr bwMode="auto">
          <a:xfrm>
            <a:off x="3421063" y="4760913"/>
            <a:ext cx="78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7" name="文本框 39"/>
          <p:cNvSpPr txBox="1">
            <a:spLocks noChangeArrowheads="1"/>
          </p:cNvSpPr>
          <p:nvPr/>
        </p:nvSpPr>
        <p:spPr bwMode="auto">
          <a:xfrm>
            <a:off x="4564063" y="4760913"/>
            <a:ext cx="78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8" name="文本框 40"/>
          <p:cNvSpPr txBox="1">
            <a:spLocks noChangeArrowheads="1"/>
          </p:cNvSpPr>
          <p:nvPr/>
        </p:nvSpPr>
        <p:spPr bwMode="auto">
          <a:xfrm>
            <a:off x="5705475" y="4760913"/>
            <a:ext cx="78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9" name="文本框 41"/>
          <p:cNvSpPr txBox="1">
            <a:spLocks noChangeArrowheads="1"/>
          </p:cNvSpPr>
          <p:nvPr/>
        </p:nvSpPr>
        <p:spPr bwMode="auto">
          <a:xfrm>
            <a:off x="6846888" y="4760913"/>
            <a:ext cx="78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0" name="文本框 42"/>
          <p:cNvSpPr txBox="1">
            <a:spLocks noChangeArrowheads="1"/>
          </p:cNvSpPr>
          <p:nvPr/>
        </p:nvSpPr>
        <p:spPr bwMode="auto">
          <a:xfrm>
            <a:off x="7989888" y="4760913"/>
            <a:ext cx="78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82" grpId="0" animBg="1"/>
      <p:bldP spid="19483" grpId="0" animBg="1"/>
      <p:bldP spid="19484" grpId="0"/>
      <p:bldP spid="19485" grpId="0"/>
      <p:bldP spid="19486" grpId="0"/>
      <p:bldP spid="19487" grpId="0"/>
      <p:bldP spid="19488" grpId="0"/>
      <p:bldP spid="19489" grpId="0"/>
      <p:bldP spid="194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39775" y="841375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236663" y="2663825"/>
            <a:ext cx="20399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36663" y="3230563"/>
            <a:ext cx="37607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  <a:p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0485" name="Rectangle 5" descr="1426020,106"/>
          <p:cNvSpPr>
            <a:spLocks noChangeArrowheads="1"/>
          </p:cNvSpPr>
          <p:nvPr/>
        </p:nvSpPr>
        <p:spPr bwMode="auto">
          <a:xfrm>
            <a:off x="5846763" y="2166938"/>
            <a:ext cx="5249862" cy="3411537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1552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/>
      <p:bldP spid="20484" grpId="0"/>
      <p:bldP spid="204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510" name="直接连接符 444"/>
          <p:cNvCxnSpPr>
            <a:cxnSpLocks noChangeShapeType="1"/>
          </p:cNvCxnSpPr>
          <p:nvPr/>
        </p:nvCxnSpPr>
        <p:spPr bwMode="auto">
          <a:xfrm>
            <a:off x="4483100" y="2222500"/>
            <a:ext cx="0" cy="2484438"/>
          </a:xfrm>
          <a:prstGeom prst="line">
            <a:avLst/>
          </a:prstGeom>
          <a:noFill/>
          <a:ln w="6350" cap="flat" cmpd="sng">
            <a:solidFill>
              <a:srgbClr val="EAEAE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1" name="直接连接符 445"/>
          <p:cNvCxnSpPr>
            <a:cxnSpLocks noChangeShapeType="1"/>
          </p:cNvCxnSpPr>
          <p:nvPr/>
        </p:nvCxnSpPr>
        <p:spPr bwMode="auto">
          <a:xfrm>
            <a:off x="5334000" y="2222500"/>
            <a:ext cx="0" cy="2484438"/>
          </a:xfrm>
          <a:prstGeom prst="line">
            <a:avLst/>
          </a:prstGeom>
          <a:noFill/>
          <a:ln w="6350" cap="flat" cmpd="sng">
            <a:solidFill>
              <a:srgbClr val="EAEAE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2" name="直接连接符 446"/>
          <p:cNvCxnSpPr>
            <a:cxnSpLocks noChangeShapeType="1"/>
          </p:cNvCxnSpPr>
          <p:nvPr/>
        </p:nvCxnSpPr>
        <p:spPr bwMode="auto">
          <a:xfrm>
            <a:off x="6184900" y="2222500"/>
            <a:ext cx="0" cy="2484438"/>
          </a:xfrm>
          <a:prstGeom prst="line">
            <a:avLst/>
          </a:prstGeom>
          <a:noFill/>
          <a:ln w="6350" cap="flat" cmpd="sng">
            <a:solidFill>
              <a:srgbClr val="EAEAE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3" name="直接连接符 447"/>
          <p:cNvCxnSpPr>
            <a:cxnSpLocks noChangeShapeType="1"/>
          </p:cNvCxnSpPr>
          <p:nvPr/>
        </p:nvCxnSpPr>
        <p:spPr bwMode="auto">
          <a:xfrm>
            <a:off x="7035800" y="2222500"/>
            <a:ext cx="0" cy="2484438"/>
          </a:xfrm>
          <a:prstGeom prst="line">
            <a:avLst/>
          </a:prstGeom>
          <a:noFill/>
          <a:ln w="6350" cap="flat" cmpd="sng">
            <a:solidFill>
              <a:srgbClr val="EAEAE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514" name="文本框 1344"/>
          <p:cNvSpPr txBox="1">
            <a:spLocks noChangeArrowheads="1"/>
          </p:cNvSpPr>
          <p:nvPr/>
        </p:nvSpPr>
        <p:spPr bwMode="auto">
          <a:xfrm>
            <a:off x="8115300" y="2332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5" name="文本框 367"/>
          <p:cNvSpPr txBox="1">
            <a:spLocks noChangeArrowheads="1"/>
          </p:cNvSpPr>
          <p:nvPr/>
        </p:nvSpPr>
        <p:spPr bwMode="auto">
          <a:xfrm>
            <a:off x="8115300" y="2713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6" name="文本框 369"/>
          <p:cNvSpPr txBox="1">
            <a:spLocks noChangeArrowheads="1"/>
          </p:cNvSpPr>
          <p:nvPr/>
        </p:nvSpPr>
        <p:spPr bwMode="auto">
          <a:xfrm>
            <a:off x="8115300" y="3094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7" name="文本框 371"/>
          <p:cNvSpPr txBox="1">
            <a:spLocks noChangeArrowheads="1"/>
          </p:cNvSpPr>
          <p:nvPr/>
        </p:nvSpPr>
        <p:spPr bwMode="auto">
          <a:xfrm>
            <a:off x="8115300" y="3475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8" name="文本框 373"/>
          <p:cNvSpPr txBox="1">
            <a:spLocks noChangeArrowheads="1"/>
          </p:cNvSpPr>
          <p:nvPr/>
        </p:nvSpPr>
        <p:spPr bwMode="auto">
          <a:xfrm>
            <a:off x="8115300" y="3856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文本框 375"/>
          <p:cNvSpPr txBox="1">
            <a:spLocks noChangeArrowheads="1"/>
          </p:cNvSpPr>
          <p:nvPr/>
        </p:nvSpPr>
        <p:spPr bwMode="auto">
          <a:xfrm>
            <a:off x="8115300" y="4237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0" name="矩形 7"/>
          <p:cNvSpPr/>
          <p:nvPr/>
        </p:nvSpPr>
        <p:spPr bwMode="auto">
          <a:xfrm>
            <a:off x="3225800" y="5010150"/>
            <a:ext cx="5651500" cy="1052513"/>
          </a:xfrm>
          <a:custGeom>
            <a:avLst/>
            <a:gdLst>
              <a:gd name="T0" fmla="*/ 0 w 2520280"/>
              <a:gd name="T1" fmla="*/ 0 h 1052596"/>
              <a:gd name="T2" fmla="*/ 5651378 w 2520280"/>
              <a:gd name="T3" fmla="*/ 0 h 1052596"/>
              <a:gd name="T4" fmla="*/ 0 w 2520280"/>
              <a:gd name="T5" fmla="*/ 0 h 1052596"/>
              <a:gd name="T6" fmla="*/ 0 60000 65536"/>
              <a:gd name="T7" fmla="*/ 0 60000 65536"/>
              <a:gd name="T8" fmla="*/ 0 60000 65536"/>
              <a:gd name="T9" fmla="*/ 0 w 2520280"/>
              <a:gd name="T10" fmla="*/ 0 h 1052596"/>
              <a:gd name="T11" fmla="*/ 2520280 w 2520280"/>
              <a:gd name="T12" fmla="*/ 1052596 h 10525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0280" h="1052596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38100" cap="sq" cmpd="sng">
            <a:solidFill>
              <a:srgbClr val="00CC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b"/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请在此处输入您的文本或者复制您的文本粘贴到此处，请在此处输入您的文本或者复制您的文本粘贴到此处。请在此处输入您的文本或者复制您的文本粘贴到此处。</a:t>
            </a:r>
          </a:p>
        </p:txBody>
      </p:sp>
      <p:sp>
        <p:nvSpPr>
          <p:cNvPr id="21521" name="同侧圆角矩形 31"/>
          <p:cNvSpPr/>
          <p:nvPr/>
        </p:nvSpPr>
        <p:spPr bwMode="auto">
          <a:xfrm rot="5400000">
            <a:off x="5349082" y="1019969"/>
            <a:ext cx="260350" cy="3741737"/>
          </a:xfrm>
          <a:custGeom>
            <a:avLst/>
            <a:gdLst>
              <a:gd name="T0" fmla="*/ 129600 w 259200"/>
              <a:gd name="T1" fmla="*/ 0 h 3742132"/>
              <a:gd name="T2" fmla="*/ 129600 w 259200"/>
              <a:gd name="T3" fmla="*/ 0 h 3742132"/>
              <a:gd name="T4" fmla="*/ 259200 w 259200"/>
              <a:gd name="T5" fmla="*/ 129600 h 3742132"/>
              <a:gd name="T6" fmla="*/ 259200 w 259200"/>
              <a:gd name="T7" fmla="*/ 3742132 h 3742132"/>
              <a:gd name="T8" fmla="*/ 259200 w 259200"/>
              <a:gd name="T9" fmla="*/ 3742132 h 3742132"/>
              <a:gd name="T10" fmla="*/ 0 w 259200"/>
              <a:gd name="T11" fmla="*/ 3742132 h 3742132"/>
              <a:gd name="T12" fmla="*/ 0 w 259200"/>
              <a:gd name="T13" fmla="*/ 3742132 h 3742132"/>
              <a:gd name="T14" fmla="*/ 0 w 259200"/>
              <a:gd name="T15" fmla="*/ 129600 h 3742132"/>
              <a:gd name="T16" fmla="*/ 129600 w 259200"/>
              <a:gd name="T17" fmla="*/ 0 h 3742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200" h="3742132">
                <a:moveTo>
                  <a:pt x="129600" y="0"/>
                </a:moveTo>
                <a:lnTo>
                  <a:pt x="129600" y="0"/>
                </a:lnTo>
                <a:cubicBezTo>
                  <a:pt x="201176" y="0"/>
                  <a:pt x="259200" y="58024"/>
                  <a:pt x="259200" y="129600"/>
                </a:cubicBezTo>
                <a:lnTo>
                  <a:pt x="259200" y="3742132"/>
                </a:lnTo>
                <a:lnTo>
                  <a:pt x="0" y="3742132"/>
                </a:lnTo>
                <a:lnTo>
                  <a:pt x="0" y="129600"/>
                </a:lnTo>
                <a:cubicBezTo>
                  <a:pt x="0" y="58024"/>
                  <a:pt x="58024" y="0"/>
                  <a:pt x="12960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2" name="同侧圆角矩形 32"/>
          <p:cNvSpPr/>
          <p:nvPr/>
        </p:nvSpPr>
        <p:spPr bwMode="auto">
          <a:xfrm rot="5400000">
            <a:off x="5064126" y="1689100"/>
            <a:ext cx="258762" cy="3170237"/>
          </a:xfrm>
          <a:custGeom>
            <a:avLst/>
            <a:gdLst>
              <a:gd name="T0" fmla="*/ 129600 w 259200"/>
              <a:gd name="T1" fmla="*/ 0 h 3170052"/>
              <a:gd name="T2" fmla="*/ 129600 w 259200"/>
              <a:gd name="T3" fmla="*/ 0 h 3170052"/>
              <a:gd name="T4" fmla="*/ 259200 w 259200"/>
              <a:gd name="T5" fmla="*/ 129600 h 3170052"/>
              <a:gd name="T6" fmla="*/ 259200 w 259200"/>
              <a:gd name="T7" fmla="*/ 3170052 h 3170052"/>
              <a:gd name="T8" fmla="*/ 259200 w 259200"/>
              <a:gd name="T9" fmla="*/ 3170052 h 3170052"/>
              <a:gd name="T10" fmla="*/ 0 w 259200"/>
              <a:gd name="T11" fmla="*/ 3170052 h 3170052"/>
              <a:gd name="T12" fmla="*/ 0 w 259200"/>
              <a:gd name="T13" fmla="*/ 3170052 h 3170052"/>
              <a:gd name="T14" fmla="*/ 0 w 259200"/>
              <a:gd name="T15" fmla="*/ 129600 h 3170052"/>
              <a:gd name="T16" fmla="*/ 129600 w 259200"/>
              <a:gd name="T17" fmla="*/ 0 h 3170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200" h="3170052">
                <a:moveTo>
                  <a:pt x="129600" y="0"/>
                </a:moveTo>
                <a:lnTo>
                  <a:pt x="129600" y="0"/>
                </a:lnTo>
                <a:cubicBezTo>
                  <a:pt x="201176" y="0"/>
                  <a:pt x="259200" y="58024"/>
                  <a:pt x="259200" y="129600"/>
                </a:cubicBezTo>
                <a:lnTo>
                  <a:pt x="259200" y="3170052"/>
                </a:lnTo>
                <a:lnTo>
                  <a:pt x="0" y="3170052"/>
                </a:lnTo>
                <a:lnTo>
                  <a:pt x="0" y="129600"/>
                </a:lnTo>
                <a:cubicBezTo>
                  <a:pt x="0" y="58024"/>
                  <a:pt x="58024" y="0"/>
                  <a:pt x="12960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3" name="同侧圆角矩形 33"/>
          <p:cNvSpPr/>
          <p:nvPr/>
        </p:nvSpPr>
        <p:spPr bwMode="auto">
          <a:xfrm rot="5400000">
            <a:off x="4747420" y="2389981"/>
            <a:ext cx="258762" cy="2536825"/>
          </a:xfrm>
          <a:custGeom>
            <a:avLst/>
            <a:gdLst>
              <a:gd name="T0" fmla="*/ 129600 w 259200"/>
              <a:gd name="T1" fmla="*/ 0 h 2537329"/>
              <a:gd name="T2" fmla="*/ 129600 w 259200"/>
              <a:gd name="T3" fmla="*/ 0 h 2537329"/>
              <a:gd name="T4" fmla="*/ 259200 w 259200"/>
              <a:gd name="T5" fmla="*/ 129600 h 2537329"/>
              <a:gd name="T6" fmla="*/ 259200 w 259200"/>
              <a:gd name="T7" fmla="*/ 2537329 h 2537329"/>
              <a:gd name="T8" fmla="*/ 259200 w 259200"/>
              <a:gd name="T9" fmla="*/ 2537329 h 2537329"/>
              <a:gd name="T10" fmla="*/ 0 w 259200"/>
              <a:gd name="T11" fmla="*/ 2537329 h 2537329"/>
              <a:gd name="T12" fmla="*/ 0 w 259200"/>
              <a:gd name="T13" fmla="*/ 2537329 h 2537329"/>
              <a:gd name="T14" fmla="*/ 0 w 259200"/>
              <a:gd name="T15" fmla="*/ 129600 h 2537329"/>
              <a:gd name="T16" fmla="*/ 129600 w 259200"/>
              <a:gd name="T17" fmla="*/ 0 h 2537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200" h="2537329">
                <a:moveTo>
                  <a:pt x="129600" y="0"/>
                </a:moveTo>
                <a:lnTo>
                  <a:pt x="129600" y="0"/>
                </a:lnTo>
                <a:cubicBezTo>
                  <a:pt x="201176" y="0"/>
                  <a:pt x="259200" y="58024"/>
                  <a:pt x="259200" y="129600"/>
                </a:cubicBezTo>
                <a:lnTo>
                  <a:pt x="259200" y="2537329"/>
                </a:lnTo>
                <a:lnTo>
                  <a:pt x="0" y="2537329"/>
                </a:lnTo>
                <a:lnTo>
                  <a:pt x="0" y="129600"/>
                </a:lnTo>
                <a:cubicBezTo>
                  <a:pt x="0" y="58024"/>
                  <a:pt x="58024" y="0"/>
                  <a:pt x="12960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4" name="同侧圆角矩形 34"/>
          <p:cNvSpPr/>
          <p:nvPr/>
        </p:nvSpPr>
        <p:spPr bwMode="auto">
          <a:xfrm rot="5400000">
            <a:off x="4414044" y="3105944"/>
            <a:ext cx="258763" cy="1870075"/>
          </a:xfrm>
          <a:custGeom>
            <a:avLst/>
            <a:gdLst>
              <a:gd name="T0" fmla="*/ 129600 w 259200"/>
              <a:gd name="T1" fmla="*/ 0 h 1869924"/>
              <a:gd name="T2" fmla="*/ 129600 w 259200"/>
              <a:gd name="T3" fmla="*/ 0 h 1869924"/>
              <a:gd name="T4" fmla="*/ 259200 w 259200"/>
              <a:gd name="T5" fmla="*/ 129600 h 1869924"/>
              <a:gd name="T6" fmla="*/ 259200 w 259200"/>
              <a:gd name="T7" fmla="*/ 1869924 h 1869924"/>
              <a:gd name="T8" fmla="*/ 259200 w 259200"/>
              <a:gd name="T9" fmla="*/ 1869924 h 1869924"/>
              <a:gd name="T10" fmla="*/ 0 w 259200"/>
              <a:gd name="T11" fmla="*/ 1869924 h 1869924"/>
              <a:gd name="T12" fmla="*/ 0 w 259200"/>
              <a:gd name="T13" fmla="*/ 1869924 h 1869924"/>
              <a:gd name="T14" fmla="*/ 0 w 259200"/>
              <a:gd name="T15" fmla="*/ 129600 h 1869924"/>
              <a:gd name="T16" fmla="*/ 129600 w 259200"/>
              <a:gd name="T17" fmla="*/ 0 h 1869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200" h="1869924">
                <a:moveTo>
                  <a:pt x="129600" y="0"/>
                </a:moveTo>
                <a:lnTo>
                  <a:pt x="129600" y="0"/>
                </a:lnTo>
                <a:cubicBezTo>
                  <a:pt x="201176" y="0"/>
                  <a:pt x="259200" y="58024"/>
                  <a:pt x="259200" y="129600"/>
                </a:cubicBezTo>
                <a:lnTo>
                  <a:pt x="259200" y="1869924"/>
                </a:lnTo>
                <a:lnTo>
                  <a:pt x="0" y="1869924"/>
                </a:lnTo>
                <a:lnTo>
                  <a:pt x="0" y="129600"/>
                </a:lnTo>
                <a:cubicBezTo>
                  <a:pt x="0" y="58024"/>
                  <a:pt x="58024" y="0"/>
                  <a:pt x="12960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5" name="同侧圆角矩形 35"/>
          <p:cNvSpPr/>
          <p:nvPr/>
        </p:nvSpPr>
        <p:spPr bwMode="auto">
          <a:xfrm rot="5400000">
            <a:off x="4141787" y="3762376"/>
            <a:ext cx="258763" cy="1325562"/>
          </a:xfrm>
          <a:custGeom>
            <a:avLst/>
            <a:gdLst>
              <a:gd name="T0" fmla="*/ 129600 w 259200"/>
              <a:gd name="T1" fmla="*/ 0 h 1325118"/>
              <a:gd name="T2" fmla="*/ 129600 w 259200"/>
              <a:gd name="T3" fmla="*/ 0 h 1325118"/>
              <a:gd name="T4" fmla="*/ 259200 w 259200"/>
              <a:gd name="T5" fmla="*/ 129600 h 1325118"/>
              <a:gd name="T6" fmla="*/ 259200 w 259200"/>
              <a:gd name="T7" fmla="*/ 1325118 h 1325118"/>
              <a:gd name="T8" fmla="*/ 259200 w 259200"/>
              <a:gd name="T9" fmla="*/ 1325118 h 1325118"/>
              <a:gd name="T10" fmla="*/ 0 w 259200"/>
              <a:gd name="T11" fmla="*/ 1325118 h 1325118"/>
              <a:gd name="T12" fmla="*/ 0 w 259200"/>
              <a:gd name="T13" fmla="*/ 1325118 h 1325118"/>
              <a:gd name="T14" fmla="*/ 0 w 259200"/>
              <a:gd name="T15" fmla="*/ 129600 h 1325118"/>
              <a:gd name="T16" fmla="*/ 129600 w 259200"/>
              <a:gd name="T17" fmla="*/ 0 h 1325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200" h="1325118">
                <a:moveTo>
                  <a:pt x="129600" y="0"/>
                </a:moveTo>
                <a:lnTo>
                  <a:pt x="129600" y="0"/>
                </a:lnTo>
                <a:cubicBezTo>
                  <a:pt x="201176" y="0"/>
                  <a:pt x="259200" y="58024"/>
                  <a:pt x="259200" y="129600"/>
                </a:cubicBezTo>
                <a:lnTo>
                  <a:pt x="259200" y="1325118"/>
                </a:lnTo>
                <a:lnTo>
                  <a:pt x="0" y="1325118"/>
                </a:lnTo>
                <a:lnTo>
                  <a:pt x="0" y="129600"/>
                </a:lnTo>
                <a:cubicBezTo>
                  <a:pt x="0" y="58024"/>
                  <a:pt x="58024" y="0"/>
                  <a:pt x="12960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6" name="同侧圆角矩形 422"/>
          <p:cNvSpPr/>
          <p:nvPr/>
        </p:nvSpPr>
        <p:spPr bwMode="auto">
          <a:xfrm rot="5400000">
            <a:off x="5637213" y="347663"/>
            <a:ext cx="260350" cy="4318000"/>
          </a:xfrm>
          <a:custGeom>
            <a:avLst/>
            <a:gdLst>
              <a:gd name="T0" fmla="*/ 130015 w 260030"/>
              <a:gd name="T1" fmla="*/ 0 h 4318196"/>
              <a:gd name="T2" fmla="*/ 130015 w 260030"/>
              <a:gd name="T3" fmla="*/ 0 h 4318196"/>
              <a:gd name="T4" fmla="*/ 260030 w 260030"/>
              <a:gd name="T5" fmla="*/ 130015 h 4318196"/>
              <a:gd name="T6" fmla="*/ 260030 w 260030"/>
              <a:gd name="T7" fmla="*/ 4318196 h 4318196"/>
              <a:gd name="T8" fmla="*/ 260030 w 260030"/>
              <a:gd name="T9" fmla="*/ 4318196 h 4318196"/>
              <a:gd name="T10" fmla="*/ 0 w 260030"/>
              <a:gd name="T11" fmla="*/ 4318196 h 4318196"/>
              <a:gd name="T12" fmla="*/ 0 w 260030"/>
              <a:gd name="T13" fmla="*/ 4318196 h 4318196"/>
              <a:gd name="T14" fmla="*/ 0 w 260030"/>
              <a:gd name="T15" fmla="*/ 130015 h 4318196"/>
              <a:gd name="T16" fmla="*/ 130015 w 260030"/>
              <a:gd name="T17" fmla="*/ 0 h 4318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030" h="4318196">
                <a:moveTo>
                  <a:pt x="130015" y="0"/>
                </a:moveTo>
                <a:lnTo>
                  <a:pt x="130015" y="0"/>
                </a:lnTo>
                <a:cubicBezTo>
                  <a:pt x="201820" y="0"/>
                  <a:pt x="260030" y="58210"/>
                  <a:pt x="260030" y="130015"/>
                </a:cubicBezTo>
                <a:lnTo>
                  <a:pt x="260030" y="4318196"/>
                </a:lnTo>
                <a:lnTo>
                  <a:pt x="0" y="4318196"/>
                </a:lnTo>
                <a:lnTo>
                  <a:pt x="0" y="130015"/>
                </a:ln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7" name="任意多边形 48"/>
          <p:cNvSpPr>
            <a:spLocks noChangeArrowheads="1"/>
          </p:cNvSpPr>
          <p:nvPr/>
        </p:nvSpPr>
        <p:spPr bwMode="auto">
          <a:xfrm>
            <a:off x="3225800" y="2376488"/>
            <a:ext cx="279400" cy="260350"/>
          </a:xfrm>
          <a:custGeom>
            <a:avLst/>
            <a:gdLst>
              <a:gd name="T0" fmla="*/ 130015 w 280019"/>
              <a:gd name="T1" fmla="*/ 0 h 260031"/>
              <a:gd name="T2" fmla="*/ 280019 w 280019"/>
              <a:gd name="T3" fmla="*/ 0 h 260031"/>
              <a:gd name="T4" fmla="*/ 280019 w 280019"/>
              <a:gd name="T5" fmla="*/ 260031 h 260031"/>
              <a:gd name="T6" fmla="*/ 130015 w 280019"/>
              <a:gd name="T7" fmla="*/ 260031 h 260031"/>
              <a:gd name="T8" fmla="*/ 0 w 280019"/>
              <a:gd name="T9" fmla="*/ 130016 h 260031"/>
              <a:gd name="T10" fmla="*/ 130015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21528" name="任意多边形 49"/>
          <p:cNvSpPr>
            <a:spLocks noChangeArrowheads="1"/>
          </p:cNvSpPr>
          <p:nvPr/>
        </p:nvSpPr>
        <p:spPr bwMode="auto">
          <a:xfrm>
            <a:off x="3225800" y="2757488"/>
            <a:ext cx="279400" cy="260350"/>
          </a:xfrm>
          <a:custGeom>
            <a:avLst/>
            <a:gdLst>
              <a:gd name="T0" fmla="*/ 130015 w 280019"/>
              <a:gd name="T1" fmla="*/ 0 h 260031"/>
              <a:gd name="T2" fmla="*/ 280019 w 280019"/>
              <a:gd name="T3" fmla="*/ 0 h 260031"/>
              <a:gd name="T4" fmla="*/ 280019 w 280019"/>
              <a:gd name="T5" fmla="*/ 260031 h 260031"/>
              <a:gd name="T6" fmla="*/ 130015 w 280019"/>
              <a:gd name="T7" fmla="*/ 260031 h 260031"/>
              <a:gd name="T8" fmla="*/ 0 w 280019"/>
              <a:gd name="T9" fmla="*/ 130016 h 260031"/>
              <a:gd name="T10" fmla="*/ 130015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</p:txBody>
      </p:sp>
      <p:sp>
        <p:nvSpPr>
          <p:cNvPr id="21529" name="任意多边形 50"/>
          <p:cNvSpPr>
            <a:spLocks noChangeArrowheads="1"/>
          </p:cNvSpPr>
          <p:nvPr/>
        </p:nvSpPr>
        <p:spPr bwMode="auto">
          <a:xfrm>
            <a:off x="3225800" y="3138488"/>
            <a:ext cx="279400" cy="260350"/>
          </a:xfrm>
          <a:custGeom>
            <a:avLst/>
            <a:gdLst>
              <a:gd name="T0" fmla="*/ 130015 w 280019"/>
              <a:gd name="T1" fmla="*/ 0 h 260031"/>
              <a:gd name="T2" fmla="*/ 280019 w 280019"/>
              <a:gd name="T3" fmla="*/ 0 h 260031"/>
              <a:gd name="T4" fmla="*/ 280019 w 280019"/>
              <a:gd name="T5" fmla="*/ 260031 h 260031"/>
              <a:gd name="T6" fmla="*/ 130015 w 280019"/>
              <a:gd name="T7" fmla="*/ 260031 h 260031"/>
              <a:gd name="T8" fmla="*/ 0 w 280019"/>
              <a:gd name="T9" fmla="*/ 130016 h 260031"/>
              <a:gd name="T10" fmla="*/ 130015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21530" name="任意多边形 51"/>
          <p:cNvSpPr>
            <a:spLocks noChangeArrowheads="1"/>
          </p:cNvSpPr>
          <p:nvPr/>
        </p:nvSpPr>
        <p:spPr bwMode="auto">
          <a:xfrm>
            <a:off x="3225800" y="3519488"/>
            <a:ext cx="279400" cy="260350"/>
          </a:xfrm>
          <a:custGeom>
            <a:avLst/>
            <a:gdLst>
              <a:gd name="T0" fmla="*/ 130015 w 280019"/>
              <a:gd name="T1" fmla="*/ 0 h 260031"/>
              <a:gd name="T2" fmla="*/ 280019 w 280019"/>
              <a:gd name="T3" fmla="*/ 0 h 260031"/>
              <a:gd name="T4" fmla="*/ 280019 w 280019"/>
              <a:gd name="T5" fmla="*/ 260031 h 260031"/>
              <a:gd name="T6" fmla="*/ 130015 w 280019"/>
              <a:gd name="T7" fmla="*/ 260031 h 260031"/>
              <a:gd name="T8" fmla="*/ 0 w 280019"/>
              <a:gd name="T9" fmla="*/ 130016 h 260031"/>
              <a:gd name="T10" fmla="*/ 130015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sp>
        <p:nvSpPr>
          <p:cNvPr id="21531" name="任意多边形 52"/>
          <p:cNvSpPr>
            <a:spLocks noChangeArrowheads="1"/>
          </p:cNvSpPr>
          <p:nvPr/>
        </p:nvSpPr>
        <p:spPr bwMode="auto">
          <a:xfrm>
            <a:off x="3225800" y="3900488"/>
            <a:ext cx="279400" cy="260350"/>
          </a:xfrm>
          <a:custGeom>
            <a:avLst/>
            <a:gdLst>
              <a:gd name="T0" fmla="*/ 130015 w 280019"/>
              <a:gd name="T1" fmla="*/ 0 h 260031"/>
              <a:gd name="T2" fmla="*/ 280019 w 280019"/>
              <a:gd name="T3" fmla="*/ 0 h 260031"/>
              <a:gd name="T4" fmla="*/ 280019 w 280019"/>
              <a:gd name="T5" fmla="*/ 260031 h 260031"/>
              <a:gd name="T6" fmla="*/ 130015 w 280019"/>
              <a:gd name="T7" fmla="*/ 260031 h 260031"/>
              <a:gd name="T8" fmla="*/ 0 w 280019"/>
              <a:gd name="T9" fmla="*/ 130016 h 260031"/>
              <a:gd name="T10" fmla="*/ 130015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</a:p>
        </p:txBody>
      </p:sp>
      <p:sp>
        <p:nvSpPr>
          <p:cNvPr id="21532" name="任意多边形 53"/>
          <p:cNvSpPr>
            <a:spLocks noChangeArrowheads="1"/>
          </p:cNvSpPr>
          <p:nvPr/>
        </p:nvSpPr>
        <p:spPr bwMode="auto">
          <a:xfrm>
            <a:off x="3225800" y="4281488"/>
            <a:ext cx="279400" cy="260350"/>
          </a:xfrm>
          <a:custGeom>
            <a:avLst/>
            <a:gdLst>
              <a:gd name="T0" fmla="*/ 130015 w 280019"/>
              <a:gd name="T1" fmla="*/ 0 h 260031"/>
              <a:gd name="T2" fmla="*/ 280019 w 280019"/>
              <a:gd name="T3" fmla="*/ 0 h 260031"/>
              <a:gd name="T4" fmla="*/ 280019 w 280019"/>
              <a:gd name="T5" fmla="*/ 260031 h 260031"/>
              <a:gd name="T6" fmla="*/ 130015 w 280019"/>
              <a:gd name="T7" fmla="*/ 260031 h 260031"/>
              <a:gd name="T8" fmla="*/ 0 w 280019"/>
              <a:gd name="T9" fmla="*/ 130016 h 260031"/>
              <a:gd name="T10" fmla="*/ 130015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4" grpId="0"/>
      <p:bldP spid="21515" grpId="0"/>
      <p:bldP spid="21516" grpId="0"/>
      <p:bldP spid="21517" grpId="0"/>
      <p:bldP spid="21518" grpId="0"/>
      <p:bldP spid="21519" grpId="0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21527" grpId="0" animBg="1"/>
      <p:bldP spid="21528" grpId="0" animBg="1"/>
      <p:bldP spid="21529" grpId="0" animBg="1"/>
      <p:bldP spid="21530" grpId="0" animBg="1"/>
      <p:bldP spid="21531" grpId="0" animBg="1"/>
      <p:bldP spid="215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22531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2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矩形 7"/>
          <p:cNvSpPr/>
          <p:nvPr/>
        </p:nvSpPr>
        <p:spPr bwMode="auto">
          <a:xfrm>
            <a:off x="3225800" y="4432300"/>
            <a:ext cx="6048375" cy="1089025"/>
          </a:xfrm>
          <a:custGeom>
            <a:avLst/>
            <a:gdLst>
              <a:gd name="T0" fmla="*/ 0 w 2520280"/>
              <a:gd name="T1" fmla="*/ 1692771 h 1872208"/>
              <a:gd name="T2" fmla="*/ 6048671 w 2520280"/>
              <a:gd name="T3" fmla="*/ 1692771 h 1872208"/>
              <a:gd name="T4" fmla="*/ 0 w 2520280"/>
              <a:gd name="T5" fmla="*/ 1692771 h 1872208"/>
              <a:gd name="T6" fmla="*/ 0 w 2520280"/>
              <a:gd name="T7" fmla="*/ 0 h 1872208"/>
              <a:gd name="T8" fmla="*/ 2198 w 2520280"/>
              <a:gd name="T9" fmla="*/ 0 h 1872208"/>
              <a:gd name="T10" fmla="*/ 0 w 2520280"/>
              <a:gd name="T11" fmla="*/ 0 h 187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0280"/>
              <a:gd name="T19" fmla="*/ 0 h 1872208"/>
              <a:gd name="T20" fmla="*/ 2520280 w 2520280"/>
              <a:gd name="T21" fmla="*/ 1872208 h 187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47625" cap="sq" cmpd="sng">
            <a:solidFill>
              <a:srgbClr val="00B0F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b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3559" name="直角三角形 7"/>
          <p:cNvSpPr>
            <a:spLocks noChangeArrowheads="1"/>
          </p:cNvSpPr>
          <p:nvPr/>
        </p:nvSpPr>
        <p:spPr bwMode="auto">
          <a:xfrm flipH="1" flipV="1">
            <a:off x="8764588" y="3249613"/>
            <a:ext cx="149225" cy="288925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直角三角形 5"/>
          <p:cNvSpPr>
            <a:spLocks noChangeArrowheads="1"/>
          </p:cNvSpPr>
          <p:nvPr/>
        </p:nvSpPr>
        <p:spPr bwMode="auto">
          <a:xfrm>
            <a:off x="7775575" y="2638425"/>
            <a:ext cx="147638" cy="290513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1" name="直角三角形 36"/>
          <p:cNvSpPr>
            <a:spLocks noChangeArrowheads="1"/>
          </p:cNvSpPr>
          <p:nvPr/>
        </p:nvSpPr>
        <p:spPr bwMode="auto">
          <a:xfrm flipH="1" flipV="1">
            <a:off x="7627938" y="3249613"/>
            <a:ext cx="147637" cy="288925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直角三角形 37"/>
          <p:cNvSpPr>
            <a:spLocks noChangeArrowheads="1"/>
          </p:cNvSpPr>
          <p:nvPr/>
        </p:nvSpPr>
        <p:spPr bwMode="auto">
          <a:xfrm>
            <a:off x="6637338" y="2638425"/>
            <a:ext cx="149225" cy="290513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3" name="直角三角形 39"/>
          <p:cNvSpPr>
            <a:spLocks noChangeArrowheads="1"/>
          </p:cNvSpPr>
          <p:nvPr/>
        </p:nvSpPr>
        <p:spPr bwMode="auto">
          <a:xfrm flipH="1" flipV="1">
            <a:off x="6489700" y="3249613"/>
            <a:ext cx="149225" cy="288925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4" name="直角三角形 40"/>
          <p:cNvSpPr>
            <a:spLocks noChangeArrowheads="1"/>
          </p:cNvSpPr>
          <p:nvPr/>
        </p:nvSpPr>
        <p:spPr bwMode="auto">
          <a:xfrm>
            <a:off x="5500688" y="2638425"/>
            <a:ext cx="147637" cy="290513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直角三角形 42"/>
          <p:cNvSpPr>
            <a:spLocks noChangeArrowheads="1"/>
          </p:cNvSpPr>
          <p:nvPr/>
        </p:nvSpPr>
        <p:spPr bwMode="auto">
          <a:xfrm flipH="1" flipV="1">
            <a:off x="5353050" y="3249613"/>
            <a:ext cx="147638" cy="288925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6" name="直角三角形 43"/>
          <p:cNvSpPr>
            <a:spLocks noChangeArrowheads="1"/>
          </p:cNvSpPr>
          <p:nvPr/>
        </p:nvSpPr>
        <p:spPr bwMode="auto">
          <a:xfrm>
            <a:off x="4362450" y="2638425"/>
            <a:ext cx="149225" cy="290513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7" name="直角三角形 45"/>
          <p:cNvSpPr>
            <a:spLocks noChangeArrowheads="1"/>
          </p:cNvSpPr>
          <p:nvPr/>
        </p:nvSpPr>
        <p:spPr bwMode="auto">
          <a:xfrm flipH="1" flipV="1">
            <a:off x="4214813" y="3249613"/>
            <a:ext cx="149225" cy="288925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8" name="直角三角形 46"/>
          <p:cNvSpPr>
            <a:spLocks noChangeArrowheads="1"/>
          </p:cNvSpPr>
          <p:nvPr/>
        </p:nvSpPr>
        <p:spPr bwMode="auto">
          <a:xfrm>
            <a:off x="3225800" y="2638425"/>
            <a:ext cx="147638" cy="290513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右箭头 31"/>
          <p:cNvSpPr>
            <a:spLocks noChangeArrowheads="1"/>
          </p:cNvSpPr>
          <p:nvPr/>
        </p:nvSpPr>
        <p:spPr bwMode="auto">
          <a:xfrm>
            <a:off x="2690813" y="2643188"/>
            <a:ext cx="7200900" cy="892175"/>
          </a:xfrm>
          <a:prstGeom prst="rightArrow">
            <a:avLst>
              <a:gd name="adj1" fmla="val 50000"/>
              <a:gd name="adj2" fmla="val 67858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0" name="任意多边形 93"/>
          <p:cNvSpPr>
            <a:spLocks noChangeArrowheads="1"/>
          </p:cNvSpPr>
          <p:nvPr/>
        </p:nvSpPr>
        <p:spPr bwMode="auto">
          <a:xfrm rot="20699407">
            <a:off x="3360738" y="2506663"/>
            <a:ext cx="866775" cy="1165225"/>
          </a:xfrm>
          <a:custGeom>
            <a:avLst/>
            <a:gdLst>
              <a:gd name="T0" fmla="*/ 858320 w 866141"/>
              <a:gd name="T1" fmla="*/ 230144 h 1164151"/>
              <a:gd name="T2" fmla="*/ 866141 w 866141"/>
              <a:gd name="T3" fmla="*/ 1164151 h 1164151"/>
              <a:gd name="T4" fmla="*/ 7822 w 866141"/>
              <a:gd name="T5" fmla="*/ 934007 h 1164151"/>
              <a:gd name="T6" fmla="*/ 0 w 866141"/>
              <a:gd name="T7" fmla="*/ 0 h 1164151"/>
              <a:gd name="T8" fmla="*/ 0 60000 65536"/>
              <a:gd name="T9" fmla="*/ 0 60000 65536"/>
              <a:gd name="T10" fmla="*/ 0 60000 65536"/>
              <a:gd name="T11" fmla="*/ 0 60000 65536"/>
              <a:gd name="T12" fmla="*/ 0 w 866141"/>
              <a:gd name="T13" fmla="*/ 0 h 1164151"/>
              <a:gd name="T14" fmla="*/ 866141 w 866141"/>
              <a:gd name="T15" fmla="*/ 1164151 h 1164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6141" h="1164151">
                <a:moveTo>
                  <a:pt x="858320" y="230144"/>
                </a:moveTo>
                <a:lnTo>
                  <a:pt x="866141" y="1164151"/>
                </a:lnTo>
                <a:lnTo>
                  <a:pt x="7822" y="934007"/>
                </a:lnTo>
                <a:lnTo>
                  <a:pt x="0" y="0"/>
                </a:lnTo>
                <a:lnTo>
                  <a:pt x="858320" y="23014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</a:p>
        </p:txBody>
      </p:sp>
      <p:sp>
        <p:nvSpPr>
          <p:cNvPr id="23571" name="任意多边形 94"/>
          <p:cNvSpPr>
            <a:spLocks noChangeArrowheads="1"/>
          </p:cNvSpPr>
          <p:nvPr/>
        </p:nvSpPr>
        <p:spPr bwMode="auto">
          <a:xfrm rot="20699407">
            <a:off x="4498975" y="2506663"/>
            <a:ext cx="865188" cy="1165225"/>
          </a:xfrm>
          <a:custGeom>
            <a:avLst/>
            <a:gdLst>
              <a:gd name="T0" fmla="*/ 0 w 866141"/>
              <a:gd name="T1" fmla="*/ 0 h 1164151"/>
              <a:gd name="T2" fmla="*/ 858320 w 866141"/>
              <a:gd name="T3" fmla="*/ 230145 h 1164151"/>
              <a:gd name="T4" fmla="*/ 866141 w 866141"/>
              <a:gd name="T5" fmla="*/ 1164151 h 1164151"/>
              <a:gd name="T6" fmla="*/ 7822 w 866141"/>
              <a:gd name="T7" fmla="*/ 934007 h 1164151"/>
              <a:gd name="T8" fmla="*/ 0 60000 65536"/>
              <a:gd name="T9" fmla="*/ 0 60000 65536"/>
              <a:gd name="T10" fmla="*/ 0 60000 65536"/>
              <a:gd name="T11" fmla="*/ 0 60000 65536"/>
              <a:gd name="T12" fmla="*/ 0 w 866141"/>
              <a:gd name="T13" fmla="*/ 0 h 1164151"/>
              <a:gd name="T14" fmla="*/ 866141 w 866141"/>
              <a:gd name="T15" fmla="*/ 1164151 h 1164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6141" h="1164151">
                <a:moveTo>
                  <a:pt x="0" y="0"/>
                </a:moveTo>
                <a:lnTo>
                  <a:pt x="858320" y="230145"/>
                </a:lnTo>
                <a:lnTo>
                  <a:pt x="866141" y="1164151"/>
                </a:lnTo>
                <a:lnTo>
                  <a:pt x="7822" y="934007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</a:p>
        </p:txBody>
      </p:sp>
      <p:sp>
        <p:nvSpPr>
          <p:cNvPr id="23572" name="任意多边形 95"/>
          <p:cNvSpPr>
            <a:spLocks noChangeArrowheads="1"/>
          </p:cNvSpPr>
          <p:nvPr/>
        </p:nvSpPr>
        <p:spPr bwMode="auto">
          <a:xfrm rot="20699407">
            <a:off x="5635625" y="2506663"/>
            <a:ext cx="866775" cy="1165225"/>
          </a:xfrm>
          <a:custGeom>
            <a:avLst/>
            <a:gdLst>
              <a:gd name="T0" fmla="*/ 858319 w 866141"/>
              <a:gd name="T1" fmla="*/ 230144 h 1164151"/>
              <a:gd name="T2" fmla="*/ 866141 w 866141"/>
              <a:gd name="T3" fmla="*/ 1164151 h 1164151"/>
              <a:gd name="T4" fmla="*/ 7821 w 866141"/>
              <a:gd name="T5" fmla="*/ 934006 h 1164151"/>
              <a:gd name="T6" fmla="*/ 0 w 866141"/>
              <a:gd name="T7" fmla="*/ 0 h 1164151"/>
              <a:gd name="T8" fmla="*/ 0 60000 65536"/>
              <a:gd name="T9" fmla="*/ 0 60000 65536"/>
              <a:gd name="T10" fmla="*/ 0 60000 65536"/>
              <a:gd name="T11" fmla="*/ 0 60000 65536"/>
              <a:gd name="T12" fmla="*/ 0 w 866141"/>
              <a:gd name="T13" fmla="*/ 0 h 1164151"/>
              <a:gd name="T14" fmla="*/ 866141 w 866141"/>
              <a:gd name="T15" fmla="*/ 1164151 h 1164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6141" h="1164151">
                <a:moveTo>
                  <a:pt x="858319" y="230144"/>
                </a:moveTo>
                <a:lnTo>
                  <a:pt x="866141" y="1164151"/>
                </a:lnTo>
                <a:lnTo>
                  <a:pt x="7821" y="934006"/>
                </a:lnTo>
                <a:lnTo>
                  <a:pt x="0" y="0"/>
                </a:lnTo>
                <a:lnTo>
                  <a:pt x="858319" y="23014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</a:p>
        </p:txBody>
      </p:sp>
      <p:sp>
        <p:nvSpPr>
          <p:cNvPr id="23573" name="任意多边形 96"/>
          <p:cNvSpPr>
            <a:spLocks noChangeArrowheads="1"/>
          </p:cNvSpPr>
          <p:nvPr/>
        </p:nvSpPr>
        <p:spPr bwMode="auto">
          <a:xfrm rot="20699407">
            <a:off x="6773863" y="2506663"/>
            <a:ext cx="865187" cy="1165225"/>
          </a:xfrm>
          <a:custGeom>
            <a:avLst/>
            <a:gdLst>
              <a:gd name="T0" fmla="*/ 858319 w 866141"/>
              <a:gd name="T1" fmla="*/ 230144 h 1164151"/>
              <a:gd name="T2" fmla="*/ 866141 w 866141"/>
              <a:gd name="T3" fmla="*/ 1164151 h 1164151"/>
              <a:gd name="T4" fmla="*/ 7821 w 866141"/>
              <a:gd name="T5" fmla="*/ 934007 h 1164151"/>
              <a:gd name="T6" fmla="*/ 0 w 866141"/>
              <a:gd name="T7" fmla="*/ 0 h 1164151"/>
              <a:gd name="T8" fmla="*/ 0 60000 65536"/>
              <a:gd name="T9" fmla="*/ 0 60000 65536"/>
              <a:gd name="T10" fmla="*/ 0 60000 65536"/>
              <a:gd name="T11" fmla="*/ 0 60000 65536"/>
              <a:gd name="T12" fmla="*/ 0 w 866141"/>
              <a:gd name="T13" fmla="*/ 0 h 1164151"/>
              <a:gd name="T14" fmla="*/ 866141 w 866141"/>
              <a:gd name="T15" fmla="*/ 1164151 h 1164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6141" h="1164151">
                <a:moveTo>
                  <a:pt x="858319" y="230144"/>
                </a:moveTo>
                <a:lnTo>
                  <a:pt x="866141" y="1164151"/>
                </a:lnTo>
                <a:lnTo>
                  <a:pt x="7821" y="934007"/>
                </a:lnTo>
                <a:lnTo>
                  <a:pt x="0" y="0"/>
                </a:lnTo>
                <a:lnTo>
                  <a:pt x="858319" y="23014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</a:p>
        </p:txBody>
      </p:sp>
      <p:sp>
        <p:nvSpPr>
          <p:cNvPr id="23574" name="任意多边形 97"/>
          <p:cNvSpPr>
            <a:spLocks noChangeArrowheads="1"/>
          </p:cNvSpPr>
          <p:nvPr/>
        </p:nvSpPr>
        <p:spPr bwMode="auto">
          <a:xfrm rot="20699407">
            <a:off x="7910513" y="2506663"/>
            <a:ext cx="866775" cy="1165225"/>
          </a:xfrm>
          <a:custGeom>
            <a:avLst/>
            <a:gdLst>
              <a:gd name="T0" fmla="*/ 0 w 866141"/>
              <a:gd name="T1" fmla="*/ 0 h 1164152"/>
              <a:gd name="T2" fmla="*/ 858319 w 866141"/>
              <a:gd name="T3" fmla="*/ 230145 h 1164152"/>
              <a:gd name="T4" fmla="*/ 866141 w 866141"/>
              <a:gd name="T5" fmla="*/ 1164152 h 1164152"/>
              <a:gd name="T6" fmla="*/ 7821 w 866141"/>
              <a:gd name="T7" fmla="*/ 934007 h 1164152"/>
              <a:gd name="T8" fmla="*/ 0 60000 65536"/>
              <a:gd name="T9" fmla="*/ 0 60000 65536"/>
              <a:gd name="T10" fmla="*/ 0 60000 65536"/>
              <a:gd name="T11" fmla="*/ 0 60000 65536"/>
              <a:gd name="T12" fmla="*/ 0 w 866141"/>
              <a:gd name="T13" fmla="*/ 0 h 1164152"/>
              <a:gd name="T14" fmla="*/ 866141 w 866141"/>
              <a:gd name="T15" fmla="*/ 1164152 h 1164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6141" h="1164152">
                <a:moveTo>
                  <a:pt x="0" y="0"/>
                </a:moveTo>
                <a:lnTo>
                  <a:pt x="858319" y="230145"/>
                </a:lnTo>
                <a:lnTo>
                  <a:pt x="866141" y="1164152"/>
                </a:lnTo>
                <a:lnTo>
                  <a:pt x="7821" y="93400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 bwMode="auto">
          <a:xfrm>
            <a:off x="2136775" y="1671638"/>
            <a:ext cx="3267075" cy="3616325"/>
            <a:chOff x="0" y="0"/>
            <a:chExt cx="5143" cy="5695"/>
          </a:xfrm>
        </p:grpSpPr>
        <p:sp>
          <p:nvSpPr>
            <p:cNvPr id="6147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48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714875" y="2281238"/>
            <a:ext cx="3057525" cy="33178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28975" y="3063875"/>
            <a:ext cx="1030288" cy="83185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TENT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553075" y="2752725"/>
            <a:ext cx="3055938" cy="3317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6243638" y="3224213"/>
            <a:ext cx="3055937" cy="33178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243638" y="3695700"/>
            <a:ext cx="3055937" cy="3317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5553075" y="4168775"/>
            <a:ext cx="3055938" cy="330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4714875" y="4640263"/>
            <a:ext cx="3057525" cy="3317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  <a:endParaRPr lang="zh-CN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2" name="任意多边形 12"/>
          <p:cNvSpPr/>
          <p:nvPr/>
        </p:nvSpPr>
        <p:spPr bwMode="auto">
          <a:xfrm>
            <a:off x="3298825" y="3627438"/>
            <a:ext cx="5688013" cy="322262"/>
          </a:xfrm>
          <a:custGeom>
            <a:avLst/>
            <a:gdLst>
              <a:gd name="T0" fmla="*/ 0 w 5242560"/>
              <a:gd name="T1" fmla="*/ 297180 h 297180"/>
              <a:gd name="T2" fmla="*/ 1059180 w 5242560"/>
              <a:gd name="T3" fmla="*/ 7620 h 297180"/>
              <a:gd name="T4" fmla="*/ 2095500 w 5242560"/>
              <a:gd name="T5" fmla="*/ 281940 h 297180"/>
              <a:gd name="T6" fmla="*/ 3147060 w 5242560"/>
              <a:gd name="T7" fmla="*/ 0 h 297180"/>
              <a:gd name="T8" fmla="*/ 4191000 w 5242560"/>
              <a:gd name="T9" fmla="*/ 289560 h 297180"/>
              <a:gd name="T10" fmla="*/ 5242560 w 5242560"/>
              <a:gd name="T11" fmla="*/ 0 h 297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42560" h="297180">
                <a:moveTo>
                  <a:pt x="0" y="297180"/>
                </a:moveTo>
                <a:lnTo>
                  <a:pt x="1059180" y="7620"/>
                </a:lnTo>
                <a:lnTo>
                  <a:pt x="2095500" y="281940"/>
                </a:lnTo>
                <a:lnTo>
                  <a:pt x="3147060" y="0"/>
                </a:lnTo>
                <a:lnTo>
                  <a:pt x="4191000" y="289560"/>
                </a:lnTo>
                <a:lnTo>
                  <a:pt x="5242560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椭圆 3"/>
          <p:cNvSpPr>
            <a:spLocks noChangeArrowheads="1"/>
          </p:cNvSpPr>
          <p:nvPr/>
        </p:nvSpPr>
        <p:spPr bwMode="auto">
          <a:xfrm>
            <a:off x="3159125" y="3776663"/>
            <a:ext cx="331788" cy="331787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4584" name="椭圆 4"/>
          <p:cNvSpPr>
            <a:spLocks noChangeArrowheads="1"/>
          </p:cNvSpPr>
          <p:nvPr/>
        </p:nvSpPr>
        <p:spPr bwMode="auto">
          <a:xfrm>
            <a:off x="4291013" y="3479800"/>
            <a:ext cx="331787" cy="331788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4585" name="椭圆 8"/>
          <p:cNvSpPr>
            <a:spLocks noChangeArrowheads="1"/>
          </p:cNvSpPr>
          <p:nvPr/>
        </p:nvSpPr>
        <p:spPr bwMode="auto">
          <a:xfrm>
            <a:off x="5424488" y="3763963"/>
            <a:ext cx="331787" cy="331787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4586" name="椭圆 9"/>
          <p:cNvSpPr>
            <a:spLocks noChangeArrowheads="1"/>
          </p:cNvSpPr>
          <p:nvPr/>
        </p:nvSpPr>
        <p:spPr bwMode="auto">
          <a:xfrm>
            <a:off x="6556375" y="3479800"/>
            <a:ext cx="331788" cy="331788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4587" name="椭圆 10"/>
          <p:cNvSpPr>
            <a:spLocks noChangeArrowheads="1"/>
          </p:cNvSpPr>
          <p:nvPr/>
        </p:nvSpPr>
        <p:spPr bwMode="auto">
          <a:xfrm>
            <a:off x="7688263" y="3789363"/>
            <a:ext cx="333375" cy="331787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4588" name="椭圆 11"/>
          <p:cNvSpPr>
            <a:spLocks noChangeArrowheads="1"/>
          </p:cNvSpPr>
          <p:nvPr/>
        </p:nvSpPr>
        <p:spPr bwMode="auto">
          <a:xfrm>
            <a:off x="8821738" y="3479800"/>
            <a:ext cx="331787" cy="331788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2635250" y="4241800"/>
            <a:ext cx="13779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4590" name="矩形 15"/>
          <p:cNvSpPr>
            <a:spLocks noChangeArrowheads="1"/>
          </p:cNvSpPr>
          <p:nvPr/>
        </p:nvSpPr>
        <p:spPr bwMode="auto">
          <a:xfrm>
            <a:off x="4756150" y="4241800"/>
            <a:ext cx="16668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4591" name="矩形 16"/>
          <p:cNvSpPr>
            <a:spLocks noChangeArrowheads="1"/>
          </p:cNvSpPr>
          <p:nvPr/>
        </p:nvSpPr>
        <p:spPr bwMode="auto">
          <a:xfrm>
            <a:off x="7165975" y="4241800"/>
            <a:ext cx="13779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4592" name="矩形 19"/>
          <p:cNvSpPr>
            <a:spLocks noChangeArrowheads="1"/>
          </p:cNvSpPr>
          <p:nvPr/>
        </p:nvSpPr>
        <p:spPr bwMode="auto">
          <a:xfrm>
            <a:off x="3768725" y="2282825"/>
            <a:ext cx="1376363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4593" name="矩形 20"/>
          <p:cNvSpPr>
            <a:spLocks noChangeArrowheads="1"/>
          </p:cNvSpPr>
          <p:nvPr/>
        </p:nvSpPr>
        <p:spPr bwMode="auto">
          <a:xfrm>
            <a:off x="5871054" y="2282824"/>
            <a:ext cx="176688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4594" name="矩形 21"/>
          <p:cNvSpPr>
            <a:spLocks noChangeArrowheads="1"/>
          </p:cNvSpPr>
          <p:nvPr/>
        </p:nvSpPr>
        <p:spPr bwMode="auto">
          <a:xfrm>
            <a:off x="8194675" y="2282825"/>
            <a:ext cx="1604963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/>
      <p:bldP spid="24590" grpId="0"/>
      <p:bldP spid="24591" grpId="0"/>
      <p:bldP spid="24592" grpId="0"/>
      <p:bldP spid="24593" grpId="0"/>
      <p:bldP spid="245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39775" y="841375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4" name="Rectangle 4" descr="1226127,105"/>
          <p:cNvSpPr>
            <a:spLocks noChangeArrowheads="1"/>
          </p:cNvSpPr>
          <p:nvPr/>
        </p:nvSpPr>
        <p:spPr bwMode="auto">
          <a:xfrm>
            <a:off x="6430963" y="3403600"/>
            <a:ext cx="1570037" cy="157003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60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 sz="900"/>
          </a:p>
        </p:txBody>
      </p:sp>
      <p:sp>
        <p:nvSpPr>
          <p:cNvPr id="25605" name="Rectangle 5" descr="1226127,105"/>
          <p:cNvSpPr>
            <a:spLocks noChangeArrowheads="1"/>
          </p:cNvSpPr>
          <p:nvPr/>
        </p:nvSpPr>
        <p:spPr bwMode="auto">
          <a:xfrm>
            <a:off x="8355013" y="3403600"/>
            <a:ext cx="1570037" cy="157003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60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 sz="900"/>
          </a:p>
        </p:txBody>
      </p:sp>
      <p:sp>
        <p:nvSpPr>
          <p:cNvPr id="25606" name="Rectangle 6" descr="1226127,105"/>
          <p:cNvSpPr>
            <a:spLocks noChangeArrowheads="1"/>
          </p:cNvSpPr>
          <p:nvPr/>
        </p:nvSpPr>
        <p:spPr bwMode="auto">
          <a:xfrm>
            <a:off x="4506913" y="3384550"/>
            <a:ext cx="1570037" cy="157003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60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 sz="900">
              <a:sym typeface="Arial" panose="020B0604020202020204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584450" y="2317750"/>
            <a:ext cx="7340600" cy="63976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10" name="Rectangle 6" descr="1226127,105"/>
          <p:cNvSpPr>
            <a:spLocks noChangeArrowheads="1"/>
          </p:cNvSpPr>
          <p:nvPr/>
        </p:nvSpPr>
        <p:spPr bwMode="auto">
          <a:xfrm>
            <a:off x="2584450" y="3384550"/>
            <a:ext cx="1570037" cy="157003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60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 sz="90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4" grpId="0" animBg="1"/>
      <p:bldP spid="25605" grpId="0" animBg="1"/>
      <p:bldP spid="25606" grpId="0" animBg="1"/>
      <p:bldP spid="2560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  <a:endParaRPr lang="zh-CN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220788" y="1501775"/>
            <a:ext cx="2513012" cy="4341813"/>
          </a:xfrm>
          <a:prstGeom prst="flowChartProcess">
            <a:avLst/>
          </a:prstGeom>
          <a:noFill/>
          <a:ln w="9525" cap="flat" cmpd="sng">
            <a:solidFill>
              <a:srgbClr val="00CC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724275" y="1501775"/>
            <a:ext cx="2513013" cy="4341813"/>
          </a:xfrm>
          <a:prstGeom prst="flowChartProcess">
            <a:avLst/>
          </a:prstGeom>
          <a:solidFill>
            <a:srgbClr val="00CCFF"/>
          </a:solidFill>
          <a:ln w="9525" cap="flat" cmpd="sng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6240463" y="1501775"/>
            <a:ext cx="2511425" cy="4341813"/>
          </a:xfrm>
          <a:prstGeom prst="flowChartProcess">
            <a:avLst/>
          </a:prstGeom>
          <a:noFill/>
          <a:ln w="9525" cap="flat" cmpd="sng">
            <a:solidFill>
              <a:srgbClr val="00CC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8742363" y="1501775"/>
            <a:ext cx="2516187" cy="4341813"/>
          </a:xfrm>
          <a:prstGeom prst="flowChartProcess">
            <a:avLst/>
          </a:prstGeom>
          <a:solidFill>
            <a:srgbClr val="00CCFF"/>
          </a:solidFill>
          <a:ln w="9525" cap="flat" cmpd="sng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73225" y="2897188"/>
            <a:ext cx="1700213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6633" name="正方形 107"/>
          <p:cNvSpPr>
            <a:spLocks noChangeArrowheads="1"/>
          </p:cNvSpPr>
          <p:nvPr/>
        </p:nvSpPr>
        <p:spPr bwMode="auto">
          <a:xfrm>
            <a:off x="1673225" y="2120900"/>
            <a:ext cx="1700213" cy="493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6634" name="正方形 107"/>
          <p:cNvSpPr>
            <a:spLocks noChangeArrowheads="1"/>
          </p:cNvSpPr>
          <p:nvPr/>
        </p:nvSpPr>
        <p:spPr bwMode="auto">
          <a:xfrm>
            <a:off x="4184650" y="2120900"/>
            <a:ext cx="1701800" cy="49371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6635" name="正方形 107"/>
          <p:cNvSpPr>
            <a:spLocks noChangeArrowheads="1"/>
          </p:cNvSpPr>
          <p:nvPr/>
        </p:nvSpPr>
        <p:spPr bwMode="auto">
          <a:xfrm>
            <a:off x="6710363" y="2120900"/>
            <a:ext cx="1700212" cy="493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</a:p>
        </p:txBody>
      </p:sp>
      <p:sp>
        <p:nvSpPr>
          <p:cNvPr id="26636" name="正方形 107"/>
          <p:cNvSpPr>
            <a:spLocks noChangeArrowheads="1"/>
          </p:cNvSpPr>
          <p:nvPr/>
        </p:nvSpPr>
        <p:spPr bwMode="auto">
          <a:xfrm>
            <a:off x="9221788" y="2120900"/>
            <a:ext cx="1703387" cy="49371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186238" y="2897188"/>
            <a:ext cx="1700212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710363" y="2897188"/>
            <a:ext cx="1700212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9223375" y="2897188"/>
            <a:ext cx="17018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  <p:bldP spid="26632" grpId="0"/>
      <p:bldP spid="26633" grpId="0" animBg="1"/>
      <p:bldP spid="26634" grpId="0" animBg="1"/>
      <p:bldP spid="26635" grpId="0" animBg="1"/>
      <p:bldP spid="26636" grpId="0" animBg="1"/>
      <p:bldP spid="26637" grpId="0"/>
      <p:bldP spid="26638" grpId="0"/>
      <p:bldP spid="266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27651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52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  <a:endParaRPr lang="zh-CN" dirty="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8" name="五边形 3"/>
          <p:cNvSpPr/>
          <p:nvPr/>
        </p:nvSpPr>
        <p:spPr bwMode="auto">
          <a:xfrm rot="12359350" flipV="1">
            <a:off x="4743450" y="3678238"/>
            <a:ext cx="1106488" cy="347662"/>
          </a:xfrm>
          <a:custGeom>
            <a:avLst/>
            <a:gdLst>
              <a:gd name="T0" fmla="*/ 0 w 3888432"/>
              <a:gd name="T1" fmla="*/ 0 h 1129027"/>
              <a:gd name="T2" fmla="*/ 3323919 w 3888432"/>
              <a:gd name="T3" fmla="*/ 0 h 1129027"/>
              <a:gd name="T4" fmla="*/ 3888432 w 3888432"/>
              <a:gd name="T5" fmla="*/ 564514 h 1129027"/>
              <a:gd name="T6" fmla="*/ 3323919 w 3888432"/>
              <a:gd name="T7" fmla="*/ 1129027 h 1129027"/>
              <a:gd name="T8" fmla="*/ 1011895 w 3888432"/>
              <a:gd name="T9" fmla="*/ 1118735 h 1129027"/>
              <a:gd name="T10" fmla="*/ 0 w 3888432"/>
              <a:gd name="T11" fmla="*/ 8248 h 1129027"/>
              <a:gd name="T12" fmla="*/ 0 w 3888432"/>
              <a:gd name="T13" fmla="*/ 0 h 1129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9" name="五边形 3"/>
          <p:cNvSpPr/>
          <p:nvPr/>
        </p:nvSpPr>
        <p:spPr bwMode="auto">
          <a:xfrm rot="16679350" flipV="1">
            <a:off x="5359400" y="2909888"/>
            <a:ext cx="1108075" cy="346075"/>
          </a:xfrm>
          <a:custGeom>
            <a:avLst/>
            <a:gdLst>
              <a:gd name="T0" fmla="*/ 0 w 3888432"/>
              <a:gd name="T1" fmla="*/ 0 h 1129027"/>
              <a:gd name="T2" fmla="*/ 3323919 w 3888432"/>
              <a:gd name="T3" fmla="*/ 0 h 1129027"/>
              <a:gd name="T4" fmla="*/ 3888432 w 3888432"/>
              <a:gd name="T5" fmla="*/ 564514 h 1129027"/>
              <a:gd name="T6" fmla="*/ 3323919 w 3888432"/>
              <a:gd name="T7" fmla="*/ 1129027 h 1129027"/>
              <a:gd name="T8" fmla="*/ 1011895 w 3888432"/>
              <a:gd name="T9" fmla="*/ 1118735 h 1129027"/>
              <a:gd name="T10" fmla="*/ 0 w 3888432"/>
              <a:gd name="T11" fmla="*/ 8248 h 1129027"/>
              <a:gd name="T12" fmla="*/ 0 w 3888432"/>
              <a:gd name="T13" fmla="*/ 0 h 1129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0" name="五边形 3"/>
          <p:cNvSpPr/>
          <p:nvPr/>
        </p:nvSpPr>
        <p:spPr bwMode="auto">
          <a:xfrm rot="20999350" flipV="1">
            <a:off x="6281738" y="3259138"/>
            <a:ext cx="1108075" cy="346075"/>
          </a:xfrm>
          <a:custGeom>
            <a:avLst/>
            <a:gdLst>
              <a:gd name="T0" fmla="*/ 0 w 3888432"/>
              <a:gd name="T1" fmla="*/ 0 h 1129027"/>
              <a:gd name="T2" fmla="*/ 3323919 w 3888432"/>
              <a:gd name="T3" fmla="*/ 0 h 1129027"/>
              <a:gd name="T4" fmla="*/ 3888432 w 3888432"/>
              <a:gd name="T5" fmla="*/ 564514 h 1129027"/>
              <a:gd name="T6" fmla="*/ 3323919 w 3888432"/>
              <a:gd name="T7" fmla="*/ 1129027 h 1129027"/>
              <a:gd name="T8" fmla="*/ 1011895 w 3888432"/>
              <a:gd name="T9" fmla="*/ 1118735 h 1129027"/>
              <a:gd name="T10" fmla="*/ 0 w 3888432"/>
              <a:gd name="T11" fmla="*/ 8248 h 1129027"/>
              <a:gd name="T12" fmla="*/ 0 w 3888432"/>
              <a:gd name="T13" fmla="*/ 0 h 1129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1" name="五边形 3"/>
          <p:cNvSpPr/>
          <p:nvPr/>
        </p:nvSpPr>
        <p:spPr bwMode="auto">
          <a:xfrm rot="3719350" flipV="1">
            <a:off x="6235700" y="4243388"/>
            <a:ext cx="1106488" cy="347662"/>
          </a:xfrm>
          <a:custGeom>
            <a:avLst/>
            <a:gdLst>
              <a:gd name="T0" fmla="*/ 0 w 3888432"/>
              <a:gd name="T1" fmla="*/ 0 h 1129027"/>
              <a:gd name="T2" fmla="*/ 3323919 w 3888432"/>
              <a:gd name="T3" fmla="*/ 0 h 1129027"/>
              <a:gd name="T4" fmla="*/ 3888432 w 3888432"/>
              <a:gd name="T5" fmla="*/ 564514 h 1129027"/>
              <a:gd name="T6" fmla="*/ 3323919 w 3888432"/>
              <a:gd name="T7" fmla="*/ 1129027 h 1129027"/>
              <a:gd name="T8" fmla="*/ 1011895 w 3888432"/>
              <a:gd name="T9" fmla="*/ 1118735 h 1129027"/>
              <a:gd name="T10" fmla="*/ 0 w 3888432"/>
              <a:gd name="T11" fmla="*/ 8248 h 1129027"/>
              <a:gd name="T12" fmla="*/ 0 w 3888432"/>
              <a:gd name="T13" fmla="*/ 0 h 1129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2" name="五边形 3"/>
          <p:cNvSpPr/>
          <p:nvPr/>
        </p:nvSpPr>
        <p:spPr bwMode="auto">
          <a:xfrm rot="8039350" flipV="1">
            <a:off x="5283994" y="4502944"/>
            <a:ext cx="1106487" cy="346075"/>
          </a:xfrm>
          <a:custGeom>
            <a:avLst/>
            <a:gdLst>
              <a:gd name="T0" fmla="*/ 0 w 3888432"/>
              <a:gd name="T1" fmla="*/ 0 h 1129027"/>
              <a:gd name="T2" fmla="*/ 3323919 w 3888432"/>
              <a:gd name="T3" fmla="*/ 0 h 1129027"/>
              <a:gd name="T4" fmla="*/ 3888432 w 3888432"/>
              <a:gd name="T5" fmla="*/ 564514 h 1129027"/>
              <a:gd name="T6" fmla="*/ 3323919 w 3888432"/>
              <a:gd name="T7" fmla="*/ 1129027 h 1129027"/>
              <a:gd name="T8" fmla="*/ 1011895 w 3888432"/>
              <a:gd name="T9" fmla="*/ 1118735 h 1129027"/>
              <a:gd name="T10" fmla="*/ 0 w 3888432"/>
              <a:gd name="T11" fmla="*/ 8248 h 1129027"/>
              <a:gd name="T12" fmla="*/ 0 w 3888432"/>
              <a:gd name="T13" fmla="*/ 0 h 1129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3" name="双大括号 9"/>
          <p:cNvSpPr>
            <a:spLocks noChangeArrowheads="1"/>
          </p:cNvSpPr>
          <p:nvPr/>
        </p:nvSpPr>
        <p:spPr bwMode="auto">
          <a:xfrm>
            <a:off x="7589838" y="2940050"/>
            <a:ext cx="1906587" cy="808038"/>
          </a:xfrm>
          <a:prstGeom prst="bracePair">
            <a:avLst>
              <a:gd name="adj" fmla="val 8333"/>
            </a:avLst>
          </a:prstGeom>
          <a:noFill/>
          <a:ln w="635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双大括号 21"/>
          <p:cNvSpPr>
            <a:spLocks noChangeArrowheads="1"/>
          </p:cNvSpPr>
          <p:nvPr/>
        </p:nvSpPr>
        <p:spPr bwMode="auto">
          <a:xfrm>
            <a:off x="6951663" y="4986338"/>
            <a:ext cx="1908175" cy="808037"/>
          </a:xfrm>
          <a:prstGeom prst="bracePair">
            <a:avLst>
              <a:gd name="adj" fmla="val 8333"/>
            </a:avLst>
          </a:prstGeom>
          <a:noFill/>
          <a:ln w="635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5" name="双大括号 28"/>
          <p:cNvSpPr>
            <a:spLocks noChangeArrowheads="1"/>
          </p:cNvSpPr>
          <p:nvPr/>
        </p:nvSpPr>
        <p:spPr bwMode="auto">
          <a:xfrm>
            <a:off x="3624263" y="5194300"/>
            <a:ext cx="1908175" cy="808038"/>
          </a:xfrm>
          <a:prstGeom prst="bracePair">
            <a:avLst>
              <a:gd name="adj" fmla="val 8333"/>
            </a:avLst>
          </a:prstGeom>
          <a:noFill/>
          <a:ln w="635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6" name="双大括号 29"/>
          <p:cNvSpPr>
            <a:spLocks noChangeArrowheads="1"/>
          </p:cNvSpPr>
          <p:nvPr/>
        </p:nvSpPr>
        <p:spPr bwMode="auto">
          <a:xfrm>
            <a:off x="2727325" y="3170238"/>
            <a:ext cx="1906588" cy="806450"/>
          </a:xfrm>
          <a:prstGeom prst="bracePair">
            <a:avLst>
              <a:gd name="adj" fmla="val 8333"/>
            </a:avLst>
          </a:prstGeom>
          <a:noFill/>
          <a:ln w="635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7" name="双大括号 30"/>
          <p:cNvSpPr>
            <a:spLocks noChangeArrowheads="1"/>
          </p:cNvSpPr>
          <p:nvPr/>
        </p:nvSpPr>
        <p:spPr bwMode="auto">
          <a:xfrm>
            <a:off x="5045075" y="1685925"/>
            <a:ext cx="1906588" cy="808038"/>
          </a:xfrm>
          <a:prstGeom prst="bracePair">
            <a:avLst>
              <a:gd name="adj" fmla="val 8333"/>
            </a:avLst>
          </a:prstGeom>
          <a:noFill/>
          <a:ln w="635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  <a:endParaRPr lang="zh-CN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702" name="直接连接符 10"/>
          <p:cNvCxnSpPr>
            <a:cxnSpLocks noChangeShapeType="1"/>
            <a:stCxn id="29703" idx="0"/>
          </p:cNvCxnSpPr>
          <p:nvPr/>
        </p:nvCxnSpPr>
        <p:spPr bwMode="auto">
          <a:xfrm flipV="1">
            <a:off x="4316413" y="3325813"/>
            <a:ext cx="7937" cy="64770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703" name="等腰三角形 1"/>
          <p:cNvSpPr>
            <a:spLocks noChangeArrowheads="1"/>
          </p:cNvSpPr>
          <p:nvPr/>
        </p:nvSpPr>
        <p:spPr bwMode="auto">
          <a:xfrm>
            <a:off x="3549650" y="3973513"/>
            <a:ext cx="1533525" cy="13208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 cap="flat" cmpd="sng">
            <a:solidFill>
              <a:srgbClr val="FE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4" name="文本框 19"/>
          <p:cNvSpPr txBox="1">
            <a:spLocks noChangeArrowheads="1"/>
          </p:cNvSpPr>
          <p:nvPr/>
        </p:nvSpPr>
        <p:spPr bwMode="auto">
          <a:xfrm>
            <a:off x="3673475" y="2828925"/>
            <a:ext cx="1285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5" name="等腰三角形 2"/>
          <p:cNvSpPr>
            <a:spLocks noChangeArrowheads="1"/>
          </p:cNvSpPr>
          <p:nvPr/>
        </p:nvSpPr>
        <p:spPr bwMode="auto">
          <a:xfrm>
            <a:off x="4445000" y="3973513"/>
            <a:ext cx="1533525" cy="132080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 w="12700" cap="flat" cmpd="sng">
            <a:solidFill>
              <a:srgbClr val="FE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706" name="直接连接符 12"/>
          <p:cNvCxnSpPr>
            <a:cxnSpLocks noChangeShapeType="1"/>
          </p:cNvCxnSpPr>
          <p:nvPr/>
        </p:nvCxnSpPr>
        <p:spPr bwMode="auto">
          <a:xfrm flipV="1">
            <a:off x="5207000" y="2725738"/>
            <a:ext cx="7938" cy="1260475"/>
          </a:xfrm>
          <a:prstGeom prst="line">
            <a:avLst/>
          </a:pr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707" name="文本框 20"/>
          <p:cNvSpPr txBox="1">
            <a:spLocks noChangeArrowheads="1"/>
          </p:cNvSpPr>
          <p:nvPr/>
        </p:nvSpPr>
        <p:spPr bwMode="auto">
          <a:xfrm>
            <a:off x="4568825" y="2228850"/>
            <a:ext cx="1285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9708" name="等腰三角形 3"/>
          <p:cNvSpPr>
            <a:spLocks noChangeArrowheads="1"/>
          </p:cNvSpPr>
          <p:nvPr/>
        </p:nvSpPr>
        <p:spPr bwMode="auto">
          <a:xfrm>
            <a:off x="5338763" y="3973513"/>
            <a:ext cx="1533525" cy="13208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 cap="flat" cmpd="sng">
            <a:solidFill>
              <a:srgbClr val="FE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709" name="直接连接符 13"/>
          <p:cNvCxnSpPr>
            <a:cxnSpLocks noChangeShapeType="1"/>
          </p:cNvCxnSpPr>
          <p:nvPr/>
        </p:nvCxnSpPr>
        <p:spPr bwMode="auto">
          <a:xfrm flipV="1">
            <a:off x="6105525" y="3325813"/>
            <a:ext cx="6350" cy="64770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710" name="文本框 24"/>
          <p:cNvSpPr txBox="1">
            <a:spLocks noChangeArrowheads="1"/>
          </p:cNvSpPr>
          <p:nvPr/>
        </p:nvSpPr>
        <p:spPr bwMode="auto">
          <a:xfrm>
            <a:off x="5462588" y="2828925"/>
            <a:ext cx="1285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9711" name="等腰三角形 4"/>
          <p:cNvSpPr>
            <a:spLocks noChangeArrowheads="1"/>
          </p:cNvSpPr>
          <p:nvPr/>
        </p:nvSpPr>
        <p:spPr bwMode="auto">
          <a:xfrm>
            <a:off x="6232525" y="3973513"/>
            <a:ext cx="1533525" cy="132080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 w="12700" cap="flat" cmpd="sng">
            <a:solidFill>
              <a:srgbClr val="FE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712" name="直接连接符 14"/>
          <p:cNvCxnSpPr>
            <a:cxnSpLocks noChangeShapeType="1"/>
          </p:cNvCxnSpPr>
          <p:nvPr/>
        </p:nvCxnSpPr>
        <p:spPr bwMode="auto">
          <a:xfrm flipV="1">
            <a:off x="6996113" y="2725738"/>
            <a:ext cx="7937" cy="1260475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713" name="文本框 25"/>
          <p:cNvSpPr txBox="1">
            <a:spLocks noChangeArrowheads="1"/>
          </p:cNvSpPr>
          <p:nvPr/>
        </p:nvSpPr>
        <p:spPr bwMode="auto">
          <a:xfrm>
            <a:off x="6356350" y="2228850"/>
            <a:ext cx="1285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9714" name="等腰三角形 5"/>
          <p:cNvSpPr>
            <a:spLocks noChangeArrowheads="1"/>
          </p:cNvSpPr>
          <p:nvPr/>
        </p:nvSpPr>
        <p:spPr bwMode="auto">
          <a:xfrm>
            <a:off x="7127875" y="3973513"/>
            <a:ext cx="1533525" cy="13208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 cap="flat" cmpd="sng">
            <a:solidFill>
              <a:srgbClr val="FE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715" name="直接连接符 15"/>
          <p:cNvCxnSpPr>
            <a:cxnSpLocks noChangeShapeType="1"/>
          </p:cNvCxnSpPr>
          <p:nvPr/>
        </p:nvCxnSpPr>
        <p:spPr bwMode="auto">
          <a:xfrm flipV="1">
            <a:off x="7894638" y="3325813"/>
            <a:ext cx="6350" cy="64770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716" name="文本框 26"/>
          <p:cNvSpPr txBox="1">
            <a:spLocks noChangeArrowheads="1"/>
          </p:cNvSpPr>
          <p:nvPr/>
        </p:nvSpPr>
        <p:spPr bwMode="auto">
          <a:xfrm>
            <a:off x="7251700" y="2828925"/>
            <a:ext cx="1285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9717" name="文本框 39"/>
          <p:cNvSpPr txBox="1">
            <a:spLocks noChangeArrowheads="1"/>
          </p:cNvSpPr>
          <p:nvPr/>
        </p:nvSpPr>
        <p:spPr bwMode="auto">
          <a:xfrm>
            <a:off x="1076325" y="2241550"/>
            <a:ext cx="17907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9718" name="文本框 39"/>
          <p:cNvSpPr txBox="1">
            <a:spLocks noChangeArrowheads="1"/>
          </p:cNvSpPr>
          <p:nvPr/>
        </p:nvSpPr>
        <p:spPr bwMode="auto">
          <a:xfrm>
            <a:off x="1076325" y="4298950"/>
            <a:ext cx="17907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9719" name="文本框 39"/>
          <p:cNvSpPr txBox="1">
            <a:spLocks noChangeArrowheads="1"/>
          </p:cNvSpPr>
          <p:nvPr/>
        </p:nvSpPr>
        <p:spPr bwMode="auto">
          <a:xfrm>
            <a:off x="9591675" y="4298950"/>
            <a:ext cx="17907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9720" name="文本框 39"/>
          <p:cNvSpPr txBox="1">
            <a:spLocks noChangeArrowheads="1"/>
          </p:cNvSpPr>
          <p:nvPr/>
        </p:nvSpPr>
        <p:spPr bwMode="auto">
          <a:xfrm>
            <a:off x="3549650" y="5432183"/>
            <a:ext cx="5111750" cy="75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亮亮图文旗舰店</a:t>
            </a:r>
            <a:r>
              <a:rPr lang="en-US" altLang="zh-CN" sz="1200" smtClean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https://liangliangtuwen.tmall.com</a:t>
            </a:r>
            <a:r>
              <a:rPr lang="zh-CN" altLang="en-US" sz="1200" smtClean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altLang="en-US" dirty="0"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721" name="文本框 39"/>
          <p:cNvSpPr txBox="1">
            <a:spLocks noChangeArrowheads="1"/>
          </p:cNvSpPr>
          <p:nvPr/>
        </p:nvSpPr>
        <p:spPr bwMode="auto">
          <a:xfrm>
            <a:off x="9591675" y="2241550"/>
            <a:ext cx="17907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/>
      <p:bldP spid="29705" grpId="0" animBg="1"/>
      <p:bldP spid="29707" grpId="0"/>
      <p:bldP spid="29708" grpId="0" animBg="1"/>
      <p:bldP spid="29710" grpId="0"/>
      <p:bldP spid="29711" grpId="0" animBg="1"/>
      <p:bldP spid="29713" grpId="0"/>
      <p:bldP spid="29714" grpId="0" animBg="1"/>
      <p:bldP spid="29716" grpId="0"/>
      <p:bldP spid="29717" grpId="0"/>
      <p:bldP spid="29718" grpId="0"/>
      <p:bldP spid="29719" grpId="0"/>
      <p:bldP spid="29720" grpId="0"/>
      <p:bldP spid="297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39775" y="841375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52538" y="1566863"/>
            <a:ext cx="16446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200" dirty="0">
                <a:solidFill>
                  <a:srgbClr val="EAEAEA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6084888" y="1566863"/>
            <a:ext cx="14287" cy="3503612"/>
          </a:xfrm>
          <a:prstGeom prst="line">
            <a:avLst/>
          </a:prstGeom>
          <a:noFill/>
          <a:ln w="9525" cap="rnd" cmpd="sng">
            <a:solidFill>
              <a:srgbClr val="FFFF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Rectangle 5" descr="20130822114650766"/>
          <p:cNvSpPr>
            <a:spLocks noChangeArrowheads="1"/>
          </p:cNvSpPr>
          <p:nvPr/>
        </p:nvSpPr>
        <p:spPr bwMode="auto">
          <a:xfrm>
            <a:off x="2897188" y="1566863"/>
            <a:ext cx="2844800" cy="168116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6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zh-CN">
              <a:sym typeface="Arial" panose="020B060402020202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297613" y="1566863"/>
            <a:ext cx="16446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200" dirty="0">
                <a:solidFill>
                  <a:srgbClr val="EAEAEA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30727" name="Rectangle 7" descr="20130822114650766"/>
          <p:cNvSpPr>
            <a:spLocks noChangeArrowheads="1"/>
          </p:cNvSpPr>
          <p:nvPr/>
        </p:nvSpPr>
        <p:spPr bwMode="auto">
          <a:xfrm>
            <a:off x="7942263" y="1566863"/>
            <a:ext cx="2844800" cy="168116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6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zh-CN">
              <a:sym typeface="Arial" panose="020B0604020202020204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252538" y="3460750"/>
            <a:ext cx="16446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200">
                <a:solidFill>
                  <a:srgbClr val="EAEAEA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30729" name="Rectangle 9" descr="20130822114650766"/>
          <p:cNvSpPr>
            <a:spLocks noChangeArrowheads="1"/>
          </p:cNvSpPr>
          <p:nvPr/>
        </p:nvSpPr>
        <p:spPr bwMode="auto">
          <a:xfrm>
            <a:off x="2897188" y="3460750"/>
            <a:ext cx="2844800" cy="16795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b="-3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zh-CN">
              <a:sym typeface="Arial" panose="020B0604020202020204" pitchFamily="34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297613" y="3460750"/>
            <a:ext cx="16446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200">
                <a:solidFill>
                  <a:srgbClr val="EAEAEA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30731" name="Rectangle 11" descr="20130822114650766"/>
          <p:cNvSpPr>
            <a:spLocks noChangeArrowheads="1"/>
          </p:cNvSpPr>
          <p:nvPr/>
        </p:nvSpPr>
        <p:spPr bwMode="auto">
          <a:xfrm>
            <a:off x="7942263" y="3460750"/>
            <a:ext cx="2844800" cy="16795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b="-3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zh-CN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/>
      <p:bldP spid="30724" grpId="0" animBg="1"/>
      <p:bldP spid="30725" grpId="0" animBg="1"/>
      <p:bldP spid="30726" grpId="0"/>
      <p:bldP spid="30727" grpId="0" animBg="1"/>
      <p:bldP spid="30728" grpId="0"/>
      <p:bldP spid="30729" grpId="0" animBg="1"/>
      <p:bldP spid="30730" grpId="0"/>
      <p:bldP spid="307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31748" name="任意多边形 23"/>
          <p:cNvSpPr>
            <a:spLocks noChangeArrowheads="1"/>
          </p:cNvSpPr>
          <p:nvPr/>
        </p:nvSpPr>
        <p:spPr bwMode="auto">
          <a:xfrm>
            <a:off x="3209925" y="2066925"/>
            <a:ext cx="2732088" cy="712788"/>
          </a:xfrm>
          <a:custGeom>
            <a:avLst/>
            <a:gdLst>
              <a:gd name="T0" fmla="*/ 469943 w 3024977"/>
              <a:gd name="T1" fmla="*/ 0 h 790148"/>
              <a:gd name="T2" fmla="*/ 469943 w 3024977"/>
              <a:gd name="T3" fmla="*/ 139214 h 790148"/>
              <a:gd name="T4" fmla="*/ 2731929 w 3024977"/>
              <a:gd name="T5" fmla="*/ 139214 h 790148"/>
              <a:gd name="T6" fmla="*/ 2731929 w 3024977"/>
              <a:gd name="T7" fmla="*/ 574388 h 790148"/>
              <a:gd name="T8" fmla="*/ 469943 w 3024977"/>
              <a:gd name="T9" fmla="*/ 574388 h 790148"/>
              <a:gd name="T10" fmla="*/ 469943 w 3024977"/>
              <a:gd name="T11" fmla="*/ 713602 h 790148"/>
              <a:gd name="T12" fmla="*/ 0 w 3024977"/>
              <a:gd name="T13" fmla="*/ 356801 h 790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24977"/>
              <a:gd name="T22" fmla="*/ 0 h 790148"/>
              <a:gd name="T23" fmla="*/ 3024977 w 3024977"/>
              <a:gd name="T24" fmla="*/ 790148 h 790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24977" h="790148">
                <a:moveTo>
                  <a:pt x="520353" y="0"/>
                </a:moveTo>
                <a:lnTo>
                  <a:pt x="520353" y="154147"/>
                </a:lnTo>
                <a:lnTo>
                  <a:pt x="3024977" y="154147"/>
                </a:lnTo>
                <a:lnTo>
                  <a:pt x="3024977" y="636001"/>
                </a:lnTo>
                <a:lnTo>
                  <a:pt x="520353" y="636001"/>
                </a:lnTo>
                <a:lnTo>
                  <a:pt x="520353" y="790148"/>
                </a:lnTo>
                <a:lnTo>
                  <a:pt x="0" y="395074"/>
                </a:lnTo>
                <a:lnTo>
                  <a:pt x="520353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31749" name="任意多边形 26"/>
          <p:cNvSpPr>
            <a:spLocks noChangeArrowheads="1"/>
          </p:cNvSpPr>
          <p:nvPr/>
        </p:nvSpPr>
        <p:spPr bwMode="auto">
          <a:xfrm flipH="1">
            <a:off x="6135688" y="2927350"/>
            <a:ext cx="2732087" cy="712788"/>
          </a:xfrm>
          <a:custGeom>
            <a:avLst/>
            <a:gdLst>
              <a:gd name="T0" fmla="*/ 469943 w 3024977"/>
              <a:gd name="T1" fmla="*/ 0 h 790148"/>
              <a:gd name="T2" fmla="*/ 469943 w 3024977"/>
              <a:gd name="T3" fmla="*/ 139214 h 790148"/>
              <a:gd name="T4" fmla="*/ 2731929 w 3024977"/>
              <a:gd name="T5" fmla="*/ 139214 h 790148"/>
              <a:gd name="T6" fmla="*/ 2731929 w 3024977"/>
              <a:gd name="T7" fmla="*/ 574388 h 790148"/>
              <a:gd name="T8" fmla="*/ 469943 w 3024977"/>
              <a:gd name="T9" fmla="*/ 574388 h 790148"/>
              <a:gd name="T10" fmla="*/ 469943 w 3024977"/>
              <a:gd name="T11" fmla="*/ 713602 h 790148"/>
              <a:gd name="T12" fmla="*/ 0 w 3024977"/>
              <a:gd name="T13" fmla="*/ 356801 h 790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24977"/>
              <a:gd name="T22" fmla="*/ 0 h 790148"/>
              <a:gd name="T23" fmla="*/ 3024977 w 3024977"/>
              <a:gd name="T24" fmla="*/ 790148 h 790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24977" h="790148">
                <a:moveTo>
                  <a:pt x="520353" y="0"/>
                </a:moveTo>
                <a:lnTo>
                  <a:pt x="520353" y="154147"/>
                </a:lnTo>
                <a:lnTo>
                  <a:pt x="3024977" y="154147"/>
                </a:lnTo>
                <a:lnTo>
                  <a:pt x="3024977" y="636001"/>
                </a:lnTo>
                <a:lnTo>
                  <a:pt x="520353" y="636001"/>
                </a:lnTo>
                <a:lnTo>
                  <a:pt x="520353" y="790148"/>
                </a:lnTo>
                <a:lnTo>
                  <a:pt x="0" y="395074"/>
                </a:lnTo>
                <a:lnTo>
                  <a:pt x="520353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31750" name="任意多边形 30"/>
          <p:cNvSpPr>
            <a:spLocks noChangeArrowheads="1"/>
          </p:cNvSpPr>
          <p:nvPr/>
        </p:nvSpPr>
        <p:spPr bwMode="auto">
          <a:xfrm>
            <a:off x="3209925" y="3787775"/>
            <a:ext cx="2732088" cy="712788"/>
          </a:xfrm>
          <a:custGeom>
            <a:avLst/>
            <a:gdLst>
              <a:gd name="T0" fmla="*/ 469943 w 3024977"/>
              <a:gd name="T1" fmla="*/ 0 h 790148"/>
              <a:gd name="T2" fmla="*/ 469943 w 3024977"/>
              <a:gd name="T3" fmla="*/ 139214 h 790148"/>
              <a:gd name="T4" fmla="*/ 2731929 w 3024977"/>
              <a:gd name="T5" fmla="*/ 139214 h 790148"/>
              <a:gd name="T6" fmla="*/ 2731929 w 3024977"/>
              <a:gd name="T7" fmla="*/ 574388 h 790148"/>
              <a:gd name="T8" fmla="*/ 469943 w 3024977"/>
              <a:gd name="T9" fmla="*/ 574388 h 790148"/>
              <a:gd name="T10" fmla="*/ 469943 w 3024977"/>
              <a:gd name="T11" fmla="*/ 713602 h 790148"/>
              <a:gd name="T12" fmla="*/ 0 w 3024977"/>
              <a:gd name="T13" fmla="*/ 356801 h 790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24977"/>
              <a:gd name="T22" fmla="*/ 0 h 790148"/>
              <a:gd name="T23" fmla="*/ 3024977 w 3024977"/>
              <a:gd name="T24" fmla="*/ 790148 h 790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24977" h="790148">
                <a:moveTo>
                  <a:pt x="520353" y="0"/>
                </a:moveTo>
                <a:lnTo>
                  <a:pt x="520353" y="154147"/>
                </a:lnTo>
                <a:lnTo>
                  <a:pt x="3024977" y="154147"/>
                </a:lnTo>
                <a:lnTo>
                  <a:pt x="3024977" y="636001"/>
                </a:lnTo>
                <a:lnTo>
                  <a:pt x="520353" y="636001"/>
                </a:lnTo>
                <a:lnTo>
                  <a:pt x="520353" y="790148"/>
                </a:lnTo>
                <a:lnTo>
                  <a:pt x="0" y="395074"/>
                </a:lnTo>
                <a:lnTo>
                  <a:pt x="520353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31751" name="任意多边形 34"/>
          <p:cNvSpPr>
            <a:spLocks noChangeArrowheads="1"/>
          </p:cNvSpPr>
          <p:nvPr/>
        </p:nvSpPr>
        <p:spPr bwMode="auto">
          <a:xfrm flipH="1">
            <a:off x="6135688" y="4648200"/>
            <a:ext cx="2732087" cy="714375"/>
          </a:xfrm>
          <a:custGeom>
            <a:avLst/>
            <a:gdLst>
              <a:gd name="T0" fmla="*/ 469943 w 3024977"/>
              <a:gd name="T1" fmla="*/ 0 h 790148"/>
              <a:gd name="T2" fmla="*/ 469943 w 3024977"/>
              <a:gd name="T3" fmla="*/ 139214 h 790148"/>
              <a:gd name="T4" fmla="*/ 2731929 w 3024977"/>
              <a:gd name="T5" fmla="*/ 139214 h 790148"/>
              <a:gd name="T6" fmla="*/ 2731929 w 3024977"/>
              <a:gd name="T7" fmla="*/ 574388 h 790148"/>
              <a:gd name="T8" fmla="*/ 469943 w 3024977"/>
              <a:gd name="T9" fmla="*/ 574388 h 790148"/>
              <a:gd name="T10" fmla="*/ 469943 w 3024977"/>
              <a:gd name="T11" fmla="*/ 713602 h 790148"/>
              <a:gd name="T12" fmla="*/ 0 w 3024977"/>
              <a:gd name="T13" fmla="*/ 356801 h 790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24977"/>
              <a:gd name="T22" fmla="*/ 0 h 790148"/>
              <a:gd name="T23" fmla="*/ 3024977 w 3024977"/>
              <a:gd name="T24" fmla="*/ 790148 h 790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24977" h="790148">
                <a:moveTo>
                  <a:pt x="520353" y="0"/>
                </a:moveTo>
                <a:lnTo>
                  <a:pt x="520353" y="154147"/>
                </a:lnTo>
                <a:lnTo>
                  <a:pt x="3024977" y="154147"/>
                </a:lnTo>
                <a:lnTo>
                  <a:pt x="3024977" y="636001"/>
                </a:lnTo>
                <a:lnTo>
                  <a:pt x="520353" y="636001"/>
                </a:lnTo>
                <a:lnTo>
                  <a:pt x="520353" y="790148"/>
                </a:lnTo>
                <a:lnTo>
                  <a:pt x="0" y="395074"/>
                </a:lnTo>
                <a:lnTo>
                  <a:pt x="520353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31752" name="任意多边形 11"/>
          <p:cNvSpPr/>
          <p:nvPr/>
        </p:nvSpPr>
        <p:spPr bwMode="auto">
          <a:xfrm>
            <a:off x="5641975" y="2176463"/>
            <a:ext cx="779463" cy="120650"/>
          </a:xfrm>
          <a:custGeom>
            <a:avLst/>
            <a:gdLst>
              <a:gd name="T0" fmla="*/ 0 w 923925"/>
              <a:gd name="T1" fmla="*/ 142875 h 142875"/>
              <a:gd name="T2" fmla="*/ 469900 w 923925"/>
              <a:gd name="T3" fmla="*/ 0 h 142875"/>
              <a:gd name="T4" fmla="*/ 923925 w 923925"/>
              <a:gd name="T5" fmla="*/ 139700 h 142875"/>
              <a:gd name="T6" fmla="*/ 0 w 923925"/>
              <a:gd name="T7" fmla="*/ 142875 h 142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3925" h="142875">
                <a:moveTo>
                  <a:pt x="0" y="142875"/>
                </a:moveTo>
                <a:lnTo>
                  <a:pt x="469900" y="0"/>
                </a:lnTo>
                <a:lnTo>
                  <a:pt x="923925" y="139700"/>
                </a:lnTo>
                <a:lnTo>
                  <a:pt x="0" y="142875"/>
                </a:lnTo>
                <a:close/>
              </a:path>
            </a:pathLst>
          </a:custGeom>
          <a:solidFill>
            <a:srgbClr val="0886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3" name="任意多边形 27"/>
          <p:cNvSpPr/>
          <p:nvPr/>
        </p:nvSpPr>
        <p:spPr bwMode="auto">
          <a:xfrm flipH="1">
            <a:off x="5656263" y="3036888"/>
            <a:ext cx="777875" cy="120650"/>
          </a:xfrm>
          <a:custGeom>
            <a:avLst/>
            <a:gdLst>
              <a:gd name="T0" fmla="*/ 0 w 923925"/>
              <a:gd name="T1" fmla="*/ 142875 h 142875"/>
              <a:gd name="T2" fmla="*/ 469900 w 923925"/>
              <a:gd name="T3" fmla="*/ 0 h 142875"/>
              <a:gd name="T4" fmla="*/ 923925 w 923925"/>
              <a:gd name="T5" fmla="*/ 139700 h 142875"/>
              <a:gd name="T6" fmla="*/ 0 w 923925"/>
              <a:gd name="T7" fmla="*/ 142875 h 142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3925" h="142875">
                <a:moveTo>
                  <a:pt x="0" y="142875"/>
                </a:moveTo>
                <a:lnTo>
                  <a:pt x="469900" y="0"/>
                </a:lnTo>
                <a:lnTo>
                  <a:pt x="923925" y="139700"/>
                </a:lnTo>
                <a:lnTo>
                  <a:pt x="0" y="142875"/>
                </a:lnTo>
                <a:close/>
              </a:path>
            </a:pathLst>
          </a:custGeom>
          <a:solidFill>
            <a:srgbClr val="0E70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4" name="任意多边形 31"/>
          <p:cNvSpPr/>
          <p:nvPr/>
        </p:nvSpPr>
        <p:spPr bwMode="auto">
          <a:xfrm>
            <a:off x="5641975" y="3897313"/>
            <a:ext cx="779463" cy="120650"/>
          </a:xfrm>
          <a:custGeom>
            <a:avLst/>
            <a:gdLst>
              <a:gd name="T0" fmla="*/ 0 w 923925"/>
              <a:gd name="T1" fmla="*/ 142875 h 142875"/>
              <a:gd name="T2" fmla="*/ 469900 w 923925"/>
              <a:gd name="T3" fmla="*/ 0 h 142875"/>
              <a:gd name="T4" fmla="*/ 923925 w 923925"/>
              <a:gd name="T5" fmla="*/ 139700 h 142875"/>
              <a:gd name="T6" fmla="*/ 0 w 923925"/>
              <a:gd name="T7" fmla="*/ 142875 h 142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3925" h="142875">
                <a:moveTo>
                  <a:pt x="0" y="142875"/>
                </a:moveTo>
                <a:lnTo>
                  <a:pt x="469900" y="0"/>
                </a:lnTo>
                <a:lnTo>
                  <a:pt x="923925" y="139700"/>
                </a:lnTo>
                <a:lnTo>
                  <a:pt x="0" y="142875"/>
                </a:lnTo>
                <a:close/>
              </a:path>
            </a:pathLst>
          </a:custGeom>
          <a:solidFill>
            <a:srgbClr val="0886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5" name="任意多边形 35"/>
          <p:cNvSpPr/>
          <p:nvPr/>
        </p:nvSpPr>
        <p:spPr bwMode="auto">
          <a:xfrm flipH="1">
            <a:off x="5656263" y="4757738"/>
            <a:ext cx="777875" cy="120650"/>
          </a:xfrm>
          <a:custGeom>
            <a:avLst/>
            <a:gdLst>
              <a:gd name="T0" fmla="*/ 0 w 923925"/>
              <a:gd name="T1" fmla="*/ 142875 h 142875"/>
              <a:gd name="T2" fmla="*/ 469900 w 923925"/>
              <a:gd name="T3" fmla="*/ 0 h 142875"/>
              <a:gd name="T4" fmla="*/ 923925 w 923925"/>
              <a:gd name="T5" fmla="*/ 139700 h 142875"/>
              <a:gd name="T6" fmla="*/ 0 w 923925"/>
              <a:gd name="T7" fmla="*/ 142875 h 142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3925" h="142875">
                <a:moveTo>
                  <a:pt x="0" y="142875"/>
                </a:moveTo>
                <a:lnTo>
                  <a:pt x="469900" y="0"/>
                </a:lnTo>
                <a:lnTo>
                  <a:pt x="923925" y="139700"/>
                </a:lnTo>
                <a:lnTo>
                  <a:pt x="0" y="142875"/>
                </a:lnTo>
                <a:close/>
              </a:path>
            </a:pathLst>
          </a:custGeom>
          <a:solidFill>
            <a:srgbClr val="0E70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6" name="任意多边形 22"/>
          <p:cNvSpPr/>
          <p:nvPr/>
        </p:nvSpPr>
        <p:spPr bwMode="auto">
          <a:xfrm>
            <a:off x="5732463" y="1327150"/>
            <a:ext cx="588962" cy="4584700"/>
          </a:xfrm>
          <a:custGeom>
            <a:avLst/>
            <a:gdLst>
              <a:gd name="T0" fmla="*/ 395074 w 790147"/>
              <a:gd name="T1" fmla="*/ 0 h 4634927"/>
              <a:gd name="T2" fmla="*/ 688487 w 790147"/>
              <a:gd name="T3" fmla="*/ 386455 h 4634927"/>
              <a:gd name="T4" fmla="*/ 790147 w 790147"/>
              <a:gd name="T5" fmla="*/ 520352 h 4634927"/>
              <a:gd name="T6" fmla="*/ 610143 w 790147"/>
              <a:gd name="T7" fmla="*/ 520352 h 4634927"/>
              <a:gd name="T8" fmla="*/ 610143 w 790147"/>
              <a:gd name="T9" fmla="*/ 4634927 h 4634927"/>
              <a:gd name="T10" fmla="*/ 180006 w 790147"/>
              <a:gd name="T11" fmla="*/ 4634927 h 4634927"/>
              <a:gd name="T12" fmla="*/ 180006 w 790147"/>
              <a:gd name="T13" fmla="*/ 520352 h 4634927"/>
              <a:gd name="T14" fmla="*/ 0 w 790147"/>
              <a:gd name="T15" fmla="*/ 520352 h 4634927"/>
              <a:gd name="T16" fmla="*/ 101661 w 790147"/>
              <a:gd name="T17" fmla="*/ 386455 h 4634927"/>
              <a:gd name="T18" fmla="*/ 395074 w 790147"/>
              <a:gd name="T19" fmla="*/ 0 h 4634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0147" h="4634927">
                <a:moveTo>
                  <a:pt x="395074" y="0"/>
                </a:moveTo>
                <a:lnTo>
                  <a:pt x="688487" y="386455"/>
                </a:lnTo>
                <a:lnTo>
                  <a:pt x="790147" y="520352"/>
                </a:lnTo>
                <a:lnTo>
                  <a:pt x="610143" y="520352"/>
                </a:lnTo>
                <a:lnTo>
                  <a:pt x="610143" y="4634927"/>
                </a:lnTo>
                <a:lnTo>
                  <a:pt x="180006" y="4634927"/>
                </a:lnTo>
                <a:lnTo>
                  <a:pt x="180006" y="520352"/>
                </a:lnTo>
                <a:lnTo>
                  <a:pt x="0" y="520352"/>
                </a:lnTo>
                <a:lnTo>
                  <a:pt x="101661" y="386455"/>
                </a:lnTo>
                <a:lnTo>
                  <a:pt x="3950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7" name="矩形 6"/>
          <p:cNvSpPr>
            <a:spLocks noChangeArrowheads="1"/>
          </p:cNvSpPr>
          <p:nvPr/>
        </p:nvSpPr>
        <p:spPr bwMode="auto">
          <a:xfrm>
            <a:off x="5641975" y="2295525"/>
            <a:ext cx="779463" cy="434975"/>
          </a:xfrm>
          <a:prstGeom prst="rect">
            <a:avLst/>
          </a:prstGeom>
          <a:solidFill>
            <a:srgbClr val="0BBD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1758" name="矩形 28"/>
          <p:cNvSpPr>
            <a:spLocks noChangeArrowheads="1"/>
          </p:cNvSpPr>
          <p:nvPr/>
        </p:nvSpPr>
        <p:spPr bwMode="auto">
          <a:xfrm flipH="1">
            <a:off x="5654675" y="3155950"/>
            <a:ext cx="779463" cy="434975"/>
          </a:xfrm>
          <a:prstGeom prst="rect">
            <a:avLst/>
          </a:prstGeom>
          <a:solidFill>
            <a:srgbClr val="16AE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1759" name="矩形 32"/>
          <p:cNvSpPr>
            <a:spLocks noChangeArrowheads="1"/>
          </p:cNvSpPr>
          <p:nvPr/>
        </p:nvSpPr>
        <p:spPr bwMode="auto">
          <a:xfrm>
            <a:off x="5641975" y="4016375"/>
            <a:ext cx="779463" cy="434975"/>
          </a:xfrm>
          <a:prstGeom prst="rect">
            <a:avLst/>
          </a:prstGeom>
          <a:solidFill>
            <a:srgbClr val="0BBD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1760" name="矩形 36"/>
          <p:cNvSpPr>
            <a:spLocks noChangeArrowheads="1"/>
          </p:cNvSpPr>
          <p:nvPr/>
        </p:nvSpPr>
        <p:spPr bwMode="auto">
          <a:xfrm flipH="1">
            <a:off x="5654675" y="4876800"/>
            <a:ext cx="779463" cy="434975"/>
          </a:xfrm>
          <a:prstGeom prst="rect">
            <a:avLst/>
          </a:prstGeom>
          <a:solidFill>
            <a:srgbClr val="16AE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1761" name="矩形 40"/>
          <p:cNvSpPr>
            <a:spLocks noChangeArrowheads="1"/>
          </p:cNvSpPr>
          <p:nvPr/>
        </p:nvSpPr>
        <p:spPr bwMode="auto">
          <a:xfrm>
            <a:off x="3679825" y="4489450"/>
            <a:ext cx="197802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 dirty="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31762" name="矩形 41"/>
          <p:cNvSpPr>
            <a:spLocks noChangeArrowheads="1"/>
          </p:cNvSpPr>
          <p:nvPr/>
        </p:nvSpPr>
        <p:spPr bwMode="auto">
          <a:xfrm>
            <a:off x="3679825" y="2747963"/>
            <a:ext cx="1978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 dirty="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31763" name="矩形 42"/>
          <p:cNvSpPr>
            <a:spLocks noChangeArrowheads="1"/>
          </p:cNvSpPr>
          <p:nvPr/>
        </p:nvSpPr>
        <p:spPr bwMode="auto">
          <a:xfrm>
            <a:off x="6419850" y="5362575"/>
            <a:ext cx="1978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 dirty="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31764" name="矩形 43"/>
          <p:cNvSpPr>
            <a:spLocks noChangeArrowheads="1"/>
          </p:cNvSpPr>
          <p:nvPr/>
        </p:nvSpPr>
        <p:spPr bwMode="auto">
          <a:xfrm>
            <a:off x="6419850" y="3619500"/>
            <a:ext cx="197802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 dirty="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/>
      <p:bldP spid="31762" grpId="0"/>
      <p:bldP spid="31763" grpId="0"/>
      <p:bldP spid="317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32771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772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33796" name="Freeform 16"/>
          <p:cNvSpPr/>
          <p:nvPr/>
        </p:nvSpPr>
        <p:spPr bwMode="auto">
          <a:xfrm>
            <a:off x="4675188" y="3578225"/>
            <a:ext cx="1265237" cy="1268413"/>
          </a:xfrm>
          <a:custGeom>
            <a:avLst/>
            <a:gdLst>
              <a:gd name="T0" fmla="*/ 1296 w 1296"/>
              <a:gd name="T1" fmla="*/ 1298 h 1298"/>
              <a:gd name="T2" fmla="*/ 0 w 1296"/>
              <a:gd name="T3" fmla="*/ 1298 h 1298"/>
              <a:gd name="T4" fmla="*/ 1296 w 1296"/>
              <a:gd name="T5" fmla="*/ 0 h 1298"/>
              <a:gd name="T6" fmla="*/ 1296 w 1296"/>
              <a:gd name="T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1298">
                <a:moveTo>
                  <a:pt x="1296" y="1298"/>
                </a:moveTo>
                <a:lnTo>
                  <a:pt x="0" y="1298"/>
                </a:lnTo>
                <a:lnTo>
                  <a:pt x="1296" y="0"/>
                </a:lnTo>
                <a:lnTo>
                  <a:pt x="1296" y="1298"/>
                </a:lnTo>
                <a:close/>
              </a:path>
            </a:pathLst>
          </a:custGeom>
          <a:solidFill>
            <a:srgbClr val="258FB9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7" name="Freeform 17"/>
          <p:cNvSpPr/>
          <p:nvPr/>
        </p:nvSpPr>
        <p:spPr bwMode="auto">
          <a:xfrm>
            <a:off x="5307013" y="3578225"/>
            <a:ext cx="633412" cy="1268413"/>
          </a:xfrm>
          <a:custGeom>
            <a:avLst/>
            <a:gdLst>
              <a:gd name="T0" fmla="*/ 648 w 648"/>
              <a:gd name="T1" fmla="*/ 1298 h 1298"/>
              <a:gd name="T2" fmla="*/ 0 w 648"/>
              <a:gd name="T3" fmla="*/ 648 h 1298"/>
              <a:gd name="T4" fmla="*/ 648 w 648"/>
              <a:gd name="T5" fmla="*/ 0 h 1298"/>
              <a:gd name="T6" fmla="*/ 648 w 648"/>
              <a:gd name="T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8" h="1298">
                <a:moveTo>
                  <a:pt x="648" y="1298"/>
                </a:moveTo>
                <a:lnTo>
                  <a:pt x="0" y="648"/>
                </a:lnTo>
                <a:lnTo>
                  <a:pt x="648" y="0"/>
                </a:lnTo>
                <a:lnTo>
                  <a:pt x="648" y="1298"/>
                </a:lnTo>
                <a:close/>
              </a:path>
            </a:pathLst>
          </a:custGeom>
          <a:solidFill>
            <a:srgbClr val="36AC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Freeform 6"/>
          <p:cNvSpPr/>
          <p:nvPr/>
        </p:nvSpPr>
        <p:spPr bwMode="auto">
          <a:xfrm>
            <a:off x="5045075" y="1638300"/>
            <a:ext cx="895350" cy="1789113"/>
          </a:xfrm>
          <a:custGeom>
            <a:avLst/>
            <a:gdLst>
              <a:gd name="T0" fmla="*/ 0 w 917"/>
              <a:gd name="T1" fmla="*/ 916 h 1833"/>
              <a:gd name="T2" fmla="*/ 917 w 917"/>
              <a:gd name="T3" fmla="*/ 1833 h 1833"/>
              <a:gd name="T4" fmla="*/ 917 w 917"/>
              <a:gd name="T5" fmla="*/ 0 h 1833"/>
              <a:gd name="T6" fmla="*/ 0 w 917"/>
              <a:gd name="T7" fmla="*/ 916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" h="1833">
                <a:moveTo>
                  <a:pt x="0" y="916"/>
                </a:moveTo>
                <a:lnTo>
                  <a:pt x="917" y="1833"/>
                </a:lnTo>
                <a:lnTo>
                  <a:pt x="917" y="0"/>
                </a:lnTo>
                <a:lnTo>
                  <a:pt x="0" y="916"/>
                </a:lnTo>
                <a:close/>
              </a:path>
            </a:pathLst>
          </a:custGeom>
          <a:solidFill>
            <a:srgbClr val="F4E03E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Freeform 7"/>
          <p:cNvSpPr/>
          <p:nvPr/>
        </p:nvSpPr>
        <p:spPr bwMode="auto">
          <a:xfrm>
            <a:off x="5045075" y="2530475"/>
            <a:ext cx="895350" cy="896938"/>
          </a:xfrm>
          <a:custGeom>
            <a:avLst/>
            <a:gdLst>
              <a:gd name="T0" fmla="*/ 0 w 917"/>
              <a:gd name="T1" fmla="*/ 2 h 919"/>
              <a:gd name="T2" fmla="*/ 917 w 917"/>
              <a:gd name="T3" fmla="*/ 919 h 919"/>
              <a:gd name="T4" fmla="*/ 917 w 917"/>
              <a:gd name="T5" fmla="*/ 0 h 919"/>
              <a:gd name="T6" fmla="*/ 0 w 917"/>
              <a:gd name="T7" fmla="*/ 2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" h="919">
                <a:moveTo>
                  <a:pt x="0" y="2"/>
                </a:moveTo>
                <a:lnTo>
                  <a:pt x="917" y="919"/>
                </a:lnTo>
                <a:lnTo>
                  <a:pt x="917" y="0"/>
                </a:lnTo>
                <a:lnTo>
                  <a:pt x="0" y="2"/>
                </a:lnTo>
                <a:close/>
              </a:path>
            </a:pathLst>
          </a:custGeom>
          <a:solidFill>
            <a:srgbClr val="F5C1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0" name="Freeform 8"/>
          <p:cNvSpPr/>
          <p:nvPr/>
        </p:nvSpPr>
        <p:spPr bwMode="auto">
          <a:xfrm>
            <a:off x="6043613" y="3533775"/>
            <a:ext cx="1265237" cy="1265238"/>
          </a:xfrm>
          <a:custGeom>
            <a:avLst/>
            <a:gdLst>
              <a:gd name="T0" fmla="*/ 1296 w 1296"/>
              <a:gd name="T1" fmla="*/ 0 h 1296"/>
              <a:gd name="T2" fmla="*/ 0 w 1296"/>
              <a:gd name="T3" fmla="*/ 0 h 1296"/>
              <a:gd name="T4" fmla="*/ 1296 w 1296"/>
              <a:gd name="T5" fmla="*/ 1296 h 1296"/>
              <a:gd name="T6" fmla="*/ 1296 w 1296"/>
              <a:gd name="T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1296">
                <a:moveTo>
                  <a:pt x="1296" y="0"/>
                </a:moveTo>
                <a:lnTo>
                  <a:pt x="0" y="0"/>
                </a:lnTo>
                <a:lnTo>
                  <a:pt x="1296" y="1296"/>
                </a:lnTo>
                <a:lnTo>
                  <a:pt x="1296" y="0"/>
                </a:lnTo>
                <a:close/>
              </a:path>
            </a:pathLst>
          </a:custGeom>
          <a:solidFill>
            <a:srgbClr val="7C3D92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1" name="Freeform 9"/>
          <p:cNvSpPr/>
          <p:nvPr/>
        </p:nvSpPr>
        <p:spPr bwMode="auto">
          <a:xfrm>
            <a:off x="6043613" y="3533775"/>
            <a:ext cx="1265237" cy="633413"/>
          </a:xfrm>
          <a:custGeom>
            <a:avLst/>
            <a:gdLst>
              <a:gd name="T0" fmla="*/ 1296 w 1296"/>
              <a:gd name="T1" fmla="*/ 0 h 648"/>
              <a:gd name="T2" fmla="*/ 0 w 1296"/>
              <a:gd name="T3" fmla="*/ 0 h 648"/>
              <a:gd name="T4" fmla="*/ 648 w 1296"/>
              <a:gd name="T5" fmla="*/ 648 h 648"/>
              <a:gd name="T6" fmla="*/ 1296 w 1296"/>
              <a:gd name="T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648">
                <a:moveTo>
                  <a:pt x="1296" y="0"/>
                </a:moveTo>
                <a:lnTo>
                  <a:pt x="0" y="0"/>
                </a:lnTo>
                <a:lnTo>
                  <a:pt x="648" y="648"/>
                </a:lnTo>
                <a:lnTo>
                  <a:pt x="1296" y="0"/>
                </a:lnTo>
                <a:close/>
              </a:path>
            </a:pathLst>
          </a:custGeom>
          <a:solidFill>
            <a:srgbClr val="9274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2" name="Freeform 10"/>
          <p:cNvSpPr/>
          <p:nvPr/>
        </p:nvSpPr>
        <p:spPr bwMode="auto">
          <a:xfrm>
            <a:off x="6043613" y="2579688"/>
            <a:ext cx="1790700" cy="893762"/>
          </a:xfrm>
          <a:custGeom>
            <a:avLst/>
            <a:gdLst>
              <a:gd name="T0" fmla="*/ 917 w 1834"/>
              <a:gd name="T1" fmla="*/ 0 h 916"/>
              <a:gd name="T2" fmla="*/ 1834 w 1834"/>
              <a:gd name="T3" fmla="*/ 916 h 916"/>
              <a:gd name="T4" fmla="*/ 0 w 1834"/>
              <a:gd name="T5" fmla="*/ 916 h 916"/>
              <a:gd name="T6" fmla="*/ 917 w 1834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4" h="916">
                <a:moveTo>
                  <a:pt x="917" y="0"/>
                </a:moveTo>
                <a:lnTo>
                  <a:pt x="1834" y="916"/>
                </a:lnTo>
                <a:lnTo>
                  <a:pt x="0" y="916"/>
                </a:lnTo>
                <a:lnTo>
                  <a:pt x="917" y="0"/>
                </a:lnTo>
                <a:close/>
              </a:path>
            </a:pathLst>
          </a:custGeom>
          <a:solidFill>
            <a:srgbClr val="E54A78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3" name="Freeform 11"/>
          <p:cNvSpPr/>
          <p:nvPr/>
        </p:nvSpPr>
        <p:spPr bwMode="auto">
          <a:xfrm>
            <a:off x="6938963" y="2579688"/>
            <a:ext cx="895350" cy="893762"/>
          </a:xfrm>
          <a:custGeom>
            <a:avLst/>
            <a:gdLst>
              <a:gd name="T0" fmla="*/ 0 w 917"/>
              <a:gd name="T1" fmla="*/ 0 h 916"/>
              <a:gd name="T2" fmla="*/ 917 w 917"/>
              <a:gd name="T3" fmla="*/ 916 h 916"/>
              <a:gd name="T4" fmla="*/ 0 w 917"/>
              <a:gd name="T5" fmla="*/ 916 h 916"/>
              <a:gd name="T6" fmla="*/ 0 w 917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" h="916">
                <a:moveTo>
                  <a:pt x="0" y="0"/>
                </a:moveTo>
                <a:lnTo>
                  <a:pt x="917" y="916"/>
                </a:lnTo>
                <a:lnTo>
                  <a:pt x="0" y="916"/>
                </a:lnTo>
                <a:lnTo>
                  <a:pt x="0" y="0"/>
                </a:lnTo>
                <a:close/>
              </a:path>
            </a:pathLst>
          </a:custGeom>
          <a:solidFill>
            <a:srgbClr val="ED7F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4" name="Freeform 12"/>
          <p:cNvSpPr/>
          <p:nvPr/>
        </p:nvSpPr>
        <p:spPr bwMode="auto">
          <a:xfrm>
            <a:off x="5999163" y="2162175"/>
            <a:ext cx="1265237" cy="1265238"/>
          </a:xfrm>
          <a:custGeom>
            <a:avLst/>
            <a:gdLst>
              <a:gd name="T0" fmla="*/ 0 w 1296"/>
              <a:gd name="T1" fmla="*/ 0 h 1295"/>
              <a:gd name="T2" fmla="*/ 1296 w 1296"/>
              <a:gd name="T3" fmla="*/ 0 h 1295"/>
              <a:gd name="T4" fmla="*/ 0 w 1296"/>
              <a:gd name="T5" fmla="*/ 1295 h 1295"/>
              <a:gd name="T6" fmla="*/ 0 w 1296"/>
              <a:gd name="T7" fmla="*/ 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1295">
                <a:moveTo>
                  <a:pt x="0" y="0"/>
                </a:moveTo>
                <a:lnTo>
                  <a:pt x="1296" y="0"/>
                </a:lnTo>
                <a:lnTo>
                  <a:pt x="0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EE771A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5" name="Freeform 13"/>
          <p:cNvSpPr/>
          <p:nvPr/>
        </p:nvSpPr>
        <p:spPr bwMode="auto">
          <a:xfrm>
            <a:off x="5999163" y="2162175"/>
            <a:ext cx="1265237" cy="635000"/>
          </a:xfrm>
          <a:custGeom>
            <a:avLst/>
            <a:gdLst>
              <a:gd name="T0" fmla="*/ 0 w 1296"/>
              <a:gd name="T1" fmla="*/ 0 h 650"/>
              <a:gd name="T2" fmla="*/ 1296 w 1296"/>
              <a:gd name="T3" fmla="*/ 0 h 650"/>
              <a:gd name="T4" fmla="*/ 646 w 1296"/>
              <a:gd name="T5" fmla="*/ 650 h 650"/>
              <a:gd name="T6" fmla="*/ 0 w 1296"/>
              <a:gd name="T7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650">
                <a:moveTo>
                  <a:pt x="0" y="0"/>
                </a:moveTo>
                <a:lnTo>
                  <a:pt x="1296" y="0"/>
                </a:lnTo>
                <a:lnTo>
                  <a:pt x="646" y="650"/>
                </a:lnTo>
                <a:lnTo>
                  <a:pt x="0" y="0"/>
                </a:lnTo>
                <a:close/>
              </a:path>
            </a:pathLst>
          </a:custGeom>
          <a:solidFill>
            <a:srgbClr val="F5A5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6" name="Freeform 14"/>
          <p:cNvSpPr/>
          <p:nvPr/>
        </p:nvSpPr>
        <p:spPr bwMode="auto">
          <a:xfrm>
            <a:off x="5999163" y="3578225"/>
            <a:ext cx="895350" cy="1789113"/>
          </a:xfrm>
          <a:custGeom>
            <a:avLst/>
            <a:gdLst>
              <a:gd name="T0" fmla="*/ 917 w 917"/>
              <a:gd name="T1" fmla="*/ 916 h 1833"/>
              <a:gd name="T2" fmla="*/ 0 w 917"/>
              <a:gd name="T3" fmla="*/ 1833 h 1833"/>
              <a:gd name="T4" fmla="*/ 0 w 917"/>
              <a:gd name="T5" fmla="*/ 0 h 1833"/>
              <a:gd name="T6" fmla="*/ 917 w 917"/>
              <a:gd name="T7" fmla="*/ 916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" h="1833">
                <a:moveTo>
                  <a:pt x="917" y="916"/>
                </a:moveTo>
                <a:lnTo>
                  <a:pt x="0" y="1833"/>
                </a:lnTo>
                <a:lnTo>
                  <a:pt x="0" y="0"/>
                </a:lnTo>
                <a:lnTo>
                  <a:pt x="917" y="916"/>
                </a:lnTo>
                <a:close/>
              </a:path>
            </a:pathLst>
          </a:custGeom>
          <a:solidFill>
            <a:srgbClr val="0F63A1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7" name="Freeform 15"/>
          <p:cNvSpPr/>
          <p:nvPr/>
        </p:nvSpPr>
        <p:spPr bwMode="auto">
          <a:xfrm>
            <a:off x="5999163" y="3578225"/>
            <a:ext cx="895350" cy="895350"/>
          </a:xfrm>
          <a:custGeom>
            <a:avLst/>
            <a:gdLst>
              <a:gd name="T0" fmla="*/ 917 w 917"/>
              <a:gd name="T1" fmla="*/ 916 h 916"/>
              <a:gd name="T2" fmla="*/ 0 w 917"/>
              <a:gd name="T3" fmla="*/ 916 h 916"/>
              <a:gd name="T4" fmla="*/ 0 w 917"/>
              <a:gd name="T5" fmla="*/ 0 h 916"/>
              <a:gd name="T6" fmla="*/ 917 w 917"/>
              <a:gd name="T7" fmla="*/ 916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" h="916">
                <a:moveTo>
                  <a:pt x="917" y="916"/>
                </a:moveTo>
                <a:lnTo>
                  <a:pt x="0" y="916"/>
                </a:lnTo>
                <a:lnTo>
                  <a:pt x="0" y="0"/>
                </a:lnTo>
                <a:lnTo>
                  <a:pt x="917" y="916"/>
                </a:lnTo>
                <a:close/>
              </a:path>
            </a:pathLst>
          </a:custGeom>
          <a:solidFill>
            <a:srgbClr val="248F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8" name="Freeform 18"/>
          <p:cNvSpPr/>
          <p:nvPr/>
        </p:nvSpPr>
        <p:spPr bwMode="auto">
          <a:xfrm>
            <a:off x="4103688" y="3533775"/>
            <a:ext cx="1789112" cy="895350"/>
          </a:xfrm>
          <a:custGeom>
            <a:avLst/>
            <a:gdLst>
              <a:gd name="T0" fmla="*/ 916 w 1833"/>
              <a:gd name="T1" fmla="*/ 917 h 917"/>
              <a:gd name="T2" fmla="*/ 0 w 1833"/>
              <a:gd name="T3" fmla="*/ 0 h 917"/>
              <a:gd name="T4" fmla="*/ 1833 w 1833"/>
              <a:gd name="T5" fmla="*/ 0 h 917"/>
              <a:gd name="T6" fmla="*/ 916 w 1833"/>
              <a:gd name="T7" fmla="*/ 917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3" h="917">
                <a:moveTo>
                  <a:pt x="916" y="917"/>
                </a:moveTo>
                <a:lnTo>
                  <a:pt x="0" y="0"/>
                </a:lnTo>
                <a:lnTo>
                  <a:pt x="1833" y="0"/>
                </a:lnTo>
                <a:lnTo>
                  <a:pt x="916" y="917"/>
                </a:lnTo>
                <a:close/>
              </a:path>
            </a:pathLst>
          </a:custGeom>
          <a:solidFill>
            <a:srgbClr val="8EBA27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9" name="Freeform 19"/>
          <p:cNvSpPr/>
          <p:nvPr/>
        </p:nvSpPr>
        <p:spPr bwMode="auto">
          <a:xfrm>
            <a:off x="4997450" y="3533775"/>
            <a:ext cx="895350" cy="895350"/>
          </a:xfrm>
          <a:custGeom>
            <a:avLst/>
            <a:gdLst>
              <a:gd name="T0" fmla="*/ 0 w 917"/>
              <a:gd name="T1" fmla="*/ 917 h 917"/>
              <a:gd name="T2" fmla="*/ 0 w 917"/>
              <a:gd name="T3" fmla="*/ 0 h 917"/>
              <a:gd name="T4" fmla="*/ 917 w 917"/>
              <a:gd name="T5" fmla="*/ 0 h 917"/>
              <a:gd name="T6" fmla="*/ 0 w 917"/>
              <a:gd name="T7" fmla="*/ 917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" h="917">
                <a:moveTo>
                  <a:pt x="0" y="917"/>
                </a:moveTo>
                <a:lnTo>
                  <a:pt x="0" y="0"/>
                </a:lnTo>
                <a:lnTo>
                  <a:pt x="917" y="0"/>
                </a:lnTo>
                <a:lnTo>
                  <a:pt x="0" y="917"/>
                </a:lnTo>
                <a:close/>
              </a:path>
            </a:pathLst>
          </a:custGeom>
          <a:solidFill>
            <a:srgbClr val="68A1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0" name="Freeform 20"/>
          <p:cNvSpPr/>
          <p:nvPr/>
        </p:nvSpPr>
        <p:spPr bwMode="auto">
          <a:xfrm>
            <a:off x="4622800" y="2209800"/>
            <a:ext cx="1266825" cy="1263650"/>
          </a:xfrm>
          <a:custGeom>
            <a:avLst/>
            <a:gdLst>
              <a:gd name="T0" fmla="*/ 0 w 1299"/>
              <a:gd name="T1" fmla="*/ 1295 h 1295"/>
              <a:gd name="T2" fmla="*/ 0 w 1299"/>
              <a:gd name="T3" fmla="*/ 0 h 1295"/>
              <a:gd name="T4" fmla="*/ 1299 w 1299"/>
              <a:gd name="T5" fmla="*/ 1295 h 1295"/>
              <a:gd name="T6" fmla="*/ 0 w 1299"/>
              <a:gd name="T7" fmla="*/ 1295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9" h="1295">
                <a:moveTo>
                  <a:pt x="0" y="1295"/>
                </a:moveTo>
                <a:lnTo>
                  <a:pt x="0" y="0"/>
                </a:lnTo>
                <a:lnTo>
                  <a:pt x="1299" y="1295"/>
                </a:lnTo>
                <a:lnTo>
                  <a:pt x="0" y="1295"/>
                </a:lnTo>
                <a:close/>
              </a:path>
            </a:pathLst>
          </a:custGeom>
          <a:solidFill>
            <a:srgbClr val="C3D838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1" name="Freeform 21"/>
          <p:cNvSpPr/>
          <p:nvPr/>
        </p:nvSpPr>
        <p:spPr bwMode="auto">
          <a:xfrm>
            <a:off x="4622800" y="2841625"/>
            <a:ext cx="1266825" cy="631825"/>
          </a:xfrm>
          <a:custGeom>
            <a:avLst/>
            <a:gdLst>
              <a:gd name="T0" fmla="*/ 0 w 1299"/>
              <a:gd name="T1" fmla="*/ 647 h 647"/>
              <a:gd name="T2" fmla="*/ 651 w 1299"/>
              <a:gd name="T3" fmla="*/ 0 h 647"/>
              <a:gd name="T4" fmla="*/ 1299 w 1299"/>
              <a:gd name="T5" fmla="*/ 647 h 647"/>
              <a:gd name="T6" fmla="*/ 0 w 1299"/>
              <a:gd name="T7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9" h="647">
                <a:moveTo>
                  <a:pt x="0" y="647"/>
                </a:moveTo>
                <a:lnTo>
                  <a:pt x="651" y="0"/>
                </a:lnTo>
                <a:lnTo>
                  <a:pt x="1299" y="647"/>
                </a:lnTo>
                <a:lnTo>
                  <a:pt x="0" y="647"/>
                </a:lnTo>
                <a:close/>
              </a:path>
            </a:pathLst>
          </a:custGeom>
          <a:solidFill>
            <a:srgbClr val="A7CA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2" name="Freeform 910"/>
          <p:cNvSpPr/>
          <p:nvPr/>
        </p:nvSpPr>
        <p:spPr bwMode="auto">
          <a:xfrm>
            <a:off x="6500813" y="3081338"/>
            <a:ext cx="279400" cy="280987"/>
          </a:xfrm>
          <a:custGeom>
            <a:avLst/>
            <a:gdLst>
              <a:gd name="T0" fmla="*/ 140 w 280"/>
              <a:gd name="T1" fmla="*/ 0 h 283"/>
              <a:gd name="T2" fmla="*/ 0 w 280"/>
              <a:gd name="T3" fmla="*/ 122 h 283"/>
              <a:gd name="T4" fmla="*/ 34 w 280"/>
              <a:gd name="T5" fmla="*/ 104 h 283"/>
              <a:gd name="T6" fmla="*/ 70 w 280"/>
              <a:gd name="T7" fmla="*/ 124 h 283"/>
              <a:gd name="T8" fmla="*/ 105 w 280"/>
              <a:gd name="T9" fmla="*/ 104 h 283"/>
              <a:gd name="T10" fmla="*/ 135 w 280"/>
              <a:gd name="T11" fmla="*/ 117 h 283"/>
              <a:gd name="T12" fmla="*/ 135 w 280"/>
              <a:gd name="T13" fmla="*/ 194 h 283"/>
              <a:gd name="T14" fmla="*/ 129 w 280"/>
              <a:gd name="T15" fmla="*/ 194 h 283"/>
              <a:gd name="T16" fmla="*/ 129 w 280"/>
              <a:gd name="T17" fmla="*/ 222 h 283"/>
              <a:gd name="T18" fmla="*/ 129 w 280"/>
              <a:gd name="T19" fmla="*/ 250 h 283"/>
              <a:gd name="T20" fmla="*/ 127 w 280"/>
              <a:gd name="T21" fmla="*/ 259 h 283"/>
              <a:gd name="T22" fmla="*/ 117 w 280"/>
              <a:gd name="T23" fmla="*/ 264 h 283"/>
              <a:gd name="T24" fmla="*/ 113 w 280"/>
              <a:gd name="T25" fmla="*/ 264 h 283"/>
              <a:gd name="T26" fmla="*/ 107 w 280"/>
              <a:gd name="T27" fmla="*/ 261 h 283"/>
              <a:gd name="T28" fmla="*/ 105 w 280"/>
              <a:gd name="T29" fmla="*/ 257 h 283"/>
              <a:gd name="T30" fmla="*/ 104 w 280"/>
              <a:gd name="T31" fmla="*/ 251 h 283"/>
              <a:gd name="T32" fmla="*/ 101 w 280"/>
              <a:gd name="T33" fmla="*/ 244 h 283"/>
              <a:gd name="T34" fmla="*/ 93 w 280"/>
              <a:gd name="T35" fmla="*/ 240 h 283"/>
              <a:gd name="T36" fmla="*/ 86 w 280"/>
              <a:gd name="T37" fmla="*/ 243 h 283"/>
              <a:gd name="T38" fmla="*/ 83 w 280"/>
              <a:gd name="T39" fmla="*/ 251 h 283"/>
              <a:gd name="T40" fmla="*/ 85 w 280"/>
              <a:gd name="T41" fmla="*/ 264 h 283"/>
              <a:gd name="T42" fmla="*/ 91 w 280"/>
              <a:gd name="T43" fmla="*/ 274 h 283"/>
              <a:gd name="T44" fmla="*/ 107 w 280"/>
              <a:gd name="T45" fmla="*/ 282 h 283"/>
              <a:gd name="T46" fmla="*/ 117 w 280"/>
              <a:gd name="T47" fmla="*/ 283 h 283"/>
              <a:gd name="T48" fmla="*/ 117 w 280"/>
              <a:gd name="T49" fmla="*/ 283 h 283"/>
              <a:gd name="T50" fmla="*/ 117 w 280"/>
              <a:gd name="T51" fmla="*/ 283 h 283"/>
              <a:gd name="T52" fmla="*/ 117 w 280"/>
              <a:gd name="T53" fmla="*/ 283 h 283"/>
              <a:gd name="T54" fmla="*/ 117 w 280"/>
              <a:gd name="T55" fmla="*/ 283 h 283"/>
              <a:gd name="T56" fmla="*/ 117 w 280"/>
              <a:gd name="T57" fmla="*/ 283 h 283"/>
              <a:gd name="T58" fmla="*/ 117 w 280"/>
              <a:gd name="T59" fmla="*/ 283 h 283"/>
              <a:gd name="T60" fmla="*/ 117 w 280"/>
              <a:gd name="T61" fmla="*/ 283 h 283"/>
              <a:gd name="T62" fmla="*/ 143 w 280"/>
              <a:gd name="T63" fmla="*/ 272 h 283"/>
              <a:gd name="T64" fmla="*/ 151 w 280"/>
              <a:gd name="T65" fmla="*/ 250 h 283"/>
              <a:gd name="T66" fmla="*/ 151 w 280"/>
              <a:gd name="T67" fmla="*/ 250 h 283"/>
              <a:gd name="T68" fmla="*/ 151 w 280"/>
              <a:gd name="T69" fmla="*/ 250 h 283"/>
              <a:gd name="T70" fmla="*/ 151 w 280"/>
              <a:gd name="T71" fmla="*/ 222 h 283"/>
              <a:gd name="T72" fmla="*/ 151 w 280"/>
              <a:gd name="T73" fmla="*/ 194 h 283"/>
              <a:gd name="T74" fmla="*/ 145 w 280"/>
              <a:gd name="T75" fmla="*/ 194 h 283"/>
              <a:gd name="T76" fmla="*/ 145 w 280"/>
              <a:gd name="T77" fmla="*/ 117 h 283"/>
              <a:gd name="T78" fmla="*/ 175 w 280"/>
              <a:gd name="T79" fmla="*/ 105 h 283"/>
              <a:gd name="T80" fmla="*/ 210 w 280"/>
              <a:gd name="T81" fmla="*/ 124 h 283"/>
              <a:gd name="T82" fmla="*/ 246 w 280"/>
              <a:gd name="T83" fmla="*/ 105 h 283"/>
              <a:gd name="T84" fmla="*/ 280 w 280"/>
              <a:gd name="T85" fmla="*/ 123 h 283"/>
              <a:gd name="T86" fmla="*/ 140 w 280"/>
              <a:gd name="T87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0" h="283">
                <a:moveTo>
                  <a:pt x="140" y="0"/>
                </a:moveTo>
                <a:cubicBezTo>
                  <a:pt x="68" y="0"/>
                  <a:pt x="9" y="54"/>
                  <a:pt x="0" y="122"/>
                </a:cubicBezTo>
                <a:cubicBezTo>
                  <a:pt x="7" y="112"/>
                  <a:pt x="20" y="104"/>
                  <a:pt x="34" y="104"/>
                </a:cubicBezTo>
                <a:cubicBezTo>
                  <a:pt x="50" y="104"/>
                  <a:pt x="63" y="112"/>
                  <a:pt x="70" y="124"/>
                </a:cubicBezTo>
                <a:cubicBezTo>
                  <a:pt x="76" y="113"/>
                  <a:pt x="89" y="104"/>
                  <a:pt x="105" y="104"/>
                </a:cubicBezTo>
                <a:cubicBezTo>
                  <a:pt x="117" y="104"/>
                  <a:pt x="128" y="110"/>
                  <a:pt x="135" y="117"/>
                </a:cubicBezTo>
                <a:cubicBezTo>
                  <a:pt x="135" y="194"/>
                  <a:pt x="135" y="194"/>
                  <a:pt x="135" y="194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9" y="194"/>
                  <a:pt x="129" y="208"/>
                  <a:pt x="129" y="222"/>
                </a:cubicBezTo>
                <a:cubicBezTo>
                  <a:pt x="129" y="236"/>
                  <a:pt x="129" y="250"/>
                  <a:pt x="129" y="250"/>
                </a:cubicBezTo>
                <a:cubicBezTo>
                  <a:pt x="129" y="252"/>
                  <a:pt x="129" y="256"/>
                  <a:pt x="127" y="259"/>
                </a:cubicBezTo>
                <a:cubicBezTo>
                  <a:pt x="125" y="262"/>
                  <a:pt x="122" y="264"/>
                  <a:pt x="117" y="264"/>
                </a:cubicBezTo>
                <a:cubicBezTo>
                  <a:pt x="116" y="264"/>
                  <a:pt x="115" y="264"/>
                  <a:pt x="113" y="264"/>
                </a:cubicBezTo>
                <a:cubicBezTo>
                  <a:pt x="111" y="263"/>
                  <a:pt x="109" y="262"/>
                  <a:pt x="107" y="261"/>
                </a:cubicBezTo>
                <a:cubicBezTo>
                  <a:pt x="106" y="259"/>
                  <a:pt x="106" y="258"/>
                  <a:pt x="105" y="257"/>
                </a:cubicBezTo>
                <a:cubicBezTo>
                  <a:pt x="104" y="255"/>
                  <a:pt x="104" y="253"/>
                  <a:pt x="104" y="251"/>
                </a:cubicBezTo>
                <a:cubicBezTo>
                  <a:pt x="104" y="248"/>
                  <a:pt x="103" y="245"/>
                  <a:pt x="101" y="244"/>
                </a:cubicBezTo>
                <a:cubicBezTo>
                  <a:pt x="99" y="242"/>
                  <a:pt x="96" y="240"/>
                  <a:pt x="93" y="240"/>
                </a:cubicBezTo>
                <a:cubicBezTo>
                  <a:pt x="90" y="240"/>
                  <a:pt x="88" y="242"/>
                  <a:pt x="86" y="243"/>
                </a:cubicBezTo>
                <a:cubicBezTo>
                  <a:pt x="84" y="245"/>
                  <a:pt x="83" y="248"/>
                  <a:pt x="83" y="251"/>
                </a:cubicBezTo>
                <a:cubicBezTo>
                  <a:pt x="83" y="256"/>
                  <a:pt x="83" y="260"/>
                  <a:pt x="85" y="264"/>
                </a:cubicBezTo>
                <a:cubicBezTo>
                  <a:pt x="86" y="267"/>
                  <a:pt x="88" y="271"/>
                  <a:pt x="91" y="274"/>
                </a:cubicBezTo>
                <a:cubicBezTo>
                  <a:pt x="96" y="278"/>
                  <a:pt x="102" y="281"/>
                  <a:pt x="107" y="282"/>
                </a:cubicBezTo>
                <a:cubicBezTo>
                  <a:pt x="112" y="283"/>
                  <a:pt x="116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29" y="283"/>
                  <a:pt x="137" y="278"/>
                  <a:pt x="143" y="272"/>
                </a:cubicBezTo>
                <a:cubicBezTo>
                  <a:pt x="148" y="265"/>
                  <a:pt x="150" y="257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22"/>
                  <a:pt x="151" y="222"/>
                  <a:pt x="151" y="222"/>
                </a:cubicBezTo>
                <a:cubicBezTo>
                  <a:pt x="151" y="194"/>
                  <a:pt x="151" y="194"/>
                  <a:pt x="151" y="194"/>
                </a:cubicBezTo>
                <a:cubicBezTo>
                  <a:pt x="145" y="194"/>
                  <a:pt x="145" y="194"/>
                  <a:pt x="145" y="194"/>
                </a:cubicBezTo>
                <a:cubicBezTo>
                  <a:pt x="145" y="117"/>
                  <a:pt x="145" y="117"/>
                  <a:pt x="145" y="117"/>
                </a:cubicBezTo>
                <a:cubicBezTo>
                  <a:pt x="152" y="109"/>
                  <a:pt x="163" y="104"/>
                  <a:pt x="175" y="105"/>
                </a:cubicBezTo>
                <a:cubicBezTo>
                  <a:pt x="191" y="105"/>
                  <a:pt x="204" y="113"/>
                  <a:pt x="210" y="124"/>
                </a:cubicBezTo>
                <a:cubicBezTo>
                  <a:pt x="217" y="113"/>
                  <a:pt x="230" y="105"/>
                  <a:pt x="246" y="105"/>
                </a:cubicBezTo>
                <a:cubicBezTo>
                  <a:pt x="260" y="105"/>
                  <a:pt x="273" y="112"/>
                  <a:pt x="280" y="123"/>
                </a:cubicBezTo>
                <a:cubicBezTo>
                  <a:pt x="271" y="54"/>
                  <a:pt x="212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3" name="Freeform 307"/>
          <p:cNvSpPr>
            <a:spLocks noChangeAspect="1" noEditPoints="1"/>
          </p:cNvSpPr>
          <p:nvPr/>
        </p:nvSpPr>
        <p:spPr bwMode="auto">
          <a:xfrm>
            <a:off x="5668963" y="3867150"/>
            <a:ext cx="211137" cy="309563"/>
          </a:xfrm>
          <a:custGeom>
            <a:avLst/>
            <a:gdLst>
              <a:gd name="T0" fmla="*/ 151 w 243"/>
              <a:gd name="T1" fmla="*/ 4 h 354"/>
              <a:gd name="T2" fmla="*/ 236 w 243"/>
              <a:gd name="T3" fmla="*/ 91 h 354"/>
              <a:gd name="T4" fmla="*/ 212 w 243"/>
              <a:gd name="T5" fmla="*/ 202 h 354"/>
              <a:gd name="T6" fmla="*/ 201 w 243"/>
              <a:gd name="T7" fmla="*/ 243 h 354"/>
              <a:gd name="T8" fmla="*/ 199 w 243"/>
              <a:gd name="T9" fmla="*/ 276 h 354"/>
              <a:gd name="T10" fmla="*/ 183 w 243"/>
              <a:gd name="T11" fmla="*/ 322 h 354"/>
              <a:gd name="T12" fmla="*/ 143 w 243"/>
              <a:gd name="T13" fmla="*/ 354 h 354"/>
              <a:gd name="T14" fmla="*/ 63 w 243"/>
              <a:gd name="T15" fmla="*/ 328 h 354"/>
              <a:gd name="T16" fmla="*/ 43 w 243"/>
              <a:gd name="T17" fmla="*/ 281 h 354"/>
              <a:gd name="T18" fmla="*/ 43 w 243"/>
              <a:gd name="T19" fmla="*/ 253 h 354"/>
              <a:gd name="T20" fmla="*/ 39 w 243"/>
              <a:gd name="T21" fmla="*/ 231 h 354"/>
              <a:gd name="T22" fmla="*/ 10 w 243"/>
              <a:gd name="T23" fmla="*/ 163 h 354"/>
              <a:gd name="T24" fmla="*/ 74 w 243"/>
              <a:gd name="T25" fmla="*/ 10 h 354"/>
              <a:gd name="T26" fmla="*/ 114 w 243"/>
              <a:gd name="T27" fmla="*/ 0 h 354"/>
              <a:gd name="T28" fmla="*/ 121 w 243"/>
              <a:gd name="T29" fmla="*/ 245 h 354"/>
              <a:gd name="T30" fmla="*/ 180 w 243"/>
              <a:gd name="T31" fmla="*/ 233 h 354"/>
              <a:gd name="T32" fmla="*/ 205 w 243"/>
              <a:gd name="T33" fmla="*/ 168 h 354"/>
              <a:gd name="T34" fmla="*/ 182 w 243"/>
              <a:gd name="T35" fmla="*/ 44 h 354"/>
              <a:gd name="T36" fmla="*/ 26 w 243"/>
              <a:gd name="T37" fmla="*/ 138 h 354"/>
              <a:gd name="T38" fmla="*/ 62 w 243"/>
              <a:gd name="T39" fmla="*/ 235 h 354"/>
              <a:gd name="T40" fmla="*/ 121 w 243"/>
              <a:gd name="T41" fmla="*/ 245 h 354"/>
              <a:gd name="T42" fmla="*/ 74 w 243"/>
              <a:gd name="T43" fmla="*/ 254 h 354"/>
              <a:gd name="T44" fmla="*/ 74 w 243"/>
              <a:gd name="T45" fmla="*/ 274 h 354"/>
              <a:gd name="T46" fmla="*/ 169 w 243"/>
              <a:gd name="T47" fmla="*/ 274 h 354"/>
              <a:gd name="T48" fmla="*/ 169 w 243"/>
              <a:gd name="T49" fmla="*/ 254 h 354"/>
              <a:gd name="T50" fmla="*/ 121 w 243"/>
              <a:gd name="T51" fmla="*/ 283 h 354"/>
              <a:gd name="T52" fmla="*/ 64 w 243"/>
              <a:gd name="T53" fmla="*/ 289 h 354"/>
              <a:gd name="T54" fmla="*/ 140 w 243"/>
              <a:gd name="T55" fmla="*/ 303 h 354"/>
              <a:gd name="T56" fmla="*/ 178 w 243"/>
              <a:gd name="T57" fmla="*/ 297 h 354"/>
              <a:gd name="T58" fmla="*/ 121 w 243"/>
              <a:gd name="T59" fmla="*/ 283 h 354"/>
              <a:gd name="T60" fmla="*/ 100 w 243"/>
              <a:gd name="T61" fmla="*/ 332 h 354"/>
              <a:gd name="T62" fmla="*/ 159 w 243"/>
              <a:gd name="T63" fmla="*/ 31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3" h="354">
                <a:moveTo>
                  <a:pt x="128" y="0"/>
                </a:moveTo>
                <a:cubicBezTo>
                  <a:pt x="136" y="1"/>
                  <a:pt x="144" y="2"/>
                  <a:pt x="151" y="4"/>
                </a:cubicBezTo>
                <a:cubicBezTo>
                  <a:pt x="172" y="9"/>
                  <a:pt x="190" y="20"/>
                  <a:pt x="205" y="35"/>
                </a:cubicBezTo>
                <a:cubicBezTo>
                  <a:pt x="221" y="51"/>
                  <a:pt x="231" y="69"/>
                  <a:pt x="236" y="91"/>
                </a:cubicBezTo>
                <a:cubicBezTo>
                  <a:pt x="243" y="121"/>
                  <a:pt x="240" y="149"/>
                  <a:pt x="225" y="177"/>
                </a:cubicBezTo>
                <a:cubicBezTo>
                  <a:pt x="221" y="185"/>
                  <a:pt x="216" y="194"/>
                  <a:pt x="212" y="202"/>
                </a:cubicBezTo>
                <a:cubicBezTo>
                  <a:pt x="206" y="214"/>
                  <a:pt x="203" y="226"/>
                  <a:pt x="202" y="238"/>
                </a:cubicBezTo>
                <a:cubicBezTo>
                  <a:pt x="202" y="240"/>
                  <a:pt x="201" y="241"/>
                  <a:pt x="201" y="243"/>
                </a:cubicBezTo>
                <a:cubicBezTo>
                  <a:pt x="200" y="246"/>
                  <a:pt x="200" y="255"/>
                  <a:pt x="200" y="258"/>
                </a:cubicBezTo>
                <a:cubicBezTo>
                  <a:pt x="202" y="264"/>
                  <a:pt x="201" y="270"/>
                  <a:pt x="199" y="276"/>
                </a:cubicBezTo>
                <a:cubicBezTo>
                  <a:pt x="198" y="278"/>
                  <a:pt x="198" y="279"/>
                  <a:pt x="199" y="281"/>
                </a:cubicBezTo>
                <a:cubicBezTo>
                  <a:pt x="205" y="297"/>
                  <a:pt x="198" y="314"/>
                  <a:pt x="183" y="322"/>
                </a:cubicBezTo>
                <a:cubicBezTo>
                  <a:pt x="181" y="322"/>
                  <a:pt x="180" y="324"/>
                  <a:pt x="180" y="325"/>
                </a:cubicBezTo>
                <a:cubicBezTo>
                  <a:pt x="173" y="342"/>
                  <a:pt x="161" y="353"/>
                  <a:pt x="143" y="354"/>
                </a:cubicBezTo>
                <a:cubicBezTo>
                  <a:pt x="127" y="354"/>
                  <a:pt x="111" y="354"/>
                  <a:pt x="96" y="353"/>
                </a:cubicBezTo>
                <a:cubicBezTo>
                  <a:pt x="80" y="352"/>
                  <a:pt x="69" y="342"/>
                  <a:pt x="63" y="328"/>
                </a:cubicBezTo>
                <a:cubicBezTo>
                  <a:pt x="62" y="324"/>
                  <a:pt x="60" y="322"/>
                  <a:pt x="57" y="321"/>
                </a:cubicBezTo>
                <a:cubicBezTo>
                  <a:pt x="43" y="313"/>
                  <a:pt x="37" y="296"/>
                  <a:pt x="43" y="281"/>
                </a:cubicBezTo>
                <a:cubicBezTo>
                  <a:pt x="44" y="279"/>
                  <a:pt x="44" y="278"/>
                  <a:pt x="43" y="276"/>
                </a:cubicBezTo>
                <a:cubicBezTo>
                  <a:pt x="40" y="268"/>
                  <a:pt x="40" y="261"/>
                  <a:pt x="43" y="253"/>
                </a:cubicBezTo>
                <a:cubicBezTo>
                  <a:pt x="43" y="252"/>
                  <a:pt x="43" y="250"/>
                  <a:pt x="43" y="248"/>
                </a:cubicBezTo>
                <a:cubicBezTo>
                  <a:pt x="41" y="242"/>
                  <a:pt x="40" y="237"/>
                  <a:pt x="39" y="231"/>
                </a:cubicBezTo>
                <a:cubicBezTo>
                  <a:pt x="37" y="218"/>
                  <a:pt x="32" y="206"/>
                  <a:pt x="26" y="195"/>
                </a:cubicBezTo>
                <a:cubicBezTo>
                  <a:pt x="21" y="184"/>
                  <a:pt x="15" y="174"/>
                  <a:pt x="10" y="163"/>
                </a:cubicBezTo>
                <a:cubicBezTo>
                  <a:pt x="2" y="143"/>
                  <a:pt x="0" y="121"/>
                  <a:pt x="4" y="100"/>
                </a:cubicBezTo>
                <a:cubicBezTo>
                  <a:pt x="11" y="57"/>
                  <a:pt x="35" y="27"/>
                  <a:pt x="74" y="10"/>
                </a:cubicBezTo>
                <a:cubicBezTo>
                  <a:pt x="86" y="4"/>
                  <a:pt x="98" y="1"/>
                  <a:pt x="111" y="1"/>
                </a:cubicBezTo>
                <a:cubicBezTo>
                  <a:pt x="112" y="0"/>
                  <a:pt x="113" y="0"/>
                  <a:pt x="114" y="0"/>
                </a:cubicBezTo>
                <a:lnTo>
                  <a:pt x="128" y="0"/>
                </a:lnTo>
                <a:close/>
                <a:moveTo>
                  <a:pt x="121" y="245"/>
                </a:moveTo>
                <a:cubicBezTo>
                  <a:pt x="136" y="245"/>
                  <a:pt x="151" y="245"/>
                  <a:pt x="167" y="245"/>
                </a:cubicBezTo>
                <a:cubicBezTo>
                  <a:pt x="176" y="245"/>
                  <a:pt x="179" y="242"/>
                  <a:pt x="180" y="233"/>
                </a:cubicBezTo>
                <a:cubicBezTo>
                  <a:pt x="182" y="223"/>
                  <a:pt x="184" y="213"/>
                  <a:pt x="187" y="203"/>
                </a:cubicBezTo>
                <a:cubicBezTo>
                  <a:pt x="192" y="191"/>
                  <a:pt x="199" y="180"/>
                  <a:pt x="205" y="168"/>
                </a:cubicBezTo>
                <a:cubicBezTo>
                  <a:pt x="212" y="156"/>
                  <a:pt x="216" y="143"/>
                  <a:pt x="217" y="128"/>
                </a:cubicBezTo>
                <a:cubicBezTo>
                  <a:pt x="220" y="94"/>
                  <a:pt x="208" y="66"/>
                  <a:pt x="182" y="44"/>
                </a:cubicBezTo>
                <a:cubicBezTo>
                  <a:pt x="149" y="17"/>
                  <a:pt x="106" y="15"/>
                  <a:pt x="70" y="37"/>
                </a:cubicBezTo>
                <a:cubicBezTo>
                  <a:pt x="35" y="58"/>
                  <a:pt x="19" y="98"/>
                  <a:pt x="26" y="138"/>
                </a:cubicBezTo>
                <a:cubicBezTo>
                  <a:pt x="28" y="152"/>
                  <a:pt x="35" y="165"/>
                  <a:pt x="42" y="177"/>
                </a:cubicBezTo>
                <a:cubicBezTo>
                  <a:pt x="52" y="195"/>
                  <a:pt x="60" y="214"/>
                  <a:pt x="62" y="235"/>
                </a:cubicBezTo>
                <a:cubicBezTo>
                  <a:pt x="62" y="242"/>
                  <a:pt x="66" y="245"/>
                  <a:pt x="73" y="245"/>
                </a:cubicBezTo>
                <a:cubicBezTo>
                  <a:pt x="89" y="245"/>
                  <a:pt x="105" y="245"/>
                  <a:pt x="121" y="245"/>
                </a:cubicBezTo>
                <a:moveTo>
                  <a:pt x="121" y="254"/>
                </a:moveTo>
                <a:cubicBezTo>
                  <a:pt x="105" y="254"/>
                  <a:pt x="89" y="254"/>
                  <a:pt x="74" y="254"/>
                </a:cubicBezTo>
                <a:cubicBezTo>
                  <a:pt x="69" y="254"/>
                  <a:pt x="65" y="256"/>
                  <a:pt x="64" y="260"/>
                </a:cubicBezTo>
                <a:cubicBezTo>
                  <a:pt x="61" y="267"/>
                  <a:pt x="66" y="274"/>
                  <a:pt x="74" y="274"/>
                </a:cubicBezTo>
                <a:cubicBezTo>
                  <a:pt x="96" y="274"/>
                  <a:pt x="118" y="274"/>
                  <a:pt x="140" y="274"/>
                </a:cubicBezTo>
                <a:cubicBezTo>
                  <a:pt x="149" y="274"/>
                  <a:pt x="159" y="274"/>
                  <a:pt x="169" y="274"/>
                </a:cubicBezTo>
                <a:cubicBezTo>
                  <a:pt x="173" y="274"/>
                  <a:pt x="176" y="272"/>
                  <a:pt x="178" y="268"/>
                </a:cubicBezTo>
                <a:cubicBezTo>
                  <a:pt x="181" y="261"/>
                  <a:pt x="176" y="254"/>
                  <a:pt x="169" y="254"/>
                </a:cubicBezTo>
                <a:cubicBezTo>
                  <a:pt x="153" y="254"/>
                  <a:pt x="137" y="254"/>
                  <a:pt x="121" y="254"/>
                </a:cubicBezTo>
                <a:moveTo>
                  <a:pt x="121" y="283"/>
                </a:moveTo>
                <a:cubicBezTo>
                  <a:pt x="105" y="283"/>
                  <a:pt x="89" y="283"/>
                  <a:pt x="74" y="283"/>
                </a:cubicBezTo>
                <a:cubicBezTo>
                  <a:pt x="69" y="283"/>
                  <a:pt x="65" y="285"/>
                  <a:pt x="64" y="289"/>
                </a:cubicBezTo>
                <a:cubicBezTo>
                  <a:pt x="61" y="296"/>
                  <a:pt x="66" y="303"/>
                  <a:pt x="74" y="303"/>
                </a:cubicBezTo>
                <a:cubicBezTo>
                  <a:pt x="96" y="303"/>
                  <a:pt x="118" y="303"/>
                  <a:pt x="140" y="303"/>
                </a:cubicBezTo>
                <a:cubicBezTo>
                  <a:pt x="149" y="303"/>
                  <a:pt x="159" y="303"/>
                  <a:pt x="169" y="303"/>
                </a:cubicBezTo>
                <a:cubicBezTo>
                  <a:pt x="173" y="303"/>
                  <a:pt x="176" y="301"/>
                  <a:pt x="178" y="297"/>
                </a:cubicBezTo>
                <a:cubicBezTo>
                  <a:pt x="181" y="290"/>
                  <a:pt x="176" y="283"/>
                  <a:pt x="169" y="283"/>
                </a:cubicBezTo>
                <a:cubicBezTo>
                  <a:pt x="153" y="283"/>
                  <a:pt x="137" y="283"/>
                  <a:pt x="121" y="283"/>
                </a:cubicBezTo>
                <a:moveTo>
                  <a:pt x="82" y="313"/>
                </a:moveTo>
                <a:cubicBezTo>
                  <a:pt x="82" y="323"/>
                  <a:pt x="90" y="331"/>
                  <a:pt x="100" y="332"/>
                </a:cubicBezTo>
                <a:cubicBezTo>
                  <a:pt x="114" y="332"/>
                  <a:pt x="128" y="332"/>
                  <a:pt x="142" y="332"/>
                </a:cubicBezTo>
                <a:cubicBezTo>
                  <a:pt x="152" y="331"/>
                  <a:pt x="159" y="323"/>
                  <a:pt x="159" y="313"/>
                </a:cubicBezTo>
                <a:lnTo>
                  <a:pt x="82" y="3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4" name="Freeform 266"/>
          <p:cNvSpPr>
            <a:spLocks noChangeAspect="1" noEditPoints="1"/>
          </p:cNvSpPr>
          <p:nvPr/>
        </p:nvSpPr>
        <p:spPr bwMode="auto">
          <a:xfrm>
            <a:off x="5187950" y="3640138"/>
            <a:ext cx="265113" cy="290512"/>
          </a:xfrm>
          <a:custGeom>
            <a:avLst/>
            <a:gdLst>
              <a:gd name="T0" fmla="*/ 62 w 183"/>
              <a:gd name="T1" fmla="*/ 22 h 200"/>
              <a:gd name="T2" fmla="*/ 36 w 183"/>
              <a:gd name="T3" fmla="*/ 11 h 200"/>
              <a:gd name="T4" fmla="*/ 0 w 183"/>
              <a:gd name="T5" fmla="*/ 48 h 200"/>
              <a:gd name="T6" fmla="*/ 9 w 183"/>
              <a:gd name="T7" fmla="*/ 73 h 200"/>
              <a:gd name="T8" fmla="*/ 62 w 183"/>
              <a:gd name="T9" fmla="*/ 22 h 200"/>
              <a:gd name="T10" fmla="*/ 147 w 183"/>
              <a:gd name="T11" fmla="*/ 11 h 200"/>
              <a:gd name="T12" fmla="*/ 119 w 183"/>
              <a:gd name="T13" fmla="*/ 23 h 200"/>
              <a:gd name="T14" fmla="*/ 170 w 183"/>
              <a:gd name="T15" fmla="*/ 76 h 200"/>
              <a:gd name="T16" fmla="*/ 183 w 183"/>
              <a:gd name="T17" fmla="*/ 48 h 200"/>
              <a:gd name="T18" fmla="*/ 147 w 183"/>
              <a:gd name="T19" fmla="*/ 11 h 200"/>
              <a:gd name="T20" fmla="*/ 169 w 183"/>
              <a:gd name="T21" fmla="*/ 103 h 200"/>
              <a:gd name="T22" fmla="*/ 96 w 183"/>
              <a:gd name="T23" fmla="*/ 23 h 200"/>
              <a:gd name="T24" fmla="*/ 96 w 183"/>
              <a:gd name="T25" fmla="*/ 6 h 200"/>
              <a:gd name="T26" fmla="*/ 98 w 183"/>
              <a:gd name="T27" fmla="*/ 6 h 200"/>
              <a:gd name="T28" fmla="*/ 102 w 183"/>
              <a:gd name="T29" fmla="*/ 3 h 200"/>
              <a:gd name="T30" fmla="*/ 98 w 183"/>
              <a:gd name="T31" fmla="*/ 0 h 200"/>
              <a:gd name="T32" fmla="*/ 81 w 183"/>
              <a:gd name="T33" fmla="*/ 0 h 200"/>
              <a:gd name="T34" fmla="*/ 78 w 183"/>
              <a:gd name="T35" fmla="*/ 3 h 200"/>
              <a:gd name="T36" fmla="*/ 81 w 183"/>
              <a:gd name="T37" fmla="*/ 6 h 200"/>
              <a:gd name="T38" fmla="*/ 84 w 183"/>
              <a:gd name="T39" fmla="*/ 6 h 200"/>
              <a:gd name="T40" fmla="*/ 84 w 183"/>
              <a:gd name="T41" fmla="*/ 23 h 200"/>
              <a:gd name="T42" fmla="*/ 9 w 183"/>
              <a:gd name="T43" fmla="*/ 103 h 200"/>
              <a:gd name="T44" fmla="*/ 38 w 183"/>
              <a:gd name="T45" fmla="*/ 164 h 200"/>
              <a:gd name="T46" fmla="*/ 29 w 183"/>
              <a:gd name="T47" fmla="*/ 190 h 200"/>
              <a:gd name="T48" fmla="*/ 33 w 183"/>
              <a:gd name="T49" fmla="*/ 198 h 200"/>
              <a:gd name="T50" fmla="*/ 35 w 183"/>
              <a:gd name="T51" fmla="*/ 199 h 200"/>
              <a:gd name="T52" fmla="*/ 43 w 183"/>
              <a:gd name="T53" fmla="*/ 196 h 200"/>
              <a:gd name="T54" fmla="*/ 53 w 183"/>
              <a:gd name="T55" fmla="*/ 174 h 200"/>
              <a:gd name="T56" fmla="*/ 89 w 183"/>
              <a:gd name="T57" fmla="*/ 183 h 200"/>
              <a:gd name="T58" fmla="*/ 125 w 183"/>
              <a:gd name="T59" fmla="*/ 174 h 200"/>
              <a:gd name="T60" fmla="*/ 136 w 183"/>
              <a:gd name="T61" fmla="*/ 196 h 200"/>
              <a:gd name="T62" fmla="*/ 144 w 183"/>
              <a:gd name="T63" fmla="*/ 199 h 200"/>
              <a:gd name="T64" fmla="*/ 146 w 183"/>
              <a:gd name="T65" fmla="*/ 198 h 200"/>
              <a:gd name="T66" fmla="*/ 149 w 183"/>
              <a:gd name="T67" fmla="*/ 190 h 200"/>
              <a:gd name="T68" fmla="*/ 141 w 183"/>
              <a:gd name="T69" fmla="*/ 164 h 200"/>
              <a:gd name="T70" fmla="*/ 169 w 183"/>
              <a:gd name="T71" fmla="*/ 103 h 200"/>
              <a:gd name="T72" fmla="*/ 89 w 183"/>
              <a:gd name="T73" fmla="*/ 167 h 200"/>
              <a:gd name="T74" fmla="*/ 25 w 183"/>
              <a:gd name="T75" fmla="*/ 103 h 200"/>
              <a:gd name="T76" fmla="*/ 89 w 183"/>
              <a:gd name="T77" fmla="*/ 39 h 200"/>
              <a:gd name="T78" fmla="*/ 153 w 183"/>
              <a:gd name="T79" fmla="*/ 103 h 200"/>
              <a:gd name="T80" fmla="*/ 89 w 183"/>
              <a:gd name="T81" fmla="*/ 167 h 200"/>
              <a:gd name="T82" fmla="*/ 97 w 183"/>
              <a:gd name="T83" fmla="*/ 111 h 200"/>
              <a:gd name="T84" fmla="*/ 100 w 183"/>
              <a:gd name="T85" fmla="*/ 103 h 200"/>
              <a:gd name="T86" fmla="*/ 91 w 183"/>
              <a:gd name="T87" fmla="*/ 92 h 200"/>
              <a:gd name="T88" fmla="*/ 91 w 183"/>
              <a:gd name="T89" fmla="*/ 55 h 200"/>
              <a:gd name="T90" fmla="*/ 89 w 183"/>
              <a:gd name="T91" fmla="*/ 53 h 200"/>
              <a:gd name="T92" fmla="*/ 87 w 183"/>
              <a:gd name="T93" fmla="*/ 55 h 200"/>
              <a:gd name="T94" fmla="*/ 87 w 183"/>
              <a:gd name="T95" fmla="*/ 92 h 200"/>
              <a:gd name="T96" fmla="*/ 78 w 183"/>
              <a:gd name="T97" fmla="*/ 103 h 200"/>
              <a:gd name="T98" fmla="*/ 89 w 183"/>
              <a:gd name="T99" fmla="*/ 114 h 200"/>
              <a:gd name="T100" fmla="*/ 93 w 183"/>
              <a:gd name="T101" fmla="*/ 113 h 200"/>
              <a:gd name="T102" fmla="*/ 104 w 183"/>
              <a:gd name="T103" fmla="*/ 131 h 200"/>
              <a:gd name="T104" fmla="*/ 107 w 183"/>
              <a:gd name="T105" fmla="*/ 132 h 200"/>
              <a:gd name="T106" fmla="*/ 108 w 183"/>
              <a:gd name="T107" fmla="*/ 129 h 200"/>
              <a:gd name="T108" fmla="*/ 97 w 183"/>
              <a:gd name="T109" fmla="*/ 11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200">
                <a:moveTo>
                  <a:pt x="62" y="22"/>
                </a:moveTo>
                <a:cubicBezTo>
                  <a:pt x="56" y="15"/>
                  <a:pt x="46" y="11"/>
                  <a:pt x="36" y="11"/>
                </a:cubicBezTo>
                <a:cubicBezTo>
                  <a:pt x="16" y="11"/>
                  <a:pt x="0" y="28"/>
                  <a:pt x="0" y="48"/>
                </a:cubicBezTo>
                <a:cubicBezTo>
                  <a:pt x="0" y="57"/>
                  <a:pt x="3" y="66"/>
                  <a:pt x="9" y="73"/>
                </a:cubicBezTo>
                <a:cubicBezTo>
                  <a:pt x="18" y="49"/>
                  <a:pt x="38" y="30"/>
                  <a:pt x="62" y="22"/>
                </a:cubicBezTo>
                <a:close/>
                <a:moveTo>
                  <a:pt x="147" y="11"/>
                </a:moveTo>
                <a:cubicBezTo>
                  <a:pt x="136" y="11"/>
                  <a:pt x="126" y="16"/>
                  <a:pt x="119" y="23"/>
                </a:cubicBezTo>
                <a:cubicBezTo>
                  <a:pt x="143" y="32"/>
                  <a:pt x="162" y="52"/>
                  <a:pt x="170" y="76"/>
                </a:cubicBezTo>
                <a:cubicBezTo>
                  <a:pt x="178" y="69"/>
                  <a:pt x="183" y="59"/>
                  <a:pt x="183" y="48"/>
                </a:cubicBezTo>
                <a:cubicBezTo>
                  <a:pt x="183" y="28"/>
                  <a:pt x="167" y="11"/>
                  <a:pt x="147" y="11"/>
                </a:cubicBezTo>
                <a:close/>
                <a:moveTo>
                  <a:pt x="169" y="103"/>
                </a:moveTo>
                <a:cubicBezTo>
                  <a:pt x="169" y="61"/>
                  <a:pt x="137" y="26"/>
                  <a:pt x="96" y="23"/>
                </a:cubicBezTo>
                <a:cubicBezTo>
                  <a:pt x="96" y="6"/>
                  <a:pt x="96" y="6"/>
                  <a:pt x="96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100" y="6"/>
                  <a:pt x="102" y="5"/>
                  <a:pt x="102" y="3"/>
                </a:cubicBezTo>
                <a:cubicBezTo>
                  <a:pt x="102" y="1"/>
                  <a:pt x="100" y="0"/>
                  <a:pt x="98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0" y="0"/>
                  <a:pt x="78" y="1"/>
                  <a:pt x="78" y="3"/>
                </a:cubicBezTo>
                <a:cubicBezTo>
                  <a:pt x="78" y="5"/>
                  <a:pt x="80" y="6"/>
                  <a:pt x="81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23"/>
                  <a:pt x="84" y="23"/>
                  <a:pt x="84" y="23"/>
                </a:cubicBezTo>
                <a:cubicBezTo>
                  <a:pt x="42" y="25"/>
                  <a:pt x="9" y="60"/>
                  <a:pt x="9" y="103"/>
                </a:cubicBezTo>
                <a:cubicBezTo>
                  <a:pt x="9" y="127"/>
                  <a:pt x="20" y="150"/>
                  <a:pt x="38" y="164"/>
                </a:cubicBezTo>
                <a:cubicBezTo>
                  <a:pt x="29" y="190"/>
                  <a:pt x="29" y="190"/>
                  <a:pt x="29" y="190"/>
                </a:cubicBezTo>
                <a:cubicBezTo>
                  <a:pt x="28" y="194"/>
                  <a:pt x="30" y="197"/>
                  <a:pt x="33" y="198"/>
                </a:cubicBezTo>
                <a:cubicBezTo>
                  <a:pt x="35" y="199"/>
                  <a:pt x="35" y="199"/>
                  <a:pt x="35" y="199"/>
                </a:cubicBezTo>
                <a:cubicBezTo>
                  <a:pt x="38" y="200"/>
                  <a:pt x="41" y="199"/>
                  <a:pt x="43" y="196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64" y="180"/>
                  <a:pt x="76" y="183"/>
                  <a:pt x="89" y="183"/>
                </a:cubicBezTo>
                <a:cubicBezTo>
                  <a:pt x="102" y="183"/>
                  <a:pt x="114" y="180"/>
                  <a:pt x="125" y="174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7" y="199"/>
                  <a:pt x="141" y="200"/>
                  <a:pt x="144" y="199"/>
                </a:cubicBezTo>
                <a:cubicBezTo>
                  <a:pt x="146" y="198"/>
                  <a:pt x="146" y="198"/>
                  <a:pt x="146" y="198"/>
                </a:cubicBezTo>
                <a:cubicBezTo>
                  <a:pt x="149" y="197"/>
                  <a:pt x="150" y="194"/>
                  <a:pt x="149" y="190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58" y="149"/>
                  <a:pt x="169" y="127"/>
                  <a:pt x="169" y="103"/>
                </a:cubicBezTo>
                <a:close/>
                <a:moveTo>
                  <a:pt x="89" y="167"/>
                </a:moveTo>
                <a:cubicBezTo>
                  <a:pt x="54" y="167"/>
                  <a:pt x="25" y="138"/>
                  <a:pt x="25" y="103"/>
                </a:cubicBezTo>
                <a:cubicBezTo>
                  <a:pt x="25" y="67"/>
                  <a:pt x="54" y="39"/>
                  <a:pt x="89" y="39"/>
                </a:cubicBezTo>
                <a:cubicBezTo>
                  <a:pt x="124" y="39"/>
                  <a:pt x="153" y="67"/>
                  <a:pt x="153" y="103"/>
                </a:cubicBezTo>
                <a:cubicBezTo>
                  <a:pt x="153" y="138"/>
                  <a:pt x="124" y="167"/>
                  <a:pt x="89" y="167"/>
                </a:cubicBezTo>
                <a:close/>
                <a:moveTo>
                  <a:pt x="97" y="111"/>
                </a:moveTo>
                <a:cubicBezTo>
                  <a:pt x="99" y="109"/>
                  <a:pt x="100" y="106"/>
                  <a:pt x="100" y="103"/>
                </a:cubicBezTo>
                <a:cubicBezTo>
                  <a:pt x="100" y="97"/>
                  <a:pt x="96" y="93"/>
                  <a:pt x="91" y="92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4"/>
                  <a:pt x="90" y="53"/>
                  <a:pt x="89" y="53"/>
                </a:cubicBezTo>
                <a:cubicBezTo>
                  <a:pt x="88" y="53"/>
                  <a:pt x="87" y="54"/>
                  <a:pt x="87" y="55"/>
                </a:cubicBezTo>
                <a:cubicBezTo>
                  <a:pt x="87" y="92"/>
                  <a:pt x="87" y="92"/>
                  <a:pt x="87" y="92"/>
                </a:cubicBezTo>
                <a:cubicBezTo>
                  <a:pt x="82" y="93"/>
                  <a:pt x="78" y="97"/>
                  <a:pt x="78" y="103"/>
                </a:cubicBezTo>
                <a:cubicBezTo>
                  <a:pt x="78" y="109"/>
                  <a:pt x="83" y="114"/>
                  <a:pt x="89" y="114"/>
                </a:cubicBezTo>
                <a:cubicBezTo>
                  <a:pt x="90" y="114"/>
                  <a:pt x="92" y="114"/>
                  <a:pt x="93" y="113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5" y="132"/>
                  <a:pt x="106" y="133"/>
                  <a:pt x="107" y="132"/>
                </a:cubicBezTo>
                <a:cubicBezTo>
                  <a:pt x="108" y="131"/>
                  <a:pt x="109" y="130"/>
                  <a:pt x="108" y="129"/>
                </a:cubicBezTo>
                <a:lnTo>
                  <a:pt x="97" y="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5" name="任意多边形 54"/>
          <p:cNvSpPr/>
          <p:nvPr/>
        </p:nvSpPr>
        <p:spPr bwMode="auto">
          <a:xfrm>
            <a:off x="5167313" y="3111500"/>
            <a:ext cx="284162" cy="246063"/>
          </a:xfrm>
          <a:custGeom>
            <a:avLst/>
            <a:gdLst>
              <a:gd name="T0" fmla="*/ 151847 w 284274"/>
              <a:gd name="T1" fmla="*/ 38839 h 245465"/>
              <a:gd name="T2" fmla="*/ 250725 w 284274"/>
              <a:gd name="T3" fmla="*/ 94639 h 245465"/>
              <a:gd name="T4" fmla="*/ 262325 w 284274"/>
              <a:gd name="T5" fmla="*/ 113976 h 245465"/>
              <a:gd name="T6" fmla="*/ 262325 w 284274"/>
              <a:gd name="T7" fmla="*/ 232758 h 245465"/>
              <a:gd name="T8" fmla="*/ 249068 w 284274"/>
              <a:gd name="T9" fmla="*/ 245465 h 245465"/>
              <a:gd name="T10" fmla="*/ 193829 w 284274"/>
              <a:gd name="T11" fmla="*/ 245465 h 245465"/>
              <a:gd name="T12" fmla="*/ 180571 w 284274"/>
              <a:gd name="T13" fmla="*/ 232758 h 245465"/>
              <a:gd name="T14" fmla="*/ 180571 w 284274"/>
              <a:gd name="T15" fmla="*/ 178063 h 245465"/>
              <a:gd name="T16" fmla="*/ 167866 w 284274"/>
              <a:gd name="T17" fmla="*/ 165356 h 245465"/>
              <a:gd name="T18" fmla="*/ 118703 w 284274"/>
              <a:gd name="T19" fmla="*/ 165356 h 245465"/>
              <a:gd name="T20" fmla="*/ 105998 w 284274"/>
              <a:gd name="T21" fmla="*/ 178063 h 245465"/>
              <a:gd name="T22" fmla="*/ 105998 w 284274"/>
              <a:gd name="T23" fmla="*/ 232758 h 245465"/>
              <a:gd name="T24" fmla="*/ 92741 w 284274"/>
              <a:gd name="T25" fmla="*/ 245465 h 245465"/>
              <a:gd name="T26" fmla="*/ 37502 w 284274"/>
              <a:gd name="T27" fmla="*/ 245465 h 245465"/>
              <a:gd name="T28" fmla="*/ 24244 w 284274"/>
              <a:gd name="T29" fmla="*/ 232758 h 245465"/>
              <a:gd name="T30" fmla="*/ 24244 w 284274"/>
              <a:gd name="T31" fmla="*/ 113976 h 245465"/>
              <a:gd name="T32" fmla="*/ 35292 w 284274"/>
              <a:gd name="T33" fmla="*/ 94087 h 245465"/>
              <a:gd name="T34" fmla="*/ 129199 w 284274"/>
              <a:gd name="T35" fmla="*/ 39391 h 245465"/>
              <a:gd name="T36" fmla="*/ 151847 w 284274"/>
              <a:gd name="T37" fmla="*/ 38839 h 245465"/>
              <a:gd name="T38" fmla="*/ 150742 w 284274"/>
              <a:gd name="T39" fmla="*/ 2419 h 245465"/>
              <a:gd name="T40" fmla="*/ 276662 w 284274"/>
              <a:gd name="T41" fmla="*/ 75802 h 245465"/>
              <a:gd name="T42" fmla="*/ 283290 w 284274"/>
              <a:gd name="T43" fmla="*/ 90147 h 245465"/>
              <a:gd name="T44" fmla="*/ 267274 w 284274"/>
              <a:gd name="T45" fmla="*/ 91251 h 245465"/>
              <a:gd name="T46" fmla="*/ 150742 w 284274"/>
              <a:gd name="T47" fmla="*/ 23937 h 245465"/>
              <a:gd name="T48" fmla="*/ 128098 w 284274"/>
              <a:gd name="T49" fmla="*/ 23937 h 245465"/>
              <a:gd name="T50" fmla="*/ 17090 w 284274"/>
              <a:gd name="T51" fmla="*/ 91251 h 245465"/>
              <a:gd name="T52" fmla="*/ 1074 w 284274"/>
              <a:gd name="T53" fmla="*/ 90147 h 245465"/>
              <a:gd name="T54" fmla="*/ 7149 w 284274"/>
              <a:gd name="T55" fmla="*/ 75250 h 245465"/>
              <a:gd name="T56" fmla="*/ 128098 w 284274"/>
              <a:gd name="T57" fmla="*/ 2970 h 245465"/>
              <a:gd name="T58" fmla="*/ 150742 w 284274"/>
              <a:gd name="T59" fmla="*/ 2419 h 245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274" h="245465">
                <a:moveTo>
                  <a:pt x="151847" y="38839"/>
                </a:moveTo>
                <a:lnTo>
                  <a:pt x="250725" y="94639"/>
                </a:lnTo>
                <a:cubicBezTo>
                  <a:pt x="257354" y="97954"/>
                  <a:pt x="262325" y="106794"/>
                  <a:pt x="262325" y="113976"/>
                </a:cubicBezTo>
                <a:cubicBezTo>
                  <a:pt x="262325" y="113976"/>
                  <a:pt x="262325" y="113976"/>
                  <a:pt x="262325" y="232758"/>
                </a:cubicBezTo>
                <a:cubicBezTo>
                  <a:pt x="262325" y="239940"/>
                  <a:pt x="256249" y="245465"/>
                  <a:pt x="249068" y="245465"/>
                </a:cubicBezTo>
                <a:cubicBezTo>
                  <a:pt x="249068" y="245465"/>
                  <a:pt x="249068" y="245465"/>
                  <a:pt x="193829" y="245465"/>
                </a:cubicBezTo>
                <a:cubicBezTo>
                  <a:pt x="186648" y="245465"/>
                  <a:pt x="180571" y="239940"/>
                  <a:pt x="180571" y="232758"/>
                </a:cubicBezTo>
                <a:cubicBezTo>
                  <a:pt x="180571" y="232758"/>
                  <a:pt x="180571" y="232758"/>
                  <a:pt x="180571" y="178063"/>
                </a:cubicBezTo>
                <a:cubicBezTo>
                  <a:pt x="180571" y="170881"/>
                  <a:pt x="175047" y="165356"/>
                  <a:pt x="167866" y="165356"/>
                </a:cubicBezTo>
                <a:cubicBezTo>
                  <a:pt x="167866" y="165356"/>
                  <a:pt x="167866" y="165356"/>
                  <a:pt x="118703" y="165356"/>
                </a:cubicBezTo>
                <a:cubicBezTo>
                  <a:pt x="111522" y="165356"/>
                  <a:pt x="105998" y="170881"/>
                  <a:pt x="105998" y="178063"/>
                </a:cubicBezTo>
                <a:cubicBezTo>
                  <a:pt x="105998" y="178063"/>
                  <a:pt x="105998" y="178063"/>
                  <a:pt x="105998" y="232758"/>
                </a:cubicBezTo>
                <a:cubicBezTo>
                  <a:pt x="105998" y="239940"/>
                  <a:pt x="99922" y="245465"/>
                  <a:pt x="92741" y="245465"/>
                </a:cubicBezTo>
                <a:cubicBezTo>
                  <a:pt x="92741" y="245465"/>
                  <a:pt x="92741" y="245465"/>
                  <a:pt x="37502" y="245465"/>
                </a:cubicBezTo>
                <a:cubicBezTo>
                  <a:pt x="29768" y="245465"/>
                  <a:pt x="24244" y="239940"/>
                  <a:pt x="24244" y="232758"/>
                </a:cubicBezTo>
                <a:cubicBezTo>
                  <a:pt x="24244" y="232758"/>
                  <a:pt x="24244" y="232758"/>
                  <a:pt x="24244" y="113976"/>
                </a:cubicBezTo>
                <a:cubicBezTo>
                  <a:pt x="24244" y="106794"/>
                  <a:pt x="29216" y="97954"/>
                  <a:pt x="35292" y="94087"/>
                </a:cubicBezTo>
                <a:cubicBezTo>
                  <a:pt x="35292" y="94087"/>
                  <a:pt x="35292" y="94087"/>
                  <a:pt x="129199" y="39391"/>
                </a:cubicBezTo>
                <a:cubicBezTo>
                  <a:pt x="135275" y="35524"/>
                  <a:pt x="145770" y="35524"/>
                  <a:pt x="151847" y="38839"/>
                </a:cubicBezTo>
                <a:close/>
                <a:moveTo>
                  <a:pt x="150742" y="2419"/>
                </a:moveTo>
                <a:cubicBezTo>
                  <a:pt x="276662" y="75802"/>
                  <a:pt x="276662" y="75802"/>
                  <a:pt x="276662" y="75802"/>
                </a:cubicBezTo>
                <a:cubicBezTo>
                  <a:pt x="282738" y="79112"/>
                  <a:pt x="286051" y="85733"/>
                  <a:pt x="283290" y="90147"/>
                </a:cubicBezTo>
                <a:cubicBezTo>
                  <a:pt x="281081" y="94561"/>
                  <a:pt x="273901" y="95113"/>
                  <a:pt x="267274" y="91251"/>
                </a:cubicBezTo>
                <a:cubicBezTo>
                  <a:pt x="150742" y="23937"/>
                  <a:pt x="150742" y="23937"/>
                  <a:pt x="150742" y="23937"/>
                </a:cubicBezTo>
                <a:cubicBezTo>
                  <a:pt x="144667" y="20075"/>
                  <a:pt x="134726" y="20075"/>
                  <a:pt x="128098" y="23937"/>
                </a:cubicBezTo>
                <a:cubicBezTo>
                  <a:pt x="17090" y="91251"/>
                  <a:pt x="17090" y="91251"/>
                  <a:pt x="17090" y="91251"/>
                </a:cubicBezTo>
                <a:cubicBezTo>
                  <a:pt x="10462" y="95113"/>
                  <a:pt x="3283" y="94561"/>
                  <a:pt x="1074" y="90147"/>
                </a:cubicBezTo>
                <a:cubicBezTo>
                  <a:pt x="-1688" y="85733"/>
                  <a:pt x="1074" y="79112"/>
                  <a:pt x="7149" y="75250"/>
                </a:cubicBezTo>
                <a:cubicBezTo>
                  <a:pt x="128098" y="2970"/>
                  <a:pt x="128098" y="2970"/>
                  <a:pt x="128098" y="2970"/>
                </a:cubicBezTo>
                <a:cubicBezTo>
                  <a:pt x="134174" y="-892"/>
                  <a:pt x="144667" y="-892"/>
                  <a:pt x="150742" y="24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6" name="任意多边形 53"/>
          <p:cNvSpPr/>
          <p:nvPr/>
        </p:nvSpPr>
        <p:spPr bwMode="auto">
          <a:xfrm>
            <a:off x="6070600" y="2684463"/>
            <a:ext cx="306388" cy="234950"/>
          </a:xfrm>
          <a:custGeom>
            <a:avLst/>
            <a:gdLst>
              <a:gd name="T0" fmla="*/ 59259 w 306505"/>
              <a:gd name="T1" fmla="*/ 107097 h 235491"/>
              <a:gd name="T2" fmla="*/ 145314 w 306505"/>
              <a:gd name="T3" fmla="*/ 147220 h 235491"/>
              <a:gd name="T4" fmla="*/ 232097 w 306505"/>
              <a:gd name="T5" fmla="*/ 107097 h 235491"/>
              <a:gd name="T6" fmla="*/ 232097 w 306505"/>
              <a:gd name="T7" fmla="*/ 206311 h 235491"/>
              <a:gd name="T8" fmla="*/ 148231 w 306505"/>
              <a:gd name="T9" fmla="*/ 235491 h 235491"/>
              <a:gd name="T10" fmla="*/ 145314 w 306505"/>
              <a:gd name="T11" fmla="*/ 235491 h 235491"/>
              <a:gd name="T12" fmla="*/ 143126 w 306505"/>
              <a:gd name="T13" fmla="*/ 235491 h 235491"/>
              <a:gd name="T14" fmla="*/ 59259 w 306505"/>
              <a:gd name="T15" fmla="*/ 206311 h 235491"/>
              <a:gd name="T16" fmla="*/ 59259 w 306505"/>
              <a:gd name="T17" fmla="*/ 107097 h 235491"/>
              <a:gd name="T18" fmla="*/ 151850 w 306505"/>
              <a:gd name="T19" fmla="*/ 0 h 235491"/>
              <a:gd name="T20" fmla="*/ 293613 w 306505"/>
              <a:gd name="T21" fmla="*/ 63271 h 235491"/>
              <a:gd name="T22" fmla="*/ 294750 w 306505"/>
              <a:gd name="T23" fmla="*/ 63271 h 235491"/>
              <a:gd name="T24" fmla="*/ 294750 w 306505"/>
              <a:gd name="T25" fmla="*/ 63778 h 235491"/>
              <a:gd name="T26" fmla="*/ 298453 w 306505"/>
              <a:gd name="T27" fmla="*/ 65431 h 235491"/>
              <a:gd name="T28" fmla="*/ 294750 w 306505"/>
              <a:gd name="T29" fmla="*/ 67119 h 235491"/>
              <a:gd name="T30" fmla="*/ 294750 w 306505"/>
              <a:gd name="T31" fmla="*/ 151851 h 235491"/>
              <a:gd name="T32" fmla="*/ 300642 w 306505"/>
              <a:gd name="T33" fmla="*/ 154292 h 235491"/>
              <a:gd name="T34" fmla="*/ 304936 w 306505"/>
              <a:gd name="T35" fmla="*/ 164659 h 235491"/>
              <a:gd name="T36" fmla="*/ 300642 w 306505"/>
              <a:gd name="T37" fmla="*/ 175026 h 235491"/>
              <a:gd name="T38" fmla="*/ 300479 w 306505"/>
              <a:gd name="T39" fmla="*/ 175094 h 235491"/>
              <a:gd name="T40" fmla="*/ 303541 w 306505"/>
              <a:gd name="T41" fmla="*/ 186059 h 235491"/>
              <a:gd name="T42" fmla="*/ 305531 w 306505"/>
              <a:gd name="T43" fmla="*/ 230861 h 235491"/>
              <a:gd name="T44" fmla="*/ 293206 w 306505"/>
              <a:gd name="T45" fmla="*/ 230861 h 235491"/>
              <a:gd name="T46" fmla="*/ 291126 w 306505"/>
              <a:gd name="T47" fmla="*/ 230861 h 235491"/>
              <a:gd name="T48" fmla="*/ 290967 w 306505"/>
              <a:gd name="T49" fmla="*/ 230861 h 235491"/>
              <a:gd name="T50" fmla="*/ 288886 w 306505"/>
              <a:gd name="T51" fmla="*/ 230861 h 235491"/>
              <a:gd name="T52" fmla="*/ 276561 w 306505"/>
              <a:gd name="T53" fmla="*/ 230861 h 235491"/>
              <a:gd name="T54" fmla="*/ 278551 w 306505"/>
              <a:gd name="T55" fmla="*/ 186059 h 235491"/>
              <a:gd name="T56" fmla="*/ 281453 w 306505"/>
              <a:gd name="T57" fmla="*/ 175666 h 235491"/>
              <a:gd name="T58" fmla="*/ 279908 w 306505"/>
              <a:gd name="T59" fmla="*/ 175026 h 235491"/>
              <a:gd name="T60" fmla="*/ 275614 w 306505"/>
              <a:gd name="T61" fmla="*/ 164659 h 235491"/>
              <a:gd name="T62" fmla="*/ 279908 w 306505"/>
              <a:gd name="T63" fmla="*/ 154292 h 235491"/>
              <a:gd name="T64" fmla="*/ 285799 w 306505"/>
              <a:gd name="T65" fmla="*/ 151852 h 235491"/>
              <a:gd name="T66" fmla="*/ 285799 w 306505"/>
              <a:gd name="T67" fmla="*/ 71199 h 235491"/>
              <a:gd name="T68" fmla="*/ 148146 w 306505"/>
              <a:gd name="T69" fmla="*/ 133949 h 235491"/>
              <a:gd name="T70" fmla="*/ 0 w 306505"/>
              <a:gd name="T71" fmla="*/ 66974 h 235491"/>
              <a:gd name="T72" fmla="*/ 151850 w 306505"/>
              <a:gd name="T73" fmla="*/ 0 h 235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6505" h="235491">
                <a:moveTo>
                  <a:pt x="59259" y="107097"/>
                </a:moveTo>
                <a:cubicBezTo>
                  <a:pt x="59259" y="107827"/>
                  <a:pt x="131457" y="141384"/>
                  <a:pt x="145314" y="147220"/>
                </a:cubicBezTo>
                <a:cubicBezTo>
                  <a:pt x="159899" y="141384"/>
                  <a:pt x="232097" y="107827"/>
                  <a:pt x="232097" y="107097"/>
                </a:cubicBezTo>
                <a:lnTo>
                  <a:pt x="232097" y="206311"/>
                </a:lnTo>
                <a:cubicBezTo>
                  <a:pt x="208760" y="231114"/>
                  <a:pt x="162816" y="234762"/>
                  <a:pt x="148231" y="235491"/>
                </a:cubicBezTo>
                <a:cubicBezTo>
                  <a:pt x="148231" y="235491"/>
                  <a:pt x="147501" y="235491"/>
                  <a:pt x="145314" y="235491"/>
                </a:cubicBezTo>
                <a:cubicBezTo>
                  <a:pt x="143855" y="235491"/>
                  <a:pt x="143126" y="235491"/>
                  <a:pt x="143126" y="235491"/>
                </a:cubicBezTo>
                <a:cubicBezTo>
                  <a:pt x="128540" y="234762"/>
                  <a:pt x="82596" y="231114"/>
                  <a:pt x="59259" y="206311"/>
                </a:cubicBezTo>
                <a:cubicBezTo>
                  <a:pt x="59259" y="206311"/>
                  <a:pt x="59259" y="206311"/>
                  <a:pt x="59259" y="107097"/>
                </a:cubicBezTo>
                <a:close/>
                <a:moveTo>
                  <a:pt x="151850" y="0"/>
                </a:moveTo>
                <a:lnTo>
                  <a:pt x="293613" y="63271"/>
                </a:lnTo>
                <a:lnTo>
                  <a:pt x="294750" y="63271"/>
                </a:lnTo>
                <a:lnTo>
                  <a:pt x="294750" y="63778"/>
                </a:lnTo>
                <a:lnTo>
                  <a:pt x="298453" y="65431"/>
                </a:lnTo>
                <a:lnTo>
                  <a:pt x="294750" y="67119"/>
                </a:lnTo>
                <a:lnTo>
                  <a:pt x="294750" y="151851"/>
                </a:lnTo>
                <a:lnTo>
                  <a:pt x="300642" y="154292"/>
                </a:lnTo>
                <a:cubicBezTo>
                  <a:pt x="303295" y="156945"/>
                  <a:pt x="304936" y="160610"/>
                  <a:pt x="304936" y="164659"/>
                </a:cubicBezTo>
                <a:cubicBezTo>
                  <a:pt x="304936" y="168708"/>
                  <a:pt x="303295" y="172373"/>
                  <a:pt x="300642" y="175026"/>
                </a:cubicBezTo>
                <a:lnTo>
                  <a:pt x="300479" y="175094"/>
                </a:lnTo>
                <a:lnTo>
                  <a:pt x="303541" y="186059"/>
                </a:lnTo>
                <a:cubicBezTo>
                  <a:pt x="305893" y="196873"/>
                  <a:pt x="307702" y="212322"/>
                  <a:pt x="305531" y="230861"/>
                </a:cubicBezTo>
                <a:lnTo>
                  <a:pt x="293206" y="230861"/>
                </a:lnTo>
                <a:lnTo>
                  <a:pt x="291126" y="230861"/>
                </a:lnTo>
                <a:lnTo>
                  <a:pt x="290967" y="230861"/>
                </a:lnTo>
                <a:cubicBezTo>
                  <a:pt x="288886" y="230861"/>
                  <a:pt x="288886" y="230861"/>
                  <a:pt x="288886" y="230861"/>
                </a:cubicBezTo>
                <a:lnTo>
                  <a:pt x="276561" y="230861"/>
                </a:lnTo>
                <a:cubicBezTo>
                  <a:pt x="274390" y="212322"/>
                  <a:pt x="276199" y="196873"/>
                  <a:pt x="278551" y="186059"/>
                </a:cubicBezTo>
                <a:lnTo>
                  <a:pt x="281453" y="175666"/>
                </a:lnTo>
                <a:lnTo>
                  <a:pt x="279908" y="175026"/>
                </a:lnTo>
                <a:cubicBezTo>
                  <a:pt x="277255" y="172373"/>
                  <a:pt x="275614" y="168708"/>
                  <a:pt x="275614" y="164659"/>
                </a:cubicBezTo>
                <a:cubicBezTo>
                  <a:pt x="275614" y="160610"/>
                  <a:pt x="277255" y="156945"/>
                  <a:pt x="279908" y="154292"/>
                </a:cubicBezTo>
                <a:lnTo>
                  <a:pt x="285799" y="151852"/>
                </a:lnTo>
                <a:lnTo>
                  <a:pt x="285799" y="71199"/>
                </a:lnTo>
                <a:lnTo>
                  <a:pt x="148146" y="133949"/>
                </a:lnTo>
                <a:lnTo>
                  <a:pt x="0" y="66974"/>
                </a:lnTo>
                <a:lnTo>
                  <a:pt x="1518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7" name="Freeform 63"/>
          <p:cNvSpPr>
            <a:spLocks noChangeAspect="1" noEditPoints="1"/>
          </p:cNvSpPr>
          <p:nvPr/>
        </p:nvSpPr>
        <p:spPr bwMode="auto">
          <a:xfrm>
            <a:off x="5584825" y="2643188"/>
            <a:ext cx="266700" cy="301625"/>
          </a:xfrm>
          <a:custGeom>
            <a:avLst/>
            <a:gdLst>
              <a:gd name="T0" fmla="*/ 319 w 352"/>
              <a:gd name="T1" fmla="*/ 209 h 400"/>
              <a:gd name="T2" fmla="*/ 238 w 352"/>
              <a:gd name="T3" fmla="*/ 134 h 400"/>
              <a:gd name="T4" fmla="*/ 251 w 352"/>
              <a:gd name="T5" fmla="*/ 134 h 400"/>
              <a:gd name="T6" fmla="*/ 313 w 352"/>
              <a:gd name="T7" fmla="*/ 114 h 400"/>
              <a:gd name="T8" fmla="*/ 283 w 352"/>
              <a:gd name="T9" fmla="*/ 96 h 400"/>
              <a:gd name="T10" fmla="*/ 292 w 352"/>
              <a:gd name="T11" fmla="*/ 82 h 400"/>
              <a:gd name="T12" fmla="*/ 289 w 352"/>
              <a:gd name="T13" fmla="*/ 75 h 400"/>
              <a:gd name="T14" fmla="*/ 237 w 352"/>
              <a:gd name="T15" fmla="*/ 97 h 400"/>
              <a:gd name="T16" fmla="*/ 231 w 352"/>
              <a:gd name="T17" fmla="*/ 16 h 400"/>
              <a:gd name="T18" fmla="*/ 142 w 352"/>
              <a:gd name="T19" fmla="*/ 17 h 400"/>
              <a:gd name="T20" fmla="*/ 136 w 352"/>
              <a:gd name="T21" fmla="*/ 108 h 400"/>
              <a:gd name="T22" fmla="*/ 121 w 352"/>
              <a:gd name="T23" fmla="*/ 112 h 400"/>
              <a:gd name="T24" fmla="*/ 111 w 352"/>
              <a:gd name="T25" fmla="*/ 119 h 400"/>
              <a:gd name="T26" fmla="*/ 127 w 352"/>
              <a:gd name="T27" fmla="*/ 130 h 400"/>
              <a:gd name="T28" fmla="*/ 34 w 352"/>
              <a:gd name="T29" fmla="*/ 214 h 400"/>
              <a:gd name="T30" fmla="*/ 149 w 352"/>
              <a:gd name="T31" fmla="*/ 391 h 400"/>
              <a:gd name="T32" fmla="*/ 343 w 352"/>
              <a:gd name="T33" fmla="*/ 268 h 400"/>
              <a:gd name="T34" fmla="*/ 303 w 352"/>
              <a:gd name="T35" fmla="*/ 109 h 400"/>
              <a:gd name="T36" fmla="*/ 251 w 352"/>
              <a:gd name="T37" fmla="*/ 123 h 400"/>
              <a:gd name="T38" fmla="*/ 243 w 352"/>
              <a:gd name="T39" fmla="*/ 122 h 400"/>
              <a:gd name="T40" fmla="*/ 280 w 352"/>
              <a:gd name="T41" fmla="*/ 85 h 400"/>
              <a:gd name="T42" fmla="*/ 239 w 352"/>
              <a:gd name="T43" fmla="*/ 111 h 400"/>
              <a:gd name="T44" fmla="*/ 280 w 352"/>
              <a:gd name="T45" fmla="*/ 85 h 400"/>
              <a:gd name="T46" fmla="*/ 218 w 352"/>
              <a:gd name="T47" fmla="*/ 315 h 400"/>
              <a:gd name="T48" fmla="*/ 183 w 352"/>
              <a:gd name="T49" fmla="*/ 326 h 400"/>
              <a:gd name="T50" fmla="*/ 169 w 352"/>
              <a:gd name="T51" fmla="*/ 344 h 400"/>
              <a:gd name="T52" fmla="*/ 147 w 352"/>
              <a:gd name="T53" fmla="*/ 322 h 400"/>
              <a:gd name="T54" fmla="*/ 122 w 352"/>
              <a:gd name="T55" fmla="*/ 300 h 400"/>
              <a:gd name="T56" fmla="*/ 155 w 352"/>
              <a:gd name="T57" fmla="*/ 280 h 400"/>
              <a:gd name="T58" fmla="*/ 169 w 352"/>
              <a:gd name="T59" fmla="*/ 301 h 400"/>
              <a:gd name="T60" fmla="*/ 142 w 352"/>
              <a:gd name="T61" fmla="*/ 258 h 400"/>
              <a:gd name="T62" fmla="*/ 122 w 352"/>
              <a:gd name="T63" fmla="*/ 225 h 400"/>
              <a:gd name="T64" fmla="*/ 169 w 352"/>
              <a:gd name="T65" fmla="*/ 184 h 400"/>
              <a:gd name="T66" fmla="*/ 183 w 352"/>
              <a:gd name="T67" fmla="*/ 175 h 400"/>
              <a:gd name="T68" fmla="*/ 215 w 352"/>
              <a:gd name="T69" fmla="*/ 194 h 400"/>
              <a:gd name="T70" fmla="*/ 195 w 352"/>
              <a:gd name="T71" fmla="*/ 223 h 400"/>
              <a:gd name="T72" fmla="*/ 183 w 352"/>
              <a:gd name="T73" fmla="*/ 209 h 400"/>
              <a:gd name="T74" fmla="*/ 221 w 352"/>
              <a:gd name="T75" fmla="*/ 252 h 400"/>
              <a:gd name="T76" fmla="*/ 230 w 352"/>
              <a:gd name="T77" fmla="*/ 30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2" h="400">
                <a:moveTo>
                  <a:pt x="343" y="268"/>
                </a:moveTo>
                <a:cubicBezTo>
                  <a:pt x="339" y="245"/>
                  <a:pt x="331" y="231"/>
                  <a:pt x="319" y="209"/>
                </a:cubicBezTo>
                <a:cubicBezTo>
                  <a:pt x="308" y="192"/>
                  <a:pt x="288" y="172"/>
                  <a:pt x="273" y="160"/>
                </a:cubicBezTo>
                <a:cubicBezTo>
                  <a:pt x="262" y="151"/>
                  <a:pt x="249" y="143"/>
                  <a:pt x="238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258" y="134"/>
                  <a:pt x="266" y="134"/>
                  <a:pt x="274" y="133"/>
                </a:cubicBezTo>
                <a:cubicBezTo>
                  <a:pt x="283" y="132"/>
                  <a:pt x="306" y="128"/>
                  <a:pt x="313" y="114"/>
                </a:cubicBezTo>
                <a:cubicBezTo>
                  <a:pt x="318" y="104"/>
                  <a:pt x="314" y="99"/>
                  <a:pt x="311" y="97"/>
                </a:cubicBezTo>
                <a:cubicBezTo>
                  <a:pt x="306" y="93"/>
                  <a:pt x="295" y="94"/>
                  <a:pt x="283" y="96"/>
                </a:cubicBezTo>
                <a:cubicBezTo>
                  <a:pt x="288" y="92"/>
                  <a:pt x="291" y="88"/>
                  <a:pt x="292" y="84"/>
                </a:cubicBezTo>
                <a:cubicBezTo>
                  <a:pt x="292" y="84"/>
                  <a:pt x="292" y="83"/>
                  <a:pt x="292" y="82"/>
                </a:cubicBezTo>
                <a:cubicBezTo>
                  <a:pt x="292" y="80"/>
                  <a:pt x="292" y="78"/>
                  <a:pt x="290" y="76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72" y="72"/>
                  <a:pt x="251" y="83"/>
                  <a:pt x="237" y="97"/>
                </a:cubicBezTo>
                <a:cubicBezTo>
                  <a:pt x="252" y="77"/>
                  <a:pt x="280" y="51"/>
                  <a:pt x="285" y="30"/>
                </a:cubicBezTo>
                <a:cubicBezTo>
                  <a:pt x="266" y="29"/>
                  <a:pt x="247" y="25"/>
                  <a:pt x="231" y="16"/>
                </a:cubicBezTo>
                <a:cubicBezTo>
                  <a:pt x="216" y="8"/>
                  <a:pt x="209" y="0"/>
                  <a:pt x="191" y="3"/>
                </a:cubicBezTo>
                <a:cubicBezTo>
                  <a:pt x="174" y="5"/>
                  <a:pt x="158" y="13"/>
                  <a:pt x="142" y="17"/>
                </a:cubicBezTo>
                <a:cubicBezTo>
                  <a:pt x="124" y="22"/>
                  <a:pt x="108" y="15"/>
                  <a:pt x="90" y="18"/>
                </a:cubicBezTo>
                <a:cubicBezTo>
                  <a:pt x="87" y="49"/>
                  <a:pt x="125" y="79"/>
                  <a:pt x="136" y="108"/>
                </a:cubicBezTo>
                <a:cubicBezTo>
                  <a:pt x="131" y="109"/>
                  <a:pt x="126" y="110"/>
                  <a:pt x="121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3"/>
                  <a:pt x="115" y="114"/>
                  <a:pt x="114" y="116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16" y="127"/>
                  <a:pt x="120" y="129"/>
                  <a:pt x="127" y="130"/>
                </a:cubicBezTo>
                <a:cubicBezTo>
                  <a:pt x="113" y="139"/>
                  <a:pt x="96" y="149"/>
                  <a:pt x="84" y="159"/>
                </a:cubicBezTo>
                <a:cubicBezTo>
                  <a:pt x="69" y="172"/>
                  <a:pt x="46" y="198"/>
                  <a:pt x="34" y="214"/>
                </a:cubicBezTo>
                <a:cubicBezTo>
                  <a:pt x="13" y="240"/>
                  <a:pt x="0" y="275"/>
                  <a:pt x="6" y="307"/>
                </a:cubicBezTo>
                <a:cubicBezTo>
                  <a:pt x="18" y="370"/>
                  <a:pt x="92" y="391"/>
                  <a:pt x="149" y="391"/>
                </a:cubicBezTo>
                <a:cubicBezTo>
                  <a:pt x="212" y="391"/>
                  <a:pt x="293" y="400"/>
                  <a:pt x="335" y="348"/>
                </a:cubicBezTo>
                <a:cubicBezTo>
                  <a:pt x="352" y="327"/>
                  <a:pt x="347" y="295"/>
                  <a:pt x="343" y="268"/>
                </a:cubicBezTo>
                <a:close/>
                <a:moveTo>
                  <a:pt x="305" y="105"/>
                </a:moveTo>
                <a:cubicBezTo>
                  <a:pt x="305" y="105"/>
                  <a:pt x="305" y="106"/>
                  <a:pt x="303" y="109"/>
                </a:cubicBezTo>
                <a:cubicBezTo>
                  <a:pt x="299" y="117"/>
                  <a:pt x="284" y="121"/>
                  <a:pt x="273" y="123"/>
                </a:cubicBezTo>
                <a:cubicBezTo>
                  <a:pt x="266" y="124"/>
                  <a:pt x="258" y="124"/>
                  <a:pt x="251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63" y="112"/>
                  <a:pt x="300" y="101"/>
                  <a:pt x="305" y="105"/>
                </a:cubicBezTo>
                <a:close/>
                <a:moveTo>
                  <a:pt x="280" y="85"/>
                </a:moveTo>
                <a:cubicBezTo>
                  <a:pt x="275" y="90"/>
                  <a:pt x="260" y="99"/>
                  <a:pt x="251" y="104"/>
                </a:cubicBezTo>
                <a:cubicBezTo>
                  <a:pt x="247" y="106"/>
                  <a:pt x="243" y="108"/>
                  <a:pt x="239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9" y="98"/>
                  <a:pt x="267" y="86"/>
                  <a:pt x="280" y="85"/>
                </a:cubicBezTo>
                <a:close/>
                <a:moveTo>
                  <a:pt x="230" y="301"/>
                </a:moveTo>
                <a:cubicBezTo>
                  <a:pt x="227" y="306"/>
                  <a:pt x="223" y="311"/>
                  <a:pt x="218" y="315"/>
                </a:cubicBezTo>
                <a:cubicBezTo>
                  <a:pt x="213" y="319"/>
                  <a:pt x="208" y="322"/>
                  <a:pt x="203" y="323"/>
                </a:cubicBezTo>
                <a:cubicBezTo>
                  <a:pt x="197" y="325"/>
                  <a:pt x="191" y="326"/>
                  <a:pt x="183" y="326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69" y="344"/>
                  <a:pt x="169" y="344"/>
                  <a:pt x="169" y="34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0" y="326"/>
                  <a:pt x="152" y="324"/>
                  <a:pt x="147" y="322"/>
                </a:cubicBezTo>
                <a:cubicBezTo>
                  <a:pt x="141" y="320"/>
                  <a:pt x="136" y="317"/>
                  <a:pt x="132" y="313"/>
                </a:cubicBezTo>
                <a:cubicBezTo>
                  <a:pt x="127" y="309"/>
                  <a:pt x="124" y="305"/>
                  <a:pt x="122" y="300"/>
                </a:cubicBezTo>
                <a:cubicBezTo>
                  <a:pt x="120" y="296"/>
                  <a:pt x="118" y="291"/>
                  <a:pt x="117" y="284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6" y="286"/>
                  <a:pt x="158" y="291"/>
                  <a:pt x="160" y="293"/>
                </a:cubicBezTo>
                <a:cubicBezTo>
                  <a:pt x="162" y="296"/>
                  <a:pt x="165" y="299"/>
                  <a:pt x="169" y="301"/>
                </a:cubicBezTo>
                <a:cubicBezTo>
                  <a:pt x="169" y="267"/>
                  <a:pt x="169" y="267"/>
                  <a:pt x="169" y="267"/>
                </a:cubicBezTo>
                <a:cubicBezTo>
                  <a:pt x="156" y="264"/>
                  <a:pt x="147" y="261"/>
                  <a:pt x="142" y="258"/>
                </a:cubicBezTo>
                <a:cubicBezTo>
                  <a:pt x="137" y="255"/>
                  <a:pt x="132" y="251"/>
                  <a:pt x="128" y="246"/>
                </a:cubicBezTo>
                <a:cubicBezTo>
                  <a:pt x="124" y="240"/>
                  <a:pt x="122" y="233"/>
                  <a:pt x="122" y="225"/>
                </a:cubicBezTo>
                <a:cubicBezTo>
                  <a:pt x="122" y="213"/>
                  <a:pt x="126" y="204"/>
                  <a:pt x="134" y="196"/>
                </a:cubicBezTo>
                <a:cubicBezTo>
                  <a:pt x="142" y="189"/>
                  <a:pt x="154" y="185"/>
                  <a:pt x="169" y="18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97" y="185"/>
                  <a:pt x="208" y="188"/>
                  <a:pt x="215" y="194"/>
                </a:cubicBezTo>
                <a:cubicBezTo>
                  <a:pt x="223" y="200"/>
                  <a:pt x="228" y="208"/>
                  <a:pt x="230" y="218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3" y="219"/>
                  <a:pt x="191" y="216"/>
                  <a:pt x="190" y="214"/>
                </a:cubicBezTo>
                <a:cubicBezTo>
                  <a:pt x="189" y="212"/>
                  <a:pt x="186" y="211"/>
                  <a:pt x="183" y="209"/>
                </a:cubicBezTo>
                <a:cubicBezTo>
                  <a:pt x="183" y="236"/>
                  <a:pt x="183" y="236"/>
                  <a:pt x="183" y="236"/>
                </a:cubicBezTo>
                <a:cubicBezTo>
                  <a:pt x="202" y="241"/>
                  <a:pt x="215" y="247"/>
                  <a:pt x="221" y="252"/>
                </a:cubicBezTo>
                <a:cubicBezTo>
                  <a:pt x="230" y="260"/>
                  <a:pt x="234" y="270"/>
                  <a:pt x="234" y="282"/>
                </a:cubicBezTo>
                <a:cubicBezTo>
                  <a:pt x="234" y="288"/>
                  <a:pt x="233" y="295"/>
                  <a:pt x="230" y="3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8" name="Freeform 285"/>
          <p:cNvSpPr>
            <a:spLocks noEditPoints="1"/>
          </p:cNvSpPr>
          <p:nvPr/>
        </p:nvSpPr>
        <p:spPr bwMode="auto">
          <a:xfrm>
            <a:off x="6043613" y="3849688"/>
            <a:ext cx="250825" cy="255587"/>
          </a:xfrm>
          <a:custGeom>
            <a:avLst/>
            <a:gdLst>
              <a:gd name="T0" fmla="*/ 101 w 201"/>
              <a:gd name="T1" fmla="*/ 60 h 203"/>
              <a:gd name="T2" fmla="*/ 58 w 201"/>
              <a:gd name="T3" fmla="*/ 103 h 203"/>
              <a:gd name="T4" fmla="*/ 101 w 201"/>
              <a:gd name="T5" fmla="*/ 147 h 203"/>
              <a:gd name="T6" fmla="*/ 144 w 201"/>
              <a:gd name="T7" fmla="*/ 103 h 203"/>
              <a:gd name="T8" fmla="*/ 101 w 201"/>
              <a:gd name="T9" fmla="*/ 60 h 203"/>
              <a:gd name="T10" fmla="*/ 180 w 201"/>
              <a:gd name="T11" fmla="*/ 101 h 203"/>
              <a:gd name="T12" fmla="*/ 180 w 201"/>
              <a:gd name="T13" fmla="*/ 95 h 203"/>
              <a:gd name="T14" fmla="*/ 201 w 201"/>
              <a:gd name="T15" fmla="*/ 90 h 203"/>
              <a:gd name="T16" fmla="*/ 193 w 201"/>
              <a:gd name="T17" fmla="*/ 61 h 203"/>
              <a:gd name="T18" fmla="*/ 172 w 201"/>
              <a:gd name="T19" fmla="*/ 67 h 203"/>
              <a:gd name="T20" fmla="*/ 162 w 201"/>
              <a:gd name="T21" fmla="*/ 51 h 203"/>
              <a:gd name="T22" fmla="*/ 176 w 201"/>
              <a:gd name="T23" fmla="*/ 34 h 203"/>
              <a:gd name="T24" fmla="*/ 153 w 201"/>
              <a:gd name="T25" fmla="*/ 15 h 203"/>
              <a:gd name="T26" fmla="*/ 139 w 201"/>
              <a:gd name="T27" fmla="*/ 32 h 203"/>
              <a:gd name="T28" fmla="*/ 115 w 201"/>
              <a:gd name="T29" fmla="*/ 23 h 203"/>
              <a:gd name="T30" fmla="*/ 115 w 201"/>
              <a:gd name="T31" fmla="*/ 1 h 203"/>
              <a:gd name="T32" fmla="*/ 101 w 201"/>
              <a:gd name="T33" fmla="*/ 0 h 203"/>
              <a:gd name="T34" fmla="*/ 86 w 201"/>
              <a:gd name="T35" fmla="*/ 1 h 203"/>
              <a:gd name="T36" fmla="*/ 86 w 201"/>
              <a:gd name="T37" fmla="*/ 23 h 203"/>
              <a:gd name="T38" fmla="*/ 68 w 201"/>
              <a:gd name="T39" fmla="*/ 29 h 203"/>
              <a:gd name="T40" fmla="*/ 55 w 201"/>
              <a:gd name="T41" fmla="*/ 11 h 203"/>
              <a:gd name="T42" fmla="*/ 31 w 201"/>
              <a:gd name="T43" fmla="*/ 28 h 203"/>
              <a:gd name="T44" fmla="*/ 43 w 201"/>
              <a:gd name="T45" fmla="*/ 46 h 203"/>
              <a:gd name="T46" fmla="*/ 32 w 201"/>
              <a:gd name="T47" fmla="*/ 60 h 203"/>
              <a:gd name="T48" fmla="*/ 12 w 201"/>
              <a:gd name="T49" fmla="*/ 53 h 203"/>
              <a:gd name="T50" fmla="*/ 1 w 201"/>
              <a:gd name="T51" fmla="*/ 81 h 203"/>
              <a:gd name="T52" fmla="*/ 22 w 201"/>
              <a:gd name="T53" fmla="*/ 88 h 203"/>
              <a:gd name="T54" fmla="*/ 21 w 201"/>
              <a:gd name="T55" fmla="*/ 101 h 203"/>
              <a:gd name="T56" fmla="*/ 21 w 201"/>
              <a:gd name="T57" fmla="*/ 107 h 203"/>
              <a:gd name="T58" fmla="*/ 0 w 201"/>
              <a:gd name="T59" fmla="*/ 113 h 203"/>
              <a:gd name="T60" fmla="*/ 7 w 201"/>
              <a:gd name="T61" fmla="*/ 142 h 203"/>
              <a:gd name="T62" fmla="*/ 28 w 201"/>
              <a:gd name="T63" fmla="*/ 136 h 203"/>
              <a:gd name="T64" fmla="*/ 39 w 201"/>
              <a:gd name="T65" fmla="*/ 152 h 203"/>
              <a:gd name="T66" fmla="*/ 25 w 201"/>
              <a:gd name="T67" fmla="*/ 169 h 203"/>
              <a:gd name="T68" fmla="*/ 47 w 201"/>
              <a:gd name="T69" fmla="*/ 188 h 203"/>
              <a:gd name="T70" fmla="*/ 61 w 201"/>
              <a:gd name="T71" fmla="*/ 171 h 203"/>
              <a:gd name="T72" fmla="*/ 86 w 201"/>
              <a:gd name="T73" fmla="*/ 180 h 203"/>
              <a:gd name="T74" fmla="*/ 86 w 201"/>
              <a:gd name="T75" fmla="*/ 202 h 203"/>
              <a:gd name="T76" fmla="*/ 101 w 201"/>
              <a:gd name="T77" fmla="*/ 203 h 203"/>
              <a:gd name="T78" fmla="*/ 115 w 201"/>
              <a:gd name="T79" fmla="*/ 202 h 203"/>
              <a:gd name="T80" fmla="*/ 115 w 201"/>
              <a:gd name="T81" fmla="*/ 180 h 203"/>
              <a:gd name="T82" fmla="*/ 134 w 201"/>
              <a:gd name="T83" fmla="*/ 174 h 203"/>
              <a:gd name="T84" fmla="*/ 146 w 201"/>
              <a:gd name="T85" fmla="*/ 192 h 203"/>
              <a:gd name="T86" fmla="*/ 170 w 201"/>
              <a:gd name="T87" fmla="*/ 175 h 203"/>
              <a:gd name="T88" fmla="*/ 158 w 201"/>
              <a:gd name="T89" fmla="*/ 157 h 203"/>
              <a:gd name="T90" fmla="*/ 169 w 201"/>
              <a:gd name="T91" fmla="*/ 142 h 203"/>
              <a:gd name="T92" fmla="*/ 190 w 201"/>
              <a:gd name="T93" fmla="*/ 150 h 203"/>
              <a:gd name="T94" fmla="*/ 200 w 201"/>
              <a:gd name="T95" fmla="*/ 121 h 203"/>
              <a:gd name="T96" fmla="*/ 179 w 201"/>
              <a:gd name="T97" fmla="*/ 114 h 203"/>
              <a:gd name="T98" fmla="*/ 180 w 201"/>
              <a:gd name="T99" fmla="*/ 101 h 203"/>
              <a:gd name="T100" fmla="*/ 101 w 201"/>
              <a:gd name="T101" fmla="*/ 158 h 203"/>
              <a:gd name="T102" fmla="*/ 47 w 201"/>
              <a:gd name="T103" fmla="*/ 103 h 203"/>
              <a:gd name="T104" fmla="*/ 101 w 201"/>
              <a:gd name="T105" fmla="*/ 49 h 203"/>
              <a:gd name="T106" fmla="*/ 155 w 201"/>
              <a:gd name="T107" fmla="*/ 103 h 203"/>
              <a:gd name="T108" fmla="*/ 101 w 201"/>
              <a:gd name="T109" fmla="*/ 15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" h="203">
                <a:moveTo>
                  <a:pt x="101" y="60"/>
                </a:moveTo>
                <a:cubicBezTo>
                  <a:pt x="77" y="60"/>
                  <a:pt x="58" y="80"/>
                  <a:pt x="58" y="103"/>
                </a:cubicBezTo>
                <a:cubicBezTo>
                  <a:pt x="58" y="127"/>
                  <a:pt x="77" y="147"/>
                  <a:pt x="101" y="147"/>
                </a:cubicBezTo>
                <a:cubicBezTo>
                  <a:pt x="125" y="147"/>
                  <a:pt x="144" y="127"/>
                  <a:pt x="144" y="103"/>
                </a:cubicBezTo>
                <a:cubicBezTo>
                  <a:pt x="144" y="80"/>
                  <a:pt x="125" y="60"/>
                  <a:pt x="101" y="60"/>
                </a:cubicBezTo>
                <a:close/>
                <a:moveTo>
                  <a:pt x="180" y="101"/>
                </a:moveTo>
                <a:cubicBezTo>
                  <a:pt x="180" y="99"/>
                  <a:pt x="180" y="97"/>
                  <a:pt x="180" y="95"/>
                </a:cubicBezTo>
                <a:cubicBezTo>
                  <a:pt x="201" y="90"/>
                  <a:pt x="201" y="90"/>
                  <a:pt x="201" y="90"/>
                </a:cubicBezTo>
                <a:cubicBezTo>
                  <a:pt x="200" y="80"/>
                  <a:pt x="197" y="70"/>
                  <a:pt x="193" y="61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0" y="61"/>
                  <a:pt x="166" y="56"/>
                  <a:pt x="162" y="51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0" y="27"/>
                  <a:pt x="162" y="20"/>
                  <a:pt x="153" y="15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2" y="28"/>
                  <a:pt x="124" y="25"/>
                  <a:pt x="115" y="23"/>
                </a:cubicBezTo>
                <a:cubicBezTo>
                  <a:pt x="115" y="1"/>
                  <a:pt x="115" y="1"/>
                  <a:pt x="115" y="1"/>
                </a:cubicBezTo>
                <a:cubicBezTo>
                  <a:pt x="111" y="1"/>
                  <a:pt x="106" y="0"/>
                  <a:pt x="101" y="0"/>
                </a:cubicBezTo>
                <a:cubicBezTo>
                  <a:pt x="95" y="0"/>
                  <a:pt x="91" y="1"/>
                  <a:pt x="86" y="1"/>
                </a:cubicBezTo>
                <a:cubicBezTo>
                  <a:pt x="86" y="23"/>
                  <a:pt x="86" y="23"/>
                  <a:pt x="86" y="23"/>
                </a:cubicBezTo>
                <a:cubicBezTo>
                  <a:pt x="79" y="24"/>
                  <a:pt x="73" y="26"/>
                  <a:pt x="68" y="29"/>
                </a:cubicBezTo>
                <a:cubicBezTo>
                  <a:pt x="55" y="11"/>
                  <a:pt x="55" y="11"/>
                  <a:pt x="55" y="11"/>
                </a:cubicBezTo>
                <a:cubicBezTo>
                  <a:pt x="46" y="15"/>
                  <a:pt x="38" y="21"/>
                  <a:pt x="31" y="28"/>
                </a:cubicBezTo>
                <a:cubicBezTo>
                  <a:pt x="43" y="46"/>
                  <a:pt x="43" y="46"/>
                  <a:pt x="43" y="46"/>
                </a:cubicBezTo>
                <a:cubicBezTo>
                  <a:pt x="39" y="50"/>
                  <a:pt x="35" y="55"/>
                  <a:pt x="32" y="60"/>
                </a:cubicBezTo>
                <a:cubicBezTo>
                  <a:pt x="12" y="53"/>
                  <a:pt x="12" y="53"/>
                  <a:pt x="12" y="53"/>
                </a:cubicBezTo>
                <a:cubicBezTo>
                  <a:pt x="7" y="62"/>
                  <a:pt x="3" y="71"/>
                  <a:pt x="1" y="81"/>
                </a:cubicBezTo>
                <a:cubicBezTo>
                  <a:pt x="22" y="88"/>
                  <a:pt x="22" y="88"/>
                  <a:pt x="22" y="88"/>
                </a:cubicBezTo>
                <a:cubicBezTo>
                  <a:pt x="21" y="93"/>
                  <a:pt x="21" y="97"/>
                  <a:pt x="21" y="101"/>
                </a:cubicBezTo>
                <a:cubicBezTo>
                  <a:pt x="21" y="103"/>
                  <a:pt x="21" y="105"/>
                  <a:pt x="21" y="107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23"/>
                  <a:pt x="4" y="133"/>
                  <a:pt x="7" y="142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1" y="142"/>
                  <a:pt x="35" y="147"/>
                  <a:pt x="39" y="152"/>
                </a:cubicBezTo>
                <a:cubicBezTo>
                  <a:pt x="25" y="169"/>
                  <a:pt x="25" y="169"/>
                  <a:pt x="25" y="169"/>
                </a:cubicBezTo>
                <a:cubicBezTo>
                  <a:pt x="31" y="176"/>
                  <a:pt x="39" y="182"/>
                  <a:pt x="47" y="188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75"/>
                  <a:pt x="77" y="178"/>
                  <a:pt x="86" y="180"/>
                </a:cubicBezTo>
                <a:cubicBezTo>
                  <a:pt x="86" y="202"/>
                  <a:pt x="86" y="202"/>
                  <a:pt x="86" y="202"/>
                </a:cubicBezTo>
                <a:cubicBezTo>
                  <a:pt x="91" y="202"/>
                  <a:pt x="95" y="203"/>
                  <a:pt x="101" y="203"/>
                </a:cubicBezTo>
                <a:cubicBezTo>
                  <a:pt x="106" y="203"/>
                  <a:pt x="111" y="202"/>
                  <a:pt x="115" y="202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22" y="179"/>
                  <a:pt x="128" y="177"/>
                  <a:pt x="134" y="174"/>
                </a:cubicBezTo>
                <a:cubicBezTo>
                  <a:pt x="146" y="192"/>
                  <a:pt x="146" y="192"/>
                  <a:pt x="146" y="192"/>
                </a:cubicBezTo>
                <a:cubicBezTo>
                  <a:pt x="155" y="188"/>
                  <a:pt x="163" y="182"/>
                  <a:pt x="170" y="175"/>
                </a:cubicBezTo>
                <a:cubicBezTo>
                  <a:pt x="158" y="157"/>
                  <a:pt x="158" y="157"/>
                  <a:pt x="158" y="157"/>
                </a:cubicBezTo>
                <a:cubicBezTo>
                  <a:pt x="162" y="153"/>
                  <a:pt x="166" y="148"/>
                  <a:pt x="169" y="142"/>
                </a:cubicBezTo>
                <a:cubicBezTo>
                  <a:pt x="190" y="150"/>
                  <a:pt x="190" y="150"/>
                  <a:pt x="190" y="150"/>
                </a:cubicBezTo>
                <a:cubicBezTo>
                  <a:pt x="194" y="141"/>
                  <a:pt x="198" y="131"/>
                  <a:pt x="200" y="121"/>
                </a:cubicBezTo>
                <a:cubicBezTo>
                  <a:pt x="179" y="114"/>
                  <a:pt x="179" y="114"/>
                  <a:pt x="179" y="114"/>
                </a:cubicBezTo>
                <a:cubicBezTo>
                  <a:pt x="180" y="110"/>
                  <a:pt x="180" y="106"/>
                  <a:pt x="180" y="101"/>
                </a:cubicBezTo>
                <a:close/>
                <a:moveTo>
                  <a:pt x="101" y="158"/>
                </a:moveTo>
                <a:cubicBezTo>
                  <a:pt x="71" y="158"/>
                  <a:pt x="47" y="133"/>
                  <a:pt x="47" y="103"/>
                </a:cubicBezTo>
                <a:cubicBezTo>
                  <a:pt x="47" y="73"/>
                  <a:pt x="71" y="49"/>
                  <a:pt x="101" y="49"/>
                </a:cubicBezTo>
                <a:cubicBezTo>
                  <a:pt x="131" y="49"/>
                  <a:pt x="155" y="73"/>
                  <a:pt x="155" y="103"/>
                </a:cubicBezTo>
                <a:cubicBezTo>
                  <a:pt x="155" y="133"/>
                  <a:pt x="131" y="158"/>
                  <a:pt x="101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9" name="Freeform 10"/>
          <p:cNvSpPr>
            <a:spLocks noEditPoints="1"/>
          </p:cNvSpPr>
          <p:nvPr/>
        </p:nvSpPr>
        <p:spPr bwMode="auto">
          <a:xfrm>
            <a:off x="6416675" y="3582988"/>
            <a:ext cx="311150" cy="290512"/>
          </a:xfrm>
          <a:custGeom>
            <a:avLst/>
            <a:gdLst>
              <a:gd name="T0" fmla="*/ 401 w 415"/>
              <a:gd name="T1" fmla="*/ 70 h 390"/>
              <a:gd name="T2" fmla="*/ 102 w 415"/>
              <a:gd name="T3" fmla="*/ 70 h 390"/>
              <a:gd name="T4" fmla="*/ 82 w 415"/>
              <a:gd name="T5" fmla="*/ 27 h 390"/>
              <a:gd name="T6" fmla="*/ 3 w 415"/>
              <a:gd name="T7" fmla="*/ 10 h 390"/>
              <a:gd name="T8" fmla="*/ 66 w 415"/>
              <a:gd name="T9" fmla="*/ 49 h 390"/>
              <a:gd name="T10" fmla="*/ 128 w 415"/>
              <a:gd name="T11" fmla="*/ 254 h 390"/>
              <a:gd name="T12" fmla="*/ 110 w 415"/>
              <a:gd name="T13" fmla="*/ 319 h 390"/>
              <a:gd name="T14" fmla="*/ 129 w 415"/>
              <a:gd name="T15" fmla="*/ 324 h 390"/>
              <a:gd name="T16" fmla="*/ 159 w 415"/>
              <a:gd name="T17" fmla="*/ 390 h 390"/>
              <a:gd name="T18" fmla="*/ 188 w 415"/>
              <a:gd name="T19" fmla="*/ 324 h 390"/>
              <a:gd name="T20" fmla="*/ 265 w 415"/>
              <a:gd name="T21" fmla="*/ 351 h 390"/>
              <a:gd name="T22" fmla="*/ 344 w 415"/>
              <a:gd name="T23" fmla="*/ 351 h 390"/>
              <a:gd name="T24" fmla="*/ 346 w 415"/>
              <a:gd name="T25" fmla="*/ 324 h 390"/>
              <a:gd name="T26" fmla="*/ 346 w 415"/>
              <a:gd name="T27" fmla="*/ 302 h 390"/>
              <a:gd name="T28" fmla="*/ 147 w 415"/>
              <a:gd name="T29" fmla="*/ 268 h 390"/>
              <a:gd name="T30" fmla="*/ 346 w 415"/>
              <a:gd name="T31" fmla="*/ 269 h 390"/>
              <a:gd name="T32" fmla="*/ 414 w 415"/>
              <a:gd name="T33" fmla="*/ 87 h 390"/>
              <a:gd name="T34" fmla="*/ 159 w 415"/>
              <a:gd name="T35" fmla="*/ 368 h 390"/>
              <a:gd name="T36" fmla="*/ 159 w 415"/>
              <a:gd name="T37" fmla="*/ 333 h 390"/>
              <a:gd name="T38" fmla="*/ 159 w 415"/>
              <a:gd name="T39" fmla="*/ 368 h 390"/>
              <a:gd name="T40" fmla="*/ 287 w 415"/>
              <a:gd name="T41" fmla="*/ 351 h 390"/>
              <a:gd name="T42" fmla="*/ 322 w 415"/>
              <a:gd name="T43" fmla="*/ 351 h 390"/>
              <a:gd name="T44" fmla="*/ 374 w 415"/>
              <a:gd name="T45" fmla="*/ 126 h 390"/>
              <a:gd name="T46" fmla="*/ 306 w 415"/>
              <a:gd name="T47" fmla="*/ 97 h 390"/>
              <a:gd name="T48" fmla="*/ 374 w 415"/>
              <a:gd name="T49" fmla="*/ 126 h 390"/>
              <a:gd name="T50" fmla="*/ 306 w 415"/>
              <a:gd name="T51" fmla="*/ 187 h 390"/>
              <a:gd name="T52" fmla="*/ 365 w 415"/>
              <a:gd name="T53" fmla="*/ 153 h 390"/>
              <a:gd name="T54" fmla="*/ 219 w 415"/>
              <a:gd name="T55" fmla="*/ 153 h 390"/>
              <a:gd name="T56" fmla="*/ 280 w 415"/>
              <a:gd name="T57" fmla="*/ 187 h 390"/>
              <a:gd name="T58" fmla="*/ 219 w 415"/>
              <a:gd name="T59" fmla="*/ 153 h 390"/>
              <a:gd name="T60" fmla="*/ 219 w 415"/>
              <a:gd name="T61" fmla="*/ 242 h 390"/>
              <a:gd name="T62" fmla="*/ 280 w 415"/>
              <a:gd name="T63" fmla="*/ 214 h 390"/>
              <a:gd name="T64" fmla="*/ 130 w 415"/>
              <a:gd name="T65" fmla="*/ 153 h 390"/>
              <a:gd name="T66" fmla="*/ 192 w 415"/>
              <a:gd name="T67" fmla="*/ 187 h 390"/>
              <a:gd name="T68" fmla="*/ 130 w 415"/>
              <a:gd name="T69" fmla="*/ 153 h 390"/>
              <a:gd name="T70" fmla="*/ 280 w 415"/>
              <a:gd name="T71" fmla="*/ 97 h 390"/>
              <a:gd name="T72" fmla="*/ 219 w 415"/>
              <a:gd name="T73" fmla="*/ 126 h 390"/>
              <a:gd name="T74" fmla="*/ 192 w 415"/>
              <a:gd name="T75" fmla="*/ 97 h 390"/>
              <a:gd name="T76" fmla="*/ 121 w 415"/>
              <a:gd name="T77" fmla="*/ 126 h 390"/>
              <a:gd name="T78" fmla="*/ 192 w 415"/>
              <a:gd name="T79" fmla="*/ 97 h 390"/>
              <a:gd name="T80" fmla="*/ 192 w 415"/>
              <a:gd name="T81" fmla="*/ 214 h 390"/>
              <a:gd name="T82" fmla="*/ 161 w 415"/>
              <a:gd name="T83" fmla="*/ 242 h 390"/>
              <a:gd name="T84" fmla="*/ 306 w 415"/>
              <a:gd name="T85" fmla="*/ 242 h 390"/>
              <a:gd name="T86" fmla="*/ 346 w 415"/>
              <a:gd name="T87" fmla="*/ 214 h 390"/>
              <a:gd name="T88" fmla="*/ 306 w 415"/>
              <a:gd name="T89" fmla="*/ 24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5" h="390">
                <a:moveTo>
                  <a:pt x="412" y="76"/>
                </a:moveTo>
                <a:cubicBezTo>
                  <a:pt x="410" y="72"/>
                  <a:pt x="406" y="70"/>
                  <a:pt x="401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2" y="70"/>
                  <a:pt x="102" y="70"/>
                </a:cubicBezTo>
                <a:cubicBezTo>
                  <a:pt x="89" y="35"/>
                  <a:pt x="89" y="35"/>
                  <a:pt x="89" y="35"/>
                </a:cubicBezTo>
                <a:cubicBezTo>
                  <a:pt x="88" y="31"/>
                  <a:pt x="85" y="28"/>
                  <a:pt x="82" y="27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0"/>
                  <a:pt x="5" y="3"/>
                  <a:pt x="3" y="10"/>
                </a:cubicBezTo>
                <a:cubicBezTo>
                  <a:pt x="0" y="17"/>
                  <a:pt x="3" y="25"/>
                  <a:pt x="10" y="27"/>
                </a:cubicBezTo>
                <a:cubicBezTo>
                  <a:pt x="66" y="49"/>
                  <a:pt x="66" y="49"/>
                  <a:pt x="66" y="49"/>
                </a:cubicBezTo>
                <a:cubicBezTo>
                  <a:pt x="135" y="247"/>
                  <a:pt x="135" y="247"/>
                  <a:pt x="135" y="247"/>
                </a:cubicBezTo>
                <a:cubicBezTo>
                  <a:pt x="132" y="248"/>
                  <a:pt x="130" y="251"/>
                  <a:pt x="128" y="254"/>
                </a:cubicBezTo>
                <a:cubicBezTo>
                  <a:pt x="109" y="309"/>
                  <a:pt x="109" y="309"/>
                  <a:pt x="109" y="309"/>
                </a:cubicBezTo>
                <a:cubicBezTo>
                  <a:pt x="107" y="313"/>
                  <a:pt x="108" y="316"/>
                  <a:pt x="110" y="319"/>
                </a:cubicBezTo>
                <a:cubicBezTo>
                  <a:pt x="112" y="322"/>
                  <a:pt x="115" y="324"/>
                  <a:pt x="119" y="324"/>
                </a:cubicBezTo>
                <a:cubicBezTo>
                  <a:pt x="129" y="324"/>
                  <a:pt x="129" y="324"/>
                  <a:pt x="129" y="324"/>
                </a:cubicBezTo>
                <a:cubicBezTo>
                  <a:pt x="123" y="331"/>
                  <a:pt x="119" y="340"/>
                  <a:pt x="119" y="351"/>
                </a:cubicBezTo>
                <a:cubicBezTo>
                  <a:pt x="119" y="372"/>
                  <a:pt x="137" y="390"/>
                  <a:pt x="159" y="390"/>
                </a:cubicBezTo>
                <a:cubicBezTo>
                  <a:pt x="181" y="390"/>
                  <a:pt x="198" y="372"/>
                  <a:pt x="198" y="351"/>
                </a:cubicBezTo>
                <a:cubicBezTo>
                  <a:pt x="198" y="340"/>
                  <a:pt x="194" y="331"/>
                  <a:pt x="188" y="324"/>
                </a:cubicBezTo>
                <a:cubicBezTo>
                  <a:pt x="275" y="324"/>
                  <a:pt x="275" y="324"/>
                  <a:pt x="275" y="324"/>
                </a:cubicBezTo>
                <a:cubicBezTo>
                  <a:pt x="268" y="331"/>
                  <a:pt x="265" y="340"/>
                  <a:pt x="265" y="351"/>
                </a:cubicBezTo>
                <a:cubicBezTo>
                  <a:pt x="265" y="372"/>
                  <a:pt x="282" y="390"/>
                  <a:pt x="304" y="390"/>
                </a:cubicBezTo>
                <a:cubicBezTo>
                  <a:pt x="326" y="390"/>
                  <a:pt x="344" y="372"/>
                  <a:pt x="344" y="351"/>
                </a:cubicBezTo>
                <a:cubicBezTo>
                  <a:pt x="344" y="340"/>
                  <a:pt x="340" y="331"/>
                  <a:pt x="334" y="324"/>
                </a:cubicBezTo>
                <a:cubicBezTo>
                  <a:pt x="346" y="324"/>
                  <a:pt x="346" y="324"/>
                  <a:pt x="346" y="324"/>
                </a:cubicBezTo>
                <a:cubicBezTo>
                  <a:pt x="352" y="324"/>
                  <a:pt x="357" y="319"/>
                  <a:pt x="357" y="313"/>
                </a:cubicBezTo>
                <a:cubicBezTo>
                  <a:pt x="357" y="307"/>
                  <a:pt x="352" y="302"/>
                  <a:pt x="346" y="302"/>
                </a:cubicBezTo>
                <a:cubicBezTo>
                  <a:pt x="135" y="302"/>
                  <a:pt x="135" y="302"/>
                  <a:pt x="135" y="302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48" y="268"/>
                  <a:pt x="150" y="269"/>
                  <a:pt x="152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52" y="269"/>
                  <a:pt x="357" y="265"/>
                  <a:pt x="359" y="260"/>
                </a:cubicBezTo>
                <a:cubicBezTo>
                  <a:pt x="414" y="87"/>
                  <a:pt x="414" y="87"/>
                  <a:pt x="414" y="87"/>
                </a:cubicBezTo>
                <a:cubicBezTo>
                  <a:pt x="415" y="83"/>
                  <a:pt x="415" y="79"/>
                  <a:pt x="412" y="76"/>
                </a:cubicBezTo>
                <a:moveTo>
                  <a:pt x="159" y="368"/>
                </a:moveTo>
                <a:cubicBezTo>
                  <a:pt x="149" y="368"/>
                  <a:pt x="141" y="360"/>
                  <a:pt x="141" y="351"/>
                </a:cubicBezTo>
                <a:cubicBezTo>
                  <a:pt x="141" y="341"/>
                  <a:pt x="149" y="333"/>
                  <a:pt x="159" y="333"/>
                </a:cubicBezTo>
                <a:cubicBezTo>
                  <a:pt x="168" y="333"/>
                  <a:pt x="176" y="341"/>
                  <a:pt x="176" y="351"/>
                </a:cubicBezTo>
                <a:cubicBezTo>
                  <a:pt x="176" y="360"/>
                  <a:pt x="168" y="368"/>
                  <a:pt x="159" y="368"/>
                </a:cubicBezTo>
                <a:moveTo>
                  <a:pt x="304" y="368"/>
                </a:moveTo>
                <a:cubicBezTo>
                  <a:pt x="295" y="368"/>
                  <a:pt x="287" y="360"/>
                  <a:pt x="287" y="351"/>
                </a:cubicBezTo>
                <a:cubicBezTo>
                  <a:pt x="287" y="341"/>
                  <a:pt x="295" y="333"/>
                  <a:pt x="304" y="333"/>
                </a:cubicBezTo>
                <a:cubicBezTo>
                  <a:pt x="314" y="333"/>
                  <a:pt x="322" y="341"/>
                  <a:pt x="322" y="351"/>
                </a:cubicBezTo>
                <a:cubicBezTo>
                  <a:pt x="322" y="360"/>
                  <a:pt x="314" y="368"/>
                  <a:pt x="304" y="368"/>
                </a:cubicBezTo>
                <a:moveTo>
                  <a:pt x="374" y="126"/>
                </a:moveTo>
                <a:cubicBezTo>
                  <a:pt x="306" y="126"/>
                  <a:pt x="306" y="126"/>
                  <a:pt x="306" y="126"/>
                </a:cubicBezTo>
                <a:cubicBezTo>
                  <a:pt x="306" y="97"/>
                  <a:pt x="306" y="97"/>
                  <a:pt x="306" y="97"/>
                </a:cubicBezTo>
                <a:cubicBezTo>
                  <a:pt x="383" y="97"/>
                  <a:pt x="383" y="97"/>
                  <a:pt x="383" y="97"/>
                </a:cubicBezTo>
                <a:lnTo>
                  <a:pt x="374" y="126"/>
                </a:lnTo>
                <a:close/>
                <a:moveTo>
                  <a:pt x="354" y="187"/>
                </a:moveTo>
                <a:cubicBezTo>
                  <a:pt x="306" y="187"/>
                  <a:pt x="306" y="187"/>
                  <a:pt x="306" y="187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65" y="153"/>
                  <a:pt x="365" y="153"/>
                  <a:pt x="365" y="153"/>
                </a:cubicBezTo>
                <a:lnTo>
                  <a:pt x="354" y="187"/>
                </a:lnTo>
                <a:close/>
                <a:moveTo>
                  <a:pt x="219" y="153"/>
                </a:moveTo>
                <a:cubicBezTo>
                  <a:pt x="280" y="153"/>
                  <a:pt x="280" y="153"/>
                  <a:pt x="280" y="153"/>
                </a:cubicBezTo>
                <a:cubicBezTo>
                  <a:pt x="280" y="187"/>
                  <a:pt x="280" y="187"/>
                  <a:pt x="280" y="187"/>
                </a:cubicBezTo>
                <a:cubicBezTo>
                  <a:pt x="219" y="187"/>
                  <a:pt x="219" y="187"/>
                  <a:pt x="219" y="187"/>
                </a:cubicBezTo>
                <a:lnTo>
                  <a:pt x="219" y="153"/>
                </a:lnTo>
                <a:close/>
                <a:moveTo>
                  <a:pt x="280" y="242"/>
                </a:moveTo>
                <a:cubicBezTo>
                  <a:pt x="219" y="242"/>
                  <a:pt x="219" y="242"/>
                  <a:pt x="219" y="242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280" y="214"/>
                  <a:pt x="280" y="214"/>
                  <a:pt x="280" y="214"/>
                </a:cubicBezTo>
                <a:lnTo>
                  <a:pt x="280" y="242"/>
                </a:lnTo>
                <a:close/>
                <a:moveTo>
                  <a:pt x="130" y="153"/>
                </a:moveTo>
                <a:cubicBezTo>
                  <a:pt x="192" y="153"/>
                  <a:pt x="192" y="153"/>
                  <a:pt x="192" y="153"/>
                </a:cubicBezTo>
                <a:cubicBezTo>
                  <a:pt x="192" y="187"/>
                  <a:pt x="192" y="187"/>
                  <a:pt x="192" y="187"/>
                </a:cubicBezTo>
                <a:cubicBezTo>
                  <a:pt x="142" y="187"/>
                  <a:pt x="142" y="187"/>
                  <a:pt x="142" y="187"/>
                </a:cubicBezTo>
                <a:lnTo>
                  <a:pt x="130" y="153"/>
                </a:lnTo>
                <a:close/>
                <a:moveTo>
                  <a:pt x="219" y="97"/>
                </a:moveTo>
                <a:cubicBezTo>
                  <a:pt x="280" y="97"/>
                  <a:pt x="280" y="97"/>
                  <a:pt x="280" y="97"/>
                </a:cubicBezTo>
                <a:cubicBezTo>
                  <a:pt x="280" y="126"/>
                  <a:pt x="280" y="126"/>
                  <a:pt x="280" y="126"/>
                </a:cubicBezTo>
                <a:cubicBezTo>
                  <a:pt x="219" y="126"/>
                  <a:pt x="219" y="126"/>
                  <a:pt x="219" y="126"/>
                </a:cubicBezTo>
                <a:lnTo>
                  <a:pt x="219" y="97"/>
                </a:lnTo>
                <a:close/>
                <a:moveTo>
                  <a:pt x="192" y="97"/>
                </a:moveTo>
                <a:cubicBezTo>
                  <a:pt x="192" y="126"/>
                  <a:pt x="192" y="126"/>
                  <a:pt x="192" y="126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11" y="97"/>
                  <a:pt x="111" y="97"/>
                  <a:pt x="111" y="97"/>
                </a:cubicBezTo>
                <a:lnTo>
                  <a:pt x="192" y="97"/>
                </a:lnTo>
                <a:close/>
                <a:moveTo>
                  <a:pt x="151" y="214"/>
                </a:moveTo>
                <a:cubicBezTo>
                  <a:pt x="192" y="214"/>
                  <a:pt x="192" y="214"/>
                  <a:pt x="192" y="214"/>
                </a:cubicBezTo>
                <a:cubicBezTo>
                  <a:pt x="192" y="242"/>
                  <a:pt x="192" y="242"/>
                  <a:pt x="192" y="242"/>
                </a:cubicBezTo>
                <a:cubicBezTo>
                  <a:pt x="161" y="242"/>
                  <a:pt x="161" y="242"/>
                  <a:pt x="161" y="242"/>
                </a:cubicBezTo>
                <a:lnTo>
                  <a:pt x="151" y="214"/>
                </a:lnTo>
                <a:close/>
                <a:moveTo>
                  <a:pt x="306" y="242"/>
                </a:moveTo>
                <a:cubicBezTo>
                  <a:pt x="306" y="214"/>
                  <a:pt x="306" y="214"/>
                  <a:pt x="306" y="214"/>
                </a:cubicBezTo>
                <a:cubicBezTo>
                  <a:pt x="346" y="214"/>
                  <a:pt x="346" y="214"/>
                  <a:pt x="346" y="214"/>
                </a:cubicBezTo>
                <a:cubicBezTo>
                  <a:pt x="337" y="242"/>
                  <a:pt x="337" y="242"/>
                  <a:pt x="337" y="242"/>
                </a:cubicBezTo>
                <a:lnTo>
                  <a:pt x="306" y="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0" name="文本框 34"/>
          <p:cNvSpPr txBox="1">
            <a:spLocks noChangeArrowheads="1"/>
          </p:cNvSpPr>
          <p:nvPr/>
        </p:nvSpPr>
        <p:spPr bwMode="auto">
          <a:xfrm>
            <a:off x="3863975" y="2509838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</a:p>
        </p:txBody>
      </p:sp>
      <p:sp>
        <p:nvSpPr>
          <p:cNvPr id="33821" name="文本框 35"/>
          <p:cNvSpPr txBox="1">
            <a:spLocks noChangeArrowheads="1"/>
          </p:cNvSpPr>
          <p:nvPr/>
        </p:nvSpPr>
        <p:spPr bwMode="auto">
          <a:xfrm>
            <a:off x="3467100" y="2908300"/>
            <a:ext cx="995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3822" name="文本框 36"/>
          <p:cNvSpPr txBox="1">
            <a:spLocks noChangeArrowheads="1"/>
          </p:cNvSpPr>
          <p:nvPr/>
        </p:nvSpPr>
        <p:spPr bwMode="auto">
          <a:xfrm>
            <a:off x="4225925" y="4762500"/>
            <a:ext cx="598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sp>
        <p:nvSpPr>
          <p:cNvPr id="33823" name="文本框 37"/>
          <p:cNvSpPr txBox="1">
            <a:spLocks noChangeArrowheads="1"/>
          </p:cNvSpPr>
          <p:nvPr/>
        </p:nvSpPr>
        <p:spPr bwMode="auto">
          <a:xfrm>
            <a:off x="4022725" y="5160963"/>
            <a:ext cx="9953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3824" name="文本框 38"/>
          <p:cNvSpPr txBox="1">
            <a:spLocks noChangeArrowheads="1"/>
          </p:cNvSpPr>
          <p:nvPr/>
        </p:nvSpPr>
        <p:spPr bwMode="auto">
          <a:xfrm>
            <a:off x="3687763" y="3773488"/>
            <a:ext cx="598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</a:p>
        </p:txBody>
      </p:sp>
      <p:sp>
        <p:nvSpPr>
          <p:cNvPr id="33825" name="文本框 39"/>
          <p:cNvSpPr txBox="1">
            <a:spLocks noChangeArrowheads="1"/>
          </p:cNvSpPr>
          <p:nvPr/>
        </p:nvSpPr>
        <p:spPr bwMode="auto">
          <a:xfrm>
            <a:off x="3276600" y="4179888"/>
            <a:ext cx="9953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3826" name="文本框 40"/>
          <p:cNvSpPr txBox="1">
            <a:spLocks noChangeArrowheads="1"/>
          </p:cNvSpPr>
          <p:nvPr/>
        </p:nvSpPr>
        <p:spPr bwMode="auto">
          <a:xfrm>
            <a:off x="4887913" y="1139825"/>
            <a:ext cx="598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</a:p>
        </p:txBody>
      </p:sp>
      <p:sp>
        <p:nvSpPr>
          <p:cNvPr id="33827" name="文本框 41"/>
          <p:cNvSpPr txBox="1">
            <a:spLocks noChangeArrowheads="1"/>
          </p:cNvSpPr>
          <p:nvPr/>
        </p:nvSpPr>
        <p:spPr bwMode="auto">
          <a:xfrm>
            <a:off x="4689475" y="1546225"/>
            <a:ext cx="995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3828" name="文本框 42"/>
          <p:cNvSpPr txBox="1">
            <a:spLocks noChangeArrowheads="1"/>
          </p:cNvSpPr>
          <p:nvPr/>
        </p:nvSpPr>
        <p:spPr bwMode="auto">
          <a:xfrm>
            <a:off x="6440488" y="4868863"/>
            <a:ext cx="598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3829" name="文本框 43"/>
          <p:cNvSpPr txBox="1">
            <a:spLocks noChangeArrowheads="1"/>
          </p:cNvSpPr>
          <p:nvPr/>
        </p:nvSpPr>
        <p:spPr bwMode="auto">
          <a:xfrm>
            <a:off x="6237288" y="5268913"/>
            <a:ext cx="99536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3830" name="文本框 44"/>
          <p:cNvSpPr txBox="1">
            <a:spLocks noChangeArrowheads="1"/>
          </p:cNvSpPr>
          <p:nvPr/>
        </p:nvSpPr>
        <p:spPr bwMode="auto">
          <a:xfrm>
            <a:off x="6315075" y="1254125"/>
            <a:ext cx="598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3831" name="文本框 45"/>
          <p:cNvSpPr txBox="1">
            <a:spLocks noChangeArrowheads="1"/>
          </p:cNvSpPr>
          <p:nvPr/>
        </p:nvSpPr>
        <p:spPr bwMode="auto">
          <a:xfrm>
            <a:off x="6111875" y="1665288"/>
            <a:ext cx="9953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3832" name="文本框 46"/>
          <p:cNvSpPr txBox="1">
            <a:spLocks noChangeArrowheads="1"/>
          </p:cNvSpPr>
          <p:nvPr/>
        </p:nvSpPr>
        <p:spPr bwMode="auto">
          <a:xfrm>
            <a:off x="7575550" y="2549525"/>
            <a:ext cx="598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3833" name="文本框 47"/>
          <p:cNvSpPr txBox="1">
            <a:spLocks noChangeArrowheads="1"/>
          </p:cNvSpPr>
          <p:nvPr/>
        </p:nvSpPr>
        <p:spPr bwMode="auto">
          <a:xfrm>
            <a:off x="7596188" y="2965450"/>
            <a:ext cx="99536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3834" name="文本框 48"/>
          <p:cNvSpPr txBox="1">
            <a:spLocks noChangeArrowheads="1"/>
          </p:cNvSpPr>
          <p:nvPr/>
        </p:nvSpPr>
        <p:spPr bwMode="auto">
          <a:xfrm>
            <a:off x="7388225" y="3754438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3835" name="文本框 49"/>
          <p:cNvSpPr txBox="1">
            <a:spLocks noChangeArrowheads="1"/>
          </p:cNvSpPr>
          <p:nvPr/>
        </p:nvSpPr>
        <p:spPr bwMode="auto">
          <a:xfrm>
            <a:off x="7402513" y="4152900"/>
            <a:ext cx="99536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6" grpId="0" animBg="1"/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/>
      <p:bldP spid="33821" grpId="0"/>
      <p:bldP spid="33822" grpId="0"/>
      <p:bldP spid="33823" grpId="0"/>
      <p:bldP spid="33824" grpId="0"/>
      <p:bldP spid="33825" grpId="0"/>
      <p:bldP spid="33826" grpId="0"/>
      <p:bldP spid="33827" grpId="0"/>
      <p:bldP spid="33828" grpId="0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7171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72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822" name="直接连接符 21"/>
          <p:cNvCxnSpPr>
            <a:cxnSpLocks noChangeShapeType="1"/>
          </p:cNvCxnSpPr>
          <p:nvPr/>
        </p:nvCxnSpPr>
        <p:spPr bwMode="auto">
          <a:xfrm flipH="1">
            <a:off x="5367338" y="3511550"/>
            <a:ext cx="1062037" cy="76835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3" name="直接连接符 22"/>
          <p:cNvCxnSpPr>
            <a:cxnSpLocks noChangeShapeType="1"/>
          </p:cNvCxnSpPr>
          <p:nvPr/>
        </p:nvCxnSpPr>
        <p:spPr bwMode="auto">
          <a:xfrm>
            <a:off x="5400675" y="2411413"/>
            <a:ext cx="1049338" cy="78422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4" name="直接连接符 23"/>
          <p:cNvCxnSpPr>
            <a:cxnSpLocks noChangeShapeType="1"/>
          </p:cNvCxnSpPr>
          <p:nvPr/>
        </p:nvCxnSpPr>
        <p:spPr bwMode="auto">
          <a:xfrm>
            <a:off x="5376863" y="4518025"/>
            <a:ext cx="1062037" cy="76835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25" name="任意多边形 24"/>
          <p:cNvSpPr>
            <a:spLocks noChangeArrowheads="1"/>
          </p:cNvSpPr>
          <p:nvPr/>
        </p:nvSpPr>
        <p:spPr bwMode="auto">
          <a:xfrm>
            <a:off x="5792788" y="1928813"/>
            <a:ext cx="3094037" cy="666750"/>
          </a:xfrm>
          <a:custGeom>
            <a:avLst/>
            <a:gdLst>
              <a:gd name="T0" fmla="*/ 207372 w 2872027"/>
              <a:gd name="T1" fmla="*/ 0 h 695325"/>
              <a:gd name="T2" fmla="*/ 3030838 w 2872027"/>
              <a:gd name="T3" fmla="*/ 0 h 695325"/>
              <a:gd name="T4" fmla="*/ 3094121 w 2872027"/>
              <a:gd name="T5" fmla="*/ 56220 h 695325"/>
              <a:gd name="T6" fmla="*/ 3094121 w 2872027"/>
              <a:gd name="T7" fmla="*/ 609268 h 695325"/>
              <a:gd name="T8" fmla="*/ 3030838 w 2872027"/>
              <a:gd name="T9" fmla="*/ 665488 h 695325"/>
              <a:gd name="T10" fmla="*/ 207372 w 2872027"/>
              <a:gd name="T11" fmla="*/ 665488 h 695325"/>
              <a:gd name="T12" fmla="*/ 144089 w 2872027"/>
              <a:gd name="T13" fmla="*/ 609268 h 695325"/>
              <a:gd name="T14" fmla="*/ 144089 w 2872027"/>
              <a:gd name="T15" fmla="*/ 468938 h 695325"/>
              <a:gd name="T16" fmla="*/ 141784 w 2872027"/>
              <a:gd name="T17" fmla="*/ 467949 h 695325"/>
              <a:gd name="T18" fmla="*/ 0 w 2872027"/>
              <a:gd name="T19" fmla="*/ 330536 h 695325"/>
              <a:gd name="T20" fmla="*/ 141784 w 2872027"/>
              <a:gd name="T21" fmla="*/ 195411 h 695325"/>
              <a:gd name="T22" fmla="*/ 144089 w 2872027"/>
              <a:gd name="T23" fmla="*/ 194457 h 695325"/>
              <a:gd name="T24" fmla="*/ 144089 w 2872027"/>
              <a:gd name="T25" fmla="*/ 56220 h 695325"/>
              <a:gd name="T26" fmla="*/ 207372 w 2872027"/>
              <a:gd name="T27" fmla="*/ 0 h 6953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2027"/>
              <a:gd name="T43" fmla="*/ 0 h 695325"/>
              <a:gd name="T44" fmla="*/ 2872027 w 2872027"/>
              <a:gd name="T45" fmla="*/ 695325 h 6953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2027" h="695325">
                <a:moveTo>
                  <a:pt x="192487" y="0"/>
                </a:moveTo>
                <a:lnTo>
                  <a:pt x="2813286" y="0"/>
                </a:lnTo>
                <a:cubicBezTo>
                  <a:pt x="2845728" y="0"/>
                  <a:pt x="2872027" y="26299"/>
                  <a:pt x="2872027" y="58741"/>
                </a:cubicBezTo>
                <a:lnTo>
                  <a:pt x="2872027" y="636584"/>
                </a:lnTo>
                <a:cubicBezTo>
                  <a:pt x="2872027" y="669026"/>
                  <a:pt x="2845728" y="695325"/>
                  <a:pt x="2813286" y="695325"/>
                </a:cubicBezTo>
                <a:lnTo>
                  <a:pt x="192487" y="695325"/>
                </a:lnTo>
                <a:cubicBezTo>
                  <a:pt x="160045" y="695325"/>
                  <a:pt x="133746" y="669026"/>
                  <a:pt x="133746" y="636584"/>
                </a:cubicBezTo>
                <a:lnTo>
                  <a:pt x="133746" y="489963"/>
                </a:lnTo>
                <a:lnTo>
                  <a:pt x="131607" y="488929"/>
                </a:lnTo>
                <a:cubicBezTo>
                  <a:pt x="62470" y="450723"/>
                  <a:pt x="0" y="395990"/>
                  <a:pt x="0" y="345355"/>
                </a:cubicBezTo>
                <a:cubicBezTo>
                  <a:pt x="0" y="294719"/>
                  <a:pt x="62470" y="241183"/>
                  <a:pt x="131607" y="204172"/>
                </a:cubicBezTo>
                <a:lnTo>
                  <a:pt x="133746" y="203175"/>
                </a:lnTo>
                <a:lnTo>
                  <a:pt x="133746" y="58741"/>
                </a:lnTo>
                <a:cubicBezTo>
                  <a:pt x="133746" y="26299"/>
                  <a:pt x="160045" y="0"/>
                  <a:pt x="192487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2700000" algn="ctr" rotWithShape="0">
              <a:srgbClr val="F098B5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34826" name="任意多边形 26"/>
          <p:cNvSpPr/>
          <p:nvPr/>
        </p:nvSpPr>
        <p:spPr bwMode="auto">
          <a:xfrm rot="5400000">
            <a:off x="4868862" y="1779588"/>
            <a:ext cx="815975" cy="965200"/>
          </a:xfrm>
          <a:custGeom>
            <a:avLst/>
            <a:gdLst>
              <a:gd name="T0" fmla="*/ 0 w 853440"/>
              <a:gd name="T1" fmla="*/ 582295 h 1009015"/>
              <a:gd name="T2" fmla="*/ 260621 w 853440"/>
              <a:gd name="T3" fmla="*/ 189109 h 1009015"/>
              <a:gd name="T4" fmla="*/ 329424 w 853440"/>
              <a:gd name="T5" fmla="*/ 167751 h 1009015"/>
              <a:gd name="T6" fmla="*/ 426720 w 853440"/>
              <a:gd name="T7" fmla="*/ 0 h 1009015"/>
              <a:gd name="T8" fmla="*/ 524016 w 853440"/>
              <a:gd name="T9" fmla="*/ 167751 h 1009015"/>
              <a:gd name="T10" fmla="*/ 592819 w 853440"/>
              <a:gd name="T11" fmla="*/ 189109 h 1009015"/>
              <a:gd name="T12" fmla="*/ 853440 w 853440"/>
              <a:gd name="T13" fmla="*/ 582295 h 1009015"/>
              <a:gd name="T14" fmla="*/ 426720 w 853440"/>
              <a:gd name="T15" fmla="*/ 1009015 h 1009015"/>
              <a:gd name="T16" fmla="*/ 0 w 853440"/>
              <a:gd name="T17" fmla="*/ 582295 h 1009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3440" h="1009015">
                <a:moveTo>
                  <a:pt x="0" y="582295"/>
                </a:moveTo>
                <a:cubicBezTo>
                  <a:pt x="0" y="405542"/>
                  <a:pt x="107465" y="253889"/>
                  <a:pt x="260621" y="189109"/>
                </a:cubicBezTo>
                <a:lnTo>
                  <a:pt x="329424" y="167751"/>
                </a:lnTo>
                <a:lnTo>
                  <a:pt x="426720" y="0"/>
                </a:lnTo>
                <a:lnTo>
                  <a:pt x="524016" y="167751"/>
                </a:lnTo>
                <a:lnTo>
                  <a:pt x="592819" y="189109"/>
                </a:lnTo>
                <a:cubicBezTo>
                  <a:pt x="745975" y="253889"/>
                  <a:pt x="853440" y="405542"/>
                  <a:pt x="853440" y="582295"/>
                </a:cubicBezTo>
                <a:cubicBezTo>
                  <a:pt x="853440" y="817966"/>
                  <a:pt x="662391" y="1009015"/>
                  <a:pt x="426720" y="1009015"/>
                </a:cubicBezTo>
                <a:cubicBezTo>
                  <a:pt x="191049" y="1009015"/>
                  <a:pt x="0" y="817966"/>
                  <a:pt x="0" y="582295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8100000" algn="ctr" rotWithShape="0">
              <a:srgbClr val="F098B5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7" name="椭圆 27"/>
          <p:cNvSpPr>
            <a:spLocks noChangeArrowheads="1"/>
          </p:cNvSpPr>
          <p:nvPr/>
        </p:nvSpPr>
        <p:spPr bwMode="auto">
          <a:xfrm>
            <a:off x="4938713" y="2005013"/>
            <a:ext cx="515937" cy="514350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4828" name="任意多边形 28"/>
          <p:cNvSpPr>
            <a:spLocks noChangeArrowheads="1"/>
          </p:cNvSpPr>
          <p:nvPr/>
        </p:nvSpPr>
        <p:spPr bwMode="auto">
          <a:xfrm flipH="1">
            <a:off x="2955925" y="2995613"/>
            <a:ext cx="3094038" cy="666750"/>
          </a:xfrm>
          <a:custGeom>
            <a:avLst/>
            <a:gdLst>
              <a:gd name="T0" fmla="*/ 207369 w 2872027"/>
              <a:gd name="T1" fmla="*/ 0 h 695325"/>
              <a:gd name="T2" fmla="*/ 3030796 w 2872027"/>
              <a:gd name="T3" fmla="*/ 0 h 695325"/>
              <a:gd name="T4" fmla="*/ 3094079 w 2872027"/>
              <a:gd name="T5" fmla="*/ 56220 h 695325"/>
              <a:gd name="T6" fmla="*/ 3094079 w 2872027"/>
              <a:gd name="T7" fmla="*/ 609268 h 695325"/>
              <a:gd name="T8" fmla="*/ 3030796 w 2872027"/>
              <a:gd name="T9" fmla="*/ 665488 h 695325"/>
              <a:gd name="T10" fmla="*/ 207369 w 2872027"/>
              <a:gd name="T11" fmla="*/ 665488 h 695325"/>
              <a:gd name="T12" fmla="*/ 144087 w 2872027"/>
              <a:gd name="T13" fmla="*/ 609268 h 695325"/>
              <a:gd name="T14" fmla="*/ 144087 w 2872027"/>
              <a:gd name="T15" fmla="*/ 468938 h 695325"/>
              <a:gd name="T16" fmla="*/ 141782 w 2872027"/>
              <a:gd name="T17" fmla="*/ 467949 h 695325"/>
              <a:gd name="T18" fmla="*/ 0 w 2872027"/>
              <a:gd name="T19" fmla="*/ 330536 h 695325"/>
              <a:gd name="T20" fmla="*/ 141782 w 2872027"/>
              <a:gd name="T21" fmla="*/ 195411 h 695325"/>
              <a:gd name="T22" fmla="*/ 144087 w 2872027"/>
              <a:gd name="T23" fmla="*/ 194457 h 695325"/>
              <a:gd name="T24" fmla="*/ 144087 w 2872027"/>
              <a:gd name="T25" fmla="*/ 56220 h 695325"/>
              <a:gd name="T26" fmla="*/ 207369 w 2872027"/>
              <a:gd name="T27" fmla="*/ 0 h 6953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2027"/>
              <a:gd name="T43" fmla="*/ 0 h 695325"/>
              <a:gd name="T44" fmla="*/ 2872027 w 2872027"/>
              <a:gd name="T45" fmla="*/ 695325 h 6953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2027" h="695325">
                <a:moveTo>
                  <a:pt x="192487" y="0"/>
                </a:moveTo>
                <a:lnTo>
                  <a:pt x="2813286" y="0"/>
                </a:lnTo>
                <a:cubicBezTo>
                  <a:pt x="2845728" y="0"/>
                  <a:pt x="2872027" y="26299"/>
                  <a:pt x="2872027" y="58741"/>
                </a:cubicBezTo>
                <a:lnTo>
                  <a:pt x="2872027" y="636584"/>
                </a:lnTo>
                <a:cubicBezTo>
                  <a:pt x="2872027" y="669026"/>
                  <a:pt x="2845728" y="695325"/>
                  <a:pt x="2813286" y="695325"/>
                </a:cubicBezTo>
                <a:lnTo>
                  <a:pt x="192487" y="695325"/>
                </a:lnTo>
                <a:cubicBezTo>
                  <a:pt x="160045" y="695325"/>
                  <a:pt x="133746" y="669026"/>
                  <a:pt x="133746" y="636584"/>
                </a:cubicBezTo>
                <a:lnTo>
                  <a:pt x="133746" y="489963"/>
                </a:lnTo>
                <a:lnTo>
                  <a:pt x="131607" y="488929"/>
                </a:lnTo>
                <a:cubicBezTo>
                  <a:pt x="62470" y="450723"/>
                  <a:pt x="0" y="395990"/>
                  <a:pt x="0" y="345355"/>
                </a:cubicBezTo>
                <a:cubicBezTo>
                  <a:pt x="0" y="294719"/>
                  <a:pt x="62470" y="241183"/>
                  <a:pt x="131607" y="204172"/>
                </a:cubicBezTo>
                <a:lnTo>
                  <a:pt x="133746" y="203175"/>
                </a:lnTo>
                <a:lnTo>
                  <a:pt x="133746" y="58741"/>
                </a:lnTo>
                <a:cubicBezTo>
                  <a:pt x="133746" y="26299"/>
                  <a:pt x="160045" y="0"/>
                  <a:pt x="192487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8100000" algn="ctr" rotWithShape="0">
              <a:srgbClr val="F098B5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34829" name="任意多边形 30"/>
          <p:cNvSpPr/>
          <p:nvPr/>
        </p:nvSpPr>
        <p:spPr bwMode="auto">
          <a:xfrm flipH="1">
            <a:off x="6094413" y="2921000"/>
            <a:ext cx="957262" cy="815975"/>
          </a:xfrm>
          <a:custGeom>
            <a:avLst/>
            <a:gdLst>
              <a:gd name="T0" fmla="*/ 426720 w 999490"/>
              <a:gd name="T1" fmla="*/ 0 h 853440"/>
              <a:gd name="T2" fmla="*/ 0 w 999490"/>
              <a:gd name="T3" fmla="*/ 426720 h 853440"/>
              <a:gd name="T4" fmla="*/ 426720 w 999490"/>
              <a:gd name="T5" fmla="*/ 853440 h 853440"/>
              <a:gd name="T6" fmla="*/ 819906 w 999490"/>
              <a:gd name="T7" fmla="*/ 592819 h 853440"/>
              <a:gd name="T8" fmla="*/ 843356 w 999490"/>
              <a:gd name="T9" fmla="*/ 517278 h 853440"/>
              <a:gd name="T10" fmla="*/ 999490 w 999490"/>
              <a:gd name="T11" fmla="*/ 426720 h 853440"/>
              <a:gd name="T12" fmla="*/ 843356 w 999490"/>
              <a:gd name="T13" fmla="*/ 336162 h 853440"/>
              <a:gd name="T14" fmla="*/ 819906 w 999490"/>
              <a:gd name="T15" fmla="*/ 260621 h 853440"/>
              <a:gd name="T16" fmla="*/ 426720 w 999490"/>
              <a:gd name="T17" fmla="*/ 0 h 853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9490" h="853440">
                <a:moveTo>
                  <a:pt x="426720" y="0"/>
                </a:moveTo>
                <a:cubicBezTo>
                  <a:pt x="191049" y="0"/>
                  <a:pt x="0" y="191049"/>
                  <a:pt x="0" y="426720"/>
                </a:cubicBezTo>
                <a:cubicBezTo>
                  <a:pt x="0" y="662391"/>
                  <a:pt x="191049" y="853440"/>
                  <a:pt x="426720" y="853440"/>
                </a:cubicBezTo>
                <a:cubicBezTo>
                  <a:pt x="603473" y="853440"/>
                  <a:pt x="755127" y="745975"/>
                  <a:pt x="819906" y="592819"/>
                </a:cubicBezTo>
                <a:lnTo>
                  <a:pt x="843356" y="517278"/>
                </a:lnTo>
                <a:lnTo>
                  <a:pt x="999490" y="426720"/>
                </a:lnTo>
                <a:lnTo>
                  <a:pt x="843356" y="336162"/>
                </a:lnTo>
                <a:lnTo>
                  <a:pt x="819906" y="260621"/>
                </a:lnTo>
                <a:cubicBezTo>
                  <a:pt x="755127" y="107465"/>
                  <a:pt x="603473" y="0"/>
                  <a:pt x="42672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2700000" algn="ctr" rotWithShape="0">
              <a:srgbClr val="F098B5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0" name="椭圆 31"/>
          <p:cNvSpPr>
            <a:spLocks noChangeArrowheads="1"/>
          </p:cNvSpPr>
          <p:nvPr/>
        </p:nvSpPr>
        <p:spPr bwMode="auto">
          <a:xfrm flipH="1">
            <a:off x="6380163" y="3071813"/>
            <a:ext cx="515937" cy="514350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4831" name="任意多边形 32"/>
          <p:cNvSpPr>
            <a:spLocks noChangeArrowheads="1"/>
          </p:cNvSpPr>
          <p:nvPr/>
        </p:nvSpPr>
        <p:spPr bwMode="auto">
          <a:xfrm>
            <a:off x="5792788" y="4062413"/>
            <a:ext cx="3094037" cy="666750"/>
          </a:xfrm>
          <a:custGeom>
            <a:avLst/>
            <a:gdLst>
              <a:gd name="T0" fmla="*/ 207372 w 2872027"/>
              <a:gd name="T1" fmla="*/ 0 h 695325"/>
              <a:gd name="T2" fmla="*/ 3030838 w 2872027"/>
              <a:gd name="T3" fmla="*/ 0 h 695325"/>
              <a:gd name="T4" fmla="*/ 3094121 w 2872027"/>
              <a:gd name="T5" fmla="*/ 56220 h 695325"/>
              <a:gd name="T6" fmla="*/ 3094121 w 2872027"/>
              <a:gd name="T7" fmla="*/ 609268 h 695325"/>
              <a:gd name="T8" fmla="*/ 3030838 w 2872027"/>
              <a:gd name="T9" fmla="*/ 665488 h 695325"/>
              <a:gd name="T10" fmla="*/ 207372 w 2872027"/>
              <a:gd name="T11" fmla="*/ 665488 h 695325"/>
              <a:gd name="T12" fmla="*/ 144089 w 2872027"/>
              <a:gd name="T13" fmla="*/ 609268 h 695325"/>
              <a:gd name="T14" fmla="*/ 144089 w 2872027"/>
              <a:gd name="T15" fmla="*/ 468938 h 695325"/>
              <a:gd name="T16" fmla="*/ 141784 w 2872027"/>
              <a:gd name="T17" fmla="*/ 467949 h 695325"/>
              <a:gd name="T18" fmla="*/ 0 w 2872027"/>
              <a:gd name="T19" fmla="*/ 330536 h 695325"/>
              <a:gd name="T20" fmla="*/ 141784 w 2872027"/>
              <a:gd name="T21" fmla="*/ 195411 h 695325"/>
              <a:gd name="T22" fmla="*/ 144089 w 2872027"/>
              <a:gd name="T23" fmla="*/ 194457 h 695325"/>
              <a:gd name="T24" fmla="*/ 144089 w 2872027"/>
              <a:gd name="T25" fmla="*/ 56220 h 695325"/>
              <a:gd name="T26" fmla="*/ 207372 w 2872027"/>
              <a:gd name="T27" fmla="*/ 0 h 6953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2027"/>
              <a:gd name="T43" fmla="*/ 0 h 695325"/>
              <a:gd name="T44" fmla="*/ 2872027 w 2872027"/>
              <a:gd name="T45" fmla="*/ 695325 h 6953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2027" h="695325">
                <a:moveTo>
                  <a:pt x="192487" y="0"/>
                </a:moveTo>
                <a:lnTo>
                  <a:pt x="2813286" y="0"/>
                </a:lnTo>
                <a:cubicBezTo>
                  <a:pt x="2845728" y="0"/>
                  <a:pt x="2872027" y="26299"/>
                  <a:pt x="2872027" y="58741"/>
                </a:cubicBezTo>
                <a:lnTo>
                  <a:pt x="2872027" y="636584"/>
                </a:lnTo>
                <a:cubicBezTo>
                  <a:pt x="2872027" y="669026"/>
                  <a:pt x="2845728" y="695325"/>
                  <a:pt x="2813286" y="695325"/>
                </a:cubicBezTo>
                <a:lnTo>
                  <a:pt x="192487" y="695325"/>
                </a:lnTo>
                <a:cubicBezTo>
                  <a:pt x="160045" y="695325"/>
                  <a:pt x="133746" y="669026"/>
                  <a:pt x="133746" y="636584"/>
                </a:cubicBezTo>
                <a:lnTo>
                  <a:pt x="133746" y="489963"/>
                </a:lnTo>
                <a:lnTo>
                  <a:pt x="131607" y="488929"/>
                </a:lnTo>
                <a:cubicBezTo>
                  <a:pt x="62470" y="450723"/>
                  <a:pt x="0" y="395990"/>
                  <a:pt x="0" y="345355"/>
                </a:cubicBezTo>
                <a:cubicBezTo>
                  <a:pt x="0" y="294719"/>
                  <a:pt x="62470" y="241183"/>
                  <a:pt x="131607" y="204172"/>
                </a:cubicBezTo>
                <a:lnTo>
                  <a:pt x="133746" y="203175"/>
                </a:lnTo>
                <a:lnTo>
                  <a:pt x="133746" y="58741"/>
                </a:lnTo>
                <a:cubicBezTo>
                  <a:pt x="133746" y="26299"/>
                  <a:pt x="160045" y="0"/>
                  <a:pt x="192487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2700000" algn="ctr" rotWithShape="0">
              <a:srgbClr val="F098B5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34832" name="任意多边形 34"/>
          <p:cNvSpPr/>
          <p:nvPr/>
        </p:nvSpPr>
        <p:spPr bwMode="auto">
          <a:xfrm rot="5400000">
            <a:off x="4868862" y="3913188"/>
            <a:ext cx="815975" cy="965200"/>
          </a:xfrm>
          <a:custGeom>
            <a:avLst/>
            <a:gdLst>
              <a:gd name="T0" fmla="*/ 0 w 853440"/>
              <a:gd name="T1" fmla="*/ 582295 h 1009015"/>
              <a:gd name="T2" fmla="*/ 260621 w 853440"/>
              <a:gd name="T3" fmla="*/ 189109 h 1009015"/>
              <a:gd name="T4" fmla="*/ 329424 w 853440"/>
              <a:gd name="T5" fmla="*/ 167751 h 1009015"/>
              <a:gd name="T6" fmla="*/ 426720 w 853440"/>
              <a:gd name="T7" fmla="*/ 0 h 1009015"/>
              <a:gd name="T8" fmla="*/ 524016 w 853440"/>
              <a:gd name="T9" fmla="*/ 167751 h 1009015"/>
              <a:gd name="T10" fmla="*/ 592819 w 853440"/>
              <a:gd name="T11" fmla="*/ 189109 h 1009015"/>
              <a:gd name="T12" fmla="*/ 853440 w 853440"/>
              <a:gd name="T13" fmla="*/ 582295 h 1009015"/>
              <a:gd name="T14" fmla="*/ 426720 w 853440"/>
              <a:gd name="T15" fmla="*/ 1009015 h 1009015"/>
              <a:gd name="T16" fmla="*/ 0 w 853440"/>
              <a:gd name="T17" fmla="*/ 582295 h 1009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3440" h="1009015">
                <a:moveTo>
                  <a:pt x="0" y="582295"/>
                </a:moveTo>
                <a:cubicBezTo>
                  <a:pt x="0" y="405542"/>
                  <a:pt x="107465" y="253889"/>
                  <a:pt x="260621" y="189109"/>
                </a:cubicBezTo>
                <a:lnTo>
                  <a:pt x="329424" y="167751"/>
                </a:lnTo>
                <a:lnTo>
                  <a:pt x="426720" y="0"/>
                </a:lnTo>
                <a:lnTo>
                  <a:pt x="524016" y="167751"/>
                </a:lnTo>
                <a:lnTo>
                  <a:pt x="592819" y="189109"/>
                </a:lnTo>
                <a:cubicBezTo>
                  <a:pt x="745975" y="253889"/>
                  <a:pt x="853440" y="405542"/>
                  <a:pt x="853440" y="582295"/>
                </a:cubicBezTo>
                <a:cubicBezTo>
                  <a:pt x="853440" y="817966"/>
                  <a:pt x="662391" y="1009015"/>
                  <a:pt x="426720" y="1009015"/>
                </a:cubicBezTo>
                <a:cubicBezTo>
                  <a:pt x="191049" y="1009015"/>
                  <a:pt x="0" y="817966"/>
                  <a:pt x="0" y="582295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8100000" algn="ctr" rotWithShape="0">
              <a:srgbClr val="F098B5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3" name="椭圆 35"/>
          <p:cNvSpPr>
            <a:spLocks noChangeArrowheads="1"/>
          </p:cNvSpPr>
          <p:nvPr/>
        </p:nvSpPr>
        <p:spPr bwMode="auto">
          <a:xfrm>
            <a:off x="4932363" y="4132263"/>
            <a:ext cx="515937" cy="514350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34834" name="任意多边形 36"/>
          <p:cNvSpPr>
            <a:spLocks noChangeArrowheads="1"/>
          </p:cNvSpPr>
          <p:nvPr/>
        </p:nvSpPr>
        <p:spPr bwMode="auto">
          <a:xfrm flipH="1">
            <a:off x="2955925" y="5129213"/>
            <a:ext cx="3094038" cy="665162"/>
          </a:xfrm>
          <a:custGeom>
            <a:avLst/>
            <a:gdLst>
              <a:gd name="T0" fmla="*/ 207369 w 2872027"/>
              <a:gd name="T1" fmla="*/ 0 h 695325"/>
              <a:gd name="T2" fmla="*/ 3030796 w 2872027"/>
              <a:gd name="T3" fmla="*/ 0 h 695325"/>
              <a:gd name="T4" fmla="*/ 3094079 w 2872027"/>
              <a:gd name="T5" fmla="*/ 56220 h 695325"/>
              <a:gd name="T6" fmla="*/ 3094079 w 2872027"/>
              <a:gd name="T7" fmla="*/ 609268 h 695325"/>
              <a:gd name="T8" fmla="*/ 3030796 w 2872027"/>
              <a:gd name="T9" fmla="*/ 665488 h 695325"/>
              <a:gd name="T10" fmla="*/ 207369 w 2872027"/>
              <a:gd name="T11" fmla="*/ 665488 h 695325"/>
              <a:gd name="T12" fmla="*/ 144087 w 2872027"/>
              <a:gd name="T13" fmla="*/ 609268 h 695325"/>
              <a:gd name="T14" fmla="*/ 144087 w 2872027"/>
              <a:gd name="T15" fmla="*/ 468938 h 695325"/>
              <a:gd name="T16" fmla="*/ 141782 w 2872027"/>
              <a:gd name="T17" fmla="*/ 467949 h 695325"/>
              <a:gd name="T18" fmla="*/ 0 w 2872027"/>
              <a:gd name="T19" fmla="*/ 330536 h 695325"/>
              <a:gd name="T20" fmla="*/ 141782 w 2872027"/>
              <a:gd name="T21" fmla="*/ 195411 h 695325"/>
              <a:gd name="T22" fmla="*/ 144087 w 2872027"/>
              <a:gd name="T23" fmla="*/ 194457 h 695325"/>
              <a:gd name="T24" fmla="*/ 144087 w 2872027"/>
              <a:gd name="T25" fmla="*/ 56220 h 695325"/>
              <a:gd name="T26" fmla="*/ 207369 w 2872027"/>
              <a:gd name="T27" fmla="*/ 0 h 6953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2027"/>
              <a:gd name="T43" fmla="*/ 0 h 695325"/>
              <a:gd name="T44" fmla="*/ 2872027 w 2872027"/>
              <a:gd name="T45" fmla="*/ 695325 h 6953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2027" h="695325">
                <a:moveTo>
                  <a:pt x="192487" y="0"/>
                </a:moveTo>
                <a:lnTo>
                  <a:pt x="2813286" y="0"/>
                </a:lnTo>
                <a:cubicBezTo>
                  <a:pt x="2845728" y="0"/>
                  <a:pt x="2872027" y="26299"/>
                  <a:pt x="2872027" y="58741"/>
                </a:cubicBezTo>
                <a:lnTo>
                  <a:pt x="2872027" y="636584"/>
                </a:lnTo>
                <a:cubicBezTo>
                  <a:pt x="2872027" y="669026"/>
                  <a:pt x="2845728" y="695325"/>
                  <a:pt x="2813286" y="695325"/>
                </a:cubicBezTo>
                <a:lnTo>
                  <a:pt x="192487" y="695325"/>
                </a:lnTo>
                <a:cubicBezTo>
                  <a:pt x="160045" y="695325"/>
                  <a:pt x="133746" y="669026"/>
                  <a:pt x="133746" y="636584"/>
                </a:cubicBezTo>
                <a:lnTo>
                  <a:pt x="133746" y="489963"/>
                </a:lnTo>
                <a:lnTo>
                  <a:pt x="131607" y="488929"/>
                </a:lnTo>
                <a:cubicBezTo>
                  <a:pt x="62470" y="450723"/>
                  <a:pt x="0" y="395990"/>
                  <a:pt x="0" y="345355"/>
                </a:cubicBezTo>
                <a:cubicBezTo>
                  <a:pt x="0" y="294719"/>
                  <a:pt x="62470" y="241183"/>
                  <a:pt x="131607" y="204172"/>
                </a:cubicBezTo>
                <a:lnTo>
                  <a:pt x="133746" y="203175"/>
                </a:lnTo>
                <a:lnTo>
                  <a:pt x="133746" y="58741"/>
                </a:lnTo>
                <a:cubicBezTo>
                  <a:pt x="133746" y="26299"/>
                  <a:pt x="160045" y="0"/>
                  <a:pt x="192487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8100000" algn="ctr" rotWithShape="0">
              <a:srgbClr val="F098B5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34835" name="任意多边形 38"/>
          <p:cNvSpPr/>
          <p:nvPr/>
        </p:nvSpPr>
        <p:spPr bwMode="auto">
          <a:xfrm flipH="1">
            <a:off x="6094413" y="5054600"/>
            <a:ext cx="957262" cy="815975"/>
          </a:xfrm>
          <a:custGeom>
            <a:avLst/>
            <a:gdLst>
              <a:gd name="T0" fmla="*/ 426720 w 999490"/>
              <a:gd name="T1" fmla="*/ 0 h 853440"/>
              <a:gd name="T2" fmla="*/ 0 w 999490"/>
              <a:gd name="T3" fmla="*/ 426720 h 853440"/>
              <a:gd name="T4" fmla="*/ 426720 w 999490"/>
              <a:gd name="T5" fmla="*/ 853440 h 853440"/>
              <a:gd name="T6" fmla="*/ 819906 w 999490"/>
              <a:gd name="T7" fmla="*/ 592819 h 853440"/>
              <a:gd name="T8" fmla="*/ 843356 w 999490"/>
              <a:gd name="T9" fmla="*/ 517278 h 853440"/>
              <a:gd name="T10" fmla="*/ 999490 w 999490"/>
              <a:gd name="T11" fmla="*/ 426720 h 853440"/>
              <a:gd name="T12" fmla="*/ 843356 w 999490"/>
              <a:gd name="T13" fmla="*/ 336162 h 853440"/>
              <a:gd name="T14" fmla="*/ 819906 w 999490"/>
              <a:gd name="T15" fmla="*/ 260621 h 853440"/>
              <a:gd name="T16" fmla="*/ 426720 w 999490"/>
              <a:gd name="T17" fmla="*/ 0 h 853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9490" h="853440">
                <a:moveTo>
                  <a:pt x="426720" y="0"/>
                </a:moveTo>
                <a:cubicBezTo>
                  <a:pt x="191049" y="0"/>
                  <a:pt x="0" y="191049"/>
                  <a:pt x="0" y="426720"/>
                </a:cubicBezTo>
                <a:cubicBezTo>
                  <a:pt x="0" y="662391"/>
                  <a:pt x="191049" y="853440"/>
                  <a:pt x="426720" y="853440"/>
                </a:cubicBezTo>
                <a:cubicBezTo>
                  <a:pt x="603473" y="853440"/>
                  <a:pt x="755127" y="745975"/>
                  <a:pt x="819906" y="592819"/>
                </a:cubicBezTo>
                <a:lnTo>
                  <a:pt x="843356" y="517278"/>
                </a:lnTo>
                <a:lnTo>
                  <a:pt x="999490" y="426720"/>
                </a:lnTo>
                <a:lnTo>
                  <a:pt x="843356" y="336162"/>
                </a:lnTo>
                <a:lnTo>
                  <a:pt x="819906" y="260621"/>
                </a:lnTo>
                <a:cubicBezTo>
                  <a:pt x="755127" y="107465"/>
                  <a:pt x="603473" y="0"/>
                  <a:pt x="42672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2700000" algn="ctr" rotWithShape="0">
              <a:srgbClr val="F098B5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6" name="椭圆 39"/>
          <p:cNvSpPr>
            <a:spLocks noChangeArrowheads="1"/>
          </p:cNvSpPr>
          <p:nvPr/>
        </p:nvSpPr>
        <p:spPr bwMode="auto">
          <a:xfrm flipH="1">
            <a:off x="6380163" y="5203825"/>
            <a:ext cx="515937" cy="515938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3" grpId="0" animBg="1"/>
      <p:bldP spid="34834" grpId="0" animBg="1"/>
      <p:bldP spid="34835" grpId="0" animBg="1"/>
      <p:bldP spid="348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39775" y="841375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3" name="云3 256"/>
          <p:cNvSpPr/>
          <p:nvPr/>
        </p:nvSpPr>
        <p:spPr bwMode="auto">
          <a:xfrm>
            <a:off x="3729038" y="3387725"/>
            <a:ext cx="742950" cy="446088"/>
          </a:xfrm>
          <a:custGeom>
            <a:avLst/>
            <a:gdLst>
              <a:gd name="T0" fmla="*/ 1714326 w 3095883"/>
              <a:gd name="T1" fmla="*/ 115005 h 2092590"/>
              <a:gd name="T2" fmla="*/ 980351 w 3095883"/>
              <a:gd name="T3" fmla="*/ 672716 h 2092590"/>
              <a:gd name="T4" fmla="*/ 1186949 w 3095883"/>
              <a:gd name="T5" fmla="*/ 749118 h 2092590"/>
              <a:gd name="T6" fmla="*/ 1146949 w 3095883"/>
              <a:gd name="T7" fmla="*/ 851829 h 2092590"/>
              <a:gd name="T8" fmla="*/ 794454 w 3095883"/>
              <a:gd name="T9" fmla="*/ 759572 h 2092590"/>
              <a:gd name="T10" fmla="*/ 119149 w 3095883"/>
              <a:gd name="T11" fmla="*/ 1372048 h 2092590"/>
              <a:gd name="T12" fmla="*/ 693810 w 3095883"/>
              <a:gd name="T13" fmla="*/ 1973790 h 2092590"/>
              <a:gd name="T14" fmla="*/ 2644062 w 3095883"/>
              <a:gd name="T15" fmla="*/ 1973790 h 2092590"/>
              <a:gd name="T16" fmla="*/ 2989619 w 3095883"/>
              <a:gd name="T17" fmla="*/ 1552531 h 2092590"/>
              <a:gd name="T18" fmla="*/ 2564544 w 3095883"/>
              <a:gd name="T19" fmla="*/ 1113415 h 2092590"/>
              <a:gd name="T20" fmla="*/ 2485002 w 3095883"/>
              <a:gd name="T21" fmla="*/ 1303018 h 2092590"/>
              <a:gd name="T22" fmla="*/ 2377950 w 3095883"/>
              <a:gd name="T23" fmla="*/ 1260252 h 2092590"/>
              <a:gd name="T24" fmla="*/ 2481419 w 3095883"/>
              <a:gd name="T25" fmla="*/ 882098 h 2092590"/>
              <a:gd name="T26" fmla="*/ 1714326 w 3095883"/>
              <a:gd name="T27" fmla="*/ 115005 h 2092590"/>
              <a:gd name="T28" fmla="*/ 1714326 w 3095883"/>
              <a:gd name="T29" fmla="*/ 0 h 2092590"/>
              <a:gd name="T30" fmla="*/ 2596424 w 3095883"/>
              <a:gd name="T31" fmla="*/ 882098 h 2092590"/>
              <a:gd name="T32" fmla="*/ 2584027 w 3095883"/>
              <a:gd name="T33" fmla="*/ 1021384 h 2092590"/>
              <a:gd name="T34" fmla="*/ 3095883 w 3095883"/>
              <a:gd name="T35" fmla="*/ 1552530 h 2092590"/>
              <a:gd name="T36" fmla="*/ 2623005 w 3095883"/>
              <a:gd name="T37" fmla="*/ 2077281 h 2092590"/>
              <a:gd name="T38" fmla="*/ 2519757 w 3095883"/>
              <a:gd name="T39" fmla="*/ 2092590 h 2092590"/>
              <a:gd name="T40" fmla="*/ 2483815 w 3095883"/>
              <a:gd name="T41" fmla="*/ 2092590 h 2092590"/>
              <a:gd name="T42" fmla="*/ 719703 w 3095883"/>
              <a:gd name="T43" fmla="*/ 2092590 h 2092590"/>
              <a:gd name="T44" fmla="*/ 557775 w 3095883"/>
              <a:gd name="T45" fmla="*/ 2057460 h 2092590"/>
              <a:gd name="T46" fmla="*/ 0 w 3095883"/>
              <a:gd name="T47" fmla="*/ 1372049 h 2092590"/>
              <a:gd name="T48" fmla="*/ 794454 w 3095883"/>
              <a:gd name="T49" fmla="*/ 651508 h 2092590"/>
              <a:gd name="T50" fmla="*/ 864744 w 3095883"/>
              <a:gd name="T51" fmla="*/ 655744 h 2092590"/>
              <a:gd name="T52" fmla="*/ 862837 w 3095883"/>
              <a:gd name="T53" fmla="*/ 654982 h 2092590"/>
              <a:gd name="T54" fmla="*/ 1714326 w 3095883"/>
              <a:gd name="T55" fmla="*/ 0 h 2092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95883" h="2092590">
                <a:moveTo>
                  <a:pt x="1714326" y="115005"/>
                </a:moveTo>
                <a:cubicBezTo>
                  <a:pt x="1363633" y="115005"/>
                  <a:pt x="1067904" y="350339"/>
                  <a:pt x="980351" y="672716"/>
                </a:cubicBezTo>
                <a:cubicBezTo>
                  <a:pt x="1054204" y="688080"/>
                  <a:pt x="1123613" y="714214"/>
                  <a:pt x="1186949" y="749118"/>
                </a:cubicBezTo>
                <a:lnTo>
                  <a:pt x="1146949" y="851829"/>
                </a:lnTo>
                <a:cubicBezTo>
                  <a:pt x="1045110" y="792678"/>
                  <a:pt x="924045" y="759572"/>
                  <a:pt x="794454" y="759572"/>
                </a:cubicBezTo>
                <a:cubicBezTo>
                  <a:pt x="421493" y="759572"/>
                  <a:pt x="119149" y="1033787"/>
                  <a:pt x="119149" y="1372048"/>
                </a:cubicBezTo>
                <a:cubicBezTo>
                  <a:pt x="119149" y="1679144"/>
                  <a:pt x="368346" y="1933451"/>
                  <a:pt x="693810" y="1973790"/>
                </a:cubicBezTo>
                <a:lnTo>
                  <a:pt x="2644062" y="1973790"/>
                </a:lnTo>
                <a:cubicBezTo>
                  <a:pt x="2845151" y="1916500"/>
                  <a:pt x="2989619" y="1749402"/>
                  <a:pt x="2989619" y="1552531"/>
                </a:cubicBezTo>
                <a:cubicBezTo>
                  <a:pt x="2989619" y="1330357"/>
                  <a:pt x="2805628" y="1146101"/>
                  <a:pt x="2564544" y="1113415"/>
                </a:cubicBezTo>
                <a:cubicBezTo>
                  <a:pt x="2546404" y="1180567"/>
                  <a:pt x="2519482" y="1244124"/>
                  <a:pt x="2485002" y="1303018"/>
                </a:cubicBezTo>
                <a:lnTo>
                  <a:pt x="2377950" y="1260252"/>
                </a:lnTo>
                <a:cubicBezTo>
                  <a:pt x="2444874" y="1149958"/>
                  <a:pt x="2481419" y="1020296"/>
                  <a:pt x="2481419" y="882098"/>
                </a:cubicBezTo>
                <a:cubicBezTo>
                  <a:pt x="2481419" y="458444"/>
                  <a:pt x="2137980" y="115005"/>
                  <a:pt x="1714326" y="115005"/>
                </a:cubicBezTo>
                <a:close/>
                <a:moveTo>
                  <a:pt x="1714326" y="0"/>
                </a:moveTo>
                <a:cubicBezTo>
                  <a:pt x="2201495" y="0"/>
                  <a:pt x="2596424" y="394929"/>
                  <a:pt x="2596424" y="882098"/>
                </a:cubicBezTo>
                <a:cubicBezTo>
                  <a:pt x="2596424" y="929587"/>
                  <a:pt x="2592672" y="976199"/>
                  <a:pt x="2584027" y="1021384"/>
                </a:cubicBezTo>
                <a:cubicBezTo>
                  <a:pt x="2874515" y="1061994"/>
                  <a:pt x="3095883" y="1284452"/>
                  <a:pt x="3095883" y="1552530"/>
                </a:cubicBezTo>
                <a:cubicBezTo>
                  <a:pt x="3095883" y="1808471"/>
                  <a:pt x="2894108" y="2022828"/>
                  <a:pt x="2623005" y="2077281"/>
                </a:cubicBezTo>
                <a:cubicBezTo>
                  <a:pt x="2590159" y="2087878"/>
                  <a:pt x="2555435" y="2092590"/>
                  <a:pt x="2519757" y="2092590"/>
                </a:cubicBezTo>
                <a:lnTo>
                  <a:pt x="2483815" y="2092590"/>
                </a:lnTo>
                <a:lnTo>
                  <a:pt x="719703" y="2092590"/>
                </a:lnTo>
                <a:cubicBezTo>
                  <a:pt x="662513" y="2092590"/>
                  <a:pt x="607773" y="2080483"/>
                  <a:pt x="557775" y="2057460"/>
                </a:cubicBezTo>
                <a:cubicBezTo>
                  <a:pt x="234310" y="1968384"/>
                  <a:pt x="0" y="1695034"/>
                  <a:pt x="0" y="1372049"/>
                </a:cubicBezTo>
                <a:cubicBezTo>
                  <a:pt x="0" y="974105"/>
                  <a:pt x="355689" y="651508"/>
                  <a:pt x="794454" y="651508"/>
                </a:cubicBezTo>
                <a:lnTo>
                  <a:pt x="864744" y="655744"/>
                </a:lnTo>
                <a:lnTo>
                  <a:pt x="862837" y="654982"/>
                </a:lnTo>
                <a:cubicBezTo>
                  <a:pt x="962103" y="277743"/>
                  <a:pt x="1305780" y="0"/>
                  <a:pt x="17143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4" name="云2 257"/>
          <p:cNvSpPr/>
          <p:nvPr/>
        </p:nvSpPr>
        <p:spPr bwMode="auto">
          <a:xfrm>
            <a:off x="7751763" y="3387725"/>
            <a:ext cx="741362" cy="446088"/>
          </a:xfrm>
          <a:custGeom>
            <a:avLst/>
            <a:gdLst>
              <a:gd name="T0" fmla="*/ 905551 w 2263730"/>
              <a:gd name="T1" fmla="*/ 0 h 1265688"/>
              <a:gd name="T2" fmla="*/ 1073606 w 2263730"/>
              <a:gd name="T3" fmla="*/ 36122 h 1265688"/>
              <a:gd name="T4" fmla="*/ 695253 w 2263730"/>
              <a:gd name="T5" fmla="*/ 481416 h 1265688"/>
              <a:gd name="T6" fmla="*/ 584749 w 2263730"/>
              <a:gd name="T7" fmla="*/ 459054 h 1265688"/>
              <a:gd name="T8" fmla="*/ 536229 w 2263730"/>
              <a:gd name="T9" fmla="*/ 467989 h 1265688"/>
              <a:gd name="T10" fmla="*/ 398547 w 2263730"/>
              <a:gd name="T11" fmla="*/ 640069 h 1265688"/>
              <a:gd name="T12" fmla="*/ 150529 w 2263730"/>
              <a:gd name="T13" fmla="*/ 939037 h 1265688"/>
              <a:gd name="T14" fmla="*/ 360867 w 2263730"/>
              <a:gd name="T15" fmla="*/ 1221858 h 1265688"/>
              <a:gd name="T16" fmla="*/ 191624 w 2263730"/>
              <a:gd name="T17" fmla="*/ 959585 h 1265688"/>
              <a:gd name="T18" fmla="*/ 439642 w 2263730"/>
              <a:gd name="T19" fmla="*/ 660617 h 1265688"/>
              <a:gd name="T20" fmla="*/ 577324 w 2263730"/>
              <a:gd name="T21" fmla="*/ 488537 h 1265688"/>
              <a:gd name="T22" fmla="*/ 625844 w 2263730"/>
              <a:gd name="T23" fmla="*/ 479602 h 1265688"/>
              <a:gd name="T24" fmla="*/ 736348 w 2263730"/>
              <a:gd name="T25" fmla="*/ 501964 h 1265688"/>
              <a:gd name="T26" fmla="*/ 1329741 w 2263730"/>
              <a:gd name="T27" fmla="*/ 20548 h 1265688"/>
              <a:gd name="T28" fmla="*/ 1926075 w 2263730"/>
              <a:gd name="T29" fmla="*/ 554079 h 1265688"/>
              <a:gd name="T30" fmla="*/ 1917927 w 2263730"/>
              <a:gd name="T31" fmla="*/ 638343 h 1265688"/>
              <a:gd name="T32" fmla="*/ 2263730 w 2263730"/>
              <a:gd name="T33" fmla="*/ 959585 h 1265688"/>
              <a:gd name="T34" fmla="*/ 1992071 w 2263730"/>
              <a:gd name="T35" fmla="*/ 1265207 h 1265688"/>
              <a:gd name="T36" fmla="*/ 1990321 w 2263730"/>
              <a:gd name="T37" fmla="*/ 1265688 h 1265688"/>
              <a:gd name="T38" fmla="*/ 465245 w 2263730"/>
              <a:gd name="T39" fmla="*/ 1265688 h 1265688"/>
              <a:gd name="T40" fmla="*/ 370547 w 2263730"/>
              <a:gd name="T41" fmla="*/ 1265688 h 1265688"/>
              <a:gd name="T42" fmla="*/ 351179 w 2263730"/>
              <a:gd name="T43" fmla="*/ 1263493 h 1265688"/>
              <a:gd name="T44" fmla="*/ 329229 w 2263730"/>
              <a:gd name="T45" fmla="*/ 1265688 h 1265688"/>
              <a:gd name="T46" fmla="*/ 0 w 2263730"/>
              <a:gd name="T47" fmla="*/ 939037 h 1265688"/>
              <a:gd name="T48" fmla="*/ 197338 w 2263730"/>
              <a:gd name="T49" fmla="*/ 640069 h 1265688"/>
              <a:gd name="T50" fmla="*/ 306885 w 2263730"/>
              <a:gd name="T51" fmla="*/ 467989 h 1265688"/>
              <a:gd name="T52" fmla="*/ 345490 w 2263730"/>
              <a:gd name="T53" fmla="*/ 459054 h 1265688"/>
              <a:gd name="T54" fmla="*/ 433414 w 2263730"/>
              <a:gd name="T55" fmla="*/ 481416 h 1265688"/>
              <a:gd name="T56" fmla="*/ 905551 w 2263730"/>
              <a:gd name="T57" fmla="*/ 0 h 1265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6051550" y="3387725"/>
            <a:ext cx="1588" cy="200342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770188" y="4495800"/>
            <a:ext cx="2836862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336925" y="4005263"/>
            <a:ext cx="1530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pPr algn="ctr"/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788150" y="4495800"/>
            <a:ext cx="284003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359650" y="4005263"/>
            <a:ext cx="1530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pPr algn="ctr"/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  <p:bldP spid="35844" grpId="0" animBg="1"/>
      <p:bldP spid="35845" grpId="0" animBg="1"/>
      <p:bldP spid="35846" grpId="0"/>
      <p:bldP spid="35847" grpId="0"/>
      <p:bldP spid="35848" grpId="0"/>
      <p:bldP spid="358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  <a:endParaRPr lang="zh-CN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398588" y="3627438"/>
            <a:ext cx="9717087" cy="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755775" y="3470275"/>
            <a:ext cx="342900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178175" y="3470275"/>
            <a:ext cx="342900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602163" y="3470275"/>
            <a:ext cx="342900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024563" y="3470275"/>
            <a:ext cx="344487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7446963" y="3470275"/>
            <a:ext cx="341312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8869363" y="3470275"/>
            <a:ext cx="344487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10293350" y="3470275"/>
            <a:ext cx="342900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1920875" y="2651125"/>
            <a:ext cx="3175" cy="81915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1744663" y="2335213"/>
            <a:ext cx="342900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333750" y="3813175"/>
            <a:ext cx="3175" cy="822325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767263" y="2651125"/>
            <a:ext cx="3175" cy="81915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6191250" y="3797300"/>
            <a:ext cx="0" cy="822325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7618413" y="2651125"/>
            <a:ext cx="1587" cy="81915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9034463" y="3797300"/>
            <a:ext cx="0" cy="822325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10444163" y="2651125"/>
            <a:ext cx="0" cy="81915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4" name="Oval 20"/>
          <p:cNvSpPr>
            <a:spLocks noChangeArrowheads="1"/>
          </p:cNvSpPr>
          <p:nvPr/>
        </p:nvSpPr>
        <p:spPr bwMode="auto">
          <a:xfrm>
            <a:off x="4603750" y="2308225"/>
            <a:ext cx="344488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3170238" y="4619625"/>
            <a:ext cx="342900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6018213" y="4635500"/>
            <a:ext cx="342900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7446963" y="2305050"/>
            <a:ext cx="341312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8" name="Oval 24"/>
          <p:cNvSpPr>
            <a:spLocks noChangeArrowheads="1"/>
          </p:cNvSpPr>
          <p:nvPr/>
        </p:nvSpPr>
        <p:spPr bwMode="auto">
          <a:xfrm>
            <a:off x="8872538" y="4602163"/>
            <a:ext cx="342900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179513" y="1400175"/>
            <a:ext cx="16700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043363" y="1400175"/>
            <a:ext cx="16716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6819900" y="1400175"/>
            <a:ext cx="16700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9610725" y="1400175"/>
            <a:ext cx="16700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2551113" y="5103813"/>
            <a:ext cx="1671637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5459413" y="5103813"/>
            <a:ext cx="167481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8234363" y="5103813"/>
            <a:ext cx="167481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10294938" y="2308225"/>
            <a:ext cx="341312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 animBg="1"/>
      <p:bldP spid="36882" grpId="0" animBg="1"/>
      <p:bldP spid="36883" grpId="0" animBg="1"/>
      <p:bldP spid="36884" grpId="0" animBg="1"/>
      <p:bldP spid="36885" grpId="0" animBg="1"/>
      <p:bldP spid="36886" grpId="0" animBg="1"/>
      <p:bldP spid="36887" grpId="0" animBg="1"/>
      <p:bldP spid="36888" grpId="0" animBg="1"/>
      <p:bldP spid="36889" grpId="0"/>
      <p:bldP spid="36890" grpId="0"/>
      <p:bldP spid="36891" grpId="0"/>
      <p:bldP spid="36892" grpId="0"/>
      <p:bldP spid="36894" grpId="0"/>
      <p:bldP spid="36895" grpId="0"/>
      <p:bldP spid="36896" grpId="0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/>
          <p:nvPr/>
        </p:nvGrpSpPr>
        <p:grpSpPr bwMode="auto">
          <a:xfrm>
            <a:off x="4454525" y="998538"/>
            <a:ext cx="3265488" cy="3616325"/>
            <a:chOff x="0" y="0"/>
            <a:chExt cx="5143" cy="5695"/>
          </a:xfrm>
        </p:grpSpPr>
        <p:sp>
          <p:nvSpPr>
            <p:cNvPr id="37891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892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284538" y="4949825"/>
            <a:ext cx="56054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432425" y="2051050"/>
            <a:ext cx="1309688" cy="144145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圆角矩形 58"/>
          <p:cNvSpPr>
            <a:spLocks noChangeArrowheads="1"/>
          </p:cNvSpPr>
          <p:nvPr/>
        </p:nvSpPr>
        <p:spPr bwMode="auto">
          <a:xfrm>
            <a:off x="6450013" y="2039938"/>
            <a:ext cx="3509962" cy="757237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88000" anchor="ctr"/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74747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在这里您可以输入您的相关文本。</a:t>
            </a:r>
          </a:p>
        </p:txBody>
      </p:sp>
      <p:sp>
        <p:nvSpPr>
          <p:cNvPr id="8199" name="五边形 59"/>
          <p:cNvSpPr>
            <a:spLocks noChangeArrowheads="1"/>
          </p:cNvSpPr>
          <p:nvPr/>
        </p:nvSpPr>
        <p:spPr bwMode="auto">
          <a:xfrm>
            <a:off x="6342063" y="2203450"/>
            <a:ext cx="1295400" cy="377825"/>
          </a:xfrm>
          <a:prstGeom prst="homePlate">
            <a:avLst>
              <a:gd name="adj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8200" name="直角三角形 60"/>
          <p:cNvSpPr>
            <a:spLocks noChangeArrowheads="1"/>
          </p:cNvSpPr>
          <p:nvPr/>
        </p:nvSpPr>
        <p:spPr bwMode="auto">
          <a:xfrm flipH="1" flipV="1">
            <a:off x="6342063" y="2581275"/>
            <a:ext cx="107950" cy="107950"/>
          </a:xfrm>
          <a:prstGeom prst="rtTriangle">
            <a:avLst/>
          </a:prstGeom>
          <a:solidFill>
            <a:srgbClr val="4D6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1" name="圆角矩形 61"/>
          <p:cNvSpPr>
            <a:spLocks noChangeArrowheads="1"/>
          </p:cNvSpPr>
          <p:nvPr/>
        </p:nvSpPr>
        <p:spPr bwMode="auto">
          <a:xfrm>
            <a:off x="6450013" y="3055938"/>
            <a:ext cx="3509962" cy="7556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88000" anchor="ctr"/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74747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在这里您可以输入您的相关文本。</a:t>
            </a:r>
          </a:p>
        </p:txBody>
      </p:sp>
      <p:sp>
        <p:nvSpPr>
          <p:cNvPr id="8202" name="五边形 62"/>
          <p:cNvSpPr>
            <a:spLocks noChangeArrowheads="1"/>
          </p:cNvSpPr>
          <p:nvPr/>
        </p:nvSpPr>
        <p:spPr bwMode="auto">
          <a:xfrm>
            <a:off x="6342063" y="3217863"/>
            <a:ext cx="1295400" cy="377825"/>
          </a:xfrm>
          <a:prstGeom prst="homePlat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8203" name="直角三角形 63"/>
          <p:cNvSpPr>
            <a:spLocks noChangeArrowheads="1"/>
          </p:cNvSpPr>
          <p:nvPr/>
        </p:nvSpPr>
        <p:spPr bwMode="auto">
          <a:xfrm flipH="1" flipV="1">
            <a:off x="6342063" y="3595688"/>
            <a:ext cx="107950" cy="107950"/>
          </a:xfrm>
          <a:prstGeom prst="rtTriangle">
            <a:avLst/>
          </a:prstGeom>
          <a:solidFill>
            <a:srgbClr val="4D6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4" name="圆角矩形 64"/>
          <p:cNvSpPr>
            <a:spLocks noChangeArrowheads="1"/>
          </p:cNvSpPr>
          <p:nvPr/>
        </p:nvSpPr>
        <p:spPr bwMode="auto">
          <a:xfrm>
            <a:off x="6450013" y="4070350"/>
            <a:ext cx="3509962" cy="7556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88000" anchor="ctr"/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74747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在这里您可以输入您的相关文本。</a:t>
            </a:r>
          </a:p>
        </p:txBody>
      </p:sp>
      <p:sp>
        <p:nvSpPr>
          <p:cNvPr id="8205" name="五边形 65"/>
          <p:cNvSpPr>
            <a:spLocks noChangeArrowheads="1"/>
          </p:cNvSpPr>
          <p:nvPr/>
        </p:nvSpPr>
        <p:spPr bwMode="auto">
          <a:xfrm>
            <a:off x="6342063" y="4232275"/>
            <a:ext cx="1295400" cy="377825"/>
          </a:xfrm>
          <a:prstGeom prst="homePlate">
            <a:avLst>
              <a:gd name="adj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8206" name="直角三角形 66"/>
          <p:cNvSpPr>
            <a:spLocks noChangeArrowheads="1"/>
          </p:cNvSpPr>
          <p:nvPr/>
        </p:nvSpPr>
        <p:spPr bwMode="auto">
          <a:xfrm flipH="1" flipV="1">
            <a:off x="6342063" y="4610100"/>
            <a:ext cx="107950" cy="107950"/>
          </a:xfrm>
          <a:prstGeom prst="rtTriangle">
            <a:avLst/>
          </a:prstGeom>
          <a:solidFill>
            <a:srgbClr val="4D6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207" name="直接连接符 68"/>
          <p:cNvCxnSpPr>
            <a:cxnSpLocks noChangeShapeType="1"/>
          </p:cNvCxnSpPr>
          <p:nvPr/>
        </p:nvCxnSpPr>
        <p:spPr bwMode="auto">
          <a:xfrm rot="5400000" flipH="1">
            <a:off x="1967706" y="2682082"/>
            <a:ext cx="1081087" cy="0"/>
          </a:xfrm>
          <a:prstGeom prst="line">
            <a:avLst/>
          </a:prstGeom>
          <a:noFill/>
          <a:ln w="6350" cap="flat" cmpd="sng">
            <a:solidFill>
              <a:schemeClr val="hlink"/>
            </a:solidFill>
            <a:prstDash val="sys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8" name="直接连接符 69"/>
          <p:cNvCxnSpPr>
            <a:cxnSpLocks noChangeShapeType="1"/>
          </p:cNvCxnSpPr>
          <p:nvPr/>
        </p:nvCxnSpPr>
        <p:spPr bwMode="auto">
          <a:xfrm flipH="1">
            <a:off x="2508250" y="2039938"/>
            <a:ext cx="2160588" cy="0"/>
          </a:xfrm>
          <a:prstGeom prst="line">
            <a:avLst/>
          </a:prstGeom>
          <a:noFill/>
          <a:ln w="6350" cap="flat" cmpd="sng">
            <a:solidFill>
              <a:schemeClr val="hlink"/>
            </a:solidFill>
            <a:prstDash val="sys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9" name="直接连接符 70"/>
          <p:cNvCxnSpPr>
            <a:cxnSpLocks noChangeShapeType="1"/>
          </p:cNvCxnSpPr>
          <p:nvPr/>
        </p:nvCxnSpPr>
        <p:spPr bwMode="auto">
          <a:xfrm rot="5400000" flipH="1">
            <a:off x="4907756" y="5376069"/>
            <a:ext cx="1081088" cy="0"/>
          </a:xfrm>
          <a:prstGeom prst="line">
            <a:avLst/>
          </a:prstGeom>
          <a:noFill/>
          <a:ln w="6350" cap="flat" cmpd="sng">
            <a:solidFill>
              <a:srgbClr val="00CCFF"/>
            </a:solidFill>
            <a:prstDash val="sysDash"/>
            <a:miter lim="800000"/>
            <a:head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10" name="直接连接符 71"/>
          <p:cNvCxnSpPr>
            <a:cxnSpLocks noChangeShapeType="1"/>
          </p:cNvCxnSpPr>
          <p:nvPr/>
        </p:nvCxnSpPr>
        <p:spPr bwMode="auto">
          <a:xfrm flipH="1">
            <a:off x="3286125" y="6018213"/>
            <a:ext cx="2162175" cy="0"/>
          </a:xfrm>
          <a:prstGeom prst="line">
            <a:avLst/>
          </a:prstGeom>
          <a:noFill/>
          <a:ln w="6350" cap="flat" cmpd="sng">
            <a:solidFill>
              <a:srgbClr val="00CCFF"/>
            </a:solidFill>
            <a:prstDash val="sysDash"/>
            <a:miter lim="800000"/>
            <a:head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11" name="等腰三角形 72"/>
          <p:cNvSpPr>
            <a:spLocks noChangeArrowheads="1"/>
          </p:cNvSpPr>
          <p:nvPr/>
        </p:nvSpPr>
        <p:spPr bwMode="auto">
          <a:xfrm rot="10800000">
            <a:off x="7988300" y="2797175"/>
            <a:ext cx="431800" cy="257175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2" name="等腰三角形 73"/>
          <p:cNvSpPr>
            <a:spLocks noChangeArrowheads="1"/>
          </p:cNvSpPr>
          <p:nvPr/>
        </p:nvSpPr>
        <p:spPr bwMode="auto">
          <a:xfrm rot="10800000">
            <a:off x="7989888" y="3813175"/>
            <a:ext cx="430212" cy="257175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3" name="圆角矩形 74"/>
          <p:cNvSpPr>
            <a:spLocks noChangeArrowheads="1"/>
          </p:cNvSpPr>
          <p:nvPr/>
        </p:nvSpPr>
        <p:spPr bwMode="auto">
          <a:xfrm>
            <a:off x="6450013" y="5084763"/>
            <a:ext cx="3509962" cy="7556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88000" anchor="ctr"/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74747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在这里您可以输入您的相关文本。</a:t>
            </a:r>
          </a:p>
        </p:txBody>
      </p:sp>
      <p:sp>
        <p:nvSpPr>
          <p:cNvPr id="8214" name="五边形 75"/>
          <p:cNvSpPr>
            <a:spLocks noChangeArrowheads="1"/>
          </p:cNvSpPr>
          <p:nvPr/>
        </p:nvSpPr>
        <p:spPr bwMode="auto">
          <a:xfrm>
            <a:off x="6342063" y="5246688"/>
            <a:ext cx="1295400" cy="377825"/>
          </a:xfrm>
          <a:prstGeom prst="homePlat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8215" name="直角三角形 76"/>
          <p:cNvSpPr>
            <a:spLocks noChangeArrowheads="1"/>
          </p:cNvSpPr>
          <p:nvPr/>
        </p:nvSpPr>
        <p:spPr bwMode="auto">
          <a:xfrm flipH="1" flipV="1">
            <a:off x="6342063" y="5624513"/>
            <a:ext cx="107950" cy="107950"/>
          </a:xfrm>
          <a:prstGeom prst="rtTriangle">
            <a:avLst/>
          </a:prstGeom>
          <a:solidFill>
            <a:srgbClr val="4D6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6" name="等腰三角形 77"/>
          <p:cNvSpPr>
            <a:spLocks noChangeArrowheads="1"/>
          </p:cNvSpPr>
          <p:nvPr/>
        </p:nvSpPr>
        <p:spPr bwMode="auto">
          <a:xfrm rot="10800000">
            <a:off x="7989888" y="4826000"/>
            <a:ext cx="431800" cy="26035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7" name="文本框 26"/>
          <p:cNvSpPr txBox="1">
            <a:spLocks noChangeArrowheads="1"/>
          </p:cNvSpPr>
          <p:nvPr/>
        </p:nvSpPr>
        <p:spPr bwMode="auto">
          <a:xfrm>
            <a:off x="2508250" y="2041525"/>
            <a:ext cx="2940050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rIns="10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Freeform 37"/>
          <p:cNvSpPr/>
          <p:nvPr/>
        </p:nvSpPr>
        <p:spPr bwMode="auto">
          <a:xfrm>
            <a:off x="2973388" y="2279650"/>
            <a:ext cx="3295650" cy="454025"/>
          </a:xfrm>
          <a:custGeom>
            <a:avLst/>
            <a:gdLst>
              <a:gd name="T0" fmla="*/ 24 w 341"/>
              <a:gd name="T1" fmla="*/ 0 h 47"/>
              <a:gd name="T2" fmla="*/ 318 w 341"/>
              <a:gd name="T3" fmla="*/ 0 h 47"/>
              <a:gd name="T4" fmla="*/ 335 w 341"/>
              <a:gd name="T5" fmla="*/ 9 h 47"/>
              <a:gd name="T6" fmla="*/ 339 w 341"/>
              <a:gd name="T7" fmla="*/ 29 h 47"/>
              <a:gd name="T8" fmla="*/ 324 w 341"/>
              <a:gd name="T9" fmla="*/ 45 h 47"/>
              <a:gd name="T10" fmla="*/ 316 w 341"/>
              <a:gd name="T11" fmla="*/ 47 h 47"/>
              <a:gd name="T12" fmla="*/ 23 w 341"/>
              <a:gd name="T13" fmla="*/ 47 h 47"/>
              <a:gd name="T14" fmla="*/ 5 w 341"/>
              <a:gd name="T15" fmla="*/ 37 h 47"/>
              <a:gd name="T16" fmla="*/ 1 w 341"/>
              <a:gd name="T17" fmla="*/ 17 h 47"/>
              <a:gd name="T18" fmla="*/ 16 w 341"/>
              <a:gd name="T19" fmla="*/ 1 h 47"/>
              <a:gd name="T20" fmla="*/ 24 w 341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5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16" y="46"/>
                  <a:pt x="10" y="43"/>
                  <a:pt x="5" y="37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Freeform 38"/>
          <p:cNvSpPr/>
          <p:nvPr/>
        </p:nvSpPr>
        <p:spPr bwMode="auto">
          <a:xfrm>
            <a:off x="3070225" y="2366963"/>
            <a:ext cx="3092450" cy="269875"/>
          </a:xfrm>
          <a:custGeom>
            <a:avLst/>
            <a:gdLst>
              <a:gd name="T0" fmla="*/ 14 w 320"/>
              <a:gd name="T1" fmla="*/ 0 h 28"/>
              <a:gd name="T2" fmla="*/ 306 w 320"/>
              <a:gd name="T3" fmla="*/ 0 h 28"/>
              <a:gd name="T4" fmla="*/ 320 w 320"/>
              <a:gd name="T5" fmla="*/ 14 h 28"/>
              <a:gd name="T6" fmla="*/ 320 w 320"/>
              <a:gd name="T7" fmla="*/ 14 h 28"/>
              <a:gd name="T8" fmla="*/ 306 w 320"/>
              <a:gd name="T9" fmla="*/ 28 h 28"/>
              <a:gd name="T10" fmla="*/ 14 w 320"/>
              <a:gd name="T11" fmla="*/ 28 h 28"/>
              <a:gd name="T12" fmla="*/ 0 w 320"/>
              <a:gd name="T13" fmla="*/ 14 h 28"/>
              <a:gd name="T14" fmla="*/ 0 w 320"/>
              <a:gd name="T15" fmla="*/ 14 h 28"/>
              <a:gd name="T16" fmla="*/ 14 w 320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Freeform 39"/>
          <p:cNvSpPr>
            <a:spLocks noChangeArrowheads="1"/>
          </p:cNvSpPr>
          <p:nvPr/>
        </p:nvSpPr>
        <p:spPr bwMode="auto">
          <a:xfrm>
            <a:off x="3070225" y="2366963"/>
            <a:ext cx="1282700" cy="269875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3D3F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5" name="Freeform 40"/>
          <p:cNvSpPr/>
          <p:nvPr/>
        </p:nvSpPr>
        <p:spPr bwMode="auto">
          <a:xfrm>
            <a:off x="2973388" y="3081338"/>
            <a:ext cx="3295650" cy="454025"/>
          </a:xfrm>
          <a:custGeom>
            <a:avLst/>
            <a:gdLst>
              <a:gd name="T0" fmla="*/ 24 w 341"/>
              <a:gd name="T1" fmla="*/ 0 h 47"/>
              <a:gd name="T2" fmla="*/ 318 w 341"/>
              <a:gd name="T3" fmla="*/ 0 h 47"/>
              <a:gd name="T4" fmla="*/ 335 w 341"/>
              <a:gd name="T5" fmla="*/ 10 h 47"/>
              <a:gd name="T6" fmla="*/ 339 w 341"/>
              <a:gd name="T7" fmla="*/ 30 h 47"/>
              <a:gd name="T8" fmla="*/ 324 w 341"/>
              <a:gd name="T9" fmla="*/ 46 h 47"/>
              <a:gd name="T10" fmla="*/ 316 w 341"/>
              <a:gd name="T11" fmla="*/ 47 h 47"/>
              <a:gd name="T12" fmla="*/ 23 w 341"/>
              <a:gd name="T13" fmla="*/ 47 h 47"/>
              <a:gd name="T14" fmla="*/ 5 w 341"/>
              <a:gd name="T15" fmla="*/ 38 h 47"/>
              <a:gd name="T16" fmla="*/ 1 w 341"/>
              <a:gd name="T17" fmla="*/ 18 h 47"/>
              <a:gd name="T18" fmla="*/ 16 w 341"/>
              <a:gd name="T19" fmla="*/ 2 h 47"/>
              <a:gd name="T20" fmla="*/ 24 w 341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2"/>
                  <a:pt x="339" y="30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7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Freeform 41"/>
          <p:cNvSpPr/>
          <p:nvPr/>
        </p:nvSpPr>
        <p:spPr bwMode="auto">
          <a:xfrm>
            <a:off x="3070225" y="3178175"/>
            <a:ext cx="3092450" cy="271463"/>
          </a:xfrm>
          <a:custGeom>
            <a:avLst/>
            <a:gdLst>
              <a:gd name="T0" fmla="*/ 14 w 320"/>
              <a:gd name="T1" fmla="*/ 0 h 28"/>
              <a:gd name="T2" fmla="*/ 306 w 320"/>
              <a:gd name="T3" fmla="*/ 0 h 28"/>
              <a:gd name="T4" fmla="*/ 320 w 320"/>
              <a:gd name="T5" fmla="*/ 14 h 28"/>
              <a:gd name="T6" fmla="*/ 320 w 320"/>
              <a:gd name="T7" fmla="*/ 14 h 28"/>
              <a:gd name="T8" fmla="*/ 306 w 320"/>
              <a:gd name="T9" fmla="*/ 28 h 28"/>
              <a:gd name="T10" fmla="*/ 14 w 320"/>
              <a:gd name="T11" fmla="*/ 28 h 28"/>
              <a:gd name="T12" fmla="*/ 0 w 320"/>
              <a:gd name="T13" fmla="*/ 14 h 28"/>
              <a:gd name="T14" fmla="*/ 0 w 320"/>
              <a:gd name="T15" fmla="*/ 14 h 28"/>
              <a:gd name="T16" fmla="*/ 14 w 320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209" y="28"/>
                  <a:pt x="11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Freeform 42"/>
          <p:cNvSpPr/>
          <p:nvPr/>
        </p:nvSpPr>
        <p:spPr bwMode="auto">
          <a:xfrm>
            <a:off x="2973388" y="3894138"/>
            <a:ext cx="3295650" cy="454025"/>
          </a:xfrm>
          <a:custGeom>
            <a:avLst/>
            <a:gdLst>
              <a:gd name="T0" fmla="*/ 24 w 341"/>
              <a:gd name="T1" fmla="*/ 0 h 47"/>
              <a:gd name="T2" fmla="*/ 318 w 341"/>
              <a:gd name="T3" fmla="*/ 0 h 47"/>
              <a:gd name="T4" fmla="*/ 335 w 341"/>
              <a:gd name="T5" fmla="*/ 9 h 47"/>
              <a:gd name="T6" fmla="*/ 339 w 341"/>
              <a:gd name="T7" fmla="*/ 29 h 47"/>
              <a:gd name="T8" fmla="*/ 324 w 341"/>
              <a:gd name="T9" fmla="*/ 46 h 47"/>
              <a:gd name="T10" fmla="*/ 316 w 341"/>
              <a:gd name="T11" fmla="*/ 47 h 47"/>
              <a:gd name="T12" fmla="*/ 23 w 341"/>
              <a:gd name="T13" fmla="*/ 47 h 47"/>
              <a:gd name="T14" fmla="*/ 5 w 341"/>
              <a:gd name="T15" fmla="*/ 38 h 47"/>
              <a:gd name="T16" fmla="*/ 1 w 341"/>
              <a:gd name="T17" fmla="*/ 17 h 47"/>
              <a:gd name="T18" fmla="*/ 16 w 341"/>
              <a:gd name="T19" fmla="*/ 1 h 47"/>
              <a:gd name="T20" fmla="*/ 24 w 341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6"/>
                  <a:pt x="10" y="43"/>
                  <a:pt x="5" y="38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8" name="Freeform 43"/>
          <p:cNvSpPr/>
          <p:nvPr/>
        </p:nvSpPr>
        <p:spPr bwMode="auto">
          <a:xfrm>
            <a:off x="3070225" y="3979863"/>
            <a:ext cx="3092450" cy="280987"/>
          </a:xfrm>
          <a:custGeom>
            <a:avLst/>
            <a:gdLst>
              <a:gd name="T0" fmla="*/ 14 w 320"/>
              <a:gd name="T1" fmla="*/ 0 h 29"/>
              <a:gd name="T2" fmla="*/ 306 w 320"/>
              <a:gd name="T3" fmla="*/ 0 h 29"/>
              <a:gd name="T4" fmla="*/ 320 w 320"/>
              <a:gd name="T5" fmla="*/ 14 h 29"/>
              <a:gd name="T6" fmla="*/ 320 w 320"/>
              <a:gd name="T7" fmla="*/ 14 h 29"/>
              <a:gd name="T8" fmla="*/ 306 w 320"/>
              <a:gd name="T9" fmla="*/ 29 h 29"/>
              <a:gd name="T10" fmla="*/ 14 w 320"/>
              <a:gd name="T11" fmla="*/ 29 h 29"/>
              <a:gd name="T12" fmla="*/ 0 w 320"/>
              <a:gd name="T13" fmla="*/ 14 h 29"/>
              <a:gd name="T14" fmla="*/ 0 w 320"/>
              <a:gd name="T15" fmla="*/ 14 h 29"/>
              <a:gd name="T16" fmla="*/ 14 w 320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9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9"/>
                  <a:pt x="306" y="29"/>
                </a:cubicBezTo>
                <a:cubicBezTo>
                  <a:pt x="209" y="29"/>
                  <a:pt x="11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9" name="Freeform 44"/>
          <p:cNvSpPr/>
          <p:nvPr/>
        </p:nvSpPr>
        <p:spPr bwMode="auto">
          <a:xfrm>
            <a:off x="2973388" y="4695825"/>
            <a:ext cx="3295650" cy="463550"/>
          </a:xfrm>
          <a:custGeom>
            <a:avLst/>
            <a:gdLst>
              <a:gd name="T0" fmla="*/ 24 w 341"/>
              <a:gd name="T1" fmla="*/ 0 h 48"/>
              <a:gd name="T2" fmla="*/ 318 w 341"/>
              <a:gd name="T3" fmla="*/ 0 h 48"/>
              <a:gd name="T4" fmla="*/ 335 w 341"/>
              <a:gd name="T5" fmla="*/ 10 h 48"/>
              <a:gd name="T6" fmla="*/ 339 w 341"/>
              <a:gd name="T7" fmla="*/ 30 h 48"/>
              <a:gd name="T8" fmla="*/ 324 w 341"/>
              <a:gd name="T9" fmla="*/ 46 h 48"/>
              <a:gd name="T10" fmla="*/ 316 w 341"/>
              <a:gd name="T11" fmla="*/ 48 h 48"/>
              <a:gd name="T12" fmla="*/ 23 w 341"/>
              <a:gd name="T13" fmla="*/ 48 h 48"/>
              <a:gd name="T14" fmla="*/ 5 w 341"/>
              <a:gd name="T15" fmla="*/ 38 h 48"/>
              <a:gd name="T16" fmla="*/ 1 w 341"/>
              <a:gd name="T17" fmla="*/ 18 h 48"/>
              <a:gd name="T18" fmla="*/ 16 w 341"/>
              <a:gd name="T19" fmla="*/ 2 h 48"/>
              <a:gd name="T20" fmla="*/ 24 w 341"/>
              <a:gd name="T2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48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3"/>
                  <a:pt x="339" y="30"/>
                </a:cubicBezTo>
                <a:cubicBezTo>
                  <a:pt x="337" y="38"/>
                  <a:pt x="332" y="43"/>
                  <a:pt x="324" y="46"/>
                </a:cubicBezTo>
                <a:cubicBezTo>
                  <a:pt x="322" y="47"/>
                  <a:pt x="319" y="47"/>
                  <a:pt x="316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0" name="Freeform 45"/>
          <p:cNvSpPr/>
          <p:nvPr/>
        </p:nvSpPr>
        <p:spPr bwMode="auto">
          <a:xfrm>
            <a:off x="3070225" y="4792663"/>
            <a:ext cx="3092450" cy="269875"/>
          </a:xfrm>
          <a:custGeom>
            <a:avLst/>
            <a:gdLst>
              <a:gd name="T0" fmla="*/ 14 w 320"/>
              <a:gd name="T1" fmla="*/ 0 h 28"/>
              <a:gd name="T2" fmla="*/ 306 w 320"/>
              <a:gd name="T3" fmla="*/ 0 h 28"/>
              <a:gd name="T4" fmla="*/ 320 w 320"/>
              <a:gd name="T5" fmla="*/ 14 h 28"/>
              <a:gd name="T6" fmla="*/ 320 w 320"/>
              <a:gd name="T7" fmla="*/ 14 h 28"/>
              <a:gd name="T8" fmla="*/ 306 w 320"/>
              <a:gd name="T9" fmla="*/ 28 h 28"/>
              <a:gd name="T10" fmla="*/ 14 w 320"/>
              <a:gd name="T11" fmla="*/ 28 h 28"/>
              <a:gd name="T12" fmla="*/ 0 w 320"/>
              <a:gd name="T13" fmla="*/ 14 h 28"/>
              <a:gd name="T14" fmla="*/ 0 w 320"/>
              <a:gd name="T15" fmla="*/ 14 h 28"/>
              <a:gd name="T16" fmla="*/ 14 w 320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1" name="Freeform 46"/>
          <p:cNvSpPr>
            <a:spLocks noChangeArrowheads="1"/>
          </p:cNvSpPr>
          <p:nvPr/>
        </p:nvSpPr>
        <p:spPr bwMode="auto">
          <a:xfrm>
            <a:off x="3070225" y="3178175"/>
            <a:ext cx="1082675" cy="271463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3D3F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2" name="Freeform 47"/>
          <p:cNvSpPr>
            <a:spLocks noChangeArrowheads="1"/>
          </p:cNvSpPr>
          <p:nvPr/>
        </p:nvSpPr>
        <p:spPr bwMode="auto">
          <a:xfrm>
            <a:off x="3070225" y="3979863"/>
            <a:ext cx="2628900" cy="280987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3D3F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3" name="Freeform 48"/>
          <p:cNvSpPr>
            <a:spLocks noChangeArrowheads="1"/>
          </p:cNvSpPr>
          <p:nvPr/>
        </p:nvSpPr>
        <p:spPr bwMode="auto">
          <a:xfrm>
            <a:off x="3070225" y="4792663"/>
            <a:ext cx="2078038" cy="269875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3D3F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4" name="TextBox 28"/>
          <p:cNvSpPr txBox="1">
            <a:spLocks noChangeArrowheads="1"/>
          </p:cNvSpPr>
          <p:nvPr/>
        </p:nvSpPr>
        <p:spPr bwMode="auto">
          <a:xfrm>
            <a:off x="2227263" y="2293938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63%</a:t>
            </a:r>
          </a:p>
        </p:txBody>
      </p:sp>
      <p:sp>
        <p:nvSpPr>
          <p:cNvPr id="9235" name="TextBox 29"/>
          <p:cNvSpPr txBox="1">
            <a:spLocks noChangeArrowheads="1"/>
          </p:cNvSpPr>
          <p:nvPr/>
        </p:nvSpPr>
        <p:spPr bwMode="auto">
          <a:xfrm>
            <a:off x="2236788" y="3113088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</a:p>
        </p:txBody>
      </p:sp>
      <p:sp>
        <p:nvSpPr>
          <p:cNvPr id="9236" name="TextBox 30"/>
          <p:cNvSpPr txBox="1">
            <a:spLocks noChangeArrowheads="1"/>
          </p:cNvSpPr>
          <p:nvPr/>
        </p:nvSpPr>
        <p:spPr bwMode="auto">
          <a:xfrm>
            <a:off x="2243138" y="3916363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84%</a:t>
            </a:r>
          </a:p>
        </p:txBody>
      </p:sp>
      <p:sp>
        <p:nvSpPr>
          <p:cNvPr id="9237" name="TextBox 31"/>
          <p:cNvSpPr txBox="1">
            <a:spLocks noChangeArrowheads="1"/>
          </p:cNvSpPr>
          <p:nvPr/>
        </p:nvSpPr>
        <p:spPr bwMode="auto">
          <a:xfrm>
            <a:off x="2236788" y="4735513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67%</a:t>
            </a:r>
          </a:p>
        </p:txBody>
      </p:sp>
      <p:sp>
        <p:nvSpPr>
          <p:cNvPr id="9238" name="Text Box 11"/>
          <p:cNvSpPr txBox="1">
            <a:spLocks noChangeArrowheads="1"/>
          </p:cNvSpPr>
          <p:nvPr/>
        </p:nvSpPr>
        <p:spPr bwMode="auto">
          <a:xfrm>
            <a:off x="6715125" y="2690813"/>
            <a:ext cx="341471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请在此处输入您的文本，或者将您的文本粘贴到此处。请在此处输入您的文本，或者将您的文本粘贴到此处。请在此处输入您的文本，或者将您的文本粘贴到此处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/>
      <p:bldP spid="9235" grpId="0"/>
      <p:bldP spid="9236" grpId="0"/>
      <p:bldP spid="9237" grpId="0"/>
      <p:bldP spid="92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39775" y="841375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69050" y="3751263"/>
            <a:ext cx="413702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  <a:p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369050" y="2933700"/>
            <a:ext cx="1531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0245" name="Rectangle 5" descr="1426020,106"/>
          <p:cNvSpPr>
            <a:spLocks noChangeArrowheads="1"/>
          </p:cNvSpPr>
          <p:nvPr/>
        </p:nvSpPr>
        <p:spPr bwMode="auto">
          <a:xfrm>
            <a:off x="1289050" y="2933700"/>
            <a:ext cx="4398963" cy="24669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b="-30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  <p:bldP spid="10244" grpId="0"/>
      <p:bldP spid="102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椭圆 1"/>
          <p:cNvSpPr/>
          <p:nvPr/>
        </p:nvSpPr>
        <p:spPr bwMode="auto">
          <a:xfrm rot="20031573">
            <a:off x="5002213" y="2949575"/>
            <a:ext cx="2309812" cy="2028825"/>
          </a:xfrm>
          <a:custGeom>
            <a:avLst/>
            <a:gdLst>
              <a:gd name="T0" fmla="*/ 2560422 w 3096344"/>
              <a:gd name="T1" fmla="*/ 0 h 2717851"/>
              <a:gd name="T2" fmla="*/ 3096344 w 3096344"/>
              <a:gd name="T3" fmla="*/ 1169679 h 2717851"/>
              <a:gd name="T4" fmla="*/ 1548172 w 3096344"/>
              <a:gd name="T5" fmla="*/ 2717851 h 2717851"/>
              <a:gd name="T6" fmla="*/ 0 w 3096344"/>
              <a:gd name="T7" fmla="*/ 1169679 h 2717851"/>
              <a:gd name="T8" fmla="*/ 472190 w 3096344"/>
              <a:gd name="T9" fmla="*/ 57923 h 2717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6344" h="2717851">
                <a:moveTo>
                  <a:pt x="2560422" y="0"/>
                </a:moveTo>
                <a:cubicBezTo>
                  <a:pt x="2889027" y="282868"/>
                  <a:pt x="3096344" y="702063"/>
                  <a:pt x="3096344" y="1169679"/>
                </a:cubicBezTo>
                <a:cubicBezTo>
                  <a:pt x="3096344" y="2024711"/>
                  <a:pt x="2403204" y="2717851"/>
                  <a:pt x="1548172" y="2717851"/>
                </a:cubicBezTo>
                <a:cubicBezTo>
                  <a:pt x="693140" y="2717851"/>
                  <a:pt x="0" y="2024711"/>
                  <a:pt x="0" y="1169679"/>
                </a:cubicBezTo>
                <a:cubicBezTo>
                  <a:pt x="0" y="733059"/>
                  <a:pt x="180744" y="338654"/>
                  <a:pt x="472190" y="57923"/>
                </a:cubicBezTo>
              </a:path>
            </a:pathLst>
          </a:custGeom>
          <a:noFill/>
          <a:ln w="76200" cap="flat" cmpd="sng">
            <a:solidFill>
              <a:srgbClr val="92D05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1" name="椭圆 1"/>
          <p:cNvSpPr/>
          <p:nvPr/>
        </p:nvSpPr>
        <p:spPr bwMode="auto">
          <a:xfrm rot="20031573">
            <a:off x="5349875" y="3271838"/>
            <a:ext cx="1557338" cy="1368425"/>
          </a:xfrm>
          <a:custGeom>
            <a:avLst/>
            <a:gdLst>
              <a:gd name="T0" fmla="*/ 2560422 w 3096344"/>
              <a:gd name="T1" fmla="*/ 0 h 2717851"/>
              <a:gd name="T2" fmla="*/ 3096344 w 3096344"/>
              <a:gd name="T3" fmla="*/ 1169679 h 2717851"/>
              <a:gd name="T4" fmla="*/ 1548172 w 3096344"/>
              <a:gd name="T5" fmla="*/ 2717851 h 2717851"/>
              <a:gd name="T6" fmla="*/ 0 w 3096344"/>
              <a:gd name="T7" fmla="*/ 1169679 h 2717851"/>
              <a:gd name="T8" fmla="*/ 472190 w 3096344"/>
              <a:gd name="T9" fmla="*/ 57923 h 2717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6344" h="2717851">
                <a:moveTo>
                  <a:pt x="2560422" y="0"/>
                </a:moveTo>
                <a:cubicBezTo>
                  <a:pt x="2889027" y="282868"/>
                  <a:pt x="3096344" y="702063"/>
                  <a:pt x="3096344" y="1169679"/>
                </a:cubicBezTo>
                <a:cubicBezTo>
                  <a:pt x="3096344" y="2024711"/>
                  <a:pt x="2403204" y="2717851"/>
                  <a:pt x="1548172" y="2717851"/>
                </a:cubicBezTo>
                <a:cubicBezTo>
                  <a:pt x="693140" y="2717851"/>
                  <a:pt x="0" y="2024711"/>
                  <a:pt x="0" y="1169679"/>
                </a:cubicBezTo>
                <a:cubicBezTo>
                  <a:pt x="0" y="733059"/>
                  <a:pt x="180744" y="338654"/>
                  <a:pt x="472190" y="57923"/>
                </a:cubicBezTo>
              </a:path>
            </a:pathLst>
          </a:custGeom>
          <a:noFill/>
          <a:ln w="76200" cap="flat" cmpd="sng">
            <a:solidFill>
              <a:srgbClr val="66BDF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2" name="椭圆 1"/>
          <p:cNvSpPr/>
          <p:nvPr/>
        </p:nvSpPr>
        <p:spPr bwMode="auto">
          <a:xfrm rot="20031573">
            <a:off x="4749800" y="2686050"/>
            <a:ext cx="3017838" cy="2649538"/>
          </a:xfrm>
          <a:custGeom>
            <a:avLst/>
            <a:gdLst>
              <a:gd name="T0" fmla="*/ 2560422 w 3096344"/>
              <a:gd name="T1" fmla="*/ 0 h 2717851"/>
              <a:gd name="T2" fmla="*/ 3096344 w 3096344"/>
              <a:gd name="T3" fmla="*/ 1169679 h 2717851"/>
              <a:gd name="T4" fmla="*/ 1548172 w 3096344"/>
              <a:gd name="T5" fmla="*/ 2717851 h 2717851"/>
              <a:gd name="T6" fmla="*/ 0 w 3096344"/>
              <a:gd name="T7" fmla="*/ 1169679 h 2717851"/>
              <a:gd name="T8" fmla="*/ 472190 w 3096344"/>
              <a:gd name="T9" fmla="*/ 57923 h 2717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6344" h="2717851">
                <a:moveTo>
                  <a:pt x="2560422" y="0"/>
                </a:moveTo>
                <a:cubicBezTo>
                  <a:pt x="2889027" y="282868"/>
                  <a:pt x="3096344" y="702063"/>
                  <a:pt x="3096344" y="1169679"/>
                </a:cubicBezTo>
                <a:cubicBezTo>
                  <a:pt x="3096344" y="2024711"/>
                  <a:pt x="2403204" y="2717851"/>
                  <a:pt x="1548172" y="2717851"/>
                </a:cubicBezTo>
                <a:cubicBezTo>
                  <a:pt x="693140" y="2717851"/>
                  <a:pt x="0" y="2024711"/>
                  <a:pt x="0" y="1169679"/>
                </a:cubicBezTo>
                <a:cubicBezTo>
                  <a:pt x="0" y="733059"/>
                  <a:pt x="180744" y="338654"/>
                  <a:pt x="472190" y="57923"/>
                </a:cubicBezTo>
              </a:path>
            </a:pathLst>
          </a:custGeom>
          <a:noFill/>
          <a:ln w="76200" cap="flat" cmpd="sng">
            <a:solidFill>
              <a:srgbClr val="19BC9D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1273" name="直接连接符 47"/>
          <p:cNvCxnSpPr>
            <a:cxnSpLocks noChangeShapeType="1"/>
          </p:cNvCxnSpPr>
          <p:nvPr/>
        </p:nvCxnSpPr>
        <p:spPr bwMode="auto">
          <a:xfrm flipV="1">
            <a:off x="6653213" y="2435225"/>
            <a:ext cx="796925" cy="877888"/>
          </a:xfrm>
          <a:prstGeom prst="line">
            <a:avLst/>
          </a:prstGeom>
          <a:noFill/>
          <a:ln w="12700" cap="flat" cmpd="sng">
            <a:solidFill>
              <a:srgbClr val="66BDF2"/>
            </a:solidFill>
            <a:prstDash val="dash"/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74" name="TextBox 50"/>
          <p:cNvSpPr txBox="1">
            <a:spLocks noChangeArrowheads="1"/>
          </p:cNvSpPr>
          <p:nvPr/>
        </p:nvSpPr>
        <p:spPr bwMode="auto">
          <a:xfrm>
            <a:off x="7481888" y="2211388"/>
            <a:ext cx="19002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66BDF2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cxnSp>
        <p:nvCxnSpPr>
          <p:cNvPr id="11275" name="直接连接符 54"/>
          <p:cNvCxnSpPr>
            <a:cxnSpLocks noChangeShapeType="1"/>
          </p:cNvCxnSpPr>
          <p:nvPr/>
        </p:nvCxnSpPr>
        <p:spPr bwMode="auto">
          <a:xfrm flipV="1">
            <a:off x="7040563" y="4464050"/>
            <a:ext cx="747712" cy="46038"/>
          </a:xfrm>
          <a:prstGeom prst="line">
            <a:avLst/>
          </a:prstGeom>
          <a:noFill/>
          <a:ln w="12700" cap="flat" cmpd="sng">
            <a:solidFill>
              <a:srgbClr val="92D050"/>
            </a:solidFill>
            <a:prstDash val="dash"/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76" name="直接连接符 62"/>
          <p:cNvCxnSpPr>
            <a:cxnSpLocks noChangeShapeType="1"/>
          </p:cNvCxnSpPr>
          <p:nvPr/>
        </p:nvCxnSpPr>
        <p:spPr bwMode="auto">
          <a:xfrm flipV="1">
            <a:off x="4500563" y="4621213"/>
            <a:ext cx="360362" cy="119062"/>
          </a:xfrm>
          <a:prstGeom prst="line">
            <a:avLst/>
          </a:prstGeom>
          <a:noFill/>
          <a:ln w="12700" cap="flat" cmpd="sng">
            <a:solidFill>
              <a:srgbClr val="19BC9D"/>
            </a:solidFill>
            <a:prstDash val="dash"/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77" name="TextBox 50"/>
          <p:cNvSpPr txBox="1">
            <a:spLocks noChangeArrowheads="1"/>
          </p:cNvSpPr>
          <p:nvPr/>
        </p:nvSpPr>
        <p:spPr bwMode="auto">
          <a:xfrm>
            <a:off x="7815263" y="4254500"/>
            <a:ext cx="19002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92D05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1278" name="TextBox 50"/>
          <p:cNvSpPr txBox="1">
            <a:spLocks noChangeArrowheads="1"/>
          </p:cNvSpPr>
          <p:nvPr/>
        </p:nvSpPr>
        <p:spPr bwMode="auto">
          <a:xfrm>
            <a:off x="2587625" y="4532313"/>
            <a:ext cx="19002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rgbClr val="19BC9D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1279" name="任意多边形 20"/>
          <p:cNvSpPr>
            <a:spLocks noChangeArrowheads="1"/>
          </p:cNvSpPr>
          <p:nvPr/>
        </p:nvSpPr>
        <p:spPr bwMode="auto">
          <a:xfrm>
            <a:off x="5046663" y="1960563"/>
            <a:ext cx="1503362" cy="409575"/>
          </a:xfrm>
          <a:custGeom>
            <a:avLst/>
            <a:gdLst>
              <a:gd name="T0" fmla="*/ 1503362 w 1503092"/>
              <a:gd name="T1" fmla="*/ 0 h 408430"/>
              <a:gd name="T2" fmla="*/ 1503361 w 1503092"/>
              <a:gd name="T3" fmla="*/ 307704 h 408430"/>
              <a:gd name="T4" fmla="*/ 1420378 w 1503092"/>
              <a:gd name="T5" fmla="*/ 307703 h 408430"/>
              <a:gd name="T6" fmla="*/ 1439017 w 1503092"/>
              <a:gd name="T7" fmla="*/ 409575 h 408430"/>
              <a:gd name="T8" fmla="*/ 1345630 w 1503092"/>
              <a:gd name="T9" fmla="*/ 307703 h 408430"/>
              <a:gd name="T10" fmla="*/ 0 w 1503092"/>
              <a:gd name="T11" fmla="*/ 307703 h 408430"/>
              <a:gd name="T12" fmla="*/ 0 w 1503092"/>
              <a:gd name="T13" fmla="*/ 1 h 408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3092"/>
              <a:gd name="T22" fmla="*/ 0 h 408430"/>
              <a:gd name="T23" fmla="*/ 1503092 w 1503092"/>
              <a:gd name="T24" fmla="*/ 408430 h 408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3092" h="408430">
                <a:moveTo>
                  <a:pt x="1503092" y="0"/>
                </a:moveTo>
                <a:lnTo>
                  <a:pt x="1503091" y="306844"/>
                </a:lnTo>
                <a:lnTo>
                  <a:pt x="1420123" y="306843"/>
                </a:lnTo>
                <a:lnTo>
                  <a:pt x="1438759" y="408430"/>
                </a:lnTo>
                <a:lnTo>
                  <a:pt x="1345388" y="306843"/>
                </a:lnTo>
                <a:lnTo>
                  <a:pt x="0" y="306843"/>
                </a:lnTo>
                <a:lnTo>
                  <a:pt x="0" y="1"/>
                </a:lnTo>
                <a:lnTo>
                  <a:pt x="1503092" y="0"/>
                </a:lnTo>
                <a:close/>
              </a:path>
            </a:pathLst>
          </a:custGeom>
          <a:solidFill>
            <a:srgbClr val="19BC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10800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1280" name="任意多边形 21"/>
          <p:cNvSpPr>
            <a:spLocks noChangeArrowheads="1"/>
          </p:cNvSpPr>
          <p:nvPr/>
        </p:nvSpPr>
        <p:spPr bwMode="auto">
          <a:xfrm>
            <a:off x="4854575" y="2343150"/>
            <a:ext cx="1503363" cy="407988"/>
          </a:xfrm>
          <a:custGeom>
            <a:avLst/>
            <a:gdLst>
              <a:gd name="T0" fmla="*/ 1503363 w 1503092"/>
              <a:gd name="T1" fmla="*/ 0 h 408430"/>
              <a:gd name="T2" fmla="*/ 1503362 w 1503092"/>
              <a:gd name="T3" fmla="*/ 306512 h 408430"/>
              <a:gd name="T4" fmla="*/ 1420379 w 1503092"/>
              <a:gd name="T5" fmla="*/ 306511 h 408430"/>
              <a:gd name="T6" fmla="*/ 1439018 w 1503092"/>
              <a:gd name="T7" fmla="*/ 407988 h 408430"/>
              <a:gd name="T8" fmla="*/ 1345631 w 1503092"/>
              <a:gd name="T9" fmla="*/ 306511 h 408430"/>
              <a:gd name="T10" fmla="*/ 0 w 1503092"/>
              <a:gd name="T11" fmla="*/ 306511 h 408430"/>
              <a:gd name="T12" fmla="*/ 0 w 1503092"/>
              <a:gd name="T13" fmla="*/ 1 h 408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3092"/>
              <a:gd name="T22" fmla="*/ 0 h 408430"/>
              <a:gd name="T23" fmla="*/ 1503092 w 1503092"/>
              <a:gd name="T24" fmla="*/ 408430 h 408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3092" h="408430">
                <a:moveTo>
                  <a:pt x="1503092" y="0"/>
                </a:moveTo>
                <a:lnTo>
                  <a:pt x="1503091" y="306844"/>
                </a:lnTo>
                <a:lnTo>
                  <a:pt x="1420123" y="306843"/>
                </a:lnTo>
                <a:lnTo>
                  <a:pt x="1438759" y="408430"/>
                </a:lnTo>
                <a:lnTo>
                  <a:pt x="1345388" y="306843"/>
                </a:lnTo>
                <a:lnTo>
                  <a:pt x="0" y="306843"/>
                </a:lnTo>
                <a:lnTo>
                  <a:pt x="0" y="1"/>
                </a:lnTo>
                <a:lnTo>
                  <a:pt x="150309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10800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1281" name="任意多边形 22"/>
          <p:cNvSpPr>
            <a:spLocks noChangeArrowheads="1"/>
          </p:cNvSpPr>
          <p:nvPr/>
        </p:nvSpPr>
        <p:spPr bwMode="auto">
          <a:xfrm>
            <a:off x="4664075" y="2724150"/>
            <a:ext cx="1503363" cy="407988"/>
          </a:xfrm>
          <a:custGeom>
            <a:avLst/>
            <a:gdLst>
              <a:gd name="T0" fmla="*/ 1503363 w 1503092"/>
              <a:gd name="T1" fmla="*/ 0 h 408430"/>
              <a:gd name="T2" fmla="*/ 1503362 w 1503092"/>
              <a:gd name="T3" fmla="*/ 306512 h 408430"/>
              <a:gd name="T4" fmla="*/ 1420379 w 1503092"/>
              <a:gd name="T5" fmla="*/ 306511 h 408430"/>
              <a:gd name="T6" fmla="*/ 1439018 w 1503092"/>
              <a:gd name="T7" fmla="*/ 407988 h 408430"/>
              <a:gd name="T8" fmla="*/ 1345631 w 1503092"/>
              <a:gd name="T9" fmla="*/ 306511 h 408430"/>
              <a:gd name="T10" fmla="*/ 0 w 1503092"/>
              <a:gd name="T11" fmla="*/ 306511 h 408430"/>
              <a:gd name="T12" fmla="*/ 0 w 1503092"/>
              <a:gd name="T13" fmla="*/ 1 h 408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3092"/>
              <a:gd name="T22" fmla="*/ 0 h 408430"/>
              <a:gd name="T23" fmla="*/ 1503092 w 1503092"/>
              <a:gd name="T24" fmla="*/ 408430 h 408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3092" h="408430">
                <a:moveTo>
                  <a:pt x="1503092" y="0"/>
                </a:moveTo>
                <a:lnTo>
                  <a:pt x="1503091" y="306844"/>
                </a:lnTo>
                <a:lnTo>
                  <a:pt x="1420123" y="306843"/>
                </a:lnTo>
                <a:lnTo>
                  <a:pt x="1438759" y="408430"/>
                </a:lnTo>
                <a:lnTo>
                  <a:pt x="1345388" y="306843"/>
                </a:lnTo>
                <a:lnTo>
                  <a:pt x="0" y="306843"/>
                </a:lnTo>
                <a:lnTo>
                  <a:pt x="0" y="1"/>
                </a:lnTo>
                <a:lnTo>
                  <a:pt x="1503092" y="0"/>
                </a:lnTo>
                <a:close/>
              </a:path>
            </a:pathLst>
          </a:custGeom>
          <a:solidFill>
            <a:srgbClr val="66BD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108000" anchor="ctr"/>
          <a:lstStyle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4" grpId="0"/>
      <p:bldP spid="11277" grpId="0"/>
      <p:bldP spid="11278" grpId="0"/>
      <p:bldP spid="11279" grpId="0" animBg="1"/>
      <p:bldP spid="11280" grpId="0" animBg="1"/>
      <p:bldP spid="112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12291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292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792088 w 792088"/>
                <a:gd name="T3" fmla="*/ 459411 h 918822"/>
                <a:gd name="T4" fmla="*/ 0 w 792088"/>
                <a:gd name="T5" fmla="*/ 918822 h 918822"/>
                <a:gd name="T6" fmla="*/ 0 w 792088"/>
                <a:gd name="T7" fmla="*/ 0 h 918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8" name="等腰三角形 2"/>
          <p:cNvSpPr>
            <a:spLocks noChangeArrowheads="1"/>
          </p:cNvSpPr>
          <p:nvPr/>
        </p:nvSpPr>
        <p:spPr bwMode="auto">
          <a:xfrm>
            <a:off x="4157663" y="2325688"/>
            <a:ext cx="1284287" cy="1103312"/>
          </a:xfrm>
          <a:custGeom>
            <a:avLst/>
            <a:gdLst>
              <a:gd name="T0" fmla="*/ 0 w 895218"/>
              <a:gd name="T1" fmla="*/ 1096489 h 770017"/>
              <a:gd name="T2" fmla="*/ 633603 w 895218"/>
              <a:gd name="T3" fmla="*/ 0 h 770017"/>
              <a:gd name="T4" fmla="*/ 1284287 w 895218"/>
              <a:gd name="T5" fmla="*/ 1103312 h 770017"/>
              <a:gd name="T6" fmla="*/ 0 w 895218"/>
              <a:gd name="T7" fmla="*/ 1096489 h 770017"/>
              <a:gd name="T8" fmla="*/ 0 60000 65536"/>
              <a:gd name="T9" fmla="*/ 0 60000 65536"/>
              <a:gd name="T10" fmla="*/ 0 60000 65536"/>
              <a:gd name="T11" fmla="*/ 0 60000 65536"/>
              <a:gd name="T12" fmla="*/ 0 w 895218"/>
              <a:gd name="T13" fmla="*/ 0 h 770017"/>
              <a:gd name="T14" fmla="*/ 895218 w 895218"/>
              <a:gd name="T15" fmla="*/ 770017 h 7700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5218" h="770017">
                <a:moveTo>
                  <a:pt x="0" y="765255"/>
                </a:moveTo>
                <a:lnTo>
                  <a:pt x="441656" y="0"/>
                </a:lnTo>
                <a:lnTo>
                  <a:pt x="895218" y="770017"/>
                </a:lnTo>
                <a:lnTo>
                  <a:pt x="0" y="765255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</a:p>
        </p:txBody>
      </p:sp>
      <p:sp>
        <p:nvSpPr>
          <p:cNvPr id="13319" name="梯形 3"/>
          <p:cNvSpPr>
            <a:spLocks noChangeArrowheads="1"/>
          </p:cNvSpPr>
          <p:nvPr/>
        </p:nvSpPr>
        <p:spPr bwMode="auto">
          <a:xfrm>
            <a:off x="3756025" y="3551238"/>
            <a:ext cx="2052638" cy="573087"/>
          </a:xfrm>
          <a:custGeom>
            <a:avLst/>
            <a:gdLst>
              <a:gd name="T0" fmla="*/ 0 w 1431051"/>
              <a:gd name="T1" fmla="*/ 573087 h 399589"/>
              <a:gd name="T2" fmla="*/ 339389 w 1431051"/>
              <a:gd name="T3" fmla="*/ 0 h 399589"/>
              <a:gd name="T4" fmla="*/ 1734519 w 1431051"/>
              <a:gd name="T5" fmla="*/ 4554 h 399589"/>
              <a:gd name="T6" fmla="*/ 2052638 w 1431051"/>
              <a:gd name="T7" fmla="*/ 548016 h 399589"/>
              <a:gd name="T8" fmla="*/ 0 w 1431051"/>
              <a:gd name="T9" fmla="*/ 573087 h 399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1051"/>
              <a:gd name="T16" fmla="*/ 0 h 399589"/>
              <a:gd name="T17" fmla="*/ 1431051 w 1431051"/>
              <a:gd name="T18" fmla="*/ 399589 h 3995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1051" h="399589">
                <a:moveTo>
                  <a:pt x="0" y="399589"/>
                </a:moveTo>
                <a:lnTo>
                  <a:pt x="236614" y="0"/>
                </a:lnTo>
                <a:lnTo>
                  <a:pt x="1209266" y="3175"/>
                </a:lnTo>
                <a:lnTo>
                  <a:pt x="1431051" y="382108"/>
                </a:lnTo>
                <a:lnTo>
                  <a:pt x="0" y="39958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</a:p>
        </p:txBody>
      </p:sp>
      <p:sp>
        <p:nvSpPr>
          <p:cNvPr id="13320" name="梯形 3"/>
          <p:cNvSpPr>
            <a:spLocks noChangeArrowheads="1"/>
          </p:cNvSpPr>
          <p:nvPr/>
        </p:nvSpPr>
        <p:spPr bwMode="auto">
          <a:xfrm>
            <a:off x="3322638" y="4244975"/>
            <a:ext cx="2944812" cy="646113"/>
          </a:xfrm>
          <a:custGeom>
            <a:avLst/>
            <a:gdLst>
              <a:gd name="T0" fmla="*/ 0 w 2052557"/>
              <a:gd name="T1" fmla="*/ 637029 h 450371"/>
              <a:gd name="T2" fmla="*/ 375911 w 2052557"/>
              <a:gd name="T3" fmla="*/ 0 h 450371"/>
              <a:gd name="T4" fmla="*/ 2551455 w 2052557"/>
              <a:gd name="T5" fmla="*/ 0 h 450371"/>
              <a:gd name="T6" fmla="*/ 2944812 w 2052557"/>
              <a:gd name="T7" fmla="*/ 646113 h 450371"/>
              <a:gd name="T8" fmla="*/ 0 w 2052557"/>
              <a:gd name="T9" fmla="*/ 637029 h 450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2557"/>
              <a:gd name="T16" fmla="*/ 0 h 450371"/>
              <a:gd name="T17" fmla="*/ 2052557 w 2052557"/>
              <a:gd name="T18" fmla="*/ 450371 h 450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2557" h="450371">
                <a:moveTo>
                  <a:pt x="0" y="444039"/>
                </a:moveTo>
                <a:lnTo>
                  <a:pt x="262013" y="0"/>
                </a:lnTo>
                <a:lnTo>
                  <a:pt x="1778384" y="0"/>
                </a:lnTo>
                <a:lnTo>
                  <a:pt x="2052557" y="450371"/>
                </a:lnTo>
                <a:lnTo>
                  <a:pt x="0" y="444039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</a:p>
        </p:txBody>
      </p:sp>
      <p:sp>
        <p:nvSpPr>
          <p:cNvPr id="13321" name="梯形 3"/>
          <p:cNvSpPr>
            <a:spLocks noChangeArrowheads="1"/>
          </p:cNvSpPr>
          <p:nvPr/>
        </p:nvSpPr>
        <p:spPr bwMode="auto">
          <a:xfrm>
            <a:off x="2784475" y="5011738"/>
            <a:ext cx="4010025" cy="695325"/>
          </a:xfrm>
          <a:custGeom>
            <a:avLst/>
            <a:gdLst>
              <a:gd name="T0" fmla="*/ 0 w 2795507"/>
              <a:gd name="T1" fmla="*/ 695325 h 485314"/>
              <a:gd name="T2" fmla="*/ 412281 w 2795507"/>
              <a:gd name="T3" fmla="*/ 9098 h 485314"/>
              <a:gd name="T4" fmla="*/ 3603073 w 2795507"/>
              <a:gd name="T5" fmla="*/ 0 h 485314"/>
              <a:gd name="T6" fmla="*/ 4010025 w 2795507"/>
              <a:gd name="T7" fmla="*/ 695299 h 485314"/>
              <a:gd name="T8" fmla="*/ 0 w 2795507"/>
              <a:gd name="T9" fmla="*/ 695325 h 4853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5507"/>
              <a:gd name="T16" fmla="*/ 0 h 485314"/>
              <a:gd name="T17" fmla="*/ 2795507 w 2795507"/>
              <a:gd name="T18" fmla="*/ 485314 h 4853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5507" h="485314">
                <a:moveTo>
                  <a:pt x="0" y="485314"/>
                </a:moveTo>
                <a:lnTo>
                  <a:pt x="287413" y="6350"/>
                </a:lnTo>
                <a:lnTo>
                  <a:pt x="2511809" y="0"/>
                </a:lnTo>
                <a:lnTo>
                  <a:pt x="2795507" y="485296"/>
                </a:lnTo>
                <a:lnTo>
                  <a:pt x="0" y="48531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</a:p>
        </p:txBody>
      </p:sp>
      <p:sp>
        <p:nvSpPr>
          <p:cNvPr id="13322" name="文本框 18"/>
          <p:cNvSpPr txBox="1">
            <a:spLocks noChangeArrowheads="1"/>
          </p:cNvSpPr>
          <p:nvPr/>
        </p:nvSpPr>
        <p:spPr bwMode="auto">
          <a:xfrm>
            <a:off x="6702425" y="5194300"/>
            <a:ext cx="24320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cxnSp>
        <p:nvCxnSpPr>
          <p:cNvPr id="13323" name="直接连接符 17"/>
          <p:cNvCxnSpPr>
            <a:cxnSpLocks noChangeShapeType="1"/>
          </p:cNvCxnSpPr>
          <p:nvPr/>
        </p:nvCxnSpPr>
        <p:spPr bwMode="auto">
          <a:xfrm flipV="1">
            <a:off x="6076950" y="5534025"/>
            <a:ext cx="2994025" cy="7938"/>
          </a:xfrm>
          <a:prstGeom prst="line">
            <a:avLst/>
          </a:prstGeom>
          <a:noFill/>
          <a:ln w="3175" cap="flat" cmpd="sng">
            <a:solidFill>
              <a:schemeClr val="bg1"/>
            </a:solidFill>
            <a:prstDash val="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324" name="文本框 19"/>
          <p:cNvSpPr txBox="1">
            <a:spLocks noChangeArrowheads="1"/>
          </p:cNvSpPr>
          <p:nvPr/>
        </p:nvSpPr>
        <p:spPr bwMode="auto">
          <a:xfrm>
            <a:off x="6702425" y="4425950"/>
            <a:ext cx="24320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cxnSp>
        <p:nvCxnSpPr>
          <p:cNvPr id="13325" name="直接连接符 20"/>
          <p:cNvCxnSpPr>
            <a:cxnSpLocks noChangeShapeType="1"/>
          </p:cNvCxnSpPr>
          <p:nvPr/>
        </p:nvCxnSpPr>
        <p:spPr bwMode="auto">
          <a:xfrm>
            <a:off x="5715000" y="4759325"/>
            <a:ext cx="3355975" cy="4763"/>
          </a:xfrm>
          <a:prstGeom prst="line">
            <a:avLst/>
          </a:prstGeom>
          <a:noFill/>
          <a:ln w="3175" cap="flat" cmpd="sng">
            <a:solidFill>
              <a:schemeClr val="bg1"/>
            </a:solidFill>
            <a:prstDash val="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326" name="文本框 21"/>
          <p:cNvSpPr txBox="1">
            <a:spLocks noChangeArrowheads="1"/>
          </p:cNvSpPr>
          <p:nvPr/>
        </p:nvSpPr>
        <p:spPr bwMode="auto">
          <a:xfrm>
            <a:off x="6702425" y="3632200"/>
            <a:ext cx="24320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cxnSp>
        <p:nvCxnSpPr>
          <p:cNvPr id="13327" name="直接连接符 22"/>
          <p:cNvCxnSpPr>
            <a:cxnSpLocks noChangeShapeType="1"/>
          </p:cNvCxnSpPr>
          <p:nvPr/>
        </p:nvCxnSpPr>
        <p:spPr bwMode="auto">
          <a:xfrm flipV="1">
            <a:off x="5346700" y="3970338"/>
            <a:ext cx="3724275" cy="7937"/>
          </a:xfrm>
          <a:prstGeom prst="line">
            <a:avLst/>
          </a:prstGeom>
          <a:noFill/>
          <a:ln w="3175" cap="flat" cmpd="sng">
            <a:solidFill>
              <a:schemeClr val="bg1"/>
            </a:solidFill>
            <a:prstDash val="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328" name="文本框 23"/>
          <p:cNvSpPr txBox="1">
            <a:spLocks noChangeArrowheads="1"/>
          </p:cNvSpPr>
          <p:nvPr/>
        </p:nvSpPr>
        <p:spPr bwMode="auto">
          <a:xfrm>
            <a:off x="6702425" y="2874963"/>
            <a:ext cx="2432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cxnSp>
        <p:nvCxnSpPr>
          <p:cNvPr id="13329" name="直接连接符 24"/>
          <p:cNvCxnSpPr>
            <a:cxnSpLocks noChangeShapeType="1"/>
          </p:cNvCxnSpPr>
          <p:nvPr/>
        </p:nvCxnSpPr>
        <p:spPr bwMode="auto">
          <a:xfrm>
            <a:off x="5043488" y="3208338"/>
            <a:ext cx="4027487" cy="4762"/>
          </a:xfrm>
          <a:prstGeom prst="line">
            <a:avLst/>
          </a:prstGeom>
          <a:noFill/>
          <a:ln w="3175" cap="flat" cmpd="sng">
            <a:solidFill>
              <a:schemeClr val="bg1"/>
            </a:solidFill>
            <a:prstDash val="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/>
      <p:bldP spid="13324" grpId="0"/>
      <p:bldP spid="13326" grpId="0"/>
      <p:bldP spid="13328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2484</Words>
  <Application>Microsoft Office PowerPoint</Application>
  <PresentationFormat>自定义</PresentationFormat>
  <Paragraphs>260</Paragraphs>
  <Slides>33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黑体</vt:lpstr>
      <vt:lpstr>宋体</vt:lpstr>
      <vt:lpstr>微软雅黑</vt:lpstr>
      <vt:lpstr>幼圆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2015-04-16T04:54:00Z</dcterms:created>
  <dcterms:modified xsi:type="dcterms:W3CDTF">2023-01-10T07:01:53Z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8429686FDCE64F02B3D9EA24B54CBE6F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