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87" r:id="rId2"/>
    <p:sldId id="286" r:id="rId3"/>
    <p:sldId id="305" r:id="rId4"/>
    <p:sldId id="304" r:id="rId5"/>
    <p:sldId id="301" r:id="rId6"/>
    <p:sldId id="282" r:id="rId7"/>
    <p:sldId id="295" r:id="rId8"/>
    <p:sldId id="296" r:id="rId9"/>
    <p:sldId id="298" r:id="rId10"/>
    <p:sldId id="297" r:id="rId11"/>
    <p:sldId id="299" r:id="rId12"/>
    <p:sldId id="303" r:id="rId13"/>
    <p:sldId id="302" r:id="rId14"/>
    <p:sldId id="306" r:id="rId15"/>
    <p:sldId id="264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33CCFF"/>
    <a:srgbClr val="FF9933"/>
    <a:srgbClr val="006600"/>
    <a:srgbClr val="0099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9" autoAdjust="0"/>
    <p:restoredTop sz="94660"/>
  </p:normalViewPr>
  <p:slideViewPr>
    <p:cSldViewPr>
      <p:cViewPr varScale="1">
        <p:scale>
          <a:sx n="113" d="100"/>
          <a:sy n="113" d="100"/>
        </p:scale>
        <p:origin x="-108" y="-60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68205A6-DEC8-4D5A-A0A0-2DFEAEDAFF3B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23A8FEF-DC7B-475E-A312-C779F5AC2645}" type="slidenum">
              <a:rPr lang="en-US" altLang="zh-CN" smtClean="0"/>
              <a:t>1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8205A6-DEC8-4D5A-A0A0-2DFEAEDAFF3B}" type="slidenum">
              <a:rPr lang="en-US" altLang="zh-CN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7672-4855-44AD-A267-BFED2E7678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083-3380-416C-9505-8D4B8EE9A9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7672-4855-44AD-A267-BFED2E7678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083-3380-416C-9505-8D4B8EE9A9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7672-4855-44AD-A267-BFED2E7678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083-3380-416C-9505-8D4B8EE9A9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7672-4855-44AD-A267-BFED2E7678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083-3380-416C-9505-8D4B8EE9A9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7672-4855-44AD-A267-BFED2E7678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083-3380-416C-9505-8D4B8EE9A9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7672-4855-44AD-A267-BFED2E7678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083-3380-416C-9505-8D4B8EE9A9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7672-4855-44AD-A267-BFED2E7678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083-3380-416C-9505-8D4B8EE9A9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7672-4855-44AD-A267-BFED2E7678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083-3380-416C-9505-8D4B8EE9A9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7672-4855-44AD-A267-BFED2E7678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083-3380-416C-9505-8D4B8EE9A9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E7672-4855-44AD-A267-BFED2E7678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86083-3380-416C-9505-8D4B8EE9A9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E7672-4855-44AD-A267-BFED2E76780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86083-3380-416C-9505-8D4B8EE9A99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file:///H:\Unit%202\image\bigpic\&#35838;&#25991;&#22270;&#29255;\021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file:///H:\Unit%202\image\bigpic\&#35838;&#25991;&#22270;&#29255;\023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file:///H:\Unit%202\image\bigpic\&#35838;&#25991;&#22270;&#29255;\020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file:///H:\Unit%202\image\bigpic\&#35838;&#25991;&#22270;&#29255;\019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514350"/>
            <a:ext cx="9144000" cy="2074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lnSpc>
                <a:spcPct val="150000"/>
              </a:lnSpc>
            </a:pPr>
            <a:r>
              <a:rPr lang="en-US" altLang="zh-CN" sz="3600" b="1" dirty="0">
                <a:solidFill>
                  <a:schemeClr val="tx2"/>
                </a:solidFill>
              </a:rPr>
              <a:t>Unit 2 </a:t>
            </a:r>
            <a:r>
              <a:rPr lang="en-US" altLang="zh-CN" sz="3600" b="1" dirty="0" smtClean="0">
                <a:solidFill>
                  <a:schemeClr val="tx2"/>
                </a:solidFill>
              </a:rPr>
              <a:t> Lesson 2</a:t>
            </a:r>
            <a:endParaRPr lang="en-US" altLang="zh-CN" sz="3600" b="1" dirty="0">
              <a:solidFill>
                <a:schemeClr val="tx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zh-CN" sz="5400" b="1" dirty="0"/>
              <a:t>She likes dancing.</a:t>
            </a:r>
          </a:p>
        </p:txBody>
      </p:sp>
      <p:sp>
        <p:nvSpPr>
          <p:cNvPr id="4" name="矩形 3"/>
          <p:cNvSpPr/>
          <p:nvPr/>
        </p:nvSpPr>
        <p:spPr>
          <a:xfrm>
            <a:off x="288976" y="4058875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Playing </a:t>
            </a:r>
            <a:r>
              <a:rPr lang="en-US" altLang="zh-CN" smtClean="0">
                <a:solidFill>
                  <a:schemeClr val="tx1"/>
                </a:solidFill>
              </a:rPr>
              <a:t>the</a:t>
            </a:r>
            <a:r>
              <a:rPr lang="en-US" altLang="zh-CN" smtClean="0"/>
              <a:t> erhu.</a:t>
            </a:r>
          </a:p>
        </p:txBody>
      </p:sp>
      <p:pic>
        <p:nvPicPr>
          <p:cNvPr id="12291" name="Picture 5" descr="02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3657600" cy="291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3581400" y="1657350"/>
            <a:ext cx="4953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rgbClr val="FF3300"/>
                </a:solidFill>
              </a:rPr>
              <a:t>This  is</a:t>
            </a:r>
            <a:r>
              <a:rPr lang="en-US" altLang="zh-CN" sz="3200"/>
              <a:t>  Wang  Hong.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/>
              <a:t>She  likes  playing  the erhu.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/>
              <a:t>Do  you  like  playing the erhu?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Palying  the drums</a:t>
            </a:r>
          </a:p>
        </p:txBody>
      </p:sp>
      <p:pic>
        <p:nvPicPr>
          <p:cNvPr id="13315" name="Picture 5" descr="02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543050"/>
            <a:ext cx="324167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7"/>
          <p:cNvSpPr txBox="1">
            <a:spLocks noChangeArrowheads="1"/>
          </p:cNvSpPr>
          <p:nvPr/>
        </p:nvSpPr>
        <p:spPr bwMode="auto">
          <a:xfrm>
            <a:off x="2819400" y="1371601"/>
            <a:ext cx="6096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I like playing  the drums.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/>
              <a:t>Do you like playing the drums?</a:t>
            </a:r>
          </a:p>
        </p:txBody>
      </p:sp>
      <p:sp>
        <p:nvSpPr>
          <p:cNvPr id="13317" name="Text Box 8"/>
          <p:cNvSpPr txBox="1">
            <a:spLocks noChangeArrowheads="1"/>
          </p:cNvSpPr>
          <p:nvPr/>
        </p:nvSpPr>
        <p:spPr bwMode="auto">
          <a:xfrm>
            <a:off x="2895600" y="2686050"/>
            <a:ext cx="62484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chemeClr val="hlink"/>
                </a:solidFill>
              </a:rPr>
              <a:t>Oh, She likes </a:t>
            </a:r>
            <a:r>
              <a:rPr lang="en-US" altLang="zh-CN" sz="2800"/>
              <a:t>playing the </a:t>
            </a:r>
            <a:r>
              <a:rPr lang="en-US" altLang="zh-CN" sz="2800">
                <a:solidFill>
                  <a:schemeClr val="hlink"/>
                </a:solidFill>
              </a:rPr>
              <a:t>drums</a:t>
            </a:r>
            <a:r>
              <a:rPr lang="en-US" altLang="zh-CN" sz="2800"/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chemeClr val="hlink"/>
                </a:solidFill>
              </a:rPr>
              <a:t>Oh, He  likes </a:t>
            </a:r>
            <a:r>
              <a:rPr lang="en-US" altLang="zh-CN" sz="2800"/>
              <a:t>playing the </a:t>
            </a:r>
            <a:r>
              <a:rPr lang="en-US" altLang="zh-CN" sz="2800">
                <a:solidFill>
                  <a:schemeClr val="hlink"/>
                </a:solidFill>
              </a:rPr>
              <a:t>drums, too.</a:t>
            </a:r>
          </a:p>
          <a:p>
            <a:pPr eaLnBrk="1" hangingPunct="1">
              <a:spcBef>
                <a:spcPct val="50000"/>
              </a:spcBef>
            </a:pPr>
            <a:endParaRPr lang="en-US" altLang="zh-CN" sz="280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zh-CN" sz="5400" dirty="0" smtClean="0"/>
              <a:t>Practice and talk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>
                <a:solidFill>
                  <a:schemeClr val="hlink"/>
                </a:solidFill>
              </a:rPr>
              <a:t>Do you like…?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 smtClean="0"/>
              <a:t>你喜欢</a:t>
            </a:r>
            <a:r>
              <a:rPr lang="en-US" altLang="zh-CN" sz="2800" b="1" dirty="0" smtClean="0"/>
              <a:t>……?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>
                <a:solidFill>
                  <a:schemeClr val="hlink"/>
                </a:solidFill>
              </a:rPr>
              <a:t>This is …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 smtClean="0"/>
              <a:t>这是</a:t>
            </a:r>
            <a:r>
              <a:rPr lang="en-US" altLang="zh-CN" sz="2800" b="1" dirty="0" smtClean="0"/>
              <a:t>……?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>
                <a:solidFill>
                  <a:schemeClr val="hlink"/>
                </a:solidFill>
              </a:rPr>
              <a:t>She likes… 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 smtClean="0"/>
              <a:t>她喜欢 </a:t>
            </a:r>
            <a:r>
              <a:rPr lang="en-US" altLang="zh-CN" sz="2800" b="1" dirty="0" smtClean="0"/>
              <a:t>……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>
                <a:solidFill>
                  <a:schemeClr val="hlink"/>
                </a:solidFill>
              </a:rPr>
              <a:t>He likes…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 smtClean="0"/>
              <a:t>他喜欢</a:t>
            </a:r>
            <a:r>
              <a:rPr lang="en-US" altLang="zh-CN" sz="2800" b="1" dirty="0" smtClean="0"/>
              <a:t>……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CN" sz="2800" b="1" dirty="0" smtClean="0">
                <a:solidFill>
                  <a:schemeClr val="hlink"/>
                </a:solidFill>
              </a:rPr>
              <a:t>I  like…</a:t>
            </a:r>
          </a:p>
          <a:p>
            <a:pPr eaLnBrk="1" hangingPunct="1">
              <a:lnSpc>
                <a:spcPct val="80000"/>
              </a:lnSpc>
            </a:pPr>
            <a:r>
              <a:rPr lang="zh-CN" altLang="en-US" sz="2800" b="1" dirty="0" smtClean="0"/>
              <a:t>我喜欢 </a:t>
            </a:r>
            <a:r>
              <a:rPr lang="en-US" altLang="zh-CN" sz="2800" b="1" dirty="0" smtClean="0"/>
              <a:t>……</a:t>
            </a:r>
          </a:p>
          <a:p>
            <a:pPr eaLnBrk="1" hangingPunct="1">
              <a:lnSpc>
                <a:spcPct val="80000"/>
              </a:lnSpc>
            </a:pPr>
            <a:endParaRPr lang="en-US" altLang="zh-CN" sz="2800" b="1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171450"/>
            <a:ext cx="8540750" cy="85725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Let’s chant!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zh-CN" dirty="0" smtClean="0"/>
              <a:t>Dance, dance, dancing   </a:t>
            </a:r>
          </a:p>
          <a:p>
            <a:pPr eaLnBrk="1" hangingPunct="1"/>
            <a:r>
              <a:rPr lang="en-US" altLang="zh-CN" dirty="0" smtClean="0"/>
              <a:t>I </a:t>
            </a:r>
            <a:r>
              <a:rPr lang="en-US" altLang="zh-CN" dirty="0" smtClean="0">
                <a:solidFill>
                  <a:srgbClr val="FF3300"/>
                </a:solidFill>
              </a:rPr>
              <a:t>like</a:t>
            </a:r>
            <a:r>
              <a:rPr lang="en-US" altLang="zh-CN" dirty="0" smtClean="0"/>
              <a:t> dancing.</a:t>
            </a:r>
          </a:p>
          <a:p>
            <a:pPr eaLnBrk="1" hangingPunct="1"/>
            <a:r>
              <a:rPr lang="en-US" altLang="zh-CN" dirty="0" smtClean="0"/>
              <a:t>Dance, dance, dancing   </a:t>
            </a:r>
          </a:p>
          <a:p>
            <a:pPr eaLnBrk="1" hangingPunct="1"/>
            <a:r>
              <a:rPr lang="en-US" altLang="zh-CN" dirty="0" smtClean="0"/>
              <a:t>You </a:t>
            </a:r>
            <a:r>
              <a:rPr lang="en-US" altLang="zh-CN" dirty="0" smtClean="0">
                <a:solidFill>
                  <a:srgbClr val="FF3300"/>
                </a:solidFill>
              </a:rPr>
              <a:t>like</a:t>
            </a:r>
            <a:r>
              <a:rPr lang="en-US" altLang="zh-CN" dirty="0" smtClean="0"/>
              <a:t> dancing.</a:t>
            </a:r>
          </a:p>
          <a:p>
            <a:pPr eaLnBrk="1" hangingPunct="1"/>
            <a:r>
              <a:rPr lang="en-US" altLang="zh-CN" dirty="0" smtClean="0"/>
              <a:t>Dance, dance, dancing   </a:t>
            </a:r>
          </a:p>
          <a:p>
            <a:pPr eaLnBrk="1" hangingPunct="1"/>
            <a:r>
              <a:rPr lang="en-US" altLang="zh-CN" dirty="0" smtClean="0"/>
              <a:t>He  </a:t>
            </a:r>
            <a:r>
              <a:rPr lang="en-US" altLang="zh-CN" dirty="0" smtClean="0">
                <a:solidFill>
                  <a:srgbClr val="FF3300"/>
                </a:solidFill>
              </a:rPr>
              <a:t>likes</a:t>
            </a:r>
            <a:r>
              <a:rPr lang="en-US" altLang="zh-CN" dirty="0" smtClean="0"/>
              <a:t> dancing.</a:t>
            </a:r>
          </a:p>
          <a:p>
            <a:pPr eaLnBrk="1" hangingPunct="1"/>
            <a:r>
              <a:rPr lang="en-US" altLang="zh-CN" dirty="0" smtClean="0"/>
              <a:t>Dance, dance, dancing   </a:t>
            </a:r>
          </a:p>
          <a:p>
            <a:pPr eaLnBrk="1" hangingPunct="1"/>
            <a:r>
              <a:rPr lang="en-US" altLang="zh-CN" dirty="0" smtClean="0"/>
              <a:t>She  </a:t>
            </a:r>
            <a:r>
              <a:rPr lang="en-US" altLang="zh-CN" dirty="0" smtClean="0">
                <a:solidFill>
                  <a:srgbClr val="FF3300"/>
                </a:solidFill>
              </a:rPr>
              <a:t>likes</a:t>
            </a:r>
            <a:r>
              <a:rPr lang="en-US" altLang="zh-CN" dirty="0" smtClean="0"/>
              <a:t> dancing.</a:t>
            </a:r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</p:txBody>
      </p:sp>
      <p:pic>
        <p:nvPicPr>
          <p:cNvPr id="15364" name="Picture 4" descr="C:\Users\zhencheng\Desktop\可爱人物\33 (2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137160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642938" y="375047"/>
            <a:ext cx="25827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rgbClr val="FF0000"/>
                </a:solidFill>
              </a:rPr>
              <a:t>Practice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5813" y="1178719"/>
            <a:ext cx="735806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latin typeface="Comic Sans MS" panose="030F0702030302020204" pitchFamily="66" charset="0"/>
              </a:rPr>
              <a:t>1)She _______ dancing.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latin typeface="Comic Sans MS" panose="030F0702030302020204" pitchFamily="66" charset="0"/>
              </a:rPr>
              <a:t>2)I ______ dancing, too.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latin typeface="Comic Sans MS" panose="030F0702030302020204" pitchFamily="66" charset="0"/>
              </a:rPr>
              <a:t>3)He likes _______ the piano.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3600" dirty="0">
                <a:latin typeface="Comic Sans MS" panose="030F0702030302020204" pitchFamily="66" charset="0"/>
              </a:rPr>
              <a:t>4)</a:t>
            </a:r>
            <a:r>
              <a:rPr lang="en-US" altLang="zh-CN" sz="3600" dirty="0" err="1">
                <a:latin typeface="Comic Sans MS" panose="030F0702030302020204" pitchFamily="66" charset="0"/>
              </a:rPr>
              <a:t>Daming</a:t>
            </a:r>
            <a:r>
              <a:rPr lang="en-US" altLang="zh-CN" sz="3600" dirty="0">
                <a:latin typeface="Comic Sans MS" panose="030F0702030302020204" pitchFamily="66" charset="0"/>
              </a:rPr>
              <a:t> _______ singing.</a:t>
            </a:r>
            <a:endParaRPr lang="zh-CN" altLang="en-US" sz="3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71750" y="1232297"/>
            <a:ext cx="11689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Comic Sans MS" panose="030F0702030302020204" pitchFamily="66" charset="0"/>
              </a:rPr>
              <a:t>likes</a:t>
            </a:r>
            <a:endParaRPr lang="zh-CN" altLang="en-US" sz="3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00251" y="1875235"/>
            <a:ext cx="9444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like</a:t>
            </a:r>
            <a:endParaRPr lang="zh-CN" alt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14688" y="2464594"/>
            <a:ext cx="16514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Comic Sans MS" panose="030F0702030302020204" pitchFamily="66" charset="0"/>
              </a:rPr>
              <a:t>playing</a:t>
            </a:r>
            <a:endParaRPr lang="zh-CN" altLang="en-US" sz="3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357563" y="3053954"/>
            <a:ext cx="11689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FF0000"/>
                </a:solidFill>
                <a:latin typeface="Comic Sans MS" panose="030F0702030302020204" pitchFamily="66" charset="0"/>
              </a:rPr>
              <a:t>likes</a:t>
            </a:r>
            <a:endParaRPr lang="zh-CN" altLang="en-US" sz="360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9" descr="4fe730a0346f5792caefd04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5139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WordArt 6" descr="纸袋"/>
          <p:cNvSpPr>
            <a:spLocks noChangeArrowheads="1" noChangeShapeType="1" noTextEdit="1"/>
          </p:cNvSpPr>
          <p:nvPr/>
        </p:nvSpPr>
        <p:spPr bwMode="auto">
          <a:xfrm>
            <a:off x="1676400" y="1543050"/>
            <a:ext cx="5562600" cy="1771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4400" b="1" i="1" kern="1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Bodoni MT" panose="02070603080606020203"/>
              </a:rPr>
              <a:t>Love sports</a:t>
            </a:r>
          </a:p>
          <a:p>
            <a:pPr algn="ctr"/>
            <a:r>
              <a:rPr lang="en-US" altLang="zh-CN" sz="4400" b="1" i="1" kern="1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Bodoni MT" panose="02070603080606020203"/>
              </a:rPr>
              <a:t>Love life.</a:t>
            </a:r>
            <a:endParaRPr lang="zh-CN" altLang="en-US" sz="4400" b="1" i="1" kern="10">
              <a:ln w="9525">
                <a:solidFill>
                  <a:srgbClr val="008000"/>
                </a:solidFill>
                <a:rou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latin typeface="Bodoni MT" panose="0207060308060602020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438150"/>
            <a:ext cx="9144000" cy="85725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Review(</a:t>
            </a:r>
            <a:r>
              <a:rPr lang="zh-CN" altLang="en-US" dirty="0" smtClean="0"/>
              <a:t>复习</a:t>
            </a:r>
            <a:r>
              <a:rPr lang="en-US" altLang="zh-CN" dirty="0" smtClean="0"/>
              <a:t>)-- Let’s chant!</a:t>
            </a:r>
          </a:p>
        </p:txBody>
      </p:sp>
      <p:sp>
        <p:nvSpPr>
          <p:cNvPr id="410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524000" y="1637110"/>
            <a:ext cx="6629400" cy="282297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en-US" altLang="zh-CN" sz="4400" dirty="0" smtClean="0">
                <a:latin typeface="Times New Roman" panose="02020603050405020304" pitchFamily="18" charset="0"/>
              </a:rPr>
              <a:t>sing, sing, sing</a:t>
            </a:r>
            <a:r>
              <a:rPr lang="en-US" altLang="zh-CN" sz="44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4400" dirty="0" smtClean="0">
                <a:latin typeface="Times New Roman" panose="02020603050405020304" pitchFamily="18" charset="0"/>
              </a:rPr>
              <a:t>    I like sing</a:t>
            </a:r>
            <a:r>
              <a:rPr lang="en-US" altLang="zh-CN" sz="44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4400" dirty="0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en-US" altLang="zh-CN" sz="4400" dirty="0" smtClean="0">
                <a:latin typeface="Times New Roman" panose="02020603050405020304" pitchFamily="18" charset="0"/>
              </a:rPr>
              <a:t>draw, draw, draw</a:t>
            </a:r>
            <a:r>
              <a:rPr lang="en-US" altLang="zh-CN" sz="44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ing </a:t>
            </a:r>
            <a:r>
              <a:rPr lang="en-US" altLang="zh-CN" sz="4400" dirty="0" smtClean="0">
                <a:latin typeface="Times New Roman" panose="02020603050405020304" pitchFamily="18" charset="0"/>
              </a:rPr>
              <a:t>   I like draw</a:t>
            </a:r>
            <a:r>
              <a:rPr lang="en-US" altLang="zh-CN" sz="44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4400" dirty="0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en-US" altLang="zh-CN" sz="4400" dirty="0" smtClean="0">
                <a:latin typeface="Times New Roman" panose="02020603050405020304" pitchFamily="18" charset="0"/>
              </a:rPr>
              <a:t>run, run, run</a:t>
            </a:r>
            <a:r>
              <a:rPr lang="en-US" altLang="zh-CN" sz="44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ning   </a:t>
            </a:r>
            <a:r>
              <a:rPr lang="en-US" altLang="zh-CN" sz="4400" dirty="0" smtClean="0">
                <a:latin typeface="Times New Roman" panose="02020603050405020304" pitchFamily="18" charset="0"/>
              </a:rPr>
              <a:t>  I like run</a:t>
            </a:r>
            <a:r>
              <a:rPr lang="en-US" altLang="zh-CN" sz="44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ning</a:t>
            </a:r>
            <a:r>
              <a:rPr lang="en-US" altLang="zh-CN" sz="4400" dirty="0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ct val="30000"/>
              </a:spcBef>
              <a:spcAft>
                <a:spcPct val="55000"/>
              </a:spcAft>
              <a:buFont typeface="Wingdings" panose="05000000000000000000" pitchFamily="2" charset="2"/>
              <a:buNone/>
            </a:pPr>
            <a:r>
              <a:rPr lang="en-US" altLang="zh-CN" sz="4400" dirty="0" smtClean="0">
                <a:latin typeface="Times New Roman" panose="02020603050405020304" pitchFamily="18" charset="0"/>
              </a:rPr>
              <a:t>skip, skip, skip</a:t>
            </a:r>
            <a:r>
              <a:rPr lang="en-US" altLang="zh-CN" sz="44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ping</a:t>
            </a:r>
            <a:r>
              <a:rPr lang="en-US" altLang="zh-CN" sz="4400" dirty="0" smtClean="0">
                <a:latin typeface="Times New Roman" panose="02020603050405020304" pitchFamily="18" charset="0"/>
              </a:rPr>
              <a:t>     I like skip</a:t>
            </a:r>
            <a:r>
              <a:rPr lang="en-US" altLang="zh-CN" sz="4400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ping</a:t>
            </a:r>
            <a:r>
              <a:rPr lang="en-US" altLang="zh-CN" sz="4400" dirty="0" smtClean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101" name="Rectangle 5"/>
          <p:cNvSpPr>
            <a:spLocks noRot="1" noChangeArrowheads="1"/>
          </p:cNvSpPr>
          <p:nvPr/>
        </p:nvSpPr>
        <p:spPr bwMode="auto">
          <a:xfrm>
            <a:off x="228600" y="1085851"/>
            <a:ext cx="8153400" cy="3374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zh-CN" altLang="zh-CN" sz="3200"/>
          </a:p>
        </p:txBody>
      </p:sp>
      <p:sp>
        <p:nvSpPr>
          <p:cNvPr id="4102" name="Rectangle 6"/>
          <p:cNvSpPr>
            <a:spLocks noRot="1" noChangeArrowheads="1"/>
          </p:cNvSpPr>
          <p:nvPr/>
        </p:nvSpPr>
        <p:spPr bwMode="auto">
          <a:xfrm>
            <a:off x="533400" y="1657351"/>
            <a:ext cx="8153400" cy="297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</a:pPr>
            <a:endParaRPr lang="zh-CN" altLang="zh-CN" sz="320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751" y="951310"/>
            <a:ext cx="6721712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4000" dirty="0">
                <a:latin typeface="Comic Sans MS" panose="030F0702030302020204" pitchFamily="66" charset="0"/>
              </a:rPr>
              <a:t>like: </a:t>
            </a:r>
            <a:r>
              <a:rPr lang="zh-CN" altLang="en-US" sz="2800" dirty="0">
                <a:latin typeface="Comic Sans MS" panose="030F0702030302020204" pitchFamily="66" charset="0"/>
              </a:rPr>
              <a:t>用于第一、二人称或第三人称复数</a:t>
            </a:r>
            <a:endParaRPr lang="en-US" altLang="zh-CN" sz="2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200000"/>
              </a:lnSpc>
            </a:pPr>
            <a:r>
              <a:rPr lang="en-US" altLang="zh-CN" sz="2800" dirty="0">
                <a:latin typeface="Comic Sans MS" panose="030F0702030302020204" pitchFamily="66" charset="0"/>
              </a:rPr>
              <a:t>          </a:t>
            </a:r>
            <a:r>
              <a:rPr lang="zh-CN" altLang="en-US" sz="2800" dirty="0">
                <a:latin typeface="Comic Sans MS" panose="030F0702030302020204" pitchFamily="66" charset="0"/>
              </a:rPr>
              <a:t>如：</a:t>
            </a:r>
            <a:r>
              <a:rPr lang="en-US" altLang="zh-CN" sz="2800" dirty="0">
                <a:latin typeface="Comic Sans MS" panose="030F0702030302020204" pitchFamily="66" charset="0"/>
              </a:rPr>
              <a:t>I/ you/ they</a:t>
            </a:r>
            <a:r>
              <a:rPr lang="zh-CN" altLang="en-US" sz="2800" dirty="0">
                <a:latin typeface="Comic Sans MS" panose="030F0702030302020204" pitchFamily="66" charset="0"/>
              </a:rPr>
              <a:t>等。</a:t>
            </a:r>
            <a:endParaRPr lang="zh-CN" altLang="en-US" sz="2800" dirty="0"/>
          </a:p>
        </p:txBody>
      </p:sp>
      <p:sp>
        <p:nvSpPr>
          <p:cNvPr id="5123" name="TextBox 7"/>
          <p:cNvSpPr txBox="1">
            <a:spLocks noChangeArrowheads="1"/>
          </p:cNvSpPr>
          <p:nvPr/>
        </p:nvSpPr>
        <p:spPr bwMode="auto">
          <a:xfrm>
            <a:off x="500064" y="375047"/>
            <a:ext cx="26297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 dirty="0">
                <a:solidFill>
                  <a:srgbClr val="FF0000"/>
                </a:solidFill>
              </a:rPr>
              <a:t>Let’s learn!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pic>
        <p:nvPicPr>
          <p:cNvPr id="3076" name="Picture 4" descr="C:\Users\zhencheng\Desktop\QQ截图20140723150757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826" y="2625328"/>
            <a:ext cx="1952625" cy="174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云形标注 6"/>
          <p:cNvSpPr/>
          <p:nvPr/>
        </p:nvSpPr>
        <p:spPr>
          <a:xfrm>
            <a:off x="1258888" y="3028950"/>
            <a:ext cx="3143250" cy="1188244"/>
          </a:xfrm>
          <a:prstGeom prst="cloudCallout">
            <a:avLst>
              <a:gd name="adj1" fmla="val 72409"/>
              <a:gd name="adj2" fmla="val 2897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I like singing.</a:t>
            </a:r>
            <a:endParaRPr lang="zh-CN" alt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762001" y="1371600"/>
            <a:ext cx="7921625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342900">
              <a:lnSpc>
                <a:spcPct val="150000"/>
              </a:lnSpc>
              <a:defRPr/>
            </a:pPr>
            <a:r>
              <a:rPr lang="zh-CN" altLang="en-US" sz="3600" dirty="0">
                <a:latin typeface="+mn-ea"/>
                <a:ea typeface="+mn-ea"/>
              </a:rPr>
              <a:t>当主语是第三人称单数时，要在动词后面加上</a:t>
            </a:r>
            <a:r>
              <a:rPr lang="en-US" altLang="zh-CN" sz="3600" dirty="0">
                <a:latin typeface="+mn-ea"/>
                <a:ea typeface="+mn-ea"/>
              </a:rPr>
              <a:t>s</a:t>
            </a:r>
            <a:r>
              <a:rPr lang="zh-CN" altLang="en-US" sz="3600" dirty="0">
                <a:latin typeface="+mn-ea"/>
                <a:ea typeface="+mn-ea"/>
              </a:rPr>
              <a:t>。</a:t>
            </a:r>
          </a:p>
        </p:txBody>
      </p:sp>
      <p:sp>
        <p:nvSpPr>
          <p:cNvPr id="6147" name="TextBox 7"/>
          <p:cNvSpPr txBox="1">
            <a:spLocks noChangeArrowheads="1"/>
          </p:cNvSpPr>
          <p:nvPr/>
        </p:nvSpPr>
        <p:spPr bwMode="auto">
          <a:xfrm>
            <a:off x="0" y="342900"/>
            <a:ext cx="262975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FF0000"/>
                </a:solidFill>
              </a:rPr>
              <a:t>Let’s learn!</a:t>
            </a:r>
            <a:endParaRPr lang="zh-CN" altLang="en-US" sz="3600" b="1">
              <a:solidFill>
                <a:srgbClr val="FF0000"/>
              </a:solidFill>
            </a:endParaRPr>
          </a:p>
        </p:txBody>
      </p:sp>
      <p:sp>
        <p:nvSpPr>
          <p:cNvPr id="6" name="云形标注 5"/>
          <p:cNvSpPr/>
          <p:nvPr/>
        </p:nvSpPr>
        <p:spPr>
          <a:xfrm>
            <a:off x="2218267" y="2800350"/>
            <a:ext cx="3143250" cy="1188244"/>
          </a:xfrm>
          <a:prstGeom prst="cloudCallout">
            <a:avLst>
              <a:gd name="adj1" fmla="val 49552"/>
              <a:gd name="adj2" fmla="val 94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He likes dancing.</a:t>
            </a:r>
            <a:endParaRPr lang="zh-CN" altLang="en-US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9" name="Picture 4" descr="C:\Users\zhencheng\Desktop\可爱人物\33 (2)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245745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矩形 7"/>
          <p:cNvSpPr>
            <a:spLocks noChangeArrowheads="1"/>
          </p:cNvSpPr>
          <p:nvPr/>
        </p:nvSpPr>
        <p:spPr bwMode="auto">
          <a:xfrm>
            <a:off x="0" y="1485900"/>
            <a:ext cx="133562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dirty="0">
                <a:latin typeface="Comic Sans MS" panose="030F0702030302020204" pitchFamily="66" charset="0"/>
              </a:rPr>
              <a:t>like: </a:t>
            </a:r>
            <a:endParaRPr lang="zh-CN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371600" y="857250"/>
            <a:ext cx="59769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我喜欢跳舞。</a:t>
            </a:r>
          </a:p>
          <a:p>
            <a:pPr eaLnBrk="1" hangingPunct="1"/>
            <a:r>
              <a:rPr lang="en-US" altLang="zh-CN" sz="4000" dirty="0" smtClean="0">
                <a:latin typeface="Arial Black" panose="020B0A04020102020204" pitchFamily="34" charset="0"/>
                <a:ea typeface="黑体" panose="02010609060101010101" pitchFamily="49" charset="-122"/>
              </a:rPr>
              <a:t>I </a:t>
            </a:r>
            <a:r>
              <a:rPr lang="en-US" altLang="zh-CN" sz="4000" dirty="0">
                <a:latin typeface="Arial Black" panose="020B0A04020102020204" pitchFamily="34" charset="0"/>
                <a:ea typeface="黑体" panose="02010609060101010101" pitchFamily="49" charset="-122"/>
              </a:rPr>
              <a:t>like dancing.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219201" y="2457450"/>
            <a:ext cx="59039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dirty="0">
                <a:latin typeface="黑体" panose="02010609060101010101" pitchFamily="49" charset="-122"/>
                <a:ea typeface="黑体" panose="02010609060101010101" pitchFamily="49" charset="-122"/>
              </a:rPr>
              <a:t>她喜欢跳舞。</a:t>
            </a:r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371601" y="3314701"/>
            <a:ext cx="59039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dirty="0">
                <a:latin typeface="Arial Black" panose="020B0A04020102020204" pitchFamily="34" charset="0"/>
                <a:ea typeface="黑体" panose="02010609060101010101" pitchFamily="49" charset="-122"/>
              </a:rPr>
              <a:t>She</a:t>
            </a:r>
            <a:r>
              <a:rPr lang="en-US" altLang="zh-CN" sz="4000" dirty="0">
                <a:solidFill>
                  <a:srgbClr val="006666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 </a:t>
            </a:r>
            <a:r>
              <a:rPr lang="en-US" altLang="zh-CN" sz="4000" dirty="0">
                <a:latin typeface="Arial Black" panose="020B0A04020102020204" pitchFamily="34" charset="0"/>
                <a:ea typeface="黑体" panose="02010609060101010101" pitchFamily="49" charset="-122"/>
              </a:rPr>
              <a:t>like</a:t>
            </a:r>
            <a:r>
              <a:rPr lang="en-US" altLang="zh-CN" sz="4000" dirty="0">
                <a:solidFill>
                  <a:srgbClr val="FF3300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s</a:t>
            </a:r>
            <a:r>
              <a:rPr lang="en-US" altLang="zh-CN" sz="4000" dirty="0">
                <a:solidFill>
                  <a:srgbClr val="006666"/>
                </a:solidFill>
                <a:latin typeface="Arial Black" panose="020B0A04020102020204" pitchFamily="34" charset="0"/>
                <a:ea typeface="黑体" panose="02010609060101010101" pitchFamily="49" charset="-122"/>
              </a:rPr>
              <a:t> </a:t>
            </a:r>
            <a:r>
              <a:rPr lang="en-US" altLang="zh-CN" sz="4000" dirty="0">
                <a:latin typeface="Arial Black" panose="020B0A04020102020204" pitchFamily="34" charset="0"/>
                <a:ea typeface="黑体" panose="02010609060101010101" pitchFamily="49" charset="-122"/>
              </a:rPr>
              <a:t>dancing.</a:t>
            </a:r>
          </a:p>
        </p:txBody>
      </p:sp>
      <p:pic>
        <p:nvPicPr>
          <p:cNvPr id="7173" name="Picture 6" descr="C:\Users\zhencheng\Desktop\可爱人物\98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1" y="971551"/>
            <a:ext cx="2830513" cy="2746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  <p:bldP spid="624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solidFill>
                  <a:schemeClr val="tx1"/>
                </a:solidFill>
              </a:rPr>
              <a:t>run</a:t>
            </a:r>
            <a:r>
              <a:rPr lang="en-US" altLang="zh-CN" smtClean="0"/>
              <a:t> - </a:t>
            </a:r>
            <a:r>
              <a:rPr lang="en-US" altLang="zh-CN" smtClean="0">
                <a:solidFill>
                  <a:schemeClr val="tx1"/>
                </a:solidFill>
              </a:rPr>
              <a:t>run</a:t>
            </a:r>
            <a:r>
              <a:rPr lang="en-US" altLang="zh-CN" smtClean="0">
                <a:solidFill>
                  <a:srgbClr val="FF3300"/>
                </a:solidFill>
              </a:rPr>
              <a:t>ning</a:t>
            </a:r>
          </a:p>
        </p:txBody>
      </p:sp>
      <p:pic>
        <p:nvPicPr>
          <p:cNvPr id="8195" name="Picture 4" descr="7e5d708d6ceaf83bb21bba4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0" y="1314450"/>
            <a:ext cx="3581400" cy="2571750"/>
          </a:xfrm>
          <a:noFill/>
        </p:spPr>
      </p:pic>
      <p:sp>
        <p:nvSpPr>
          <p:cNvPr id="8196" name="Text Box 10"/>
          <p:cNvSpPr txBox="1">
            <a:spLocks noChangeArrowheads="1"/>
          </p:cNvSpPr>
          <p:nvPr/>
        </p:nvSpPr>
        <p:spPr bwMode="auto">
          <a:xfrm>
            <a:off x="3733800" y="1657351"/>
            <a:ext cx="4953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6600" dirty="0"/>
              <a:t>I like run</a:t>
            </a:r>
            <a:r>
              <a:rPr lang="en-US" altLang="zh-CN" sz="6600" dirty="0">
                <a:solidFill>
                  <a:srgbClr val="FF3300"/>
                </a:solidFill>
              </a:rPr>
              <a:t>ning</a:t>
            </a:r>
            <a:r>
              <a:rPr lang="en-US" altLang="zh-CN" sz="6600" dirty="0"/>
              <a:t>.</a:t>
            </a:r>
          </a:p>
        </p:txBody>
      </p:sp>
      <p:sp>
        <p:nvSpPr>
          <p:cNvPr id="8197" name="Text Box 12"/>
          <p:cNvSpPr txBox="1">
            <a:spLocks noChangeArrowheads="1"/>
          </p:cNvSpPr>
          <p:nvPr/>
        </p:nvSpPr>
        <p:spPr bwMode="auto">
          <a:xfrm>
            <a:off x="3352800" y="2628901"/>
            <a:ext cx="4953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   Do you like running?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   Yes, I do./No, I don’t.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3_1272557395VBb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971550"/>
            <a:ext cx="2743199" cy="3036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3247058" y="1729830"/>
            <a:ext cx="624081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zh-CN" sz="4400" b="1"/>
              <a:t>Do you like skip</a:t>
            </a:r>
            <a:r>
              <a:rPr lang="en-US" altLang="zh-CN" sz="4400" b="1">
                <a:solidFill>
                  <a:srgbClr val="FF3300"/>
                </a:solidFill>
              </a:rPr>
              <a:t>ping</a:t>
            </a:r>
            <a:r>
              <a:rPr lang="zh-CN" altLang="en-US" sz="4400" b="1"/>
              <a:t>？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3200400" y="3387180"/>
            <a:ext cx="56749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CN" sz="4400"/>
              <a:t>Hi</a:t>
            </a:r>
            <a:r>
              <a:rPr lang="zh-CN" altLang="en-US" sz="4400"/>
              <a:t>！</a:t>
            </a:r>
            <a:r>
              <a:rPr lang="en-US" altLang="zh-CN" sz="4400">
                <a:solidFill>
                  <a:srgbClr val="FF3300"/>
                </a:solidFill>
              </a:rPr>
              <a:t>Come</a:t>
            </a:r>
            <a:r>
              <a:rPr lang="en-US" altLang="zh-CN" sz="4400"/>
              <a:t> and </a:t>
            </a:r>
            <a:r>
              <a:rPr lang="en-US" altLang="zh-CN" sz="4400">
                <a:solidFill>
                  <a:srgbClr val="FF3300"/>
                </a:solidFill>
              </a:rPr>
              <a:t>skip</a:t>
            </a:r>
            <a:r>
              <a:rPr lang="zh-CN" altLang="en-US" sz="4400"/>
              <a:t>！</a:t>
            </a:r>
            <a:r>
              <a:rPr lang="zh-CN" altLang="en-US"/>
              <a:t> </a:t>
            </a:r>
          </a:p>
        </p:txBody>
      </p:sp>
      <p:sp>
        <p:nvSpPr>
          <p:cNvPr id="55301" name="Rectangle 5"/>
          <p:cNvSpPr>
            <a:spLocks noChangeArrowheads="1"/>
          </p:cNvSpPr>
          <p:nvPr/>
        </p:nvSpPr>
        <p:spPr bwMode="auto">
          <a:xfrm>
            <a:off x="3962400" y="1200150"/>
            <a:ext cx="373050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/>
              <a:t>I like skip</a:t>
            </a:r>
            <a:r>
              <a:rPr lang="en-US" altLang="zh-CN" sz="4400">
                <a:solidFill>
                  <a:srgbClr val="FF3300"/>
                </a:solidFill>
              </a:rPr>
              <a:t>ping</a:t>
            </a:r>
            <a:r>
              <a:rPr lang="en-US" altLang="zh-CN" sz="4400"/>
              <a:t>.</a:t>
            </a: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3048000" y="2514600"/>
            <a:ext cx="572252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dirty="0"/>
              <a:t>Yes, I do. / No, I don’t.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95400" y="342900"/>
            <a:ext cx="5638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/>
              <a:t>       Skip </a:t>
            </a:r>
            <a:r>
              <a:rPr lang="en-US" altLang="zh-CN" sz="3600">
                <a:solidFill>
                  <a:srgbClr val="FF0000"/>
                </a:solidFill>
              </a:rPr>
              <a:t>-</a:t>
            </a:r>
            <a:r>
              <a:rPr lang="en-US" altLang="zh-CN" sz="3600"/>
              <a:t> skip</a:t>
            </a:r>
            <a:r>
              <a:rPr lang="en-US" altLang="zh-CN" sz="3600">
                <a:solidFill>
                  <a:srgbClr val="FF3300"/>
                </a:solidFill>
              </a:rPr>
              <a:t>ping</a:t>
            </a:r>
            <a:r>
              <a:rPr lang="en-US" altLang="zh-CN" sz="3600"/>
              <a:t>  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/>
      <p:bldP spid="55300" grpId="0"/>
      <p:bldP spid="55301" grpId="0"/>
      <p:bldP spid="553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05200" y="1143000"/>
            <a:ext cx="4724400" cy="5715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zh-CN" smtClean="0">
                <a:solidFill>
                  <a:schemeClr val="tx1"/>
                </a:solidFill>
              </a:rPr>
              <a:t>dance   -  danc</a:t>
            </a:r>
            <a:r>
              <a:rPr lang="en-US" altLang="zh-CN" smtClean="0">
                <a:solidFill>
                  <a:srgbClr val="FF3300"/>
                </a:solidFill>
              </a:rPr>
              <a:t>ing</a:t>
            </a:r>
          </a:p>
        </p:txBody>
      </p:sp>
      <p:pic>
        <p:nvPicPr>
          <p:cNvPr id="10243" name="Picture 4" descr="020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" y="1314451"/>
            <a:ext cx="3352800" cy="2727722"/>
          </a:xfrm>
        </p:spPr>
      </p:pic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3581400" y="1714500"/>
            <a:ext cx="5410200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/>
              <a:t>I like dancing.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4000">
                <a:solidFill>
                  <a:schemeClr val="tx2"/>
                </a:solidFill>
              </a:rPr>
              <a:t>Do you like dancing?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581400" y="2800351"/>
            <a:ext cx="47244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chemeClr val="hlink"/>
                </a:solidFill>
              </a:rPr>
              <a:t>Oh, she </a:t>
            </a:r>
            <a:r>
              <a:rPr lang="en-US" altLang="zh-CN" sz="3200">
                <a:solidFill>
                  <a:schemeClr val="tx2"/>
                </a:solidFill>
              </a:rPr>
              <a:t>likes </a:t>
            </a:r>
            <a:r>
              <a:rPr lang="en-US" altLang="zh-CN" sz="3200">
                <a:solidFill>
                  <a:schemeClr val="hlink"/>
                </a:solidFill>
              </a:rPr>
              <a:t> dancing.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>
                <a:solidFill>
                  <a:schemeClr val="hlink"/>
                </a:solidFill>
              </a:rPr>
              <a:t>Oh, he </a:t>
            </a:r>
            <a:r>
              <a:rPr lang="en-US" altLang="zh-CN" sz="3200">
                <a:solidFill>
                  <a:schemeClr val="tx2"/>
                </a:solidFill>
              </a:rPr>
              <a:t>likes </a:t>
            </a:r>
            <a:r>
              <a:rPr lang="en-US" altLang="zh-CN" sz="3200">
                <a:solidFill>
                  <a:schemeClr val="hlink"/>
                </a:solidFill>
              </a:rPr>
              <a:t>dancing, too.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2209800" y="400050"/>
            <a:ext cx="5791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Playing </a:t>
            </a:r>
            <a:r>
              <a:rPr lang="en-US" altLang="zh-CN" smtClean="0">
                <a:solidFill>
                  <a:schemeClr val="tx1"/>
                </a:solidFill>
              </a:rPr>
              <a:t>the</a:t>
            </a:r>
            <a:r>
              <a:rPr lang="en-US" altLang="zh-CN" smtClean="0"/>
              <a:t> piano.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90600" y="1200151"/>
            <a:ext cx="8153400" cy="3374231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dirty="0" smtClean="0"/>
              <a:t>                      </a:t>
            </a:r>
            <a:r>
              <a:rPr lang="en-US" altLang="zh-CN" dirty="0" smtClean="0">
                <a:solidFill>
                  <a:schemeClr val="tx2"/>
                </a:solidFill>
              </a:rPr>
              <a:t>This is</a:t>
            </a:r>
            <a:r>
              <a:rPr lang="en-US" altLang="zh-CN" dirty="0" smtClean="0"/>
              <a:t>  </a:t>
            </a:r>
            <a:r>
              <a:rPr lang="en-US" altLang="zh-CN" dirty="0" err="1" smtClean="0"/>
              <a:t>Guo</a:t>
            </a:r>
            <a:r>
              <a:rPr lang="en-US" altLang="zh-CN" dirty="0" smtClean="0"/>
              <a:t> Yang.</a:t>
            </a:r>
          </a:p>
        </p:txBody>
      </p:sp>
      <p:pic>
        <p:nvPicPr>
          <p:cNvPr id="11268" name="Picture 5" descr="019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200150"/>
            <a:ext cx="327660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3505201" y="1600200"/>
            <a:ext cx="5650906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He  </a:t>
            </a:r>
            <a:r>
              <a:rPr lang="en-US" altLang="zh-CN" sz="3200" dirty="0">
                <a:solidFill>
                  <a:schemeClr val="tx2"/>
                </a:solidFill>
              </a:rPr>
              <a:t>likes </a:t>
            </a:r>
            <a:r>
              <a:rPr lang="en-US" altLang="zh-CN" sz="3200" dirty="0"/>
              <a:t>playing  the piano.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Do you like playing the piano?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Yes, I do.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dirty="0"/>
              <a:t>No, I don’t.</a:t>
            </a:r>
          </a:p>
          <a:p>
            <a:pPr eaLnBrk="1" hangingPunct="1"/>
            <a:endParaRPr lang="en-US" altLang="zh-CN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全屏显示(16:9)</PresentationFormat>
  <Paragraphs>82</Paragraphs>
  <Slides>15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黑体</vt:lpstr>
      <vt:lpstr>宋体</vt:lpstr>
      <vt:lpstr>微软雅黑</vt:lpstr>
      <vt:lpstr>Arial</vt:lpstr>
      <vt:lpstr>Arial Black</vt:lpstr>
      <vt:lpstr>Bodoni MT</vt:lpstr>
      <vt:lpstr>Calibri</vt:lpstr>
      <vt:lpstr>Comic Sans MS</vt:lpstr>
      <vt:lpstr>Times New Roman</vt:lpstr>
      <vt:lpstr>Wingdings</vt:lpstr>
      <vt:lpstr>WWW.2PPT.COM
</vt:lpstr>
      <vt:lpstr>PowerPoint 演示文稿</vt:lpstr>
      <vt:lpstr>Review(复习)-- Let’s chant!</vt:lpstr>
      <vt:lpstr>PowerPoint 演示文稿</vt:lpstr>
      <vt:lpstr>PowerPoint 演示文稿</vt:lpstr>
      <vt:lpstr>PowerPoint 演示文稿</vt:lpstr>
      <vt:lpstr>run - running</vt:lpstr>
      <vt:lpstr>PowerPoint 演示文稿</vt:lpstr>
      <vt:lpstr>dance   -  dancing</vt:lpstr>
      <vt:lpstr>Playing the piano.</vt:lpstr>
      <vt:lpstr>Playing the erhu.</vt:lpstr>
      <vt:lpstr>Palying  the drums</vt:lpstr>
      <vt:lpstr>Practice and talk</vt:lpstr>
      <vt:lpstr>Let’s chant!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2023-01-17T00:55:14Z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368C97A26F33455E9447463AFA32EEDC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