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47" r:id="rId2"/>
    <p:sldId id="525" r:id="rId3"/>
    <p:sldId id="526" r:id="rId4"/>
    <p:sldId id="527" r:id="rId5"/>
    <p:sldId id="530" r:id="rId6"/>
    <p:sldId id="528" r:id="rId7"/>
    <p:sldId id="531" r:id="rId8"/>
    <p:sldId id="533" r:id="rId9"/>
    <p:sldId id="534" r:id="rId10"/>
    <p:sldId id="535" r:id="rId11"/>
    <p:sldId id="536" r:id="rId12"/>
    <p:sldId id="537" r:id="rId13"/>
    <p:sldId id="539" r:id="rId14"/>
    <p:sldId id="546" r:id="rId15"/>
    <p:sldId id="540" r:id="rId16"/>
    <p:sldId id="529" r:id="rId17"/>
    <p:sldId id="541" r:id="rId18"/>
    <p:sldId id="542" r:id="rId19"/>
    <p:sldId id="543" r:id="rId20"/>
    <p:sldId id="544" r:id="rId21"/>
    <p:sldId id="545" r:id="rId22"/>
    <p:sldId id="405" r:id="rId23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FFEFEF"/>
    <a:srgbClr val="CEEDFD"/>
    <a:srgbClr val="0033CC"/>
    <a:srgbClr val="FFF5D9"/>
    <a:srgbClr val="0894DB"/>
    <a:srgbClr val="1A9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1" autoAdjust="0"/>
    <p:restoredTop sz="95015" autoAdjust="0"/>
  </p:normalViewPr>
  <p:slideViewPr>
    <p:cSldViewPr>
      <p:cViewPr>
        <p:scale>
          <a:sx n="100" d="100"/>
          <a:sy n="100" d="100"/>
        </p:scale>
        <p:origin x="-300" y="-21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3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" Target="../theme/theme3.xml"/><Relationship Id="rId4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50933E-83FE-4DC6-B0B2-826032BE068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70161C3-1A19-4ACD-AA1C-0BDA90A7FF8D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5127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heme" Target="../theme/theme2.xml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6B3BFA-F6B1-4BA5-B4EA-825C9DAE53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9E854-9CBA-4C7F-AE75-0DC332314C6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4105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7DCD66-1A90-4701-B92E-4B22EE880E30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62E1D68-4831-4ABB-BDEE-831EF9283BAF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92CD3F5-13C6-4955-97C4-9C232569A0C1}" type="slidenum">
              <a:rPr lang="zh-CN" altLang="en-US">
                <a:latin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8F2FEF9-FB27-41C3-B6BA-1A1444854400}" type="slidenum">
              <a:rPr lang="zh-CN" altLang="en-US">
                <a:latin typeface="Calibri" panose="020F0502020204030204" pitchFamily="34" charset="0"/>
              </a:rPr>
              <a:t>20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72A34FB-72BC-4D77-BDD4-496922EFF85A}" type="slidenum">
              <a:rPr lang="zh-CN" altLang="en-US">
                <a:latin typeface="Calibri" panose="020F0502020204030204" pitchFamily="34" charset="0"/>
              </a:rPr>
              <a:t>21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0DD5143-7B08-45A8-A124-D6823E8A9552}" type="slidenum">
              <a:rPr lang="zh-CN" altLang="en-US">
                <a:latin typeface="Calibri" panose="020F0502020204030204" pitchFamily="34" charset="0"/>
              </a:rPr>
              <a:t>22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FCC91A0-50D7-4BDD-8B27-8DE08AF66FD2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E854-9CBA-4C7F-AE75-0DC332314C6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C26296A-ED99-4092-B519-6CFEB4B565DE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C4792AF-8DED-46AD-B871-C32B459984B4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0DFE82A-72B9-4800-B836-5D3365BB318E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A49C044-C737-4FF2-B525-DD700429236C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F4120B8-2540-47AD-AC66-0F8B9058A8C0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97730D-70DA-4AA2-9B0E-35205AE5C3B3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806C-510D-4BD6-A17B-4B97CBAB963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EA11-817F-4FC6-A6AB-ADC62E89DF1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0C17-D92C-4002-8C4D-E8027704113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泪滴形 2">
            <a:hlinkClick r:id="" action="ppaction://hlinkshowjump?jump=endshow"/>
          </p:cNvPr>
          <p:cNvSpPr/>
          <p:nvPr/>
        </p:nvSpPr>
        <p:spPr>
          <a:xfrm>
            <a:off x="8181474" y="5895474"/>
            <a:ext cx="962526" cy="962526"/>
          </a:xfrm>
          <a:prstGeom prst="teardrop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退出</a:t>
            </a:r>
          </a:p>
        </p:txBody>
      </p:sp>
      <p:grpSp>
        <p:nvGrpSpPr>
          <p:cNvPr id="4" name="组合 9"/>
          <p:cNvGrpSpPr/>
          <p:nvPr/>
        </p:nvGrpSpPr>
        <p:grpSpPr bwMode="auto">
          <a:xfrm>
            <a:off x="1528763" y="1476375"/>
            <a:ext cx="6243637" cy="4527550"/>
            <a:chOff x="1576555" y="1472409"/>
            <a:chExt cx="5861050" cy="4249737"/>
          </a:xfrm>
        </p:grpSpPr>
        <p:sp>
          <p:nvSpPr>
            <p:cNvPr id="5" name="任意多边形 11"/>
            <p:cNvSpPr/>
            <p:nvPr userDrawn="1"/>
          </p:nvSpPr>
          <p:spPr bwMode="auto">
            <a:xfrm>
              <a:off x="1813500" y="1472409"/>
              <a:ext cx="3879053" cy="3191773"/>
            </a:xfrm>
            <a:custGeom>
              <a:avLst/>
              <a:gdLst>
                <a:gd name="T0" fmla="*/ 0 w 3718560"/>
                <a:gd name="T1" fmla="*/ 0 h 3518262"/>
                <a:gd name="T2" fmla="*/ 0 w 3718560"/>
                <a:gd name="T3" fmla="*/ 413807 h 3518262"/>
                <a:gd name="T4" fmla="*/ 9463633 w 3718560"/>
                <a:gd name="T5" fmla="*/ 414833 h 3518262"/>
                <a:gd name="T6" fmla="*/ 9463633 w 3718560"/>
                <a:gd name="T7" fmla="*/ 414833 h 35182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18560" h="3518262">
                  <a:moveTo>
                    <a:pt x="0" y="0"/>
                  </a:moveTo>
                  <a:lnTo>
                    <a:pt x="0" y="3509554"/>
                  </a:lnTo>
                  <a:lnTo>
                    <a:pt x="3718560" y="3518262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" name="任意多边形 12"/>
            <p:cNvSpPr/>
            <p:nvPr userDrawn="1"/>
          </p:nvSpPr>
          <p:spPr bwMode="auto">
            <a:xfrm>
              <a:off x="1576555" y="1759997"/>
              <a:ext cx="5464650" cy="3911486"/>
            </a:xfrm>
            <a:custGeom>
              <a:avLst/>
              <a:gdLst>
                <a:gd name="T0" fmla="*/ 9545328 w 5320937"/>
                <a:gd name="T1" fmla="*/ 407383 h 4188823"/>
                <a:gd name="T2" fmla="*/ 9545328 w 5320937"/>
                <a:gd name="T3" fmla="*/ 0 h 4188823"/>
                <a:gd name="T4" fmla="*/ 0 w 5320937"/>
                <a:gd name="T5" fmla="*/ 0 h 4188823"/>
                <a:gd name="T6" fmla="*/ 0 w 5320937"/>
                <a:gd name="T7" fmla="*/ 754913 h 4188823"/>
                <a:gd name="T8" fmla="*/ 4874211 w 5320937"/>
                <a:gd name="T9" fmla="*/ 754913 h 4188823"/>
                <a:gd name="T10" fmla="*/ 6280234 w 5320937"/>
                <a:gd name="T11" fmla="*/ 928678 h 4188823"/>
                <a:gd name="T12" fmla="*/ 6311475 w 5320937"/>
                <a:gd name="T13" fmla="*/ 928678 h 41888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20937" h="4188823">
                  <a:moveTo>
                    <a:pt x="5320937" y="1837508"/>
                  </a:moveTo>
                  <a:lnTo>
                    <a:pt x="5320937" y="0"/>
                  </a:lnTo>
                  <a:lnTo>
                    <a:pt x="0" y="0"/>
                  </a:lnTo>
                  <a:lnTo>
                    <a:pt x="0" y="3405051"/>
                  </a:lnTo>
                  <a:lnTo>
                    <a:pt x="2717075" y="3405051"/>
                  </a:lnTo>
                  <a:lnTo>
                    <a:pt x="3500847" y="4188823"/>
                  </a:lnTo>
                  <a:lnTo>
                    <a:pt x="3518263" y="4188823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</p:spPr>
          <p:txBody>
            <a:bodyPr lIns="612000" tIns="180000" rIns="324000" bIns="0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" name="KSO_Shape"/>
            <p:cNvSpPr/>
            <p:nvPr userDrawn="1"/>
          </p:nvSpPr>
          <p:spPr bwMode="auto">
            <a:xfrm>
              <a:off x="5156073" y="3364823"/>
              <a:ext cx="2281532" cy="2357323"/>
            </a:xfrm>
            <a:custGeom>
              <a:avLst/>
              <a:gdLst>
                <a:gd name="T0" fmla="*/ 311438 w 1909763"/>
                <a:gd name="T1" fmla="*/ 1234671 h 1912938"/>
                <a:gd name="T2" fmla="*/ 423998 w 1909763"/>
                <a:gd name="T3" fmla="*/ 1256142 h 1912938"/>
                <a:gd name="T4" fmla="*/ 469528 w 1909763"/>
                <a:gd name="T5" fmla="*/ 1335710 h 1912938"/>
                <a:gd name="T6" fmla="*/ 530235 w 1909763"/>
                <a:gd name="T7" fmla="*/ 1396649 h 1912938"/>
                <a:gd name="T8" fmla="*/ 631728 w 1909763"/>
                <a:gd name="T9" fmla="*/ 1456326 h 1912938"/>
                <a:gd name="T10" fmla="*/ 647854 w 1909763"/>
                <a:gd name="T11" fmla="*/ 1533683 h 1912938"/>
                <a:gd name="T12" fmla="*/ 0 w 1909763"/>
                <a:gd name="T13" fmla="*/ 1905000 h 1912938"/>
                <a:gd name="T14" fmla="*/ 990076 w 1909763"/>
                <a:gd name="T15" fmla="*/ 547002 h 1912938"/>
                <a:gd name="T16" fmla="*/ 1084268 w 1909763"/>
                <a:gd name="T17" fmla="*/ 595709 h 1912938"/>
                <a:gd name="T18" fmla="*/ 1176565 w 1909763"/>
                <a:gd name="T19" fmla="*/ 667504 h 1912938"/>
                <a:gd name="T20" fmla="*/ 1294781 w 1909763"/>
                <a:gd name="T21" fmla="*/ 800657 h 1912938"/>
                <a:gd name="T22" fmla="*/ 1351992 w 1909763"/>
                <a:gd name="T23" fmla="*/ 906610 h 1912938"/>
                <a:gd name="T24" fmla="*/ 1367480 w 1909763"/>
                <a:gd name="T25" fmla="*/ 971447 h 1912938"/>
                <a:gd name="T26" fmla="*/ 741633 w 1909763"/>
                <a:gd name="T27" fmla="*/ 1521772 h 1912938"/>
                <a:gd name="T28" fmla="*/ 719507 w 1909763"/>
                <a:gd name="T29" fmla="*/ 1441437 h 1912938"/>
                <a:gd name="T30" fmla="*/ 689163 w 1909763"/>
                <a:gd name="T31" fmla="*/ 1362684 h 1912938"/>
                <a:gd name="T32" fmla="*/ 605717 w 1909763"/>
                <a:gd name="T33" fmla="*/ 1309233 h 1912938"/>
                <a:gd name="T34" fmla="*/ 554511 w 1909763"/>
                <a:gd name="T35" fmla="*/ 1257047 h 1912938"/>
                <a:gd name="T36" fmla="*/ 495403 w 1909763"/>
                <a:gd name="T37" fmla="*/ 1173233 h 1912938"/>
                <a:gd name="T38" fmla="*/ 414485 w 1909763"/>
                <a:gd name="T39" fmla="*/ 1167223 h 1912938"/>
                <a:gd name="T40" fmla="*/ 334200 w 1909763"/>
                <a:gd name="T41" fmla="*/ 1137810 h 1912938"/>
                <a:gd name="T42" fmla="*/ 1102115 w 1909763"/>
                <a:gd name="T43" fmla="*/ 389221 h 1912938"/>
                <a:gd name="T44" fmla="*/ 1182317 w 1909763"/>
                <a:gd name="T45" fmla="*/ 412935 h 1912938"/>
                <a:gd name="T46" fmla="*/ 1278052 w 1909763"/>
                <a:gd name="T47" fmla="*/ 467951 h 1912938"/>
                <a:gd name="T48" fmla="*/ 1390271 w 1909763"/>
                <a:gd name="T49" fmla="*/ 569762 h 1912938"/>
                <a:gd name="T50" fmla="*/ 1465401 w 1909763"/>
                <a:gd name="T51" fmla="*/ 674102 h 1912938"/>
                <a:gd name="T52" fmla="*/ 1496150 w 1909763"/>
                <a:gd name="T53" fmla="*/ 753148 h 1912938"/>
                <a:gd name="T54" fmla="*/ 1438773 w 1909763"/>
                <a:gd name="T55" fmla="*/ 874245 h 1912938"/>
                <a:gd name="T56" fmla="*/ 1394075 w 1909763"/>
                <a:gd name="T57" fmla="*/ 754728 h 1912938"/>
                <a:gd name="T58" fmla="*/ 1286611 w 1909763"/>
                <a:gd name="T59" fmla="*/ 617822 h 1912938"/>
                <a:gd name="T60" fmla="*/ 1182317 w 1909763"/>
                <a:gd name="T61" fmla="*/ 530239 h 1912938"/>
                <a:gd name="T62" fmla="*/ 1095458 w 1909763"/>
                <a:gd name="T63" fmla="*/ 479966 h 1912938"/>
                <a:gd name="T64" fmla="*/ 1079925 w 1909763"/>
                <a:gd name="T65" fmla="*/ 387324 h 1912938"/>
                <a:gd name="T66" fmla="*/ 1274840 w 1909763"/>
                <a:gd name="T67" fmla="*/ 248813 h 1912938"/>
                <a:gd name="T68" fmla="*/ 1361157 w 1909763"/>
                <a:gd name="T69" fmla="*/ 287000 h 1912938"/>
                <a:gd name="T70" fmla="*/ 1471820 w 1909763"/>
                <a:gd name="T71" fmla="*/ 367792 h 1912938"/>
                <a:gd name="T72" fmla="*/ 1577108 w 1909763"/>
                <a:gd name="T73" fmla="*/ 484246 h 1912938"/>
                <a:gd name="T74" fmla="*/ 1629910 w 1909763"/>
                <a:gd name="T75" fmla="*/ 580818 h 1912938"/>
                <a:gd name="T76" fmla="*/ 1646668 w 1909763"/>
                <a:gd name="T77" fmla="*/ 647723 h 1912938"/>
                <a:gd name="T78" fmla="*/ 1571733 w 1909763"/>
                <a:gd name="T79" fmla="*/ 701374 h 1912938"/>
                <a:gd name="T80" fmla="*/ 1500908 w 1909763"/>
                <a:gd name="T81" fmla="*/ 566932 h 1912938"/>
                <a:gd name="T82" fmla="*/ 1381077 w 1909763"/>
                <a:gd name="T83" fmla="*/ 437539 h 1912938"/>
                <a:gd name="T84" fmla="*/ 1277685 w 1909763"/>
                <a:gd name="T85" fmla="*/ 362111 h 1912938"/>
                <a:gd name="T86" fmla="*/ 1174610 w 1909763"/>
                <a:gd name="T87" fmla="*/ 313195 h 1912938"/>
                <a:gd name="T88" fmla="*/ 1571880 w 1909763"/>
                <a:gd name="T89" fmla="*/ 0 h 1912938"/>
                <a:gd name="T90" fmla="*/ 1674374 w 1909763"/>
                <a:gd name="T91" fmla="*/ 27868 h 1912938"/>
                <a:gd name="T92" fmla="*/ 1797116 w 1909763"/>
                <a:gd name="T93" fmla="*/ 110838 h 1912938"/>
                <a:gd name="T94" fmla="*/ 1880946 w 1909763"/>
                <a:gd name="T95" fmla="*/ 216927 h 1912938"/>
                <a:gd name="T96" fmla="*/ 1901825 w 1909763"/>
                <a:gd name="T97" fmla="*/ 315415 h 1912938"/>
                <a:gd name="T98" fmla="*/ 1879681 w 1909763"/>
                <a:gd name="T99" fmla="*/ 399018 h 1912938"/>
                <a:gd name="T100" fmla="*/ 1834128 w 1909763"/>
                <a:gd name="T101" fmla="*/ 461405 h 1912938"/>
                <a:gd name="T102" fmla="*/ 1716764 w 1909763"/>
                <a:gd name="T103" fmla="*/ 551026 h 1912938"/>
                <a:gd name="T104" fmla="*/ 1686079 w 1909763"/>
                <a:gd name="T105" fmla="*/ 466156 h 1912938"/>
                <a:gd name="T106" fmla="*/ 1635148 w 1909763"/>
                <a:gd name="T107" fmla="*/ 386034 h 1912938"/>
                <a:gd name="T108" fmla="*/ 1552899 w 1909763"/>
                <a:gd name="T109" fmla="*/ 297997 h 1912938"/>
                <a:gd name="T110" fmla="*/ 1465272 w 1909763"/>
                <a:gd name="T111" fmla="*/ 231811 h 1912938"/>
                <a:gd name="T112" fmla="*/ 1387135 w 1909763"/>
                <a:gd name="T113" fmla="*/ 193176 h 1912938"/>
                <a:gd name="T114" fmla="*/ 1324816 w 1909763"/>
                <a:gd name="T115" fmla="*/ 138389 h 1912938"/>
                <a:gd name="T116" fmla="*/ 1449455 w 1909763"/>
                <a:gd name="T117" fmla="*/ 33885 h 1912938"/>
                <a:gd name="T118" fmla="*/ 1518102 w 1909763"/>
                <a:gd name="T119" fmla="*/ 4750 h 1912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09763" h="1912938">
                  <a:moveTo>
                    <a:pt x="275590" y="1223963"/>
                  </a:moveTo>
                  <a:lnTo>
                    <a:pt x="276860" y="1225231"/>
                  </a:lnTo>
                  <a:lnTo>
                    <a:pt x="281623" y="1228085"/>
                  </a:lnTo>
                  <a:lnTo>
                    <a:pt x="285433" y="1229987"/>
                  </a:lnTo>
                  <a:lnTo>
                    <a:pt x="290513" y="1232207"/>
                  </a:lnTo>
                  <a:lnTo>
                    <a:pt x="296545" y="1235060"/>
                  </a:lnTo>
                  <a:lnTo>
                    <a:pt x="304165" y="1237280"/>
                  </a:lnTo>
                  <a:lnTo>
                    <a:pt x="312738" y="1239816"/>
                  </a:lnTo>
                  <a:lnTo>
                    <a:pt x="323215" y="1242036"/>
                  </a:lnTo>
                  <a:lnTo>
                    <a:pt x="335280" y="1244255"/>
                  </a:lnTo>
                  <a:lnTo>
                    <a:pt x="348933" y="1246157"/>
                  </a:lnTo>
                  <a:lnTo>
                    <a:pt x="364173" y="1248060"/>
                  </a:lnTo>
                  <a:lnTo>
                    <a:pt x="381318" y="1249328"/>
                  </a:lnTo>
                  <a:lnTo>
                    <a:pt x="400368" y="1249962"/>
                  </a:lnTo>
                  <a:lnTo>
                    <a:pt x="421958" y="1250279"/>
                  </a:lnTo>
                  <a:lnTo>
                    <a:pt x="425768" y="1261376"/>
                  </a:lnTo>
                  <a:lnTo>
                    <a:pt x="430213" y="1272474"/>
                  </a:lnTo>
                  <a:lnTo>
                    <a:pt x="434658" y="1282937"/>
                  </a:lnTo>
                  <a:lnTo>
                    <a:pt x="440055" y="1293083"/>
                  </a:lnTo>
                  <a:lnTo>
                    <a:pt x="445453" y="1303229"/>
                  </a:lnTo>
                  <a:lnTo>
                    <a:pt x="451485" y="1313375"/>
                  </a:lnTo>
                  <a:lnTo>
                    <a:pt x="457835" y="1322886"/>
                  </a:lnTo>
                  <a:lnTo>
                    <a:pt x="464185" y="1332081"/>
                  </a:lnTo>
                  <a:lnTo>
                    <a:pt x="471488" y="1341276"/>
                  </a:lnTo>
                  <a:lnTo>
                    <a:pt x="478473" y="1349837"/>
                  </a:lnTo>
                  <a:lnTo>
                    <a:pt x="485775" y="1358080"/>
                  </a:lnTo>
                  <a:lnTo>
                    <a:pt x="493395" y="1366324"/>
                  </a:lnTo>
                  <a:lnTo>
                    <a:pt x="500698" y="1374250"/>
                  </a:lnTo>
                  <a:lnTo>
                    <a:pt x="508635" y="1381860"/>
                  </a:lnTo>
                  <a:lnTo>
                    <a:pt x="516573" y="1388835"/>
                  </a:lnTo>
                  <a:lnTo>
                    <a:pt x="524510" y="1395493"/>
                  </a:lnTo>
                  <a:lnTo>
                    <a:pt x="532448" y="1402469"/>
                  </a:lnTo>
                  <a:lnTo>
                    <a:pt x="540385" y="1408810"/>
                  </a:lnTo>
                  <a:lnTo>
                    <a:pt x="555943" y="1420541"/>
                  </a:lnTo>
                  <a:lnTo>
                    <a:pt x="571500" y="1430687"/>
                  </a:lnTo>
                  <a:lnTo>
                    <a:pt x="586105" y="1439565"/>
                  </a:lnTo>
                  <a:lnTo>
                    <a:pt x="600075" y="1447492"/>
                  </a:lnTo>
                  <a:lnTo>
                    <a:pt x="612775" y="1453833"/>
                  </a:lnTo>
                  <a:lnTo>
                    <a:pt x="624523" y="1458589"/>
                  </a:lnTo>
                  <a:lnTo>
                    <a:pt x="634365" y="1462394"/>
                  </a:lnTo>
                  <a:lnTo>
                    <a:pt x="634365" y="1467784"/>
                  </a:lnTo>
                  <a:lnTo>
                    <a:pt x="634683" y="1473808"/>
                  </a:lnTo>
                  <a:lnTo>
                    <a:pt x="635318" y="1479832"/>
                  </a:lnTo>
                  <a:lnTo>
                    <a:pt x="636270" y="1486173"/>
                  </a:lnTo>
                  <a:lnTo>
                    <a:pt x="638810" y="1499173"/>
                  </a:lnTo>
                  <a:lnTo>
                    <a:pt x="641668" y="1512489"/>
                  </a:lnTo>
                  <a:lnTo>
                    <a:pt x="645795" y="1526440"/>
                  </a:lnTo>
                  <a:lnTo>
                    <a:pt x="650558" y="1540074"/>
                  </a:lnTo>
                  <a:lnTo>
                    <a:pt x="655321" y="1553707"/>
                  </a:lnTo>
                  <a:lnTo>
                    <a:pt x="660083" y="1566707"/>
                  </a:lnTo>
                  <a:lnTo>
                    <a:pt x="665481" y="1579389"/>
                  </a:lnTo>
                  <a:lnTo>
                    <a:pt x="670243" y="1590803"/>
                  </a:lnTo>
                  <a:lnTo>
                    <a:pt x="679133" y="1610144"/>
                  </a:lnTo>
                  <a:lnTo>
                    <a:pt x="685165" y="1623144"/>
                  </a:lnTo>
                  <a:lnTo>
                    <a:pt x="687388" y="1627900"/>
                  </a:lnTo>
                  <a:lnTo>
                    <a:pt x="0" y="1912938"/>
                  </a:lnTo>
                  <a:lnTo>
                    <a:pt x="275590" y="1223963"/>
                  </a:lnTo>
                  <a:close/>
                  <a:moveTo>
                    <a:pt x="923427" y="530225"/>
                  </a:moveTo>
                  <a:lnTo>
                    <a:pt x="931362" y="531813"/>
                  </a:lnTo>
                  <a:lnTo>
                    <a:pt x="941201" y="533401"/>
                  </a:lnTo>
                  <a:lnTo>
                    <a:pt x="951993" y="536259"/>
                  </a:lnTo>
                  <a:lnTo>
                    <a:pt x="965007" y="539435"/>
                  </a:lnTo>
                  <a:lnTo>
                    <a:pt x="978972" y="544199"/>
                  </a:lnTo>
                  <a:lnTo>
                    <a:pt x="994208" y="549281"/>
                  </a:lnTo>
                  <a:lnTo>
                    <a:pt x="1010713" y="555950"/>
                  </a:lnTo>
                  <a:lnTo>
                    <a:pt x="1028805" y="564526"/>
                  </a:lnTo>
                  <a:lnTo>
                    <a:pt x="1038327" y="568972"/>
                  </a:lnTo>
                  <a:lnTo>
                    <a:pt x="1047849" y="574053"/>
                  </a:lnTo>
                  <a:lnTo>
                    <a:pt x="1057689" y="579453"/>
                  </a:lnTo>
                  <a:lnTo>
                    <a:pt x="1067845" y="585487"/>
                  </a:lnTo>
                  <a:lnTo>
                    <a:pt x="1078320" y="591521"/>
                  </a:lnTo>
                  <a:lnTo>
                    <a:pt x="1088794" y="598191"/>
                  </a:lnTo>
                  <a:lnTo>
                    <a:pt x="1099903" y="605495"/>
                  </a:lnTo>
                  <a:lnTo>
                    <a:pt x="1111012" y="613118"/>
                  </a:lnTo>
                  <a:lnTo>
                    <a:pt x="1122439" y="621058"/>
                  </a:lnTo>
                  <a:lnTo>
                    <a:pt x="1133548" y="630268"/>
                  </a:lnTo>
                  <a:lnTo>
                    <a:pt x="1145609" y="639161"/>
                  </a:lnTo>
                  <a:lnTo>
                    <a:pt x="1157353" y="649006"/>
                  </a:lnTo>
                  <a:lnTo>
                    <a:pt x="1169415" y="659487"/>
                  </a:lnTo>
                  <a:lnTo>
                    <a:pt x="1181476" y="670285"/>
                  </a:lnTo>
                  <a:lnTo>
                    <a:pt x="1193855" y="681719"/>
                  </a:lnTo>
                  <a:lnTo>
                    <a:pt x="1206234" y="693787"/>
                  </a:lnTo>
                  <a:lnTo>
                    <a:pt x="1224326" y="712208"/>
                  </a:lnTo>
                  <a:lnTo>
                    <a:pt x="1241148" y="730311"/>
                  </a:lnTo>
                  <a:lnTo>
                    <a:pt x="1257336" y="748731"/>
                  </a:lnTo>
                  <a:lnTo>
                    <a:pt x="1272888" y="767152"/>
                  </a:lnTo>
                  <a:lnTo>
                    <a:pt x="1287172" y="785573"/>
                  </a:lnTo>
                  <a:lnTo>
                    <a:pt x="1300185" y="803993"/>
                  </a:lnTo>
                  <a:lnTo>
                    <a:pt x="1312246" y="822096"/>
                  </a:lnTo>
                  <a:lnTo>
                    <a:pt x="1323356" y="840199"/>
                  </a:lnTo>
                  <a:lnTo>
                    <a:pt x="1333513" y="857984"/>
                  </a:lnTo>
                  <a:lnTo>
                    <a:pt x="1343035" y="875770"/>
                  </a:lnTo>
                  <a:lnTo>
                    <a:pt x="1346843" y="884345"/>
                  </a:lnTo>
                  <a:lnTo>
                    <a:pt x="1350970" y="892920"/>
                  </a:lnTo>
                  <a:lnTo>
                    <a:pt x="1354461" y="901813"/>
                  </a:lnTo>
                  <a:lnTo>
                    <a:pt x="1357635" y="910388"/>
                  </a:lnTo>
                  <a:lnTo>
                    <a:pt x="1360809" y="918963"/>
                  </a:lnTo>
                  <a:lnTo>
                    <a:pt x="1363349" y="927220"/>
                  </a:lnTo>
                  <a:lnTo>
                    <a:pt x="1365570" y="935478"/>
                  </a:lnTo>
                  <a:lnTo>
                    <a:pt x="1367792" y="943735"/>
                  </a:lnTo>
                  <a:lnTo>
                    <a:pt x="1369697" y="951675"/>
                  </a:lnTo>
                  <a:lnTo>
                    <a:pt x="1370966" y="959933"/>
                  </a:lnTo>
                  <a:lnTo>
                    <a:pt x="1372236" y="967873"/>
                  </a:lnTo>
                  <a:lnTo>
                    <a:pt x="1373188" y="975495"/>
                  </a:lnTo>
                  <a:lnTo>
                    <a:pt x="774247" y="1579563"/>
                  </a:lnTo>
                  <a:lnTo>
                    <a:pt x="771708" y="1576387"/>
                  </a:lnTo>
                  <a:lnTo>
                    <a:pt x="768851" y="1572258"/>
                  </a:lnTo>
                  <a:lnTo>
                    <a:pt x="765042" y="1566542"/>
                  </a:lnTo>
                  <a:lnTo>
                    <a:pt x="760281" y="1559237"/>
                  </a:lnTo>
                  <a:lnTo>
                    <a:pt x="755520" y="1550344"/>
                  </a:lnTo>
                  <a:lnTo>
                    <a:pt x="749807" y="1540181"/>
                  </a:lnTo>
                  <a:lnTo>
                    <a:pt x="744728" y="1528113"/>
                  </a:lnTo>
                  <a:lnTo>
                    <a:pt x="739333" y="1515091"/>
                  </a:lnTo>
                  <a:lnTo>
                    <a:pt x="734254" y="1500164"/>
                  </a:lnTo>
                  <a:lnTo>
                    <a:pt x="731715" y="1492224"/>
                  </a:lnTo>
                  <a:lnTo>
                    <a:pt x="729493" y="1483967"/>
                  </a:lnTo>
                  <a:lnTo>
                    <a:pt x="727271" y="1475392"/>
                  </a:lnTo>
                  <a:lnTo>
                    <a:pt x="725367" y="1466181"/>
                  </a:lnTo>
                  <a:lnTo>
                    <a:pt x="724097" y="1457289"/>
                  </a:lnTo>
                  <a:lnTo>
                    <a:pt x="722510" y="1447443"/>
                  </a:lnTo>
                  <a:lnTo>
                    <a:pt x="721241" y="1437280"/>
                  </a:lnTo>
                  <a:lnTo>
                    <a:pt x="720288" y="1427117"/>
                  </a:lnTo>
                  <a:lnTo>
                    <a:pt x="719336" y="1416319"/>
                  </a:lnTo>
                  <a:lnTo>
                    <a:pt x="719336" y="1405203"/>
                  </a:lnTo>
                  <a:lnTo>
                    <a:pt x="719336" y="1394087"/>
                  </a:lnTo>
                  <a:lnTo>
                    <a:pt x="719971" y="1382018"/>
                  </a:lnTo>
                  <a:lnTo>
                    <a:pt x="705688" y="1375349"/>
                  </a:lnTo>
                  <a:lnTo>
                    <a:pt x="692039" y="1368362"/>
                  </a:lnTo>
                  <a:lnTo>
                    <a:pt x="679343" y="1361692"/>
                  </a:lnTo>
                  <a:lnTo>
                    <a:pt x="667282" y="1355023"/>
                  </a:lnTo>
                  <a:lnTo>
                    <a:pt x="655855" y="1348035"/>
                  </a:lnTo>
                  <a:lnTo>
                    <a:pt x="645381" y="1341366"/>
                  </a:lnTo>
                  <a:lnTo>
                    <a:pt x="635224" y="1334696"/>
                  </a:lnTo>
                  <a:lnTo>
                    <a:pt x="625385" y="1327709"/>
                  </a:lnTo>
                  <a:lnTo>
                    <a:pt x="616497" y="1321357"/>
                  </a:lnTo>
                  <a:lnTo>
                    <a:pt x="608245" y="1314688"/>
                  </a:lnTo>
                  <a:lnTo>
                    <a:pt x="599992" y="1308018"/>
                  </a:lnTo>
                  <a:lnTo>
                    <a:pt x="592692" y="1301349"/>
                  </a:lnTo>
                  <a:lnTo>
                    <a:pt x="585709" y="1294679"/>
                  </a:lnTo>
                  <a:lnTo>
                    <a:pt x="579361" y="1288327"/>
                  </a:lnTo>
                  <a:lnTo>
                    <a:pt x="573013" y="1281975"/>
                  </a:lnTo>
                  <a:lnTo>
                    <a:pt x="567300" y="1275306"/>
                  </a:lnTo>
                  <a:lnTo>
                    <a:pt x="561904" y="1268636"/>
                  </a:lnTo>
                  <a:lnTo>
                    <a:pt x="556825" y="1262285"/>
                  </a:lnTo>
                  <a:lnTo>
                    <a:pt x="552064" y="1255933"/>
                  </a:lnTo>
                  <a:lnTo>
                    <a:pt x="547621" y="1249898"/>
                  </a:lnTo>
                  <a:lnTo>
                    <a:pt x="539686" y="1237194"/>
                  </a:lnTo>
                  <a:lnTo>
                    <a:pt x="532703" y="1224808"/>
                  </a:lnTo>
                  <a:lnTo>
                    <a:pt x="526355" y="1212739"/>
                  </a:lnTo>
                  <a:lnTo>
                    <a:pt x="520641" y="1200988"/>
                  </a:lnTo>
                  <a:lnTo>
                    <a:pt x="509850" y="1177804"/>
                  </a:lnTo>
                  <a:lnTo>
                    <a:pt x="497471" y="1178122"/>
                  </a:lnTo>
                  <a:lnTo>
                    <a:pt x="485727" y="1178122"/>
                  </a:lnTo>
                  <a:lnTo>
                    <a:pt x="474300" y="1178122"/>
                  </a:lnTo>
                  <a:lnTo>
                    <a:pt x="463509" y="1177804"/>
                  </a:lnTo>
                  <a:lnTo>
                    <a:pt x="453352" y="1177169"/>
                  </a:lnTo>
                  <a:lnTo>
                    <a:pt x="443512" y="1175898"/>
                  </a:lnTo>
                  <a:lnTo>
                    <a:pt x="433673" y="1174628"/>
                  </a:lnTo>
                  <a:lnTo>
                    <a:pt x="424785" y="1173675"/>
                  </a:lnTo>
                  <a:lnTo>
                    <a:pt x="416215" y="1172087"/>
                  </a:lnTo>
                  <a:lnTo>
                    <a:pt x="408280" y="1170182"/>
                  </a:lnTo>
                  <a:lnTo>
                    <a:pt x="393045" y="1167006"/>
                  </a:lnTo>
                  <a:lnTo>
                    <a:pt x="379714" y="1162877"/>
                  </a:lnTo>
                  <a:lnTo>
                    <a:pt x="367653" y="1158431"/>
                  </a:lnTo>
                  <a:lnTo>
                    <a:pt x="357496" y="1153984"/>
                  </a:lnTo>
                  <a:lnTo>
                    <a:pt x="348926" y="1149855"/>
                  </a:lnTo>
                  <a:lnTo>
                    <a:pt x="341308" y="1146044"/>
                  </a:lnTo>
                  <a:lnTo>
                    <a:pt x="335595" y="1142551"/>
                  </a:lnTo>
                  <a:lnTo>
                    <a:pt x="331151" y="1139375"/>
                  </a:lnTo>
                  <a:lnTo>
                    <a:pt x="327660" y="1137152"/>
                  </a:lnTo>
                  <a:lnTo>
                    <a:pt x="325438" y="1134928"/>
                  </a:lnTo>
                  <a:lnTo>
                    <a:pt x="923427" y="530225"/>
                  </a:lnTo>
                  <a:close/>
                  <a:moveTo>
                    <a:pt x="1084432" y="388938"/>
                  </a:moveTo>
                  <a:lnTo>
                    <a:pt x="1089844" y="389573"/>
                  </a:lnTo>
                  <a:lnTo>
                    <a:pt x="1097165" y="389891"/>
                  </a:lnTo>
                  <a:lnTo>
                    <a:pt x="1106715" y="390843"/>
                  </a:lnTo>
                  <a:lnTo>
                    <a:pt x="1118175" y="392748"/>
                  </a:lnTo>
                  <a:lnTo>
                    <a:pt x="1132499" y="396241"/>
                  </a:lnTo>
                  <a:lnTo>
                    <a:pt x="1140458" y="398146"/>
                  </a:lnTo>
                  <a:lnTo>
                    <a:pt x="1148734" y="400686"/>
                  </a:lnTo>
                  <a:lnTo>
                    <a:pt x="1157329" y="403226"/>
                  </a:lnTo>
                  <a:lnTo>
                    <a:pt x="1166879" y="406718"/>
                  </a:lnTo>
                  <a:lnTo>
                    <a:pt x="1176747" y="410528"/>
                  </a:lnTo>
                  <a:lnTo>
                    <a:pt x="1187252" y="414656"/>
                  </a:lnTo>
                  <a:lnTo>
                    <a:pt x="1197756" y="419418"/>
                  </a:lnTo>
                  <a:lnTo>
                    <a:pt x="1208579" y="424816"/>
                  </a:lnTo>
                  <a:lnTo>
                    <a:pt x="1220358" y="430848"/>
                  </a:lnTo>
                  <a:lnTo>
                    <a:pt x="1232136" y="437198"/>
                  </a:lnTo>
                  <a:lnTo>
                    <a:pt x="1244550" y="444183"/>
                  </a:lnTo>
                  <a:lnTo>
                    <a:pt x="1256965" y="452121"/>
                  </a:lnTo>
                  <a:lnTo>
                    <a:pt x="1270017" y="460376"/>
                  </a:lnTo>
                  <a:lnTo>
                    <a:pt x="1283386" y="469901"/>
                  </a:lnTo>
                  <a:lnTo>
                    <a:pt x="1296438" y="480061"/>
                  </a:lnTo>
                  <a:lnTo>
                    <a:pt x="1310444" y="490856"/>
                  </a:lnTo>
                  <a:lnTo>
                    <a:pt x="1324450" y="502286"/>
                  </a:lnTo>
                  <a:lnTo>
                    <a:pt x="1338775" y="514986"/>
                  </a:lnTo>
                  <a:lnTo>
                    <a:pt x="1353100" y="528003"/>
                  </a:lnTo>
                  <a:lnTo>
                    <a:pt x="1367743" y="542291"/>
                  </a:lnTo>
                  <a:lnTo>
                    <a:pt x="1382386" y="557531"/>
                  </a:lnTo>
                  <a:lnTo>
                    <a:pt x="1396074" y="572136"/>
                  </a:lnTo>
                  <a:lnTo>
                    <a:pt x="1408489" y="586423"/>
                  </a:lnTo>
                  <a:lnTo>
                    <a:pt x="1420267" y="600393"/>
                  </a:lnTo>
                  <a:lnTo>
                    <a:pt x="1430772" y="613728"/>
                  </a:lnTo>
                  <a:lnTo>
                    <a:pt x="1440640" y="627381"/>
                  </a:lnTo>
                  <a:lnTo>
                    <a:pt x="1449235" y="640081"/>
                  </a:lnTo>
                  <a:lnTo>
                    <a:pt x="1457511" y="653098"/>
                  </a:lnTo>
                  <a:lnTo>
                    <a:pt x="1464833" y="665163"/>
                  </a:lnTo>
                  <a:lnTo>
                    <a:pt x="1471517" y="676911"/>
                  </a:lnTo>
                  <a:lnTo>
                    <a:pt x="1477566" y="688341"/>
                  </a:lnTo>
                  <a:lnTo>
                    <a:pt x="1482341" y="699136"/>
                  </a:lnTo>
                  <a:lnTo>
                    <a:pt x="1487434" y="709613"/>
                  </a:lnTo>
                  <a:lnTo>
                    <a:pt x="1490935" y="720408"/>
                  </a:lnTo>
                  <a:lnTo>
                    <a:pt x="1494755" y="729616"/>
                  </a:lnTo>
                  <a:lnTo>
                    <a:pt x="1497939" y="739141"/>
                  </a:lnTo>
                  <a:lnTo>
                    <a:pt x="1500167" y="747713"/>
                  </a:lnTo>
                  <a:lnTo>
                    <a:pt x="1502395" y="756286"/>
                  </a:lnTo>
                  <a:lnTo>
                    <a:pt x="1503987" y="763906"/>
                  </a:lnTo>
                  <a:lnTo>
                    <a:pt x="1505260" y="771526"/>
                  </a:lnTo>
                  <a:lnTo>
                    <a:pt x="1507170" y="784543"/>
                  </a:lnTo>
                  <a:lnTo>
                    <a:pt x="1508125" y="795338"/>
                  </a:lnTo>
                  <a:lnTo>
                    <a:pt x="1508125" y="804228"/>
                  </a:lnTo>
                  <a:lnTo>
                    <a:pt x="1507807" y="810261"/>
                  </a:lnTo>
                  <a:lnTo>
                    <a:pt x="1506852" y="815341"/>
                  </a:lnTo>
                  <a:lnTo>
                    <a:pt x="1444778" y="877888"/>
                  </a:lnTo>
                  <a:lnTo>
                    <a:pt x="1442550" y="864553"/>
                  </a:lnTo>
                  <a:lnTo>
                    <a:pt x="1439048" y="851218"/>
                  </a:lnTo>
                  <a:lnTo>
                    <a:pt x="1435228" y="836296"/>
                  </a:lnTo>
                  <a:lnTo>
                    <a:pt x="1430135" y="821691"/>
                  </a:lnTo>
                  <a:lnTo>
                    <a:pt x="1424087" y="806451"/>
                  </a:lnTo>
                  <a:lnTo>
                    <a:pt x="1416765" y="790576"/>
                  </a:lnTo>
                  <a:lnTo>
                    <a:pt x="1408807" y="774383"/>
                  </a:lnTo>
                  <a:lnTo>
                    <a:pt x="1399894" y="757873"/>
                  </a:lnTo>
                  <a:lnTo>
                    <a:pt x="1390026" y="741363"/>
                  </a:lnTo>
                  <a:lnTo>
                    <a:pt x="1378884" y="724536"/>
                  </a:lnTo>
                  <a:lnTo>
                    <a:pt x="1367106" y="707073"/>
                  </a:lnTo>
                  <a:lnTo>
                    <a:pt x="1353737" y="689928"/>
                  </a:lnTo>
                  <a:lnTo>
                    <a:pt x="1340048" y="672466"/>
                  </a:lnTo>
                  <a:lnTo>
                    <a:pt x="1325087" y="655003"/>
                  </a:lnTo>
                  <a:lnTo>
                    <a:pt x="1308852" y="637541"/>
                  </a:lnTo>
                  <a:lnTo>
                    <a:pt x="1291981" y="620396"/>
                  </a:lnTo>
                  <a:lnTo>
                    <a:pt x="1278611" y="607061"/>
                  </a:lnTo>
                  <a:lnTo>
                    <a:pt x="1264923" y="594361"/>
                  </a:lnTo>
                  <a:lnTo>
                    <a:pt x="1251235" y="582296"/>
                  </a:lnTo>
                  <a:lnTo>
                    <a:pt x="1238184" y="570866"/>
                  </a:lnTo>
                  <a:lnTo>
                    <a:pt x="1224814" y="560388"/>
                  </a:lnTo>
                  <a:lnTo>
                    <a:pt x="1212081" y="550228"/>
                  </a:lnTo>
                  <a:lnTo>
                    <a:pt x="1199348" y="541021"/>
                  </a:lnTo>
                  <a:lnTo>
                    <a:pt x="1187252" y="532448"/>
                  </a:lnTo>
                  <a:lnTo>
                    <a:pt x="1175155" y="524511"/>
                  </a:lnTo>
                  <a:lnTo>
                    <a:pt x="1163059" y="516573"/>
                  </a:lnTo>
                  <a:lnTo>
                    <a:pt x="1151917" y="509588"/>
                  </a:lnTo>
                  <a:lnTo>
                    <a:pt x="1140776" y="502921"/>
                  </a:lnTo>
                  <a:lnTo>
                    <a:pt x="1129953" y="496888"/>
                  </a:lnTo>
                  <a:lnTo>
                    <a:pt x="1119766" y="491808"/>
                  </a:lnTo>
                  <a:lnTo>
                    <a:pt x="1109580" y="486411"/>
                  </a:lnTo>
                  <a:lnTo>
                    <a:pt x="1100030" y="481966"/>
                  </a:lnTo>
                  <a:lnTo>
                    <a:pt x="1082522" y="474028"/>
                  </a:lnTo>
                  <a:lnTo>
                    <a:pt x="1066287" y="467678"/>
                  </a:lnTo>
                  <a:lnTo>
                    <a:pt x="1052599" y="462598"/>
                  </a:lnTo>
                  <a:lnTo>
                    <a:pt x="1040821" y="459106"/>
                  </a:lnTo>
                  <a:lnTo>
                    <a:pt x="1031590" y="456248"/>
                  </a:lnTo>
                  <a:lnTo>
                    <a:pt x="1024905" y="454343"/>
                  </a:lnTo>
                  <a:lnTo>
                    <a:pt x="1019175" y="453391"/>
                  </a:lnTo>
                  <a:lnTo>
                    <a:pt x="1084432" y="388938"/>
                  </a:lnTo>
                  <a:close/>
                  <a:moveTo>
                    <a:pt x="1213168" y="238125"/>
                  </a:moveTo>
                  <a:lnTo>
                    <a:pt x="1218883" y="238125"/>
                  </a:lnTo>
                  <a:lnTo>
                    <a:pt x="1226186" y="238759"/>
                  </a:lnTo>
                  <a:lnTo>
                    <a:pt x="1236028" y="239709"/>
                  </a:lnTo>
                  <a:lnTo>
                    <a:pt x="1248411" y="242245"/>
                  </a:lnTo>
                  <a:lnTo>
                    <a:pt x="1263016" y="245414"/>
                  </a:lnTo>
                  <a:lnTo>
                    <a:pt x="1270953" y="247315"/>
                  </a:lnTo>
                  <a:lnTo>
                    <a:pt x="1280161" y="249850"/>
                  </a:lnTo>
                  <a:lnTo>
                    <a:pt x="1289051" y="253020"/>
                  </a:lnTo>
                  <a:lnTo>
                    <a:pt x="1298893" y="256506"/>
                  </a:lnTo>
                  <a:lnTo>
                    <a:pt x="1309053" y="260625"/>
                  </a:lnTo>
                  <a:lnTo>
                    <a:pt x="1319848" y="264745"/>
                  </a:lnTo>
                  <a:lnTo>
                    <a:pt x="1330961" y="269816"/>
                  </a:lnTo>
                  <a:lnTo>
                    <a:pt x="1342391" y="275203"/>
                  </a:lnTo>
                  <a:lnTo>
                    <a:pt x="1354456" y="281541"/>
                  </a:lnTo>
                  <a:lnTo>
                    <a:pt x="1366838" y="288196"/>
                  </a:lnTo>
                  <a:lnTo>
                    <a:pt x="1379538" y="295802"/>
                  </a:lnTo>
                  <a:lnTo>
                    <a:pt x="1392873" y="303725"/>
                  </a:lnTo>
                  <a:lnTo>
                    <a:pt x="1405891" y="312598"/>
                  </a:lnTo>
                  <a:lnTo>
                    <a:pt x="1419861" y="322422"/>
                  </a:lnTo>
                  <a:lnTo>
                    <a:pt x="1433831" y="332880"/>
                  </a:lnTo>
                  <a:lnTo>
                    <a:pt x="1448436" y="344289"/>
                  </a:lnTo>
                  <a:lnTo>
                    <a:pt x="1463041" y="356332"/>
                  </a:lnTo>
                  <a:lnTo>
                    <a:pt x="1477963" y="369325"/>
                  </a:lnTo>
                  <a:lnTo>
                    <a:pt x="1492886" y="383269"/>
                  </a:lnTo>
                  <a:lnTo>
                    <a:pt x="1508126" y="398164"/>
                  </a:lnTo>
                  <a:lnTo>
                    <a:pt x="1523366" y="413692"/>
                  </a:lnTo>
                  <a:lnTo>
                    <a:pt x="1537653" y="428587"/>
                  </a:lnTo>
                  <a:lnTo>
                    <a:pt x="1550353" y="443481"/>
                  </a:lnTo>
                  <a:lnTo>
                    <a:pt x="1562418" y="458376"/>
                  </a:lnTo>
                  <a:lnTo>
                    <a:pt x="1573848" y="472637"/>
                  </a:lnTo>
                  <a:lnTo>
                    <a:pt x="1583691" y="486264"/>
                  </a:lnTo>
                  <a:lnTo>
                    <a:pt x="1593216" y="499891"/>
                  </a:lnTo>
                  <a:lnTo>
                    <a:pt x="1601471" y="512884"/>
                  </a:lnTo>
                  <a:lnTo>
                    <a:pt x="1609091" y="525878"/>
                  </a:lnTo>
                  <a:lnTo>
                    <a:pt x="1616076" y="538237"/>
                  </a:lnTo>
                  <a:lnTo>
                    <a:pt x="1622108" y="549963"/>
                  </a:lnTo>
                  <a:lnTo>
                    <a:pt x="1627823" y="561371"/>
                  </a:lnTo>
                  <a:lnTo>
                    <a:pt x="1632268" y="572780"/>
                  </a:lnTo>
                  <a:lnTo>
                    <a:pt x="1636713" y="583238"/>
                  </a:lnTo>
                  <a:lnTo>
                    <a:pt x="1640206" y="593379"/>
                  </a:lnTo>
                  <a:lnTo>
                    <a:pt x="1643699" y="603203"/>
                  </a:lnTo>
                  <a:lnTo>
                    <a:pt x="1646239" y="612077"/>
                  </a:lnTo>
                  <a:lnTo>
                    <a:pt x="1648143" y="620633"/>
                  </a:lnTo>
                  <a:lnTo>
                    <a:pt x="1650049" y="628873"/>
                  </a:lnTo>
                  <a:lnTo>
                    <a:pt x="1651636" y="636478"/>
                  </a:lnTo>
                  <a:lnTo>
                    <a:pt x="1652589" y="643767"/>
                  </a:lnTo>
                  <a:lnTo>
                    <a:pt x="1653541" y="650422"/>
                  </a:lnTo>
                  <a:lnTo>
                    <a:pt x="1654176" y="661514"/>
                  </a:lnTo>
                  <a:lnTo>
                    <a:pt x="1654176" y="670705"/>
                  </a:lnTo>
                  <a:lnTo>
                    <a:pt x="1653859" y="677043"/>
                  </a:lnTo>
                  <a:lnTo>
                    <a:pt x="1652906" y="682747"/>
                  </a:lnTo>
                  <a:lnTo>
                    <a:pt x="1588136" y="747713"/>
                  </a:lnTo>
                  <a:lnTo>
                    <a:pt x="1585596" y="733769"/>
                  </a:lnTo>
                  <a:lnTo>
                    <a:pt x="1582421" y="719508"/>
                  </a:lnTo>
                  <a:lnTo>
                    <a:pt x="1578293" y="704297"/>
                  </a:lnTo>
                  <a:lnTo>
                    <a:pt x="1572896" y="689085"/>
                  </a:lnTo>
                  <a:lnTo>
                    <a:pt x="1566546" y="672923"/>
                  </a:lnTo>
                  <a:lnTo>
                    <a:pt x="1559561" y="656761"/>
                  </a:lnTo>
                  <a:lnTo>
                    <a:pt x="1550671" y="639964"/>
                  </a:lnTo>
                  <a:lnTo>
                    <a:pt x="1541463" y="622534"/>
                  </a:lnTo>
                  <a:lnTo>
                    <a:pt x="1531303" y="605105"/>
                  </a:lnTo>
                  <a:lnTo>
                    <a:pt x="1519556" y="587358"/>
                  </a:lnTo>
                  <a:lnTo>
                    <a:pt x="1507173" y="569294"/>
                  </a:lnTo>
                  <a:lnTo>
                    <a:pt x="1493521" y="551230"/>
                  </a:lnTo>
                  <a:lnTo>
                    <a:pt x="1479233" y="533166"/>
                  </a:lnTo>
                  <a:lnTo>
                    <a:pt x="1463676" y="514786"/>
                  </a:lnTo>
                  <a:lnTo>
                    <a:pt x="1446848" y="497039"/>
                  </a:lnTo>
                  <a:lnTo>
                    <a:pt x="1429386" y="478975"/>
                  </a:lnTo>
                  <a:lnTo>
                    <a:pt x="1415098" y="465031"/>
                  </a:lnTo>
                  <a:lnTo>
                    <a:pt x="1400811" y="451721"/>
                  </a:lnTo>
                  <a:lnTo>
                    <a:pt x="1386841" y="439362"/>
                  </a:lnTo>
                  <a:lnTo>
                    <a:pt x="1372871" y="427636"/>
                  </a:lnTo>
                  <a:lnTo>
                    <a:pt x="1359536" y="416544"/>
                  </a:lnTo>
                  <a:lnTo>
                    <a:pt x="1345883" y="406086"/>
                  </a:lnTo>
                  <a:lnTo>
                    <a:pt x="1332548" y="396262"/>
                  </a:lnTo>
                  <a:lnTo>
                    <a:pt x="1319848" y="387389"/>
                  </a:lnTo>
                  <a:lnTo>
                    <a:pt x="1307148" y="378832"/>
                  </a:lnTo>
                  <a:lnTo>
                    <a:pt x="1295083" y="370909"/>
                  </a:lnTo>
                  <a:lnTo>
                    <a:pt x="1283018" y="363620"/>
                  </a:lnTo>
                  <a:lnTo>
                    <a:pt x="1271271" y="356648"/>
                  </a:lnTo>
                  <a:lnTo>
                    <a:pt x="1260158" y="350627"/>
                  </a:lnTo>
                  <a:lnTo>
                    <a:pt x="1249681" y="344606"/>
                  </a:lnTo>
                  <a:lnTo>
                    <a:pt x="1239203" y="339219"/>
                  </a:lnTo>
                  <a:lnTo>
                    <a:pt x="1229361" y="334782"/>
                  </a:lnTo>
                  <a:lnTo>
                    <a:pt x="1210628" y="326542"/>
                  </a:lnTo>
                  <a:lnTo>
                    <a:pt x="1193801" y="319887"/>
                  </a:lnTo>
                  <a:lnTo>
                    <a:pt x="1179513" y="314500"/>
                  </a:lnTo>
                  <a:lnTo>
                    <a:pt x="1167766" y="310697"/>
                  </a:lnTo>
                  <a:lnTo>
                    <a:pt x="1157923" y="307845"/>
                  </a:lnTo>
                  <a:lnTo>
                    <a:pt x="1150621" y="306260"/>
                  </a:lnTo>
                  <a:lnTo>
                    <a:pt x="1144588" y="304992"/>
                  </a:lnTo>
                  <a:lnTo>
                    <a:pt x="1213168" y="238125"/>
                  </a:lnTo>
                  <a:close/>
                  <a:moveTo>
                    <a:pt x="1555569" y="0"/>
                  </a:moveTo>
                  <a:lnTo>
                    <a:pt x="1566687" y="0"/>
                  </a:lnTo>
                  <a:lnTo>
                    <a:pt x="1578441" y="0"/>
                  </a:lnTo>
                  <a:lnTo>
                    <a:pt x="1589876" y="1272"/>
                  </a:lnTo>
                  <a:lnTo>
                    <a:pt x="1601948" y="2862"/>
                  </a:lnTo>
                  <a:lnTo>
                    <a:pt x="1614337" y="5088"/>
                  </a:lnTo>
                  <a:lnTo>
                    <a:pt x="1627043" y="7950"/>
                  </a:lnTo>
                  <a:lnTo>
                    <a:pt x="1640385" y="11766"/>
                  </a:lnTo>
                  <a:lnTo>
                    <a:pt x="1653409" y="16218"/>
                  </a:lnTo>
                  <a:lnTo>
                    <a:pt x="1667386" y="21624"/>
                  </a:lnTo>
                  <a:lnTo>
                    <a:pt x="1681363" y="27984"/>
                  </a:lnTo>
                  <a:lnTo>
                    <a:pt x="1695976" y="35298"/>
                  </a:lnTo>
                  <a:lnTo>
                    <a:pt x="1710588" y="42930"/>
                  </a:lnTo>
                  <a:lnTo>
                    <a:pt x="1725836" y="52152"/>
                  </a:lnTo>
                  <a:lnTo>
                    <a:pt x="1741084" y="62010"/>
                  </a:lnTo>
                  <a:lnTo>
                    <a:pt x="1756649" y="72822"/>
                  </a:lnTo>
                  <a:lnTo>
                    <a:pt x="1772850" y="84588"/>
                  </a:lnTo>
                  <a:lnTo>
                    <a:pt x="1789051" y="97626"/>
                  </a:lnTo>
                  <a:lnTo>
                    <a:pt x="1804617" y="111300"/>
                  </a:lnTo>
                  <a:lnTo>
                    <a:pt x="1819547" y="124656"/>
                  </a:lnTo>
                  <a:lnTo>
                    <a:pt x="1832571" y="138330"/>
                  </a:lnTo>
                  <a:lnTo>
                    <a:pt x="1844642" y="151686"/>
                  </a:lnTo>
                  <a:lnTo>
                    <a:pt x="1856078" y="165042"/>
                  </a:lnTo>
                  <a:lnTo>
                    <a:pt x="1865608" y="178398"/>
                  </a:lnTo>
                  <a:lnTo>
                    <a:pt x="1874502" y="191755"/>
                  </a:lnTo>
                  <a:lnTo>
                    <a:pt x="1881809" y="204475"/>
                  </a:lnTo>
                  <a:lnTo>
                    <a:pt x="1888797" y="217831"/>
                  </a:lnTo>
                  <a:lnTo>
                    <a:pt x="1894197" y="230869"/>
                  </a:lnTo>
                  <a:lnTo>
                    <a:pt x="1898962" y="243907"/>
                  </a:lnTo>
                  <a:lnTo>
                    <a:pt x="1902457" y="256309"/>
                  </a:lnTo>
                  <a:lnTo>
                    <a:pt x="1905633" y="268711"/>
                  </a:lnTo>
                  <a:lnTo>
                    <a:pt x="1907857" y="281113"/>
                  </a:lnTo>
                  <a:lnTo>
                    <a:pt x="1908810" y="293197"/>
                  </a:lnTo>
                  <a:lnTo>
                    <a:pt x="1909763" y="305281"/>
                  </a:lnTo>
                  <a:lnTo>
                    <a:pt x="1909763" y="316729"/>
                  </a:lnTo>
                  <a:lnTo>
                    <a:pt x="1908492" y="328177"/>
                  </a:lnTo>
                  <a:lnTo>
                    <a:pt x="1907539" y="339307"/>
                  </a:lnTo>
                  <a:lnTo>
                    <a:pt x="1905316" y="350437"/>
                  </a:lnTo>
                  <a:lnTo>
                    <a:pt x="1902457" y="360931"/>
                  </a:lnTo>
                  <a:lnTo>
                    <a:pt x="1899598" y="371425"/>
                  </a:lnTo>
                  <a:lnTo>
                    <a:pt x="1895786" y="381601"/>
                  </a:lnTo>
                  <a:lnTo>
                    <a:pt x="1891656" y="391459"/>
                  </a:lnTo>
                  <a:lnTo>
                    <a:pt x="1887527" y="400681"/>
                  </a:lnTo>
                  <a:lnTo>
                    <a:pt x="1882762" y="409903"/>
                  </a:lnTo>
                  <a:lnTo>
                    <a:pt x="1877361" y="418490"/>
                  </a:lnTo>
                  <a:lnTo>
                    <a:pt x="1871643" y="426758"/>
                  </a:lnTo>
                  <a:lnTo>
                    <a:pt x="1865925" y="434708"/>
                  </a:lnTo>
                  <a:lnTo>
                    <a:pt x="1860208" y="442340"/>
                  </a:lnTo>
                  <a:lnTo>
                    <a:pt x="1854172" y="449336"/>
                  </a:lnTo>
                  <a:lnTo>
                    <a:pt x="1847501" y="456014"/>
                  </a:lnTo>
                  <a:lnTo>
                    <a:pt x="1841783" y="463328"/>
                  </a:lnTo>
                  <a:lnTo>
                    <a:pt x="1830983" y="476048"/>
                  </a:lnTo>
                  <a:lnTo>
                    <a:pt x="1801122" y="514208"/>
                  </a:lnTo>
                  <a:lnTo>
                    <a:pt x="1764909" y="560636"/>
                  </a:lnTo>
                  <a:lnTo>
                    <a:pt x="1730283" y="604838"/>
                  </a:lnTo>
                  <a:lnTo>
                    <a:pt x="1729648" y="593708"/>
                  </a:lnTo>
                  <a:lnTo>
                    <a:pt x="1728377" y="581306"/>
                  </a:lnTo>
                  <a:lnTo>
                    <a:pt x="1726471" y="567632"/>
                  </a:lnTo>
                  <a:lnTo>
                    <a:pt x="1723930" y="553322"/>
                  </a:lnTo>
                  <a:lnTo>
                    <a:pt x="1720118" y="537740"/>
                  </a:lnTo>
                  <a:lnTo>
                    <a:pt x="1715353" y="521840"/>
                  </a:lnTo>
                  <a:lnTo>
                    <a:pt x="1712494" y="513254"/>
                  </a:lnTo>
                  <a:lnTo>
                    <a:pt x="1709318" y="504668"/>
                  </a:lnTo>
                  <a:lnTo>
                    <a:pt x="1705823" y="496082"/>
                  </a:lnTo>
                  <a:lnTo>
                    <a:pt x="1702011" y="487178"/>
                  </a:lnTo>
                  <a:lnTo>
                    <a:pt x="1697882" y="477638"/>
                  </a:lnTo>
                  <a:lnTo>
                    <a:pt x="1693117" y="468098"/>
                  </a:lnTo>
                  <a:lnTo>
                    <a:pt x="1688034" y="458876"/>
                  </a:lnTo>
                  <a:lnTo>
                    <a:pt x="1682952" y="449018"/>
                  </a:lnTo>
                  <a:lnTo>
                    <a:pt x="1677234" y="439160"/>
                  </a:lnTo>
                  <a:lnTo>
                    <a:pt x="1670881" y="428984"/>
                  </a:lnTo>
                  <a:lnTo>
                    <a:pt x="1664527" y="418808"/>
                  </a:lnTo>
                  <a:lnTo>
                    <a:pt x="1657221" y="408631"/>
                  </a:lnTo>
                  <a:lnTo>
                    <a:pt x="1649915" y="398137"/>
                  </a:lnTo>
                  <a:lnTo>
                    <a:pt x="1641973" y="387643"/>
                  </a:lnTo>
                  <a:lnTo>
                    <a:pt x="1633079" y="376831"/>
                  </a:lnTo>
                  <a:lnTo>
                    <a:pt x="1624184" y="365701"/>
                  </a:lnTo>
                  <a:lnTo>
                    <a:pt x="1614337" y="354889"/>
                  </a:lnTo>
                  <a:lnTo>
                    <a:pt x="1604489" y="343441"/>
                  </a:lnTo>
                  <a:lnTo>
                    <a:pt x="1593688" y="332311"/>
                  </a:lnTo>
                  <a:lnTo>
                    <a:pt x="1582570" y="320863"/>
                  </a:lnTo>
                  <a:lnTo>
                    <a:pt x="1571134" y="310051"/>
                  </a:lnTo>
                  <a:lnTo>
                    <a:pt x="1559381" y="299239"/>
                  </a:lnTo>
                  <a:lnTo>
                    <a:pt x="1548263" y="289381"/>
                  </a:lnTo>
                  <a:lnTo>
                    <a:pt x="1536827" y="279523"/>
                  </a:lnTo>
                  <a:lnTo>
                    <a:pt x="1525709" y="270619"/>
                  </a:lnTo>
                  <a:lnTo>
                    <a:pt x="1514590" y="262351"/>
                  </a:lnTo>
                  <a:lnTo>
                    <a:pt x="1503472" y="254083"/>
                  </a:lnTo>
                  <a:lnTo>
                    <a:pt x="1492672" y="246451"/>
                  </a:lnTo>
                  <a:lnTo>
                    <a:pt x="1481871" y="239137"/>
                  </a:lnTo>
                  <a:lnTo>
                    <a:pt x="1471388" y="232777"/>
                  </a:lnTo>
                  <a:lnTo>
                    <a:pt x="1460905" y="226417"/>
                  </a:lnTo>
                  <a:lnTo>
                    <a:pt x="1450740" y="220693"/>
                  </a:lnTo>
                  <a:lnTo>
                    <a:pt x="1440575" y="215287"/>
                  </a:lnTo>
                  <a:lnTo>
                    <a:pt x="1430410" y="210199"/>
                  </a:lnTo>
                  <a:lnTo>
                    <a:pt x="1420562" y="205747"/>
                  </a:lnTo>
                  <a:lnTo>
                    <a:pt x="1411350" y="201613"/>
                  </a:lnTo>
                  <a:lnTo>
                    <a:pt x="1401820" y="197479"/>
                  </a:lnTo>
                  <a:lnTo>
                    <a:pt x="1392925" y="193981"/>
                  </a:lnTo>
                  <a:lnTo>
                    <a:pt x="1375136" y="187620"/>
                  </a:lnTo>
                  <a:lnTo>
                    <a:pt x="1358300" y="182850"/>
                  </a:lnTo>
                  <a:lnTo>
                    <a:pt x="1342417" y="178716"/>
                  </a:lnTo>
                  <a:lnTo>
                    <a:pt x="1327805" y="175536"/>
                  </a:lnTo>
                  <a:lnTo>
                    <a:pt x="1314145" y="173310"/>
                  </a:lnTo>
                  <a:lnTo>
                    <a:pt x="1301756" y="171720"/>
                  </a:lnTo>
                  <a:lnTo>
                    <a:pt x="1290638" y="171084"/>
                  </a:lnTo>
                  <a:lnTo>
                    <a:pt x="1330346" y="138966"/>
                  </a:lnTo>
                  <a:lnTo>
                    <a:pt x="1370689" y="105894"/>
                  </a:lnTo>
                  <a:lnTo>
                    <a:pt x="1405950" y="76638"/>
                  </a:lnTo>
                  <a:lnTo>
                    <a:pt x="1419609" y="64554"/>
                  </a:lnTo>
                  <a:lnTo>
                    <a:pt x="1429774" y="55650"/>
                  </a:lnTo>
                  <a:lnTo>
                    <a:pt x="1435810" y="49926"/>
                  </a:lnTo>
                  <a:lnTo>
                    <a:pt x="1442163" y="44520"/>
                  </a:lnTo>
                  <a:lnTo>
                    <a:pt x="1448834" y="39432"/>
                  </a:lnTo>
                  <a:lnTo>
                    <a:pt x="1455505" y="34026"/>
                  </a:lnTo>
                  <a:lnTo>
                    <a:pt x="1463129" y="29256"/>
                  </a:lnTo>
                  <a:lnTo>
                    <a:pt x="1470753" y="24486"/>
                  </a:lnTo>
                  <a:lnTo>
                    <a:pt x="1479012" y="20352"/>
                  </a:lnTo>
                  <a:lnTo>
                    <a:pt x="1487271" y="16218"/>
                  </a:lnTo>
                  <a:lnTo>
                    <a:pt x="1495848" y="13038"/>
                  </a:lnTo>
                  <a:lnTo>
                    <a:pt x="1505378" y="9540"/>
                  </a:lnTo>
                  <a:lnTo>
                    <a:pt x="1514590" y="6996"/>
                  </a:lnTo>
                  <a:lnTo>
                    <a:pt x="1524438" y="4770"/>
                  </a:lnTo>
                  <a:lnTo>
                    <a:pt x="1534285" y="2544"/>
                  </a:lnTo>
                  <a:lnTo>
                    <a:pt x="1544768" y="1272"/>
                  </a:lnTo>
                  <a:lnTo>
                    <a:pt x="1555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2031080" y="2141892"/>
            <a:ext cx="4930862" cy="2180987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DBDD-DE5F-47F8-962B-9EF3248BAE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67A0-307E-4677-8718-7C9CCEA605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505" indent="-357505">
              <a:buSzPct val="100000"/>
              <a:buFont typeface="Wingdings" panose="05000000000000000000" pitchFamily="2" charset="2"/>
              <a:buChar char="±"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C2BF-9C7B-4243-9D17-AB22F507523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76" y="2718974"/>
            <a:ext cx="6996110" cy="957127"/>
          </a:xfrm>
        </p:spPr>
        <p:txBody>
          <a:bodyPr anchor="b"/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76" y="3868555"/>
            <a:ext cx="6996110" cy="6182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DD58-0FF0-4A74-A614-C6D1F985798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5976-D550-418D-88B8-BA334A9B060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4D11-4331-4248-ADD6-BFCDBA492A1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8242-1190-4B96-84BD-53CA2112272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4BE-DF63-45E3-A6BB-ACAD7CC478B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1091-D2D7-439D-B982-EEE65393BC1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E7AF-355F-4F19-9ADE-FF62841029A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av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A6A6A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49D697-8FBB-4427-8053-082CCAF18AE4}" type="slidenum">
              <a:rPr lang="zh-CN" altLang="zh-CN"/>
              <a:t>‹#›</a:t>
            </a:fld>
            <a:endParaRPr lang="zh-CN" altLang="zh-CN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784350"/>
            <a:ext cx="8058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6425" y="942975"/>
            <a:ext cx="8080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1" name="Forme libre 6"/>
          <p:cNvSpPr/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6 w 5772"/>
              <a:gd name="T1" fmla="*/ 2147483646 h 656"/>
              <a:gd name="T2" fmla="*/ 2147483646 w 5772"/>
              <a:gd name="T3" fmla="*/ 0 h 656"/>
              <a:gd name="T4" fmla="*/ 2147483646 w 5772"/>
              <a:gd name="T5" fmla="*/ 2147483646 h 656"/>
              <a:gd name="T6" fmla="*/ 2147483646 w 5772"/>
              <a:gd name="T7" fmla="*/ 2147483646 h 656"/>
              <a:gd name="T8" fmla="*/ 2147483646 w 5772"/>
              <a:gd name="T9" fmla="*/ 2147483646 h 656"/>
              <a:gd name="T10" fmla="*/ 2147483646 w 5772"/>
              <a:gd name="T11" fmla="*/ 2147483646 h 656"/>
              <a:gd name="T12" fmla="*/ 2147483646 w 5772"/>
              <a:gd name="T13" fmla="*/ 2147483646 h 656"/>
              <a:gd name="T14" fmla="*/ 0 w 5772"/>
              <a:gd name="T15" fmla="*/ 2147483646 h 656"/>
              <a:gd name="T16" fmla="*/ 2147483646 w 5772"/>
              <a:gd name="T17" fmla="*/ 2147483646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F7825">
                  <a:alpha val="45000"/>
                </a:srgbClr>
              </a:gs>
              <a:gs pos="100000">
                <a:srgbClr val="FFC400">
                  <a:alpha val="54999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" name="Forme libre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7BC29">
                  <a:shade val="50000"/>
                  <a:alpha val="30000"/>
                  <a:satMod val="130000"/>
                </a:srgbClr>
              </a:gs>
              <a:gs pos="80000">
                <a:srgbClr val="F3A447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CN" kern="0" smtClean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035" name="Groupe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55" name="Forme libre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E7BC29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F3A447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6" name="Forme libre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D092A7"/>
                  </a:gs>
                  <a:gs pos="44000">
                    <a:srgbClr val="A5B592"/>
                  </a:gs>
                  <a:gs pos="33000">
                    <a:srgbClr val="F3A447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12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58356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9880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8667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106362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425132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A_图片 1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rgbClr val="6D514A"/>
        </a:buClr>
        <a:buSzPct val="90000"/>
        <a:buFont typeface="Wingdings" panose="05000000000000000000" pitchFamily="2" charset="2"/>
        <a:buChar char="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5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5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6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6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7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7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8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8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25.png"/><Relationship Id="rId5" Type="http://schemas.openxmlformats.org/officeDocument/2006/relationships/image" Target="../media/image27.jpeg"/><Relationship Id="rId15" Type="http://schemas.openxmlformats.org/officeDocument/2006/relationships/image" Target="../media/image35.png"/><Relationship Id="rId10" Type="http://schemas.openxmlformats.org/officeDocument/2006/relationships/image" Target="../media/image23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Unit6PartBLet&#8217;stalk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Unit6PartBLet&#8217;stalk&#35838;&#25991;&#24405;&#38899;_128k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4.mp3" TargetMode="External"/><Relationship Id="rId13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7.mp3" TargetMode="External"/><Relationship Id="rId18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3.mp3" TargetMode="External"/><Relationship Id="rId3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2.mp3" TargetMode="External"/><Relationship Id="rId21" Type="http://schemas.openxmlformats.org/officeDocument/2006/relationships/image" Target="../media/image11.png"/><Relationship Id="rId7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4.mp3" TargetMode="External"/><Relationship Id="rId1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6.mp3" TargetMode="External"/><Relationship Id="rId17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3.mp3" TargetMode="Externa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1.mp3" TargetMode="External"/><Relationship Id="rId16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8.mp3" TargetMode="External"/><Relationship Id="rId20" Type="http://schemas.openxmlformats.org/officeDocument/2006/relationships/notesSlide" Target="../notesSlides/notesSlide11.xm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1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9.mp3" TargetMode="External"/><Relationship Id="rId1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6.mp3" TargetMode="External"/><Relationship Id="rId5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9.mp3" TargetMode="External"/><Relationship Id="rId15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8.mp3" TargetMode="External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5.mp3" TargetMode="External"/><Relationship Id="rId19" Type="http://schemas.openxmlformats.org/officeDocument/2006/relationships/slideLayout" Target="../slideLayouts/slideLayout13.xm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2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5.mp3" TargetMode="External"/><Relationship Id="rId14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7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Unit6PartCListenandwrite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Unit6PartCListenandwrite&#35838;&#25991;&#24405;&#38899;_128k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&#27468;&#26354;&#21160;&#30011;&#65306;Five_little_monkey.sw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40.png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1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2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2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3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3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4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3&#35838;&#26102;&#25945;&#23398;&#35838;&#20214;\04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 bwMode="auto">
          <a:xfrm>
            <a:off x="758825" y="935038"/>
            <a:ext cx="33115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sp>
        <p:nvSpPr>
          <p:cNvPr id="4" name="标题 6"/>
          <p:cNvSpPr txBox="1"/>
          <p:nvPr/>
        </p:nvSpPr>
        <p:spPr bwMode="auto">
          <a:xfrm>
            <a:off x="832359" y="3089075"/>
            <a:ext cx="7416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3600" b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Unit6 Today Is Her Birthday</a:t>
            </a:r>
            <a:endParaRPr lang="zh-CN" altLang="en-US" sz="3600" b="1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765175"/>
            <a:ext cx="36718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>
            <a:spLocks noChangeArrowheads="1"/>
          </p:cNvSpPr>
          <p:nvPr/>
        </p:nvSpPr>
        <p:spPr bwMode="auto">
          <a:xfrm>
            <a:off x="0" y="393305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6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第三课时</a:t>
            </a:r>
            <a:endParaRPr lang="zh-CN" altLang="en-US" sz="36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4754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452438" y="334963"/>
            <a:ext cx="3687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87425"/>
            <a:ext cx="3619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92250"/>
            <a:ext cx="29527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2282825" y="3536950"/>
            <a:ext cx="4505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9600" dirty="0" smtClean="0">
                <a:solidFill>
                  <a:srgbClr val="0000FF"/>
                </a:solidFill>
                <a:latin typeface="+mj-lt"/>
                <a:ea typeface="+mn-ea"/>
              </a:rPr>
              <a:t>seven</a:t>
            </a:r>
            <a:r>
              <a:rPr lang="en-US" altLang="zh-CN" sz="96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96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134938" y="1825625"/>
            <a:ext cx="6048375" cy="1141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What’s 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thirty</a:t>
            </a: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and 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forty</a:t>
            </a: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? </a:t>
            </a:r>
            <a:endParaRPr lang="zh-CN" alt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7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0125" y="1989138"/>
            <a:ext cx="10906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20"/>
          <p:cNvSpPr txBox="1">
            <a:spLocks noChangeArrowheads="1"/>
          </p:cNvSpPr>
          <p:nvPr/>
        </p:nvSpPr>
        <p:spPr bwMode="auto">
          <a:xfrm>
            <a:off x="1919288" y="2416175"/>
            <a:ext cx="1593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rgbClr val="0000FF"/>
                </a:solidFill>
                <a:latin typeface="+mj-lt"/>
                <a:ea typeface="+mn-ea"/>
              </a:rPr>
              <a:t>(30)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4395788" y="2489200"/>
            <a:ext cx="1593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rgbClr val="0000FF"/>
                </a:solidFill>
                <a:latin typeface="+mj-lt"/>
                <a:ea typeface="+mn-ea"/>
              </a:rPr>
              <a:t>(40)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pic>
        <p:nvPicPr>
          <p:cNvPr id="20490" name="图片 1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70738" y="1731963"/>
            <a:ext cx="15414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324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452438" y="334963"/>
            <a:ext cx="3687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87425"/>
            <a:ext cx="3619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92250"/>
            <a:ext cx="29527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2736850" y="3403600"/>
            <a:ext cx="4505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9600" dirty="0" smtClean="0">
                <a:solidFill>
                  <a:srgbClr val="0000FF"/>
                </a:solidFill>
                <a:latin typeface="+mj-lt"/>
                <a:ea typeface="+mn-ea"/>
              </a:rPr>
              <a:t>eigh</a:t>
            </a:r>
            <a:r>
              <a:rPr lang="en-US" altLang="zh-CN" sz="96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96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134938" y="1825625"/>
            <a:ext cx="6048375" cy="1141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What’s 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fifty</a:t>
            </a: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and 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thirty</a:t>
            </a: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? </a:t>
            </a:r>
            <a:endParaRPr lang="zh-CN" alt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22535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84863" y="1955800"/>
            <a:ext cx="10890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20"/>
          <p:cNvSpPr txBox="1">
            <a:spLocks noChangeArrowheads="1"/>
          </p:cNvSpPr>
          <p:nvPr/>
        </p:nvSpPr>
        <p:spPr bwMode="auto">
          <a:xfrm>
            <a:off x="1919288" y="2416175"/>
            <a:ext cx="1593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rgbClr val="0000FF"/>
                </a:solidFill>
                <a:latin typeface="+mj-lt"/>
                <a:ea typeface="+mn-ea"/>
              </a:rPr>
              <a:t>(50)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4395788" y="2489200"/>
            <a:ext cx="1593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rgbClr val="0000FF"/>
                </a:solidFill>
                <a:latin typeface="+mj-lt"/>
                <a:ea typeface="+mn-ea"/>
              </a:rPr>
              <a:t>(30)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pic>
        <p:nvPicPr>
          <p:cNvPr id="22538" name="图片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00863" y="1704975"/>
            <a:ext cx="16557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5092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452438" y="334963"/>
            <a:ext cx="3687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87425"/>
            <a:ext cx="3619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92250"/>
            <a:ext cx="29527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2771775" y="3490913"/>
            <a:ext cx="45053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9600" dirty="0" smtClean="0">
                <a:solidFill>
                  <a:srgbClr val="0000FF"/>
                </a:solidFill>
                <a:latin typeface="+mj-lt"/>
                <a:ea typeface="+mn-ea"/>
              </a:rPr>
              <a:t>nine</a:t>
            </a:r>
            <a:r>
              <a:rPr lang="en-US" altLang="zh-CN" sz="96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96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157163" y="1884363"/>
            <a:ext cx="724535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What’s 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eighty</a:t>
            </a: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and 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ten</a:t>
            </a: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? </a:t>
            </a:r>
            <a:endParaRPr lang="zh-CN" alt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24583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1050" y="2351088"/>
            <a:ext cx="10890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20"/>
          <p:cNvSpPr txBox="1">
            <a:spLocks noChangeArrowheads="1"/>
          </p:cNvSpPr>
          <p:nvPr/>
        </p:nvSpPr>
        <p:spPr bwMode="auto">
          <a:xfrm>
            <a:off x="1919288" y="2416175"/>
            <a:ext cx="1593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rgbClr val="0000FF"/>
                </a:solidFill>
                <a:latin typeface="+mj-lt"/>
                <a:ea typeface="+mn-ea"/>
              </a:rPr>
              <a:t>(50)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4395788" y="2489200"/>
            <a:ext cx="1593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rgbClr val="0000FF"/>
                </a:solidFill>
                <a:latin typeface="+mj-lt"/>
                <a:ea typeface="+mn-ea"/>
              </a:rPr>
              <a:t>(30)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pic>
        <p:nvPicPr>
          <p:cNvPr id="24586" name="图片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3088" y="2011363"/>
            <a:ext cx="10636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图片 1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13688" y="2033588"/>
            <a:ext cx="7905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5135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 txBox="1"/>
          <p:nvPr/>
        </p:nvSpPr>
        <p:spPr bwMode="auto">
          <a:xfrm>
            <a:off x="452438" y="334963"/>
            <a:ext cx="3687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87425"/>
            <a:ext cx="3619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92250"/>
            <a:ext cx="29527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2317750" y="3287713"/>
            <a:ext cx="54578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9600" dirty="0" smtClean="0">
                <a:solidFill>
                  <a:srgbClr val="0000FF"/>
                </a:solidFill>
                <a:latin typeface="+mj-lt"/>
                <a:ea typeface="+mn-ea"/>
              </a:rPr>
              <a:t>hundred</a:t>
            </a:r>
            <a:endParaRPr lang="zh-CN" altLang="en-US" sz="96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157163" y="1884363"/>
            <a:ext cx="724535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What’s 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ninety</a:t>
            </a: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and 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ten</a:t>
            </a: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? </a:t>
            </a:r>
            <a:endParaRPr lang="zh-CN" alt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26631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57888" y="2274888"/>
            <a:ext cx="10890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20"/>
          <p:cNvSpPr txBox="1">
            <a:spLocks noChangeArrowheads="1"/>
          </p:cNvSpPr>
          <p:nvPr/>
        </p:nvSpPr>
        <p:spPr bwMode="auto">
          <a:xfrm>
            <a:off x="2051050" y="2505075"/>
            <a:ext cx="1593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rgbClr val="0000FF"/>
                </a:solidFill>
                <a:latin typeface="+mj-lt"/>
                <a:ea typeface="+mn-ea"/>
              </a:rPr>
              <a:t>(90)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4503738" y="2492375"/>
            <a:ext cx="1593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rgbClr val="0000FF"/>
                </a:solidFill>
                <a:latin typeface="+mj-lt"/>
                <a:ea typeface="+mn-ea"/>
              </a:rPr>
              <a:t>(10)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pic>
        <p:nvPicPr>
          <p:cNvPr id="26634" name="图片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6425" y="1865313"/>
            <a:ext cx="18970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8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5230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452438" y="334963"/>
            <a:ext cx="3687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87425"/>
            <a:ext cx="3619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learn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92250"/>
            <a:ext cx="2665412" cy="14288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644525" y="1687513"/>
            <a:ext cx="1216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two   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5003800" y="1773238"/>
            <a:ext cx="3529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three   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552450" y="2747963"/>
            <a:ext cx="3803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four    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9" name="文本框 20"/>
          <p:cNvSpPr txBox="1">
            <a:spLocks noChangeArrowheads="1"/>
          </p:cNvSpPr>
          <p:nvPr/>
        </p:nvSpPr>
        <p:spPr bwMode="auto">
          <a:xfrm>
            <a:off x="5219700" y="2747963"/>
            <a:ext cx="3057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five     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0" name="文本框 20"/>
          <p:cNvSpPr txBox="1">
            <a:spLocks noChangeArrowheads="1"/>
          </p:cNvSpPr>
          <p:nvPr/>
        </p:nvSpPr>
        <p:spPr bwMode="auto">
          <a:xfrm>
            <a:off x="2597150" y="3643313"/>
            <a:ext cx="3806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eight   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1" name="上箭头 10">
            <a:hlinkClick r:id="rId2" action="ppaction://hlinksldjump"/>
          </p:cNvPr>
          <p:cNvSpPr/>
          <p:nvPr/>
        </p:nvSpPr>
        <p:spPr>
          <a:xfrm rot="5400000">
            <a:off x="1748631" y="1948657"/>
            <a:ext cx="433387" cy="431800"/>
          </a:xfrm>
          <a:prstGeom prst="upArrow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2" name="上箭头 11">
            <a:hlinkClick r:id="rId2" action="ppaction://hlinksldjump"/>
          </p:cNvPr>
          <p:cNvSpPr/>
          <p:nvPr/>
        </p:nvSpPr>
        <p:spPr>
          <a:xfrm rot="5400000">
            <a:off x="6531769" y="1972469"/>
            <a:ext cx="433388" cy="431800"/>
          </a:xfrm>
          <a:prstGeom prst="upArrow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3" name="上箭头 12">
            <a:hlinkClick r:id="rId2" action="ppaction://hlinksldjump"/>
          </p:cNvPr>
          <p:cNvSpPr/>
          <p:nvPr/>
        </p:nvSpPr>
        <p:spPr>
          <a:xfrm rot="5400000">
            <a:off x="1859756" y="2983707"/>
            <a:ext cx="433387" cy="431800"/>
          </a:xfrm>
          <a:prstGeom prst="upArrow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5" name="上箭头 14">
            <a:hlinkClick r:id="rId2" action="ppaction://hlinksldjump"/>
          </p:cNvPr>
          <p:cNvSpPr/>
          <p:nvPr/>
        </p:nvSpPr>
        <p:spPr>
          <a:xfrm rot="5400000">
            <a:off x="6531769" y="2983707"/>
            <a:ext cx="433387" cy="431800"/>
          </a:xfrm>
          <a:prstGeom prst="upArrow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6" name="上箭头 15">
            <a:hlinkClick r:id="rId2" action="ppaction://hlinksldjump"/>
          </p:cNvPr>
          <p:cNvSpPr/>
          <p:nvPr/>
        </p:nvSpPr>
        <p:spPr>
          <a:xfrm rot="5400000">
            <a:off x="4067969" y="3917157"/>
            <a:ext cx="433387" cy="431800"/>
          </a:xfrm>
          <a:prstGeom prst="upArrow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1158875" y="4689475"/>
            <a:ext cx="6577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表示几十的数词结尾都有</a:t>
            </a:r>
            <a:r>
              <a:rPr lang="en-US" altLang="zh-CN" sz="40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ty</a:t>
            </a: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20"/>
          <p:cNvSpPr txBox="1">
            <a:spLocks noChangeArrowheads="1"/>
          </p:cNvSpPr>
          <p:nvPr/>
        </p:nvSpPr>
        <p:spPr bwMode="auto">
          <a:xfrm>
            <a:off x="2239963" y="1660525"/>
            <a:ext cx="2116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twen</a:t>
            </a:r>
            <a:r>
              <a:rPr lang="en-US" altLang="zh-CN" sz="48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9" name="文本框 20"/>
          <p:cNvSpPr txBox="1">
            <a:spLocks noChangeArrowheads="1"/>
          </p:cNvSpPr>
          <p:nvPr/>
        </p:nvSpPr>
        <p:spPr bwMode="auto">
          <a:xfrm>
            <a:off x="6964363" y="1709738"/>
            <a:ext cx="1568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thir</a:t>
            </a:r>
            <a:r>
              <a:rPr lang="en-US" altLang="zh-CN" sz="48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20" name="文本框 20"/>
          <p:cNvSpPr txBox="1">
            <a:spLocks noChangeArrowheads="1"/>
          </p:cNvSpPr>
          <p:nvPr/>
        </p:nvSpPr>
        <p:spPr bwMode="auto">
          <a:xfrm>
            <a:off x="2355850" y="2738438"/>
            <a:ext cx="1495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for</a:t>
            </a:r>
            <a:r>
              <a:rPr lang="en-US" altLang="zh-CN" sz="48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050088" y="2747963"/>
            <a:ext cx="1482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fif</a:t>
            </a:r>
            <a:r>
              <a:rPr lang="en-US" altLang="zh-CN" sz="48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22" name="文本框 20"/>
          <p:cNvSpPr txBox="1">
            <a:spLocks noChangeArrowheads="1"/>
          </p:cNvSpPr>
          <p:nvPr/>
        </p:nvSpPr>
        <p:spPr bwMode="auto">
          <a:xfrm>
            <a:off x="4541838" y="3643313"/>
            <a:ext cx="1990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eigh</a:t>
            </a:r>
            <a:r>
              <a:rPr lang="en-US" altLang="zh-CN" sz="48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452438" y="334963"/>
            <a:ext cx="3687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87425"/>
            <a:ext cx="3619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learn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92250"/>
            <a:ext cx="2665412" cy="14288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644525" y="1687513"/>
            <a:ext cx="3802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twen</a:t>
            </a:r>
            <a:r>
              <a:rPr lang="en-US" altLang="zh-CN" sz="48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5003800" y="1773238"/>
            <a:ext cx="3529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thir</a:t>
            </a:r>
            <a:r>
              <a:rPr lang="en-US" altLang="zh-CN" sz="48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552450" y="2747963"/>
            <a:ext cx="3803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for</a:t>
            </a:r>
            <a:r>
              <a:rPr lang="en-US" altLang="zh-CN" sz="48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9" name="文本框 20"/>
          <p:cNvSpPr txBox="1">
            <a:spLocks noChangeArrowheads="1"/>
          </p:cNvSpPr>
          <p:nvPr/>
        </p:nvSpPr>
        <p:spPr bwMode="auto">
          <a:xfrm>
            <a:off x="5219700" y="2747963"/>
            <a:ext cx="3057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fif</a:t>
            </a:r>
            <a:r>
              <a:rPr lang="en-US" altLang="zh-CN" sz="48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0" name="文本框 20"/>
          <p:cNvSpPr txBox="1">
            <a:spLocks noChangeArrowheads="1"/>
          </p:cNvSpPr>
          <p:nvPr/>
        </p:nvSpPr>
        <p:spPr bwMode="auto">
          <a:xfrm>
            <a:off x="2597150" y="3643313"/>
            <a:ext cx="3806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eight   eigh</a:t>
            </a:r>
            <a:r>
              <a:rPr lang="en-US" altLang="zh-CN" sz="48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6" name="上箭头 15">
            <a:hlinkClick r:id="rId2" action="ppaction://hlinksldjump"/>
          </p:cNvPr>
          <p:cNvSpPr/>
          <p:nvPr/>
        </p:nvSpPr>
        <p:spPr>
          <a:xfrm rot="5400000">
            <a:off x="4067969" y="3917157"/>
            <a:ext cx="433387" cy="431800"/>
          </a:xfrm>
          <a:prstGeom prst="upArrow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1158875" y="4689475"/>
            <a:ext cx="6577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表示几十的数词结尾都有</a:t>
            </a:r>
            <a:r>
              <a:rPr lang="en-US" altLang="zh-CN" sz="40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ty</a:t>
            </a: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 txBox="1"/>
          <p:nvPr/>
        </p:nvSpPr>
        <p:spPr bwMode="auto">
          <a:xfrm>
            <a:off x="452438" y="320675"/>
            <a:ext cx="36877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pic>
        <p:nvPicPr>
          <p:cNvPr id="30723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838" y="1876425"/>
            <a:ext cx="148431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4413" y="1843088"/>
            <a:ext cx="15938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27550" y="1724025"/>
            <a:ext cx="18065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94513" y="1706563"/>
            <a:ext cx="17526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图片 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1538" y="4078288"/>
            <a:ext cx="1841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10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0838" y="4221163"/>
            <a:ext cx="15557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图片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27550" y="4078288"/>
            <a:ext cx="116998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图片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91300" y="3875088"/>
            <a:ext cx="23574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图片 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30838" y="3986213"/>
            <a:ext cx="91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20"/>
          <p:cNvSpPr txBox="1">
            <a:spLocks noChangeArrowheads="1"/>
          </p:cNvSpPr>
          <p:nvPr/>
        </p:nvSpPr>
        <p:spPr bwMode="auto">
          <a:xfrm>
            <a:off x="2916238" y="1020763"/>
            <a:ext cx="438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Magic fingers</a:t>
            </a:r>
            <a:endParaRPr lang="zh-CN" altLang="en-US" sz="4000" dirty="0" smtClean="0">
              <a:solidFill>
                <a:schemeClr val="tx2">
                  <a:lumMod val="50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19" name="Picture 12" descr="pointing_finger"/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62798" y="3165095"/>
            <a:ext cx="61514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pointing_finger"/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1247" y="5402217"/>
            <a:ext cx="728053" cy="8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pointing_finger"/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96302" y="3233851"/>
            <a:ext cx="568426" cy="66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pointing_finger"/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23588" y="3206132"/>
            <a:ext cx="61517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pointing_finger"/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57396" y="5422695"/>
            <a:ext cx="627026" cy="73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pointing_finger"/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1024" y="3248426"/>
            <a:ext cx="554546" cy="6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图片 24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90563" y="5378450"/>
            <a:ext cx="61436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图片 25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943475" y="5422900"/>
            <a:ext cx="7223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2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69113" y="5311775"/>
            <a:ext cx="8905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标题 2"/>
          <p:cNvSpPr txBox="1"/>
          <p:nvPr/>
        </p:nvSpPr>
        <p:spPr bwMode="auto">
          <a:xfrm>
            <a:off x="452438" y="334963"/>
            <a:ext cx="3687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20700" y="995363"/>
            <a:ext cx="59959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Listen, then ask and answer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1188" y="1535113"/>
            <a:ext cx="4968875" cy="5080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2"/>
          <p:cNvSpPr txBox="1"/>
          <p:nvPr/>
        </p:nvSpPr>
        <p:spPr bwMode="auto">
          <a:xfrm>
            <a:off x="423863" y="1741488"/>
            <a:ext cx="69246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Q1:How old is Wu Chen’s grandma?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文本占位符 2"/>
          <p:cNvSpPr txBox="1"/>
          <p:nvPr/>
        </p:nvSpPr>
        <p:spPr bwMode="auto">
          <a:xfrm>
            <a:off x="390525" y="2768600"/>
            <a:ext cx="6842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Q2:How old is Wu Chen’s mother?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文本占位符 2"/>
          <p:cNvSpPr txBox="1"/>
          <p:nvPr/>
        </p:nvSpPr>
        <p:spPr bwMode="auto">
          <a:xfrm>
            <a:off x="349250" y="3803650"/>
            <a:ext cx="69246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Q3:How old is Wu Chen’s father?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文本占位符 2"/>
          <p:cNvSpPr txBox="1"/>
          <p:nvPr/>
        </p:nvSpPr>
        <p:spPr bwMode="auto">
          <a:xfrm>
            <a:off x="328613" y="4792663"/>
            <a:ext cx="69246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Q4:How old is Wu Chen?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Unit6PartBLet’s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占位符 2"/>
          <p:cNvSpPr txBox="1"/>
          <p:nvPr/>
        </p:nvSpPr>
        <p:spPr bwMode="auto">
          <a:xfrm>
            <a:off x="1036638" y="2241550"/>
            <a:ext cx="25257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She is sixty.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文本占位符 2"/>
          <p:cNvSpPr txBox="1"/>
          <p:nvPr/>
        </p:nvSpPr>
        <p:spPr bwMode="auto">
          <a:xfrm>
            <a:off x="1036638" y="3292475"/>
            <a:ext cx="41862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She is thirty-seven.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文本占位符 2"/>
          <p:cNvSpPr txBox="1"/>
          <p:nvPr/>
        </p:nvSpPr>
        <p:spPr bwMode="auto">
          <a:xfrm>
            <a:off x="1036638" y="4297363"/>
            <a:ext cx="41862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He is forty-one.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文本占位符 2"/>
          <p:cNvSpPr txBox="1"/>
          <p:nvPr/>
        </p:nvSpPr>
        <p:spPr bwMode="auto">
          <a:xfrm>
            <a:off x="1036638" y="5313363"/>
            <a:ext cx="41862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He is ten years old.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6881813" y="5465763"/>
            <a:ext cx="78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"/>
          <p:cNvSpPr txBox="1"/>
          <p:nvPr/>
        </p:nvSpPr>
        <p:spPr bwMode="auto">
          <a:xfrm>
            <a:off x="452438" y="334963"/>
            <a:ext cx="3687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20700" y="995363"/>
            <a:ext cx="59959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11188" y="1514475"/>
            <a:ext cx="1657350" cy="20638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63588" y="1684338"/>
            <a:ext cx="7840662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Toby: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How old is your grandma? Do you know?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3588" y="2327275"/>
            <a:ext cx="7840662" cy="576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Wu Chen: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She is sixty.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3588" y="2903538"/>
            <a:ext cx="7840662" cy="458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Toby: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And your mother?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3588" y="3362325"/>
            <a:ext cx="7840662" cy="576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Wu Chen: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My mother is thirty-seven.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4700" y="3938588"/>
            <a:ext cx="7829550" cy="458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Toby: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Is your father thirty-seven, too?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4700" y="4441825"/>
            <a:ext cx="7829550" cy="576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Wu Chen: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No. He is forty-one.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3588" y="5018088"/>
            <a:ext cx="7840662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Toby: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How old are you, then?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2475" y="5467350"/>
            <a:ext cx="7851775" cy="576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Wu Chen: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I’m ten years old.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3588" y="6064250"/>
            <a:ext cx="7840662" cy="4587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Toby: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 nice girl!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4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1803400"/>
            <a:ext cx="39211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2987675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9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2419350"/>
            <a:ext cx="3952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4030663"/>
            <a:ext cx="4064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4548188"/>
            <a:ext cx="4206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5105400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7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5656263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8.mp3">
            <a:hlinkClick r:id="" action="ppaction://media"/>
          </p:cNvPr>
          <p:cNvPicPr>
            <a:picLocks noRot="1"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6213475"/>
            <a:ext cx="3746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3.mp3">
            <a:hlinkClick r:id="" action="ppaction://media"/>
          </p:cNvPr>
          <p:cNvPicPr>
            <a:picLocks noRot="1"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link="rId17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352742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0025" y="1724025"/>
            <a:ext cx="60610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标题 2"/>
          <p:cNvSpPr txBox="1"/>
          <p:nvPr/>
        </p:nvSpPr>
        <p:spPr bwMode="auto">
          <a:xfrm>
            <a:off x="452438" y="334963"/>
            <a:ext cx="3687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520700" y="995363"/>
            <a:ext cx="59959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 and write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611188" y="1514475"/>
            <a:ext cx="2808287" cy="20638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2"/>
          <p:cNvSpPr txBox="1"/>
          <p:nvPr/>
        </p:nvSpPr>
        <p:spPr bwMode="auto">
          <a:xfrm>
            <a:off x="2998788" y="1509713"/>
            <a:ext cx="35179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How old are they? 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944688" y="3117850"/>
            <a:ext cx="1401762" cy="5048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/>
              <a:t>84</a:t>
            </a:r>
            <a:endParaRPr lang="zh-CN" altLang="en-US" sz="4000" dirty="0"/>
          </a:p>
        </p:txBody>
      </p:sp>
      <p:sp>
        <p:nvSpPr>
          <p:cNvPr id="9" name="圆角矩形 8"/>
          <p:cNvSpPr/>
          <p:nvPr/>
        </p:nvSpPr>
        <p:spPr>
          <a:xfrm>
            <a:off x="6011863" y="3133725"/>
            <a:ext cx="1397000" cy="5048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/>
              <a:t>80</a:t>
            </a:r>
            <a:endParaRPr lang="zh-CN" altLang="en-US" sz="4000" dirty="0"/>
          </a:p>
        </p:txBody>
      </p:sp>
      <p:sp>
        <p:nvSpPr>
          <p:cNvPr id="10" name="圆角矩形 9"/>
          <p:cNvSpPr/>
          <p:nvPr/>
        </p:nvSpPr>
        <p:spPr>
          <a:xfrm>
            <a:off x="1944688" y="4649788"/>
            <a:ext cx="1384300" cy="45243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/>
              <a:t>51</a:t>
            </a:r>
            <a:endParaRPr lang="zh-CN" altLang="en-US" sz="4000" dirty="0"/>
          </a:p>
        </p:txBody>
      </p:sp>
      <p:sp>
        <p:nvSpPr>
          <p:cNvPr id="11" name="圆角矩形 10"/>
          <p:cNvSpPr/>
          <p:nvPr/>
        </p:nvSpPr>
        <p:spPr>
          <a:xfrm>
            <a:off x="6011863" y="4649788"/>
            <a:ext cx="1223962" cy="3937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/>
              <a:t>49</a:t>
            </a:r>
            <a:endParaRPr lang="zh-CN" altLang="en-US" sz="4000" dirty="0"/>
          </a:p>
        </p:txBody>
      </p:sp>
      <p:sp>
        <p:nvSpPr>
          <p:cNvPr id="12" name="圆角矩形 11"/>
          <p:cNvSpPr/>
          <p:nvPr/>
        </p:nvSpPr>
        <p:spPr>
          <a:xfrm>
            <a:off x="3017838" y="5816600"/>
            <a:ext cx="1409700" cy="36036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/>
              <a:t>27</a:t>
            </a:r>
            <a:endParaRPr lang="zh-CN" altLang="en-US" sz="4000" dirty="0"/>
          </a:p>
        </p:txBody>
      </p:sp>
      <p:sp>
        <p:nvSpPr>
          <p:cNvPr id="13" name="圆角矩形 12"/>
          <p:cNvSpPr/>
          <p:nvPr/>
        </p:nvSpPr>
        <p:spPr>
          <a:xfrm>
            <a:off x="4859338" y="5749925"/>
            <a:ext cx="1512887" cy="3492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/>
              <a:t>20</a:t>
            </a:r>
            <a:endParaRPr lang="zh-CN" altLang="en-US" sz="4000" dirty="0"/>
          </a:p>
        </p:txBody>
      </p:sp>
      <p:sp>
        <p:nvSpPr>
          <p:cNvPr id="14" name="圆角矩形 13"/>
          <p:cNvSpPr/>
          <p:nvPr/>
        </p:nvSpPr>
        <p:spPr>
          <a:xfrm>
            <a:off x="1966913" y="3114675"/>
            <a:ext cx="1362075" cy="5032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4000" dirty="0"/>
          </a:p>
        </p:txBody>
      </p:sp>
      <p:sp>
        <p:nvSpPr>
          <p:cNvPr id="15" name="圆角矩形 14"/>
          <p:cNvSpPr/>
          <p:nvPr/>
        </p:nvSpPr>
        <p:spPr>
          <a:xfrm>
            <a:off x="6027738" y="3121025"/>
            <a:ext cx="1363662" cy="5048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4000" dirty="0"/>
          </a:p>
        </p:txBody>
      </p:sp>
      <p:sp>
        <p:nvSpPr>
          <p:cNvPr id="16" name="圆角矩形 15"/>
          <p:cNvSpPr/>
          <p:nvPr/>
        </p:nvSpPr>
        <p:spPr>
          <a:xfrm>
            <a:off x="1944688" y="4618038"/>
            <a:ext cx="1362075" cy="5048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4000" dirty="0"/>
          </a:p>
        </p:txBody>
      </p:sp>
      <p:sp>
        <p:nvSpPr>
          <p:cNvPr id="17" name="圆角矩形 16"/>
          <p:cNvSpPr/>
          <p:nvPr/>
        </p:nvSpPr>
        <p:spPr>
          <a:xfrm>
            <a:off x="6011863" y="4618038"/>
            <a:ext cx="1362075" cy="5048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4000" dirty="0"/>
          </a:p>
        </p:txBody>
      </p:sp>
      <p:sp>
        <p:nvSpPr>
          <p:cNvPr id="18" name="圆角矩形 17"/>
          <p:cNvSpPr/>
          <p:nvPr/>
        </p:nvSpPr>
        <p:spPr>
          <a:xfrm>
            <a:off x="3036888" y="5680075"/>
            <a:ext cx="1362075" cy="5048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4000" dirty="0"/>
          </a:p>
        </p:txBody>
      </p:sp>
      <p:sp>
        <p:nvSpPr>
          <p:cNvPr id="19" name="圆角矩形 18"/>
          <p:cNvSpPr/>
          <p:nvPr/>
        </p:nvSpPr>
        <p:spPr>
          <a:xfrm>
            <a:off x="4868863" y="5672138"/>
            <a:ext cx="1503362" cy="5048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4000" dirty="0"/>
          </a:p>
        </p:txBody>
      </p:sp>
      <p:pic>
        <p:nvPicPr>
          <p:cNvPr id="20" name="Unit6PartCListenandwrit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5672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2"/>
          <p:cNvSpPr txBox="1"/>
          <p:nvPr/>
        </p:nvSpPr>
        <p:spPr bwMode="auto">
          <a:xfrm>
            <a:off x="452438" y="320675"/>
            <a:ext cx="32559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1412776"/>
            <a:ext cx="7168316" cy="4824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6" name="图片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4463" y="4797425"/>
            <a:ext cx="1092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2"/>
          <p:cNvSpPr txBox="1"/>
          <p:nvPr/>
        </p:nvSpPr>
        <p:spPr bwMode="auto">
          <a:xfrm>
            <a:off x="452438" y="334963"/>
            <a:ext cx="3687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47688" y="1004888"/>
            <a:ext cx="42402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Read, ask and answer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1188" y="1535113"/>
            <a:ext cx="4032250" cy="1587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2"/>
          <p:cNvSpPr txBox="1"/>
          <p:nvPr/>
        </p:nvSpPr>
        <p:spPr bwMode="auto">
          <a:xfrm>
            <a:off x="566738" y="1687513"/>
            <a:ext cx="40767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A: How old are you?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文本占位符 2"/>
          <p:cNvSpPr txBox="1"/>
          <p:nvPr/>
        </p:nvSpPr>
        <p:spPr bwMode="auto">
          <a:xfrm>
            <a:off x="566738" y="2230438"/>
            <a:ext cx="40767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A: How old is …?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文本占位符 2"/>
          <p:cNvSpPr txBox="1"/>
          <p:nvPr/>
        </p:nvSpPr>
        <p:spPr bwMode="auto">
          <a:xfrm>
            <a:off x="4643438" y="1711325"/>
            <a:ext cx="40751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B: I’m …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文本占位符 2"/>
          <p:cNvSpPr txBox="1"/>
          <p:nvPr/>
        </p:nvSpPr>
        <p:spPr bwMode="auto">
          <a:xfrm>
            <a:off x="4643438" y="2252663"/>
            <a:ext cx="40751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B: He /She is …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8150" y="3213100"/>
            <a:ext cx="3673475" cy="2592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78375" y="3213100"/>
            <a:ext cx="3673475" cy="2592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4356100" y="3213100"/>
            <a:ext cx="0" cy="25923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567238" y="3213100"/>
            <a:ext cx="0" cy="25923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52438" y="3860800"/>
            <a:ext cx="36591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38150" y="4508500"/>
            <a:ext cx="36607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38150" y="5084763"/>
            <a:ext cx="36607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778375" y="3860800"/>
            <a:ext cx="36607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778375" y="4508500"/>
            <a:ext cx="36607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851400" y="5084763"/>
            <a:ext cx="36591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568450" y="3225800"/>
            <a:ext cx="0" cy="25796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203575" y="3270250"/>
            <a:ext cx="0" cy="2578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948363" y="3225800"/>
            <a:ext cx="0" cy="25796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489825" y="3163888"/>
            <a:ext cx="0" cy="25796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文本占位符 2"/>
          <p:cNvSpPr txBox="1"/>
          <p:nvPr/>
        </p:nvSpPr>
        <p:spPr bwMode="auto">
          <a:xfrm>
            <a:off x="2209800" y="3270250"/>
            <a:ext cx="6524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I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文本占位符 2"/>
          <p:cNvSpPr txBox="1"/>
          <p:nvPr/>
        </p:nvSpPr>
        <p:spPr bwMode="auto">
          <a:xfrm>
            <a:off x="373063" y="4003675"/>
            <a:ext cx="13398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Science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文本占位符 2"/>
          <p:cNvSpPr txBox="1"/>
          <p:nvPr/>
        </p:nvSpPr>
        <p:spPr bwMode="auto">
          <a:xfrm>
            <a:off x="1525588" y="4003675"/>
            <a:ext cx="17907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Miss Wang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文本占位符 2"/>
          <p:cNvSpPr txBox="1"/>
          <p:nvPr/>
        </p:nvSpPr>
        <p:spPr bwMode="auto">
          <a:xfrm>
            <a:off x="544513" y="4592638"/>
            <a:ext cx="13414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Math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文本占位符 2"/>
          <p:cNvSpPr txBox="1"/>
          <p:nvPr/>
        </p:nvSpPr>
        <p:spPr bwMode="auto">
          <a:xfrm>
            <a:off x="1525588" y="4614863"/>
            <a:ext cx="18018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Mr. Zhang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文本占位符 2"/>
          <p:cNvSpPr txBox="1"/>
          <p:nvPr/>
        </p:nvSpPr>
        <p:spPr bwMode="auto">
          <a:xfrm>
            <a:off x="625475" y="5254625"/>
            <a:ext cx="13414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Art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文本占位符 2"/>
          <p:cNvSpPr txBox="1"/>
          <p:nvPr/>
        </p:nvSpPr>
        <p:spPr bwMode="auto">
          <a:xfrm>
            <a:off x="1525588" y="5254625"/>
            <a:ext cx="18018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Mr. Zhao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文本占位符 2"/>
          <p:cNvSpPr txBox="1"/>
          <p:nvPr/>
        </p:nvSpPr>
        <p:spPr bwMode="auto">
          <a:xfrm>
            <a:off x="3376613" y="3957638"/>
            <a:ext cx="6080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45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文本占位符 2"/>
          <p:cNvSpPr txBox="1"/>
          <p:nvPr/>
        </p:nvSpPr>
        <p:spPr bwMode="auto">
          <a:xfrm>
            <a:off x="3354388" y="4551363"/>
            <a:ext cx="6064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59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文本占位符 2"/>
          <p:cNvSpPr txBox="1"/>
          <p:nvPr/>
        </p:nvSpPr>
        <p:spPr bwMode="auto">
          <a:xfrm>
            <a:off x="3328988" y="5224463"/>
            <a:ext cx="6064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24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文本占位符 2"/>
          <p:cNvSpPr txBox="1"/>
          <p:nvPr/>
        </p:nvSpPr>
        <p:spPr bwMode="auto">
          <a:xfrm>
            <a:off x="4856163" y="3313113"/>
            <a:ext cx="10160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Music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文本占位符 2"/>
          <p:cNvSpPr txBox="1"/>
          <p:nvPr/>
        </p:nvSpPr>
        <p:spPr bwMode="auto">
          <a:xfrm>
            <a:off x="5948363" y="3348038"/>
            <a:ext cx="15716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Miss Gao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文本占位符 2"/>
          <p:cNvSpPr txBox="1"/>
          <p:nvPr/>
        </p:nvSpPr>
        <p:spPr bwMode="auto">
          <a:xfrm>
            <a:off x="4721225" y="4002088"/>
            <a:ext cx="15716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Chinese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文本占位符 2"/>
          <p:cNvSpPr txBox="1"/>
          <p:nvPr/>
        </p:nvSpPr>
        <p:spPr bwMode="auto">
          <a:xfrm>
            <a:off x="5943600" y="4014788"/>
            <a:ext cx="17859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Miss Yang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文本占位符 2"/>
          <p:cNvSpPr txBox="1"/>
          <p:nvPr/>
        </p:nvSpPr>
        <p:spPr bwMode="auto">
          <a:xfrm>
            <a:off x="4767263" y="4603750"/>
            <a:ext cx="1571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English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文本占位符 2"/>
          <p:cNvSpPr txBox="1"/>
          <p:nvPr/>
        </p:nvSpPr>
        <p:spPr bwMode="auto">
          <a:xfrm>
            <a:off x="5918200" y="4614863"/>
            <a:ext cx="17859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Miss White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文本占位符 2"/>
          <p:cNvSpPr txBox="1"/>
          <p:nvPr/>
        </p:nvSpPr>
        <p:spPr bwMode="auto">
          <a:xfrm>
            <a:off x="4900613" y="5254625"/>
            <a:ext cx="7318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PE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文本占位符 2"/>
          <p:cNvSpPr txBox="1"/>
          <p:nvPr/>
        </p:nvSpPr>
        <p:spPr bwMode="auto">
          <a:xfrm>
            <a:off x="6070600" y="5208588"/>
            <a:ext cx="14192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Mr. Lin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文本占位符 2"/>
          <p:cNvSpPr txBox="1"/>
          <p:nvPr/>
        </p:nvSpPr>
        <p:spPr bwMode="auto">
          <a:xfrm>
            <a:off x="7599363" y="3348038"/>
            <a:ext cx="615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32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文本占位符 2"/>
          <p:cNvSpPr txBox="1"/>
          <p:nvPr/>
        </p:nvSpPr>
        <p:spPr bwMode="auto">
          <a:xfrm>
            <a:off x="7604125" y="4014788"/>
            <a:ext cx="615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36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文本占位符 2"/>
          <p:cNvSpPr txBox="1"/>
          <p:nvPr/>
        </p:nvSpPr>
        <p:spPr bwMode="auto">
          <a:xfrm>
            <a:off x="7624763" y="4581525"/>
            <a:ext cx="615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27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文本占位符 2"/>
          <p:cNvSpPr txBox="1"/>
          <p:nvPr/>
        </p:nvSpPr>
        <p:spPr bwMode="auto">
          <a:xfrm>
            <a:off x="7635875" y="5267325"/>
            <a:ext cx="10064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28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2"/>
          <p:cNvSpPr txBox="1"/>
          <p:nvPr/>
        </p:nvSpPr>
        <p:spPr bwMode="auto">
          <a:xfrm>
            <a:off x="468313" y="280988"/>
            <a:ext cx="38163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Summary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54063" y="1970088"/>
            <a:ext cx="7634287" cy="40513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981075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255713" y="2246313"/>
            <a:ext cx="63404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本课所学的表示数十的表达方式：</a:t>
            </a:r>
          </a:p>
        </p:txBody>
      </p:sp>
      <p:sp>
        <p:nvSpPr>
          <p:cNvPr id="6" name="五角星 5"/>
          <p:cNvSpPr/>
          <p:nvPr/>
        </p:nvSpPr>
        <p:spPr>
          <a:xfrm>
            <a:off x="815975" y="2327275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35075" y="2805113"/>
            <a:ext cx="6975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thirty       forty         fifty         sixty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82675" y="3421063"/>
            <a:ext cx="697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seventy  eighty    ninety      hundred</a:t>
            </a:r>
          </a:p>
        </p:txBody>
      </p:sp>
      <p:sp>
        <p:nvSpPr>
          <p:cNvPr id="19" name="矩形 18"/>
          <p:cNvSpPr/>
          <p:nvPr/>
        </p:nvSpPr>
        <p:spPr>
          <a:xfrm>
            <a:off x="1308100" y="3957638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21" name="五角星 20"/>
          <p:cNvSpPr/>
          <p:nvPr/>
        </p:nvSpPr>
        <p:spPr>
          <a:xfrm>
            <a:off x="868363" y="4038600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235075" y="4540250"/>
            <a:ext cx="4776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-How old are you/is …?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258888" y="5227638"/>
            <a:ext cx="4776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-I’m …/He / She is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/>
      <p:bldP spid="19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2"/>
          <p:cNvSpPr txBox="1"/>
          <p:nvPr/>
        </p:nvSpPr>
        <p:spPr bwMode="auto">
          <a:xfrm>
            <a:off x="468313" y="280988"/>
            <a:ext cx="40322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Homework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4438" y="475297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>
            <a:hlinkClick r:id="" action="ppaction://hlinkshowjump?jump=endshow"/>
          </p:cNvPr>
          <p:cNvSpPr/>
          <p:nvPr/>
        </p:nvSpPr>
        <p:spPr>
          <a:xfrm>
            <a:off x="6378679" y="5531085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close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67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625475" y="1487488"/>
            <a:ext cx="7751763" cy="39751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71394">
            <a:off x="79375" y="750888"/>
            <a:ext cx="2185988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404441" y="1750164"/>
            <a:ext cx="69119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用英语向家长表述今天所学的整十类数字。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Unit6 B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Read a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story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9" name="五角星 8"/>
          <p:cNvSpPr/>
          <p:nvPr/>
        </p:nvSpPr>
        <p:spPr>
          <a:xfrm>
            <a:off x="1065213" y="19859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766763" y="347503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1125538" y="41925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100138" y="3467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771525" y="419258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928688" y="447833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 txBox="1"/>
          <p:nvPr/>
        </p:nvSpPr>
        <p:spPr bwMode="auto">
          <a:xfrm>
            <a:off x="452438" y="320675"/>
            <a:ext cx="32559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</a:p>
        </p:txBody>
      </p:sp>
      <p:pic>
        <p:nvPicPr>
          <p:cNvPr id="10243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7550" y="2916238"/>
            <a:ext cx="40386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50" y="2784475"/>
            <a:ext cx="44084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"/>
          <p:cNvSpPr txBox="1"/>
          <p:nvPr/>
        </p:nvSpPr>
        <p:spPr bwMode="auto">
          <a:xfrm>
            <a:off x="736600" y="973138"/>
            <a:ext cx="36195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Say the numbers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27088" y="1492250"/>
            <a:ext cx="3097212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标注 11"/>
          <p:cNvSpPr/>
          <p:nvPr/>
        </p:nvSpPr>
        <p:spPr>
          <a:xfrm>
            <a:off x="323850" y="2144713"/>
            <a:ext cx="1223963" cy="603250"/>
          </a:xfrm>
          <a:prstGeom prst="wedgeRoundRectCallout">
            <a:avLst>
              <a:gd name="adj1" fmla="val 11328"/>
              <a:gd name="adj2" fmla="val 11739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one</a:t>
            </a:r>
            <a:endParaRPr lang="zh-CN" altLang="en-US" sz="4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547813" y="4911725"/>
            <a:ext cx="1223962" cy="603250"/>
          </a:xfrm>
          <a:prstGeom prst="wedgeRoundRectCallout">
            <a:avLst>
              <a:gd name="adj1" fmla="val 5507"/>
              <a:gd name="adj2" fmla="val -13294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two</a:t>
            </a:r>
            <a:endParaRPr lang="zh-CN" altLang="en-US" sz="4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2909888" y="1963738"/>
            <a:ext cx="1568450" cy="603250"/>
          </a:xfrm>
          <a:prstGeom prst="wedgeRoundRectCallout">
            <a:avLst>
              <a:gd name="adj1" fmla="val 11328"/>
              <a:gd name="adj2" fmla="val 11936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three</a:t>
            </a:r>
            <a:endParaRPr lang="zh-CN" altLang="en-US" sz="4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4467225" y="4991100"/>
            <a:ext cx="1400175" cy="601663"/>
          </a:xfrm>
          <a:prstGeom prst="wedgeRoundRectCallout">
            <a:avLst>
              <a:gd name="adj1" fmla="val 4509"/>
              <a:gd name="adj2" fmla="val -14871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four</a:t>
            </a:r>
            <a:endParaRPr lang="zh-CN" altLang="en-US" sz="4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5807075" y="1946275"/>
            <a:ext cx="1212850" cy="603250"/>
          </a:xfrm>
          <a:prstGeom prst="wedgeRoundRectCallout">
            <a:avLst>
              <a:gd name="adj1" fmla="val 2813"/>
              <a:gd name="adj2" fmla="val 11936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five</a:t>
            </a:r>
            <a:endParaRPr lang="zh-CN" altLang="en-US" sz="4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7308850" y="4927600"/>
            <a:ext cx="887413" cy="601663"/>
          </a:xfrm>
          <a:prstGeom prst="wedgeRoundRectCallout">
            <a:avLst>
              <a:gd name="adj1" fmla="val -17740"/>
              <a:gd name="adj2" fmla="val -14279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…</a:t>
            </a:r>
            <a:endParaRPr lang="zh-CN" altLang="en-US" sz="4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2"/>
          <p:cNvSpPr txBox="1"/>
          <p:nvPr/>
        </p:nvSpPr>
        <p:spPr bwMode="auto">
          <a:xfrm>
            <a:off x="452438" y="320675"/>
            <a:ext cx="36877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73138"/>
            <a:ext cx="36195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92250"/>
            <a:ext cx="1512887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1979613" y="1844675"/>
            <a:ext cx="6007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How old are you?</a:t>
            </a:r>
            <a:endParaRPr lang="zh-CN" altLang="en-US" sz="4800" dirty="0" smtClean="0">
              <a:solidFill>
                <a:schemeClr val="tx2">
                  <a:lumMod val="50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12294" name="图片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2763" y="2924175"/>
            <a:ext cx="51466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452438" y="334963"/>
            <a:ext cx="3687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87425"/>
            <a:ext cx="3619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92250"/>
            <a:ext cx="29527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875" y="1687513"/>
            <a:ext cx="36004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3059113" y="4652963"/>
            <a:ext cx="36782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9600" dirty="0" smtClean="0">
                <a:solidFill>
                  <a:srgbClr val="0000FF"/>
                </a:solidFill>
                <a:latin typeface="+mj-lt"/>
                <a:ea typeface="+mn-ea"/>
              </a:rPr>
              <a:t>thir</a:t>
            </a:r>
            <a:r>
              <a:rPr lang="en-US" altLang="zh-CN" sz="96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96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pic>
        <p:nvPicPr>
          <p:cNvPr id="7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 txBox="1"/>
          <p:nvPr/>
        </p:nvSpPr>
        <p:spPr bwMode="auto">
          <a:xfrm>
            <a:off x="452438" y="320675"/>
            <a:ext cx="36877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73138"/>
            <a:ext cx="36195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92250"/>
            <a:ext cx="29527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563" y="1960563"/>
            <a:ext cx="295116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20"/>
          <p:cNvSpPr txBox="1">
            <a:spLocks noChangeArrowheads="1"/>
          </p:cNvSpPr>
          <p:nvPr/>
        </p:nvSpPr>
        <p:spPr bwMode="auto">
          <a:xfrm>
            <a:off x="2147888" y="4945063"/>
            <a:ext cx="2733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dirty="0">
                <a:solidFill>
                  <a:srgbClr val="0000FF"/>
                </a:solidFill>
                <a:latin typeface="+mj-lt"/>
                <a:ea typeface="+mn-ea"/>
              </a:rPr>
              <a:t>t</a:t>
            </a:r>
            <a:r>
              <a:rPr lang="en-US" altLang="zh-CN" sz="4000" dirty="0" smtClean="0">
                <a:solidFill>
                  <a:srgbClr val="0000FF"/>
                </a:solidFill>
                <a:latin typeface="+mj-lt"/>
                <a:ea typeface="+mn-ea"/>
              </a:rPr>
              <a:t>hir</a:t>
            </a:r>
            <a:r>
              <a:rPr lang="en-US" altLang="zh-CN" sz="4000" dirty="0" smtClean="0">
                <a:solidFill>
                  <a:srgbClr val="FF0000"/>
                </a:solidFill>
                <a:latin typeface="+mj-lt"/>
                <a:ea typeface="+mn-ea"/>
              </a:rPr>
              <a:t>ty-two</a:t>
            </a:r>
            <a:endParaRPr lang="zh-CN" altLang="en-US" sz="40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288" y="3973513"/>
            <a:ext cx="142081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4881563" y="2876550"/>
            <a:ext cx="3816350" cy="542925"/>
          </a:xfrm>
          <a:prstGeom prst="wedgeRoundRectCallout">
            <a:avLst>
              <a:gd name="adj1" fmla="val 31038"/>
              <a:gd name="adj2" fmla="val 15764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How old is Mr. Brown?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文本框 20"/>
          <p:cNvSpPr txBox="1">
            <a:spLocks noChangeArrowheads="1"/>
          </p:cNvSpPr>
          <p:nvPr/>
        </p:nvSpPr>
        <p:spPr bwMode="auto">
          <a:xfrm>
            <a:off x="712788" y="5732463"/>
            <a:ext cx="2505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Mr. Brown</a:t>
            </a:r>
            <a:endParaRPr lang="zh-CN" altLang="en-US" sz="40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81563" y="3787775"/>
            <a:ext cx="1652587" cy="173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圆角矩形标注 14"/>
          <p:cNvSpPr/>
          <p:nvPr/>
        </p:nvSpPr>
        <p:spPr>
          <a:xfrm>
            <a:off x="3995738" y="5703888"/>
            <a:ext cx="2868612" cy="541337"/>
          </a:xfrm>
          <a:prstGeom prst="wedgeRoundRectCallout">
            <a:avLst>
              <a:gd name="adj1" fmla="val 12054"/>
              <a:gd name="adj2" fmla="val -1645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He is thirty-two.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452438" y="334963"/>
            <a:ext cx="3687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87425"/>
            <a:ext cx="3619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92250"/>
            <a:ext cx="29527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3235325" y="3429000"/>
            <a:ext cx="27320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9600" dirty="0" smtClean="0">
                <a:solidFill>
                  <a:srgbClr val="0000FF"/>
                </a:solidFill>
                <a:latin typeface="+mj-lt"/>
                <a:ea typeface="+mn-ea"/>
              </a:rPr>
              <a:t>for</a:t>
            </a:r>
            <a:r>
              <a:rPr lang="en-US" altLang="zh-CN" sz="96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96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1506538"/>
            <a:ext cx="16827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2"/>
          <p:cNvSpPr txBox="1"/>
          <p:nvPr/>
        </p:nvSpPr>
        <p:spPr bwMode="auto">
          <a:xfrm>
            <a:off x="782638" y="1485900"/>
            <a:ext cx="361950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30+10=?</a:t>
            </a:r>
            <a:endParaRPr lang="zh-CN" altLang="en-US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782638" y="2605088"/>
            <a:ext cx="5400675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What’s </a:t>
            </a:r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thirty</a:t>
            </a:r>
            <a:r>
              <a:rPr lang="en-US" altLang="zh-CN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and </a:t>
            </a:r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ten</a:t>
            </a:r>
            <a:r>
              <a:rPr lang="en-US" altLang="zh-CN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? </a:t>
            </a:r>
            <a:endParaRPr lang="zh-CN" alt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406400" y="1795463"/>
            <a:ext cx="522288" cy="133032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2033588"/>
            <a:ext cx="10906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5213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 txBox="1"/>
          <p:nvPr/>
        </p:nvSpPr>
        <p:spPr bwMode="auto">
          <a:xfrm>
            <a:off x="452438" y="334963"/>
            <a:ext cx="3687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87425"/>
            <a:ext cx="3619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92250"/>
            <a:ext cx="29527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3451225" y="3673475"/>
            <a:ext cx="27320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9600" dirty="0" smtClean="0">
                <a:solidFill>
                  <a:srgbClr val="0000FF"/>
                </a:solidFill>
                <a:latin typeface="+mj-lt"/>
                <a:ea typeface="+mn-ea"/>
              </a:rPr>
              <a:t>fif</a:t>
            </a:r>
            <a:r>
              <a:rPr lang="en-US" altLang="zh-CN" sz="96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96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427038" y="1871663"/>
            <a:ext cx="6048375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What’s 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forty</a:t>
            </a: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and 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ten</a:t>
            </a: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? </a:t>
            </a:r>
            <a:endParaRPr lang="zh-CN" alt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16391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2033588"/>
            <a:ext cx="10906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1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58013" y="1698625"/>
            <a:ext cx="17494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20"/>
          <p:cNvSpPr txBox="1">
            <a:spLocks noChangeArrowheads="1"/>
          </p:cNvSpPr>
          <p:nvPr/>
        </p:nvSpPr>
        <p:spPr bwMode="auto">
          <a:xfrm>
            <a:off x="2278063" y="2533650"/>
            <a:ext cx="1593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rgbClr val="0000FF"/>
                </a:solidFill>
                <a:latin typeface="+mj-lt"/>
                <a:ea typeface="+mn-ea"/>
              </a:rPr>
              <a:t>(40)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4400550" y="2533650"/>
            <a:ext cx="1592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rgbClr val="0000FF"/>
                </a:solidFill>
                <a:latin typeface="+mj-lt"/>
                <a:ea typeface="+mn-ea"/>
              </a:rPr>
              <a:t>(10)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pic>
        <p:nvPicPr>
          <p:cNvPr id="2" name="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5295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 txBox="1"/>
          <p:nvPr/>
        </p:nvSpPr>
        <p:spPr bwMode="auto">
          <a:xfrm>
            <a:off x="452438" y="334963"/>
            <a:ext cx="3687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87425"/>
            <a:ext cx="3619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92250"/>
            <a:ext cx="29527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3451225" y="3673475"/>
            <a:ext cx="27320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9600" dirty="0" smtClean="0">
                <a:solidFill>
                  <a:srgbClr val="0000FF"/>
                </a:solidFill>
                <a:latin typeface="+mj-lt"/>
                <a:ea typeface="+mn-ea"/>
              </a:rPr>
              <a:t>six</a:t>
            </a:r>
            <a:r>
              <a:rPr lang="en-US" altLang="zh-CN" sz="9600" dirty="0" smtClean="0">
                <a:solidFill>
                  <a:srgbClr val="FF0000"/>
                </a:solidFill>
                <a:latin typeface="+mj-lt"/>
                <a:ea typeface="+mn-ea"/>
              </a:rPr>
              <a:t>ty</a:t>
            </a:r>
            <a:endParaRPr lang="zh-CN" altLang="en-US" sz="96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134938" y="1825625"/>
            <a:ext cx="6048375" cy="1141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What’s 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thirty</a:t>
            </a: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and 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thirty</a:t>
            </a: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? </a:t>
            </a:r>
            <a:endParaRPr lang="zh-CN" alt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9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61088" y="1989138"/>
            <a:ext cx="10890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20"/>
          <p:cNvSpPr txBox="1">
            <a:spLocks noChangeArrowheads="1"/>
          </p:cNvSpPr>
          <p:nvPr/>
        </p:nvSpPr>
        <p:spPr bwMode="auto">
          <a:xfrm>
            <a:off x="1919288" y="2416175"/>
            <a:ext cx="1593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rgbClr val="0000FF"/>
                </a:solidFill>
                <a:latin typeface="+mj-lt"/>
                <a:ea typeface="+mn-ea"/>
              </a:rPr>
              <a:t>(30)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4395788" y="2489200"/>
            <a:ext cx="1593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solidFill>
                  <a:srgbClr val="0000FF"/>
                </a:solidFill>
                <a:latin typeface="+mj-lt"/>
                <a:ea typeface="+mn-ea"/>
              </a:rPr>
              <a:t>(30)</a:t>
            </a:r>
            <a:endParaRPr lang="zh-CN" altLang="en-US" sz="4800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pic>
        <p:nvPicPr>
          <p:cNvPr id="18442" name="图片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62788" y="1657350"/>
            <a:ext cx="175101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538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9035ebb1f1e43bf7d3261fcdb0433447c851"/>
  <p:tag name="ISPRING_RESOURCE_PATHS_HASH_PRESENTER" val="163377f26ae931f89d29b53ca96b2094dfe73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&#10;">
  <a:themeElements>
    <a:clrScheme name="自定义 1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926C62"/>
      </a:accent1>
      <a:accent2>
        <a:srgbClr val="9D8855"/>
      </a:accent2>
      <a:accent3>
        <a:srgbClr val="B07982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6">
      <a:majorFont>
        <a:latin typeface="Baskerville Old Face"/>
        <a:ea typeface="华文中宋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516</Words>
  <Application>Microsoft Office PowerPoint</Application>
  <PresentationFormat>全屏显示(4:3)</PresentationFormat>
  <Paragraphs>174</Paragraphs>
  <Slides>22</Slides>
  <Notes>14</Notes>
  <HiddenSlides>0</HiddenSlides>
  <MMClips>19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黑体</vt:lpstr>
      <vt:lpstr>宋体</vt:lpstr>
      <vt:lpstr>微软雅黑</vt:lpstr>
      <vt:lpstr>优教通专用字体logo</vt:lpstr>
      <vt:lpstr>幼圆</vt:lpstr>
      <vt:lpstr>Arial</vt:lpstr>
      <vt:lpstr>Arial Black</vt:lpstr>
      <vt:lpstr>Baskerville Old Face</vt:lpstr>
      <vt:lpstr>Calibri</vt:lpstr>
      <vt:lpstr>Comic Sans MS</vt:lpstr>
      <vt:lpstr>Constantia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2023-01-17T00:56:00Z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0A5685CCD7C2481C8C51860D1DF62764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