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68" r:id="rId2"/>
    <p:sldId id="320" r:id="rId3"/>
    <p:sldId id="330" r:id="rId4"/>
    <p:sldId id="336" r:id="rId5"/>
    <p:sldId id="339" r:id="rId6"/>
    <p:sldId id="337" r:id="rId7"/>
    <p:sldId id="340" r:id="rId8"/>
    <p:sldId id="306" r:id="rId9"/>
    <p:sldId id="332" r:id="rId10"/>
    <p:sldId id="315" r:id="rId11"/>
    <p:sldId id="316" r:id="rId12"/>
    <p:sldId id="341" r:id="rId13"/>
    <p:sldId id="317" r:id="rId14"/>
    <p:sldId id="328" r:id="rId15"/>
    <p:sldId id="342" r:id="rId16"/>
    <p:sldId id="301" r:id="rId17"/>
    <p:sldId id="302" r:id="rId18"/>
  </p:sldIdLst>
  <p:sldSz cx="9144000" cy="6858000" type="screen4x3"/>
  <p:notesSz cx="6858000" cy="9144000"/>
  <p:custDataLst>
    <p:tags r:id="rId21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78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9F3FA"/>
    <a:srgbClr val="CFE5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2900" autoAdjust="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78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3" d="100"/>
        <a:sy n="93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300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D18CA145-D086-4231-BF9C-AF3817FFF94A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ea typeface="宋体" panose="02010600030101010101" pitchFamily="2" charset="-122"/>
              </a:defRPr>
            </a:lvl1pPr>
          </a:lstStyle>
          <a:p>
            <a:fld id="{37806005-A6B0-4443-90D5-5EB338E6530C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A4504EFB-028A-47B0-B32A-75C85F05352C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ea typeface="宋体" panose="02010600030101010101" pitchFamily="2" charset="-122"/>
              </a:defRPr>
            </a:lvl1pPr>
          </a:lstStyle>
          <a:p>
            <a:fld id="{23E15D03-5A52-4EB3-89C4-82FDAF6B4A0B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946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5D67558B-4C2F-468E-998E-B3F6B06DA03B}" type="slidenum">
              <a:rPr lang="zh-CN" altLang="en-US">
                <a:ea typeface="宋体" panose="02010600030101010101" pitchFamily="2" charset="-122"/>
              </a:rPr>
              <a:t>1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备注占位符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defRPr/>
            </a:pPr>
            <a:endParaRPr lang="zh-CN" altLang="en-US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0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2C82B8E9-AA20-4B34-97F4-C75CD65BE596}" type="slidenum">
              <a:rPr lang="zh-CN" altLang="en-US">
                <a:ea typeface="宋体" panose="02010600030101010101" pitchFamily="2" charset="-122"/>
              </a:rPr>
              <a:t>2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E15D03-5A52-4EB3-89C4-82FDAF6B4A0B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17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63EA9CBC-FEDC-44F1-ABE7-6245E2FDA773}" type="slidenum">
              <a:rPr lang="zh-CN" altLang="en-US">
                <a:ea typeface="宋体" panose="02010600030101010101" pitchFamily="2" charset="-122"/>
              </a:rPr>
              <a:t>11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备注占位符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defRPr/>
            </a:pPr>
            <a:endParaRPr lang="zh-CN" altLang="en-US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8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3A2B6B6F-9BDA-4B29-9584-91777775BCB8}" type="slidenum">
              <a:rPr lang="zh-CN" altLang="en-US">
                <a:ea typeface="宋体" panose="02010600030101010101" pitchFamily="2" charset="-122"/>
              </a:rPr>
              <a:t>13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备注占位符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latinLnBrk="1">
              <a:lnSpc>
                <a:spcPct val="200000"/>
              </a:lnSpc>
              <a:defRPr/>
            </a:pPr>
            <a:endParaRPr lang="zh-CN" altLang="en-US" dirty="0" smtClean="0"/>
          </a:p>
        </p:txBody>
      </p:sp>
      <p:sp>
        <p:nvSpPr>
          <p:cNvPr id="368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929CB16E-2143-4BE6-9984-F4109E088C58}" type="slidenum">
              <a:rPr lang="zh-CN" altLang="en-US"/>
              <a:t>14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9D8D7D0C-EB96-4ABD-8EC4-C6E47B3A559E}" type="slidenum">
              <a:rPr lang="zh-CN" altLang="en-US">
                <a:ea typeface="宋体" panose="02010600030101010101" pitchFamily="2" charset="-122"/>
              </a:rPr>
              <a:t>16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C5074-9AAE-47D8-B025-674209EE41D1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4652A-8698-4EF2-9F45-6489D48C4C0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C5074-9AAE-47D8-B025-674209EE41D1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4652A-8698-4EF2-9F45-6489D48C4C0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C5074-9AAE-47D8-B025-674209EE41D1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4652A-8698-4EF2-9F45-6489D48C4C0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C5074-9AAE-47D8-B025-674209EE41D1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4652A-8698-4EF2-9F45-6489D48C4C0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3"/>
          </p:nvPr>
        </p:nvSpPr>
        <p:spPr>
          <a:xfrm>
            <a:off x="29933" y="29139"/>
            <a:ext cx="4356100" cy="62071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4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4F6A7-D334-4BF0-8165-BFFD1E2C5328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B655BC3F-A03B-4852-9CBE-EB888E92E525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SO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CF407BE5-380B-4DB2-B7CC-EC33E1C654FD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/>
            </a:lvl1pPr>
          </a:lstStyle>
          <a:p>
            <a:fld id="{F8DCEF56-3023-4322-AB2C-B157B67E051E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C5074-9AAE-47D8-B025-674209EE41D1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4652A-8698-4EF2-9F45-6489D48C4C0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C5074-9AAE-47D8-B025-674209EE41D1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4652A-8698-4EF2-9F45-6489D48C4C0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C5074-9AAE-47D8-B025-674209EE41D1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4652A-8698-4EF2-9F45-6489D48C4C0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C5074-9AAE-47D8-B025-674209EE41D1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4652A-8698-4EF2-9F45-6489D48C4C0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C5074-9AAE-47D8-B025-674209EE41D1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4652A-8698-4EF2-9F45-6489D48C4C0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C5074-9AAE-47D8-B025-674209EE41D1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4652A-8698-4EF2-9F45-6489D48C4C0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C5074-9AAE-47D8-B025-674209EE41D1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4652A-8698-4EF2-9F45-6489D48C4C0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C5074-9AAE-47D8-B025-674209EE41D1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4652A-8698-4EF2-9F45-6489D48C4C0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1C5074-9AAE-47D8-B025-674209EE41D1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4652A-8698-4EF2-9F45-6489D48C4C0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file:///E:\4&#19979;&#35838;&#20214;\&#26032;&#24314;&#25991;&#20214;&#22841;\Lesson15%20&#25945;&#23398;&#35838;&#20214;\4.mp3" TargetMode="External"/><Relationship Id="rId3" Type="http://schemas.microsoft.com/office/2007/relationships/media" Target="file:///E:\4&#19979;&#35838;&#20214;\&#26032;&#24314;&#25991;&#20214;&#22841;\Lesson15%20&#25945;&#23398;&#35838;&#20214;\2.mp3" TargetMode="External"/><Relationship Id="rId7" Type="http://schemas.microsoft.com/office/2007/relationships/media" Target="file:///E:\4&#19979;&#35838;&#20214;\&#26032;&#24314;&#25991;&#20214;&#22841;\Lesson15%20&#25945;&#23398;&#35838;&#20214;\4.mp3" TargetMode="External"/><Relationship Id="rId12" Type="http://schemas.openxmlformats.org/officeDocument/2006/relationships/image" Target="../media/image17.png"/><Relationship Id="rId2" Type="http://schemas.openxmlformats.org/officeDocument/2006/relationships/audio" Target="file:///E:\4&#19979;&#35838;&#20214;\&#26032;&#24314;&#25991;&#20214;&#22841;\Lesson15%20&#25945;&#23398;&#35838;&#20214;\1.mp3" TargetMode="External"/><Relationship Id="rId1" Type="http://schemas.microsoft.com/office/2007/relationships/media" Target="file:///E:\4&#19979;&#35838;&#20214;\&#26032;&#24314;&#25991;&#20214;&#22841;\Lesson15%20&#25945;&#23398;&#35838;&#20214;\1.mp3" TargetMode="External"/><Relationship Id="rId6" Type="http://schemas.openxmlformats.org/officeDocument/2006/relationships/audio" Target="file:///E:\4&#19979;&#35838;&#20214;\&#26032;&#24314;&#25991;&#20214;&#22841;\Lesson15%20&#25945;&#23398;&#35838;&#20214;\3.mp3" TargetMode="External"/><Relationship Id="rId11" Type="http://schemas.openxmlformats.org/officeDocument/2006/relationships/image" Target="../media/image5.png"/><Relationship Id="rId5" Type="http://schemas.microsoft.com/office/2007/relationships/media" Target="file:///E:\4&#19979;&#35838;&#20214;\&#26032;&#24314;&#25991;&#20214;&#22841;\Lesson15%20&#25945;&#23398;&#35838;&#20214;\3.mp3" TargetMode="External"/><Relationship Id="rId10" Type="http://schemas.openxmlformats.org/officeDocument/2006/relationships/notesSlide" Target="../notesSlides/notesSlide4.xml"/><Relationship Id="rId4" Type="http://schemas.openxmlformats.org/officeDocument/2006/relationships/audio" Target="file:///E:\4&#19979;&#35838;&#20214;\&#26032;&#24314;&#25991;&#20214;&#22841;\Lesson15%20&#25945;&#23398;&#35838;&#20214;\2.mp3" TargetMode="External"/><Relationship Id="rId9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24.pn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E:\4&#19979;&#35838;&#20214;\&#26032;&#24314;&#25991;&#20214;&#22841;\Lesson15%20&#25945;&#23398;&#35838;&#20214;\Lesson15Let&#8217;schant&#35838;&#25991;&#24405;&#38899;_128k.mp3" TargetMode="External"/><Relationship Id="rId1" Type="http://schemas.microsoft.com/office/2007/relationships/media" Target="file:///E:\4&#19979;&#35838;&#20214;\&#26032;&#24314;&#25991;&#20214;&#22841;\Lesson15%20&#25945;&#23398;&#35838;&#20214;\Lesson15Let&#8217;schant&#35838;&#25991;&#24405;&#38899;_128k.mp3" TargetMode="External"/><Relationship Id="rId6" Type="http://schemas.openxmlformats.org/officeDocument/2006/relationships/image" Target="../media/image27.png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8.png"/><Relationship Id="rId2" Type="http://schemas.openxmlformats.org/officeDocument/2006/relationships/audio" Target="file:///E:\4&#19979;&#35838;&#20214;\&#26032;&#24314;&#25991;&#20214;&#22841;\Lesson15%20&#25945;&#23398;&#35838;&#20214;\Lesson15Justtalk&#35838;&#25991;&#24405;&#38899;_128k.mp3" TargetMode="External"/><Relationship Id="rId1" Type="http://schemas.microsoft.com/office/2007/relationships/media" Target="file:///E:\4&#19979;&#35838;&#20214;\&#26032;&#24314;&#25991;&#20214;&#22841;\Lesson15%20&#25945;&#23398;&#35838;&#20214;\Lesson15Justtalk&#35838;&#25991;&#24405;&#38899;_128k.mp3" TargetMode="External"/><Relationship Id="rId6" Type="http://schemas.openxmlformats.org/officeDocument/2006/relationships/image" Target="../media/image17.png"/><Relationship Id="rId5" Type="http://schemas.openxmlformats.org/officeDocument/2006/relationships/image" Target="../media/image5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hyperlink" Target="Lesson15Justtalk&#35838;&#25991;&#21160;&#30011;.SWF" TargetMode="Externa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标题 3"/>
          <p:cNvSpPr>
            <a:spLocks noGrp="1"/>
          </p:cNvSpPr>
          <p:nvPr>
            <p:ph type="ctrTitle"/>
          </p:nvPr>
        </p:nvSpPr>
        <p:spPr bwMode="auto">
          <a:xfrm>
            <a:off x="581853" y="1844824"/>
            <a:ext cx="8064500" cy="100806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eaLnBrk="1" hangingPunct="1">
              <a:lnSpc>
                <a:spcPct val="130000"/>
              </a:lnSpc>
              <a:defRPr/>
            </a:pPr>
            <a:r>
              <a:rPr lang="en-US" altLang="zh-CN" sz="5400" b="1" dirty="0" smtClean="0">
                <a:solidFill>
                  <a:schemeClr val="accent2">
                    <a:lumMod val="75000"/>
                  </a:schemeClr>
                </a:solidFill>
              </a:rPr>
              <a:t>Unit3 </a:t>
            </a:r>
            <a:r>
              <a:rPr lang="en-US" altLang="zh-CN" sz="5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zh-CN" sz="5400" b="1" dirty="0" smtClean="0">
                <a:solidFill>
                  <a:schemeClr val="accent2">
                    <a:lumMod val="75000"/>
                  </a:schemeClr>
                </a:solidFill>
              </a:rPr>
              <a:t>What subject do you like best?</a:t>
            </a:r>
            <a:endParaRPr lang="zh-CN" altLang="en-US" sz="54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1502420" y="764704"/>
            <a:ext cx="6120680" cy="638969"/>
          </a:xfrm>
        </p:spPr>
        <p:txBody>
          <a:bodyPr/>
          <a:lstStyle/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zh-CN" altLang="en-US" b="1" dirty="0" smtClean="0">
                <a:solidFill>
                  <a:schemeClr val="accent2">
                    <a:lumMod val="75000"/>
                  </a:schemeClr>
                </a:solidFill>
                <a:latin typeface="汉仪大宋简" pitchFamily="49" charset="-122"/>
                <a:ea typeface="汉仪大宋简" pitchFamily="49" charset="-122"/>
              </a:rPr>
              <a:t>人教精通版四年级下册</a:t>
            </a:r>
            <a:endParaRPr lang="zh-CN" altLang="en-US" b="1" dirty="0">
              <a:solidFill>
                <a:schemeClr val="accent2">
                  <a:lumMod val="75000"/>
                </a:schemeClr>
              </a:solidFill>
              <a:latin typeface="汉仪大宋简" pitchFamily="49" charset="-122"/>
              <a:ea typeface="汉仪大宋简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707972" y="5157192"/>
            <a:ext cx="3812262" cy="566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800" b="1" kern="0" dirty="0">
              <a:solidFill>
                <a:schemeClr val="accent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grpSp>
        <p:nvGrpSpPr>
          <p:cNvPr id="29698" name="组合 1"/>
          <p:cNvGrpSpPr/>
          <p:nvPr/>
        </p:nvGrpSpPr>
        <p:grpSpPr bwMode="auto">
          <a:xfrm>
            <a:off x="1827213" y="881063"/>
            <a:ext cx="5553075" cy="5500687"/>
            <a:chOff x="107950" y="260350"/>
            <a:chExt cx="5552840" cy="5499994"/>
          </a:xfrm>
        </p:grpSpPr>
        <p:pic>
          <p:nvPicPr>
            <p:cNvPr id="29706" name="图片 2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7950" y="260350"/>
              <a:ext cx="5543550" cy="2552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7" name="图片 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4390" y="2788544"/>
              <a:ext cx="5486400" cy="297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圆角矩形标注 2"/>
          <p:cNvSpPr/>
          <p:nvPr/>
        </p:nvSpPr>
        <p:spPr>
          <a:xfrm>
            <a:off x="254000" y="998538"/>
            <a:ext cx="3517900" cy="1033462"/>
          </a:xfrm>
          <a:prstGeom prst="wedgeRoundRectCallout">
            <a:avLst>
              <a:gd name="adj1" fmla="val 62449"/>
              <a:gd name="adj2" fmla="val 46572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What subject do you like best?</a:t>
            </a:r>
            <a:endParaRPr lang="zh-CN" altLang="en-US" sz="3200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圆角矩形标注 3"/>
          <p:cNvSpPr/>
          <p:nvPr/>
        </p:nvSpPr>
        <p:spPr>
          <a:xfrm>
            <a:off x="4598988" y="3409950"/>
            <a:ext cx="3743325" cy="739775"/>
          </a:xfrm>
          <a:prstGeom prst="wedgeRoundRectCallout">
            <a:avLst>
              <a:gd name="adj1" fmla="val -54632"/>
              <a:gd name="adj2" fmla="val 91846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Do you like music?</a:t>
            </a:r>
            <a:endParaRPr lang="zh-CN" altLang="en-US" sz="3200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圆角矩形标注 4"/>
          <p:cNvSpPr/>
          <p:nvPr/>
        </p:nvSpPr>
        <p:spPr>
          <a:xfrm>
            <a:off x="5797550" y="1585913"/>
            <a:ext cx="3148013" cy="742950"/>
          </a:xfrm>
          <a:prstGeom prst="wedgeRoundRectCallout">
            <a:avLst>
              <a:gd name="adj1" fmla="val -64152"/>
              <a:gd name="adj2" fmla="val 6615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I like art best.</a:t>
            </a:r>
            <a:endParaRPr lang="zh-CN" altLang="en-US" sz="3200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圆角矩形标注 5"/>
          <p:cNvSpPr/>
          <p:nvPr/>
        </p:nvSpPr>
        <p:spPr>
          <a:xfrm>
            <a:off x="755650" y="4237038"/>
            <a:ext cx="2570163" cy="630237"/>
          </a:xfrm>
          <a:prstGeom prst="wedgeRoundRectCallout">
            <a:avLst>
              <a:gd name="adj1" fmla="val 49227"/>
              <a:gd name="adj2" fmla="val 102807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No, I don’t.</a:t>
            </a:r>
            <a:endParaRPr lang="zh-CN" altLang="en-US" sz="3200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29703" name="图片 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4" name="文本框 7"/>
          <p:cNvSpPr txBox="1">
            <a:spLocks noChangeArrowheads="1"/>
          </p:cNvSpPr>
          <p:nvPr/>
        </p:nvSpPr>
        <p:spPr bwMode="auto">
          <a:xfrm>
            <a:off x="1116013" y="98425"/>
            <a:ext cx="2209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705" name="标题 1"/>
          <p:cNvSpPr txBox="1"/>
          <p:nvPr/>
        </p:nvSpPr>
        <p:spPr bwMode="auto">
          <a:xfrm>
            <a:off x="3203575" y="333375"/>
            <a:ext cx="36734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600" b="1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Look and read</a:t>
            </a:r>
            <a:endParaRPr lang="zh-CN" altLang="en-US" sz="3600" b="1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0" y="1125538"/>
          <a:ext cx="9144000" cy="48101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90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349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23784">
                <a:tc>
                  <a:txBody>
                    <a:bodyPr/>
                    <a:lstStyle/>
                    <a:p>
                      <a:pPr algn="l"/>
                      <a:endParaRPr lang="zh-CN" altLang="en-US" sz="3600" b="0" dirty="0"/>
                    </a:p>
                  </a:txBody>
                  <a:tcPr marT="45700" marB="45700">
                    <a:solidFill>
                      <a:srgbClr val="CFE5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zh-CN" sz="36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What subject do you like best?</a:t>
                      </a:r>
                      <a:endParaRPr lang="zh-CN" altLang="en-US" sz="3600" b="0" dirty="0">
                        <a:solidFill>
                          <a:schemeClr val="tx1">
                            <a:lumMod val="50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T="45700" marB="45700" anchor="ctr">
                    <a:solidFill>
                      <a:srgbClr val="CFE5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1797">
                <a:tc>
                  <a:txBody>
                    <a:bodyPr/>
                    <a:lstStyle/>
                    <a:p>
                      <a:pPr algn="l"/>
                      <a:endParaRPr lang="zh-CN" altLang="en-US" sz="3600" b="0" dirty="0"/>
                    </a:p>
                  </a:txBody>
                  <a:tcPr marT="45700" marB="45700">
                    <a:solidFill>
                      <a:srgbClr val="E9F3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zh-CN" sz="36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I like art best.</a:t>
                      </a:r>
                      <a:endParaRPr lang="zh-CN" altLang="en-US" sz="3600" dirty="0">
                        <a:solidFill>
                          <a:schemeClr val="tx1">
                            <a:lumMod val="50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T="45700" marB="45700" anchor="ctr">
                    <a:solidFill>
                      <a:srgbClr val="E9F3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3462">
                <a:tc>
                  <a:txBody>
                    <a:bodyPr/>
                    <a:lstStyle/>
                    <a:p>
                      <a:pPr algn="l"/>
                      <a:endParaRPr lang="zh-CN" altLang="en-US" sz="3600" b="0" dirty="0"/>
                    </a:p>
                  </a:txBody>
                  <a:tcPr marT="45700" marB="45700">
                    <a:solidFill>
                      <a:srgbClr val="CFE5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zh-CN" sz="36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Do you like music?</a:t>
                      </a:r>
                      <a:endParaRPr lang="zh-CN" altLang="en-US" sz="3600" dirty="0">
                        <a:solidFill>
                          <a:schemeClr val="tx1">
                            <a:lumMod val="50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T="45700" marB="45700" anchor="ctr">
                    <a:solidFill>
                      <a:srgbClr val="CFE5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61083">
                <a:tc>
                  <a:txBody>
                    <a:bodyPr/>
                    <a:lstStyle/>
                    <a:p>
                      <a:pPr algn="l"/>
                      <a:endParaRPr lang="zh-CN" altLang="en-US" sz="3600" b="0" dirty="0"/>
                    </a:p>
                  </a:txBody>
                  <a:tcPr marT="45700" marB="45700">
                    <a:solidFill>
                      <a:srgbClr val="E9F3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zh-CN" sz="36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No, I don’t.</a:t>
                      </a:r>
                      <a:endParaRPr lang="zh-CN" altLang="en-US" sz="3600" dirty="0">
                        <a:solidFill>
                          <a:schemeClr val="tx1">
                            <a:lumMod val="50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T="45700" marB="45700" anchor="ctr">
                    <a:solidFill>
                      <a:srgbClr val="E9F3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0739" name="图片 1"/>
          <p:cNvPicPr>
            <a:picLocks noChangeAspect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0" name="文本框 7"/>
          <p:cNvSpPr txBox="1">
            <a:spLocks noChangeArrowheads="1"/>
          </p:cNvSpPr>
          <p:nvPr/>
        </p:nvSpPr>
        <p:spPr bwMode="auto">
          <a:xfrm>
            <a:off x="1116013" y="98425"/>
            <a:ext cx="2209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9" name="1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843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2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368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3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8608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4.mp3">
            <a:hlinkClick r:id="" action="ppaction://media"/>
          </p:cNvPr>
          <p:cNvPicPr>
            <a:picLocks noRot="1"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0847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5" name="标题 1"/>
          <p:cNvSpPr txBox="1"/>
          <p:nvPr/>
        </p:nvSpPr>
        <p:spPr bwMode="auto">
          <a:xfrm>
            <a:off x="3203575" y="333375"/>
            <a:ext cx="36734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600" b="1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Listen and read</a:t>
            </a:r>
            <a:endParaRPr lang="zh-CN" altLang="en-US" sz="3600" b="1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32770" name="图片 2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文本框 5"/>
          <p:cNvSpPr txBox="1">
            <a:spLocks noChangeArrowheads="1"/>
          </p:cNvSpPr>
          <p:nvPr/>
        </p:nvSpPr>
        <p:spPr bwMode="auto">
          <a:xfrm>
            <a:off x="1216025" y="101600"/>
            <a:ext cx="12969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" name="AutoShape 252"/>
          <p:cNvSpPr>
            <a:spLocks noChangeArrowheads="1"/>
          </p:cNvSpPr>
          <p:nvPr/>
        </p:nvSpPr>
        <p:spPr bwMode="gray">
          <a:xfrm>
            <a:off x="1258888" y="1636713"/>
            <a:ext cx="6553200" cy="3673475"/>
          </a:xfrm>
          <a:prstGeom prst="roundRect">
            <a:avLst>
              <a:gd name="adj" fmla="val 10889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bg2"/>
            </a:solidFill>
            <a:rou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en-US" altLang="zh-CN" sz="3200" b="1" smtClean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eaLnBrk="1" hangingPunct="1">
              <a:defRPr/>
            </a:pPr>
            <a:endParaRPr lang="en-US" altLang="zh-CN" sz="3200" b="1" smtClean="0">
              <a:solidFill>
                <a:schemeClr val="hlink"/>
              </a:solidFill>
              <a:latin typeface="Comic Sans MS" panose="030F0702030302020204" pitchFamily="66" charset="0"/>
            </a:endParaRPr>
          </a:p>
          <a:p>
            <a:pPr eaLnBrk="1" hangingPunct="1">
              <a:defRPr/>
            </a:pPr>
            <a:r>
              <a:rPr lang="en-US" altLang="zh-CN" sz="2800" b="1" smtClean="0">
                <a:solidFill>
                  <a:schemeClr val="hlink"/>
                </a:solidFill>
                <a:latin typeface="Comic Sans MS" panose="030F0702030302020204" pitchFamily="66" charset="0"/>
              </a:rPr>
              <a:t>                              </a:t>
            </a:r>
          </a:p>
          <a:p>
            <a:pPr eaLnBrk="1" hangingPunct="1">
              <a:defRPr/>
            </a:pPr>
            <a:endParaRPr lang="zh-CN" altLang="en-US" sz="2800" smtClean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ectangle 167"/>
          <p:cNvSpPr>
            <a:spLocks noChangeArrowheads="1"/>
          </p:cNvSpPr>
          <p:nvPr/>
        </p:nvSpPr>
        <p:spPr bwMode="auto">
          <a:xfrm>
            <a:off x="1884363" y="2001838"/>
            <a:ext cx="5365750" cy="147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40000"/>
              </a:lnSpc>
              <a:spcBef>
                <a:spcPct val="0"/>
              </a:spcBef>
              <a:buFontTx/>
              <a:buNone/>
              <a:defRPr/>
            </a:pPr>
            <a:r>
              <a:rPr kumimoji="1" lang="zh-CN" altLang="en-US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两人一组练习</a:t>
            </a:r>
            <a:r>
              <a:rPr lang="en-US" altLang="zh-CN" dirty="0" smtClean="0">
                <a:solidFill>
                  <a:srgbClr val="7030A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Just talk</a:t>
            </a:r>
            <a:r>
              <a:rPr kumimoji="1" lang="zh-CN" altLang="en-US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部分对话，随后表演出来吧！</a:t>
            </a:r>
          </a:p>
        </p:txBody>
      </p:sp>
      <p:sp>
        <p:nvSpPr>
          <p:cNvPr id="7" name="椭圆 6"/>
          <p:cNvSpPr/>
          <p:nvPr/>
        </p:nvSpPr>
        <p:spPr>
          <a:xfrm>
            <a:off x="2437370" y="764704"/>
            <a:ext cx="4536504" cy="720080"/>
          </a:xfrm>
          <a:prstGeom prst="ellipse">
            <a:avLst/>
          </a:prstGeom>
          <a:solidFill>
            <a:srgbClr val="CEEDFD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CN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Role play</a:t>
            </a:r>
            <a:endParaRPr lang="zh-CN" altLang="en-US" sz="32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777" name="图片 6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55875" y="3716338"/>
            <a:ext cx="4032250" cy="265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3" name="矩形 2"/>
          <p:cNvSpPr/>
          <p:nvPr/>
        </p:nvSpPr>
        <p:spPr>
          <a:xfrm>
            <a:off x="3668713" y="846138"/>
            <a:ext cx="1568450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36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猜猜看</a:t>
            </a:r>
          </a:p>
        </p:txBody>
      </p:sp>
      <p:sp>
        <p:nvSpPr>
          <p:cNvPr id="33795" name="标题 2"/>
          <p:cNvSpPr txBox="1"/>
          <p:nvPr/>
        </p:nvSpPr>
        <p:spPr bwMode="auto">
          <a:xfrm>
            <a:off x="468313" y="280988"/>
            <a:ext cx="307657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 Practise</a:t>
            </a:r>
          </a:p>
        </p:txBody>
      </p:sp>
      <p:pic>
        <p:nvPicPr>
          <p:cNvPr id="33796" name="图片 1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89125" y="2986088"/>
            <a:ext cx="5076825" cy="359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圆角矩形标注 9"/>
          <p:cNvSpPr/>
          <p:nvPr/>
        </p:nvSpPr>
        <p:spPr>
          <a:xfrm>
            <a:off x="2268538" y="1833563"/>
            <a:ext cx="4086225" cy="1265237"/>
          </a:xfrm>
          <a:prstGeom prst="wedgeRoundRectCallout">
            <a:avLst>
              <a:gd name="adj1" fmla="val 31841"/>
              <a:gd name="adj2" fmla="val 77717"/>
              <a:gd name="adj3" fmla="val 16667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CN" sz="3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What subject </a:t>
            </a:r>
          </a:p>
          <a:p>
            <a:pPr algn="ctr" eaLnBrk="1" hangingPunct="1">
              <a:defRPr/>
            </a:pPr>
            <a:r>
              <a:rPr lang="en-US" altLang="zh-CN" sz="3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do you like best?</a:t>
            </a:r>
          </a:p>
        </p:txBody>
      </p:sp>
      <p:pic>
        <p:nvPicPr>
          <p:cNvPr id="33798" name="图片 2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0100" y="765175"/>
            <a:ext cx="241141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矩形 11"/>
          <p:cNvSpPr/>
          <p:nvPr/>
        </p:nvSpPr>
        <p:spPr>
          <a:xfrm>
            <a:off x="1592263" y="882650"/>
            <a:ext cx="1282700" cy="5857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zh-CN" sz="3200" kern="1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活动</a:t>
            </a:r>
            <a:r>
              <a:rPr lang="en-US" altLang="zh-CN" sz="3200" kern="1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endParaRPr lang="zh-CN" altLang="en-US" sz="3200" dirty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3800" name="图片 2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1" name="文本框 5"/>
          <p:cNvSpPr txBox="1">
            <a:spLocks noChangeArrowheads="1"/>
          </p:cNvSpPr>
          <p:nvPr/>
        </p:nvSpPr>
        <p:spPr bwMode="auto">
          <a:xfrm>
            <a:off x="1216025" y="101600"/>
            <a:ext cx="12969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2" name="横卷形 1"/>
          <p:cNvSpPr/>
          <p:nvPr/>
        </p:nvSpPr>
        <p:spPr>
          <a:xfrm>
            <a:off x="2914650" y="842963"/>
            <a:ext cx="2371725" cy="704850"/>
          </a:xfrm>
          <a:prstGeom prst="horizontalScroll">
            <a:avLst/>
          </a:prstGeom>
          <a:solidFill>
            <a:srgbClr val="FFFF00"/>
          </a:solidFill>
          <a:ln>
            <a:solidFill>
              <a:srgbClr val="50A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zh-CN" sz="3200" dirty="0">
                <a:solidFill>
                  <a:schemeClr val="tx2">
                    <a:lumMod val="50000"/>
                  </a:schemeClr>
                </a:solidFill>
                <a:latin typeface="+mj-lt"/>
                <a:ea typeface="黑体" panose="02010609060101010101" pitchFamily="49" charset="-122"/>
              </a:rPr>
              <a:t>我是小记者</a:t>
            </a:r>
            <a:endParaRPr lang="zh-CN" altLang="en-US" sz="3200" dirty="0">
              <a:solidFill>
                <a:schemeClr val="tx2">
                  <a:lumMod val="50000"/>
                </a:schemeClr>
              </a:solidFill>
              <a:latin typeface="+mj-lt"/>
              <a:ea typeface="黑体" panose="02010609060101010101" pitchFamily="49" charset="-122"/>
            </a:endParaRPr>
          </a:p>
        </p:txBody>
      </p:sp>
      <p:pic>
        <p:nvPicPr>
          <p:cNvPr id="35843" name="图片 3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80063" y="476250"/>
            <a:ext cx="10080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940152" y="1987215"/>
            <a:ext cx="2756170" cy="327491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isometricOffAxis2Left"/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477838" y="1647825"/>
            <a:ext cx="5641975" cy="600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atinLnBrk="1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A: What’s your name ?</a:t>
            </a:r>
          </a:p>
          <a:p>
            <a:pPr latinLnBrk="1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B: My name is …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n-US" altLang="zh-CN" sz="32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A: </a:t>
            </a:r>
            <a:r>
              <a:rPr lang="en-US" altLang="zh-CN" sz="3200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What subject do you like 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n-US" altLang="zh-CN" sz="3200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best?</a:t>
            </a:r>
            <a:endParaRPr lang="en-US" altLang="zh-CN" sz="3200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latinLnBrk="1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B: I like …</a:t>
            </a:r>
          </a:p>
          <a:p>
            <a:pPr latinLnBrk="1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A: Do you like …?</a:t>
            </a:r>
          </a:p>
          <a:p>
            <a:pPr latinLnBrk="1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B: ….</a:t>
            </a:r>
          </a:p>
          <a:p>
            <a:pPr latinLnBrk="1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en-US" altLang="zh-CN" sz="3200" dirty="0" smtClean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  <a:ea typeface="黑体" panose="02010609060101010101" pitchFamily="49" charset="-122"/>
            </a:endParaRPr>
          </a:p>
          <a:p>
            <a:pPr latinLnBrk="1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en-US" altLang="zh-CN" sz="3200" dirty="0" smtClean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  <a:ea typeface="黑体" panose="02010609060101010101" pitchFamily="49" charset="-122"/>
            </a:endParaRPr>
          </a:p>
        </p:txBody>
      </p:sp>
      <p:sp>
        <p:nvSpPr>
          <p:cNvPr id="35846" name="标题 3"/>
          <p:cNvSpPr txBox="1"/>
          <p:nvPr/>
        </p:nvSpPr>
        <p:spPr bwMode="auto">
          <a:xfrm>
            <a:off x="468313" y="65088"/>
            <a:ext cx="7272337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32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 Consolidation</a:t>
            </a:r>
            <a:endParaRPr lang="zh-CN" altLang="en-US" sz="3200" i="1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35847" name="图片 2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850" y="773113"/>
            <a:ext cx="241141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矩形 12"/>
          <p:cNvSpPr/>
          <p:nvPr/>
        </p:nvSpPr>
        <p:spPr>
          <a:xfrm>
            <a:off x="1116013" y="890588"/>
            <a:ext cx="1282700" cy="5857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zh-CN" sz="3200" kern="1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活动</a:t>
            </a:r>
            <a:r>
              <a:rPr lang="en-US" altLang="zh-CN" sz="3200" kern="1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endParaRPr lang="zh-CN" altLang="en-US" sz="3200" dirty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5849" name="图片 2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0" name="文本框 5"/>
          <p:cNvSpPr txBox="1">
            <a:spLocks noChangeArrowheads="1"/>
          </p:cNvSpPr>
          <p:nvPr/>
        </p:nvSpPr>
        <p:spPr bwMode="auto">
          <a:xfrm>
            <a:off x="1216025" y="101600"/>
            <a:ext cx="12969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37890" name="图片 2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文本框 5"/>
          <p:cNvSpPr txBox="1">
            <a:spLocks noChangeArrowheads="1"/>
          </p:cNvSpPr>
          <p:nvPr/>
        </p:nvSpPr>
        <p:spPr bwMode="auto">
          <a:xfrm>
            <a:off x="1216025" y="101600"/>
            <a:ext cx="12969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7892" name="标题 1"/>
          <p:cNvSpPr txBox="1"/>
          <p:nvPr/>
        </p:nvSpPr>
        <p:spPr bwMode="auto">
          <a:xfrm>
            <a:off x="3276600" y="333375"/>
            <a:ext cx="26638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600" b="1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Let’s chant</a:t>
            </a:r>
            <a:endParaRPr lang="zh-CN" altLang="en-US" sz="3600" b="1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3" name="Lesson15Let’schant课文录音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50847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7894" name="组合 14"/>
          <p:cNvGrpSpPr/>
          <p:nvPr/>
        </p:nvGrpSpPr>
        <p:grpSpPr bwMode="auto">
          <a:xfrm>
            <a:off x="684213" y="962025"/>
            <a:ext cx="7848600" cy="5280025"/>
            <a:chOff x="683569" y="962026"/>
            <a:chExt cx="7848871" cy="5280532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83569" y="962026"/>
              <a:ext cx="7848871" cy="5280532"/>
            </a:xfrm>
            <a:prstGeom prst="rect">
              <a:avLst/>
            </a:prstGeom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  <a:softEdge rad="112500"/>
            </a:effectLst>
          </p:spPr>
        </p:pic>
        <p:sp>
          <p:nvSpPr>
            <p:cNvPr id="14" name="圆角矩形 13"/>
            <p:cNvSpPr/>
            <p:nvPr/>
          </p:nvSpPr>
          <p:spPr>
            <a:xfrm>
              <a:off x="7740250" y="5570982"/>
              <a:ext cx="720750" cy="593782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pic>
        <p:nvPicPr>
          <p:cNvPr id="2" name="Lesson15Let’schant课文录音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775" y="55943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标题 4"/>
          <p:cNvSpPr>
            <a:spLocks noGrp="1"/>
          </p:cNvSpPr>
          <p:nvPr>
            <p:ph type="title"/>
          </p:nvPr>
        </p:nvSpPr>
        <p:spPr bwMode="auto">
          <a:xfrm>
            <a:off x="1785938" y="260648"/>
            <a:ext cx="5090318" cy="1362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/>
          <a:p>
            <a:pPr algn="ctr" eaLnBrk="1" hangingPunct="1"/>
            <a:r>
              <a:rPr lang="en-US" altLang="zh-CN" dirty="0" smtClean="0">
                <a:solidFill>
                  <a:srgbClr val="1A93C8"/>
                </a:solidFill>
              </a:rPr>
              <a:t>Summary </a:t>
            </a:r>
            <a:endParaRPr lang="zh-CN" altLang="en-US" dirty="0" smtClean="0">
              <a:solidFill>
                <a:srgbClr val="1A93C8"/>
              </a:solidFill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971550" y="1243013"/>
            <a:ext cx="7197725" cy="4778375"/>
          </a:xfrm>
          <a:prstGeom prst="roundRect">
            <a:avLst/>
          </a:prstGeom>
          <a:noFill/>
          <a:ln w="5715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38916" name="图片 11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7338" y="223838"/>
            <a:ext cx="1446212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矩形 7"/>
          <p:cNvSpPr>
            <a:spLocks noChangeArrowheads="1"/>
          </p:cNvSpPr>
          <p:nvPr/>
        </p:nvSpPr>
        <p:spPr bwMode="auto">
          <a:xfrm>
            <a:off x="2593975" y="2535238"/>
            <a:ext cx="59420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 </a:t>
            </a:r>
            <a:endParaRPr lang="zh-CN" alt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2100263" y="1560513"/>
            <a:ext cx="53514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ts val="1800"/>
              </a:spcBef>
              <a:buClr>
                <a:srgbClr val="47B6E7"/>
              </a:buClr>
              <a:buSzPct val="90000"/>
            </a:pPr>
            <a:r>
              <a:rPr lang="zh-CN" altLang="en-US" sz="320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怎样询问别人最喜欢的科目？</a:t>
            </a:r>
            <a:endParaRPr lang="en-US" altLang="zh-CN" sz="320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1393825" y="2249488"/>
            <a:ext cx="639445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buClr>
                <a:srgbClr val="47B6E7"/>
              </a:buClr>
              <a:buSzPct val="90000"/>
            </a:pPr>
            <a:r>
              <a:rPr lang="en-US" altLang="zh-CN" sz="320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—What subject do you like best?</a:t>
            </a:r>
            <a:endParaRPr lang="en-US" altLang="zh-CN" sz="3200">
              <a:solidFill>
                <a:srgbClr val="1F1F20"/>
              </a:solidFill>
              <a:latin typeface="Comic Sans MS" panose="030F0702030302020204" pitchFamily="66" charset="0"/>
              <a:ea typeface="黑体" panose="02010609060101010101" pitchFamily="49" charset="-122"/>
            </a:endParaRP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1393825" y="2897188"/>
            <a:ext cx="3087688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30000"/>
              </a:lnSpc>
              <a:buClr>
                <a:srgbClr val="47B6E7"/>
              </a:buClr>
              <a:buSzPct val="90000"/>
            </a:pPr>
            <a:r>
              <a:rPr lang="en-US" altLang="zh-CN" sz="320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—I like ... best.</a:t>
            </a:r>
            <a:endParaRPr lang="en-US" altLang="zh-CN" sz="3200">
              <a:solidFill>
                <a:srgbClr val="1F1F20"/>
              </a:solidFill>
              <a:latin typeface="Comic Sans MS" panose="030F0702030302020204" pitchFamily="66" charset="0"/>
              <a:ea typeface="黑体" panose="02010609060101010101" pitchFamily="49" charset="-122"/>
            </a:endParaRPr>
          </a:p>
        </p:txBody>
      </p:sp>
      <p:sp>
        <p:nvSpPr>
          <p:cNvPr id="13" name="椭圆 14"/>
          <p:cNvSpPr/>
          <p:nvPr/>
        </p:nvSpPr>
        <p:spPr bwMode="auto">
          <a:xfrm>
            <a:off x="1377950" y="1484313"/>
            <a:ext cx="600075" cy="655637"/>
          </a:xfrm>
          <a:custGeom>
            <a:avLst/>
            <a:gdLst/>
            <a:ahLst/>
            <a:cxnLst/>
            <a:rect l="l" t="t" r="r" b="b"/>
            <a:pathLst>
              <a:path w="683568" h="864094">
                <a:moveTo>
                  <a:pt x="341785" y="75471"/>
                </a:moveTo>
                <a:cubicBezTo>
                  <a:pt x="218037" y="75471"/>
                  <a:pt x="117720" y="175788"/>
                  <a:pt x="117720" y="299536"/>
                </a:cubicBezTo>
                <a:cubicBezTo>
                  <a:pt x="117720" y="423284"/>
                  <a:pt x="218037" y="523601"/>
                  <a:pt x="341785" y="523601"/>
                </a:cubicBezTo>
                <a:cubicBezTo>
                  <a:pt x="465533" y="523601"/>
                  <a:pt x="565850" y="423284"/>
                  <a:pt x="565850" y="299536"/>
                </a:cubicBezTo>
                <a:cubicBezTo>
                  <a:pt x="565850" y="175788"/>
                  <a:pt x="465533" y="75471"/>
                  <a:pt x="341785" y="75471"/>
                </a:cubicBezTo>
                <a:close/>
                <a:moveTo>
                  <a:pt x="341784" y="0"/>
                </a:moveTo>
                <a:cubicBezTo>
                  <a:pt x="530546" y="0"/>
                  <a:pt x="683568" y="153022"/>
                  <a:pt x="683568" y="341784"/>
                </a:cubicBezTo>
                <a:cubicBezTo>
                  <a:pt x="683568" y="439085"/>
                  <a:pt x="642909" y="526890"/>
                  <a:pt x="577183" y="588642"/>
                </a:cubicBezTo>
                <a:lnTo>
                  <a:pt x="341597" y="864094"/>
                </a:lnTo>
                <a:lnTo>
                  <a:pt x="105111" y="587591"/>
                </a:lnTo>
                <a:cubicBezTo>
                  <a:pt x="87976" y="571864"/>
                  <a:pt x="72869" y="554041"/>
                  <a:pt x="59857" y="534679"/>
                </a:cubicBezTo>
                <a:lnTo>
                  <a:pt x="59306" y="534035"/>
                </a:lnTo>
                <a:lnTo>
                  <a:pt x="59325" y="534035"/>
                </a:lnTo>
                <a:cubicBezTo>
                  <a:pt x="21845" y="479324"/>
                  <a:pt x="0" y="413105"/>
                  <a:pt x="0" y="341784"/>
                </a:cubicBezTo>
                <a:cubicBezTo>
                  <a:pt x="0" y="153022"/>
                  <a:pt x="153022" y="0"/>
                  <a:pt x="341784" y="0"/>
                </a:cubicBezTo>
                <a:close/>
              </a:path>
            </a:pathLst>
          </a:custGeom>
          <a:solidFill>
            <a:srgbClr val="79D528"/>
          </a:solidFill>
          <a:ln w="31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/>
              <a:t>c</a:t>
            </a:r>
            <a:endParaRPr lang="zh-CN" altLang="en-US" dirty="0"/>
          </a:p>
        </p:txBody>
      </p:sp>
      <p:pic>
        <p:nvPicPr>
          <p:cNvPr id="14" name="图片 2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62200" y="3125788"/>
            <a:ext cx="4416425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16" grpId="0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标题 4"/>
          <p:cNvSpPr>
            <a:spLocks noGrp="1"/>
          </p:cNvSpPr>
          <p:nvPr>
            <p:ph type="title"/>
          </p:nvPr>
        </p:nvSpPr>
        <p:spPr bwMode="auto">
          <a:xfrm>
            <a:off x="721519" y="260648"/>
            <a:ext cx="7772400" cy="1362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normAutofit/>
          </a:bodyPr>
          <a:lstStyle/>
          <a:p>
            <a:pPr algn="ctr" eaLnBrk="1" hangingPunct="1"/>
            <a:r>
              <a:rPr lang="en-US" altLang="zh-CN" sz="4800" smtClean="0">
                <a:solidFill>
                  <a:srgbClr val="1A93C8"/>
                </a:solidFill>
              </a:rPr>
              <a:t>Homework </a:t>
            </a:r>
            <a:endParaRPr lang="zh-CN" altLang="en-US" sz="4800" smtClean="0">
              <a:solidFill>
                <a:srgbClr val="1A93C8"/>
              </a:solidFill>
            </a:endParaRPr>
          </a:p>
        </p:txBody>
      </p:sp>
      <p:sp>
        <p:nvSpPr>
          <p:cNvPr id="4" name="圆角矩形 3">
            <a:hlinkClick r:id="" action="ppaction://hlinkshowjump?jump=endshow"/>
          </p:cNvPr>
          <p:cNvSpPr/>
          <p:nvPr/>
        </p:nvSpPr>
        <p:spPr>
          <a:xfrm>
            <a:off x="6804248" y="5805264"/>
            <a:ext cx="1152128" cy="57606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latin typeface="Arial Black" panose="020B0A04020102020204" pitchFamily="34" charset="0"/>
              </a:rPr>
              <a:t>Close</a:t>
            </a:r>
            <a:endParaRPr lang="zh-CN" altLang="en-US" dirty="0">
              <a:latin typeface="Arial Black" panose="020B0A04020102020204" pitchFamily="34" charset="0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684213" y="1196975"/>
            <a:ext cx="7775575" cy="4392613"/>
          </a:xfrm>
          <a:prstGeom prst="roundRect">
            <a:avLst/>
          </a:prstGeom>
          <a:noFill/>
          <a:ln w="5715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900113" y="1412875"/>
            <a:ext cx="7415212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0"/>
              </a:spcBef>
              <a:buClr>
                <a:srgbClr val="47B6E7"/>
              </a:buClr>
              <a:buSzPct val="90000"/>
              <a:defRPr/>
            </a:pPr>
            <a:r>
              <a:rPr lang="en-US" altLang="zh-CN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1. </a:t>
            </a:r>
            <a:r>
              <a:rPr lang="zh-CN" altLang="en-US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跟读课文</a:t>
            </a:r>
            <a:r>
              <a:rPr lang="en-US" altLang="zh-CN" sz="2800" dirty="0" smtClean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Just talk</a:t>
            </a: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部分的</a:t>
            </a:r>
            <a:r>
              <a:rPr lang="zh-CN" altLang="en-US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录音，注意语音、语调。</a:t>
            </a:r>
            <a:endParaRPr lang="en-US" altLang="zh-CN" sz="2800" dirty="0" smtClean="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8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2.</a:t>
            </a:r>
            <a:r>
              <a:rPr lang="zh-CN" altLang="en-US" sz="28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和朋友一起</a:t>
            </a:r>
            <a:r>
              <a:rPr lang="zh-CN" altLang="en-US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运用</a:t>
            </a:r>
            <a:r>
              <a:rPr lang="zh-CN" altLang="en-US" sz="28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“</a:t>
            </a:r>
            <a:r>
              <a:rPr lang="en-US" altLang="zh-CN" sz="2800" dirty="0" smtClean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What 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subject do you </a:t>
            </a:r>
            <a:r>
              <a:rPr lang="en-US" altLang="zh-CN" sz="2800" dirty="0" smtClean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like best? I 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like </a:t>
            </a:r>
            <a:r>
              <a:rPr lang="en-US" altLang="zh-CN" sz="2800" dirty="0" smtClean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… best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.</a:t>
            </a:r>
            <a:r>
              <a:rPr lang="zh-CN" altLang="en-US" sz="2800" dirty="0" smtClean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”</a:t>
            </a:r>
            <a:r>
              <a:rPr lang="zh-CN" altLang="en-US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相互</a:t>
            </a:r>
            <a:r>
              <a:rPr lang="zh-CN" altLang="en-US" sz="28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询问彼此喜欢什么科目并写出你们之间的对话，不少于</a:t>
            </a:r>
            <a:r>
              <a:rPr lang="en-US" altLang="zh-CN" sz="28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4</a:t>
            </a:r>
            <a:r>
              <a:rPr lang="zh-CN" altLang="en-US" sz="28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句话。</a:t>
            </a:r>
            <a:endParaRPr lang="zh-CN" altLang="zh-CN" sz="2800" dirty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Clr>
                <a:srgbClr val="47B6E7"/>
              </a:buClr>
              <a:buSzPct val="90000"/>
              <a:defRPr/>
            </a:pPr>
            <a:r>
              <a:rPr lang="en-US" altLang="zh-CN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3. </a:t>
            </a:r>
            <a:r>
              <a:rPr lang="zh-CN" altLang="en-US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预</a:t>
            </a:r>
            <a:r>
              <a:rPr lang="zh-CN" altLang="en-US" sz="28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习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Lesson </a:t>
            </a:r>
            <a:r>
              <a:rPr lang="en-US" altLang="zh-CN" sz="2800" dirty="0" smtClean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16</a:t>
            </a:r>
            <a:r>
              <a:rPr lang="zh-CN" altLang="en-US" sz="2800" dirty="0" smtClean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。 </a:t>
            </a:r>
            <a:endParaRPr lang="en-US" altLang="zh-CN" sz="2800" dirty="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3" name="矩形 2"/>
          <p:cNvSpPr/>
          <p:nvPr/>
        </p:nvSpPr>
        <p:spPr>
          <a:xfrm>
            <a:off x="3254375" y="1087438"/>
            <a:ext cx="2492375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36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看谁反应快</a:t>
            </a:r>
          </a:p>
        </p:txBody>
      </p:sp>
      <p:pic>
        <p:nvPicPr>
          <p:cNvPr id="20483" name="图片 4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19700" y="2924944"/>
            <a:ext cx="3046413" cy="300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云形标注 20"/>
          <p:cNvSpPr/>
          <p:nvPr/>
        </p:nvSpPr>
        <p:spPr>
          <a:xfrm>
            <a:off x="1116013" y="2382838"/>
            <a:ext cx="4103687" cy="1844675"/>
          </a:xfrm>
          <a:prstGeom prst="cloudCallout">
            <a:avLst>
              <a:gd name="adj1" fmla="val 52277"/>
              <a:gd name="adj2" fmla="val 47420"/>
            </a:avLst>
          </a:prstGeom>
          <a:noFill/>
          <a:ln w="28575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Show me your art book.</a:t>
            </a:r>
            <a:endParaRPr lang="zh-CN" altLang="en-US" sz="32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485" name="组合 5"/>
          <p:cNvGrpSpPr/>
          <p:nvPr/>
        </p:nvGrpSpPr>
        <p:grpSpPr bwMode="auto">
          <a:xfrm>
            <a:off x="998538" y="908050"/>
            <a:ext cx="2016125" cy="1008063"/>
            <a:chOff x="1763688" y="1124744"/>
            <a:chExt cx="2016224" cy="1008112"/>
          </a:xfrm>
        </p:grpSpPr>
        <p:sp>
          <p:nvSpPr>
            <p:cNvPr id="2" name="椭圆 1"/>
            <p:cNvSpPr/>
            <p:nvPr/>
          </p:nvSpPr>
          <p:spPr>
            <a:xfrm>
              <a:off x="1763688" y="1124744"/>
              <a:ext cx="2016224" cy="1008112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2078028" y="1304141"/>
              <a:ext cx="1466922" cy="6477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3600" b="1" dirty="0">
                  <a:solidFill>
                    <a:srgbClr val="3D3F41">
                      <a:lumMod val="5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幼圆" panose="02010509060101010101" pitchFamily="49" charset="-122"/>
                  <a:cs typeface="Arial" panose="020B0604020202020204" pitchFamily="34" charset="0"/>
                </a:rPr>
                <a:t>Game</a:t>
              </a:r>
              <a:endPara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0486" name="图片 2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文本框 5"/>
          <p:cNvSpPr txBox="1">
            <a:spLocks noChangeArrowheads="1"/>
          </p:cNvSpPr>
          <p:nvPr/>
        </p:nvSpPr>
        <p:spPr bwMode="auto">
          <a:xfrm>
            <a:off x="1198563" y="98425"/>
            <a:ext cx="11953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Review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grpSp>
        <p:nvGrpSpPr>
          <p:cNvPr id="6" name="组合 5"/>
          <p:cNvGrpSpPr/>
          <p:nvPr/>
        </p:nvGrpSpPr>
        <p:grpSpPr bwMode="auto">
          <a:xfrm>
            <a:off x="1198563" y="765175"/>
            <a:ext cx="6777037" cy="944563"/>
            <a:chOff x="1199179" y="829289"/>
            <a:chExt cx="6776266" cy="944815"/>
          </a:xfrm>
        </p:grpSpPr>
        <p:sp>
          <p:nvSpPr>
            <p:cNvPr id="4" name="横卷形 3"/>
            <p:cNvSpPr/>
            <p:nvPr/>
          </p:nvSpPr>
          <p:spPr>
            <a:xfrm>
              <a:off x="1199179" y="829289"/>
              <a:ext cx="6776266" cy="944815"/>
            </a:xfrm>
            <a:prstGeom prst="horizontalScroll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2565" name="矩形 2"/>
            <p:cNvSpPr>
              <a:spLocks noChangeArrowheads="1"/>
            </p:cNvSpPr>
            <p:nvPr/>
          </p:nvSpPr>
          <p:spPr bwMode="auto">
            <a:xfrm>
              <a:off x="1563470" y="1044025"/>
              <a:ext cx="639290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zh-CN" sz="3200">
                  <a:solidFill>
                    <a:srgbClr val="1F1F20"/>
                  </a:solidFill>
                  <a:latin typeface="Comic Sans MS" panose="030F0702030302020204" pitchFamily="66" charset="0"/>
                </a:rPr>
                <a:t>What subject do you like best?</a:t>
              </a:r>
              <a:endParaRPr lang="zh-CN" altLang="en-US" sz="3200">
                <a:solidFill>
                  <a:srgbClr val="1F1F20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44" name="组合 43"/>
          <p:cNvGrpSpPr/>
          <p:nvPr/>
        </p:nvGrpSpPr>
        <p:grpSpPr bwMode="auto">
          <a:xfrm>
            <a:off x="3644900" y="3141663"/>
            <a:ext cx="1863725" cy="1466850"/>
            <a:chOff x="3607757" y="3347648"/>
            <a:chExt cx="1639560" cy="1273341"/>
          </a:xfrm>
        </p:grpSpPr>
        <p:sp>
          <p:nvSpPr>
            <p:cNvPr id="45" name="椭圆 44"/>
            <p:cNvSpPr/>
            <p:nvPr/>
          </p:nvSpPr>
          <p:spPr>
            <a:xfrm>
              <a:off x="3607757" y="3347648"/>
              <a:ext cx="1639560" cy="1273341"/>
            </a:xfrm>
            <a:prstGeom prst="ellipse">
              <a:avLst/>
            </a:prstGeom>
            <a:solidFill>
              <a:srgbClr val="CEEDFD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46" name="椭圆 4"/>
            <p:cNvSpPr/>
            <p:nvPr/>
          </p:nvSpPr>
          <p:spPr>
            <a:xfrm>
              <a:off x="3663715" y="3497281"/>
              <a:ext cx="1573006" cy="934075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0640" tIns="40640" rIns="40640" bIns="40640" spcCol="1270" anchor="ctr"/>
            <a:lstStyle/>
            <a:p>
              <a:pPr algn="ctr" defTabSz="14224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zh-CN" sz="3200" b="1" dirty="0">
                  <a:solidFill>
                    <a:srgbClr val="FF0000"/>
                  </a:solidFill>
                  <a:latin typeface="Comic Sans MS" panose="030F0702030302020204" pitchFamily="66" charset="0"/>
                  <a:ea typeface="Arial Unicode MS" panose="020B0604020202020204" pitchFamily="34" charset="-122"/>
                  <a:cs typeface="Times New Roman" panose="02020603050405020304" pitchFamily="18" charset="0"/>
                </a:rPr>
                <a:t>subjects</a:t>
              </a:r>
              <a:endParaRPr lang="zh-CN" altLang="en-US" sz="3200" b="1" dirty="0">
                <a:solidFill>
                  <a:srgbClr val="FF0000"/>
                </a:solidFill>
                <a:latin typeface="Comic Sans MS" panose="030F0702030302020204" pitchFamily="66" charset="0"/>
                <a:ea typeface="Arial Unicode MS" panose="020B0604020202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4401498" y="2276872"/>
            <a:ext cx="276617" cy="602794"/>
            <a:chOff x="3651270" y="1712567"/>
            <a:chExt cx="558568" cy="142664"/>
          </a:xfrm>
          <a:solidFill>
            <a:srgbClr val="FAAC24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48" name="右箭头 47"/>
            <p:cNvSpPr/>
            <p:nvPr/>
          </p:nvSpPr>
          <p:spPr>
            <a:xfrm rot="16200000">
              <a:off x="3859222" y="1504615"/>
              <a:ext cx="142664" cy="558568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182000"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49" name="右箭头 6"/>
            <p:cNvSpPr/>
            <p:nvPr/>
          </p:nvSpPr>
          <p:spPr>
            <a:xfrm rot="16200000">
              <a:off x="3880622" y="1637729"/>
              <a:ext cx="99865" cy="335140"/>
            </a:xfrm>
            <a:prstGeom prst="rect">
              <a:avLst/>
            </a:prstGeom>
            <a:grpFill/>
            <a:sp3d z="-182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10668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2400"/>
            </a:p>
          </p:txBody>
        </p:sp>
      </p:grpSp>
      <p:grpSp>
        <p:nvGrpSpPr>
          <p:cNvPr id="50" name="组合 49"/>
          <p:cNvGrpSpPr/>
          <p:nvPr/>
        </p:nvGrpSpPr>
        <p:grpSpPr>
          <a:xfrm rot="19928342">
            <a:off x="5782086" y="3290789"/>
            <a:ext cx="705504" cy="307584"/>
            <a:chOff x="5128305" y="2846053"/>
            <a:chExt cx="191828" cy="558568"/>
          </a:xfrm>
          <a:solidFill>
            <a:srgbClr val="6CF01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51" name="右箭头 50"/>
            <p:cNvSpPr/>
            <p:nvPr/>
          </p:nvSpPr>
          <p:spPr>
            <a:xfrm>
              <a:off x="5128305" y="2846053"/>
              <a:ext cx="191828" cy="558568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182000"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3465231"/>
                <a:satOff val="-15988"/>
                <a:lumOff val="588"/>
                <a:alphaOff val="0"/>
              </a:schemeClr>
            </a:fillRef>
            <a:effectRef idx="0">
              <a:schemeClr val="accent4">
                <a:hueOff val="3465231"/>
                <a:satOff val="-15988"/>
                <a:lumOff val="588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52" name="右箭头 10"/>
            <p:cNvSpPr/>
            <p:nvPr/>
          </p:nvSpPr>
          <p:spPr>
            <a:xfrm>
              <a:off x="5128305" y="2957767"/>
              <a:ext cx="134280" cy="335140"/>
            </a:xfrm>
            <a:prstGeom prst="rect">
              <a:avLst/>
            </a:prstGeom>
            <a:grpFill/>
            <a:sp3d z="-182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10668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2400"/>
            </a:p>
          </p:txBody>
        </p:sp>
      </p:grpSp>
      <p:grpSp>
        <p:nvGrpSpPr>
          <p:cNvPr id="53" name="组合 52"/>
          <p:cNvGrpSpPr/>
          <p:nvPr/>
        </p:nvGrpSpPr>
        <p:grpSpPr>
          <a:xfrm rot="16200000">
            <a:off x="4208838" y="5056366"/>
            <a:ext cx="661936" cy="259796"/>
            <a:chOff x="2540976" y="2846053"/>
            <a:chExt cx="191828" cy="558568"/>
          </a:xfrm>
          <a:solidFill>
            <a:schemeClr val="accent4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54" name="右箭头 53"/>
            <p:cNvSpPr/>
            <p:nvPr/>
          </p:nvSpPr>
          <p:spPr>
            <a:xfrm rot="10800000">
              <a:off x="2540976" y="2846053"/>
              <a:ext cx="191828" cy="558568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182000"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10395692"/>
                <a:satOff val="-47967"/>
                <a:lumOff val="1765"/>
                <a:alphaOff val="0"/>
              </a:schemeClr>
            </a:fillRef>
            <a:effectRef idx="0">
              <a:schemeClr val="accent4">
                <a:hueOff val="10395692"/>
                <a:satOff val="-47967"/>
                <a:lumOff val="1765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55" name="右箭头 18"/>
            <p:cNvSpPr/>
            <p:nvPr/>
          </p:nvSpPr>
          <p:spPr>
            <a:xfrm rot="21600000">
              <a:off x="2598524" y="2957767"/>
              <a:ext cx="134280" cy="335140"/>
            </a:xfrm>
            <a:prstGeom prst="rect">
              <a:avLst/>
            </a:prstGeom>
            <a:grpFill/>
            <a:sp3d z="-182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10668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2400"/>
            </a:p>
          </p:txBody>
        </p:sp>
      </p:grpSp>
      <p:grpSp>
        <p:nvGrpSpPr>
          <p:cNvPr id="56" name="组合 55"/>
          <p:cNvGrpSpPr/>
          <p:nvPr/>
        </p:nvGrpSpPr>
        <p:grpSpPr>
          <a:xfrm rot="1537137">
            <a:off x="2612050" y="3296699"/>
            <a:ext cx="684006" cy="279301"/>
            <a:chOff x="2540976" y="2846053"/>
            <a:chExt cx="191828" cy="558568"/>
          </a:xfrm>
          <a:solidFill>
            <a:srgbClr val="B582D8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57" name="右箭头 56"/>
            <p:cNvSpPr/>
            <p:nvPr/>
          </p:nvSpPr>
          <p:spPr>
            <a:xfrm rot="10800000">
              <a:off x="2540976" y="2846053"/>
              <a:ext cx="191828" cy="558568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182000"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10395692"/>
                <a:satOff val="-47967"/>
                <a:lumOff val="1765"/>
                <a:alphaOff val="0"/>
              </a:schemeClr>
            </a:fillRef>
            <a:effectRef idx="0">
              <a:schemeClr val="accent4">
                <a:hueOff val="10395692"/>
                <a:satOff val="-47967"/>
                <a:lumOff val="1765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58" name="右箭头 18"/>
            <p:cNvSpPr/>
            <p:nvPr/>
          </p:nvSpPr>
          <p:spPr>
            <a:xfrm rot="21600000">
              <a:off x="2598524" y="2957767"/>
              <a:ext cx="134280" cy="335140"/>
            </a:xfrm>
            <a:prstGeom prst="rect">
              <a:avLst/>
            </a:prstGeom>
            <a:grpFill/>
            <a:sp3d z="-182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10668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2400"/>
            </a:p>
          </p:txBody>
        </p:sp>
      </p:grpSp>
      <p:sp>
        <p:nvSpPr>
          <p:cNvPr id="59" name="椭圆 8"/>
          <p:cNvSpPr/>
          <p:nvPr/>
        </p:nvSpPr>
        <p:spPr>
          <a:xfrm>
            <a:off x="1231408" y="2704745"/>
            <a:ext cx="1857379" cy="955034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5720" rIns="45720" spcCol="1270" anchor="ctr"/>
          <a:lstStyle/>
          <a:p>
            <a:pPr algn="ctr">
              <a:defRPr/>
            </a:pPr>
            <a:r>
              <a:rPr lang="en-US" altLang="zh-CN" sz="32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art</a:t>
            </a:r>
            <a:endParaRPr lang="zh-CN" altLang="en-US" sz="3200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60" name="椭圆 12"/>
          <p:cNvSpPr/>
          <p:nvPr/>
        </p:nvSpPr>
        <p:spPr>
          <a:xfrm>
            <a:off x="3140743" y="5371718"/>
            <a:ext cx="2811236" cy="865594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5720" rIns="45720" spcCol="1270" anchor="ctr"/>
          <a:lstStyle/>
          <a:p>
            <a:pPr algn="ctr" defTabSz="160020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altLang="zh-CN" sz="32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English</a:t>
            </a:r>
            <a:endParaRPr lang="zh-CN" altLang="en-US" sz="3200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61" name="椭圆 20"/>
          <p:cNvSpPr/>
          <p:nvPr/>
        </p:nvSpPr>
        <p:spPr>
          <a:xfrm>
            <a:off x="3753403" y="1558038"/>
            <a:ext cx="1967329" cy="934858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5720" rIns="45720" spcCol="1270" anchor="ctr"/>
          <a:lstStyle/>
          <a:p>
            <a:pPr>
              <a:defRPr/>
            </a:pPr>
            <a:r>
              <a:rPr lang="en-US" altLang="zh-CN" sz="32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Chinese</a:t>
            </a:r>
            <a:endParaRPr lang="zh-CN" altLang="en-US" sz="3200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62" name="椭圆 12"/>
          <p:cNvSpPr/>
          <p:nvPr/>
        </p:nvSpPr>
        <p:spPr>
          <a:xfrm>
            <a:off x="1187624" y="4506124"/>
            <a:ext cx="1858943" cy="865594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5720" rIns="45720" spcCol="1270" anchor="ctr"/>
          <a:lstStyle/>
          <a:p>
            <a:pPr algn="ctr" defTabSz="160020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altLang="zh-CN" sz="3200" dirty="0" err="1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maths</a:t>
            </a:r>
            <a:endParaRPr lang="zh-CN" altLang="en-US" sz="3200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63" name="椭圆 12"/>
          <p:cNvSpPr/>
          <p:nvPr/>
        </p:nvSpPr>
        <p:spPr>
          <a:xfrm>
            <a:off x="5528500" y="2851003"/>
            <a:ext cx="2811236" cy="865594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5720" rIns="45720" spcCol="1270" anchor="ctr"/>
          <a:lstStyle/>
          <a:p>
            <a:pPr algn="ctr" defTabSz="160020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altLang="zh-CN" sz="32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PE</a:t>
            </a:r>
            <a:endParaRPr lang="zh-CN" altLang="en-US" sz="3200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64" name="椭圆 12"/>
          <p:cNvSpPr/>
          <p:nvPr/>
        </p:nvSpPr>
        <p:spPr>
          <a:xfrm>
            <a:off x="5445393" y="4581128"/>
            <a:ext cx="2811236" cy="865594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5720" rIns="45720" spcCol="1270" anchor="ctr"/>
          <a:lstStyle/>
          <a:p>
            <a:pPr algn="ctr" defTabSz="160020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altLang="zh-CN" sz="32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music</a:t>
            </a:r>
            <a:endParaRPr lang="zh-CN" altLang="en-US" sz="3200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grpSp>
        <p:nvGrpSpPr>
          <p:cNvPr id="72" name="组合 71"/>
          <p:cNvGrpSpPr/>
          <p:nvPr/>
        </p:nvGrpSpPr>
        <p:grpSpPr>
          <a:xfrm rot="19710929">
            <a:off x="2815177" y="4659044"/>
            <a:ext cx="555857" cy="250965"/>
            <a:chOff x="2540976" y="2846053"/>
            <a:chExt cx="191828" cy="558568"/>
          </a:xfrm>
          <a:solidFill>
            <a:srgbClr val="FFFF0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73" name="右箭头 72"/>
            <p:cNvSpPr/>
            <p:nvPr/>
          </p:nvSpPr>
          <p:spPr>
            <a:xfrm rot="10800000">
              <a:off x="2540976" y="2846053"/>
              <a:ext cx="191828" cy="558568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182000"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10395692"/>
                <a:satOff val="-47967"/>
                <a:lumOff val="1765"/>
                <a:alphaOff val="0"/>
              </a:schemeClr>
            </a:fillRef>
            <a:effectRef idx="0">
              <a:schemeClr val="accent4">
                <a:hueOff val="10395692"/>
                <a:satOff val="-47967"/>
                <a:lumOff val="1765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74" name="右箭头 18"/>
            <p:cNvSpPr/>
            <p:nvPr/>
          </p:nvSpPr>
          <p:spPr>
            <a:xfrm rot="21600000">
              <a:off x="2598524" y="2957767"/>
              <a:ext cx="134280" cy="335140"/>
            </a:xfrm>
            <a:prstGeom prst="rect">
              <a:avLst/>
            </a:prstGeom>
            <a:grpFill/>
            <a:sp3d z="-182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10668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2400"/>
            </a:p>
          </p:txBody>
        </p:sp>
      </p:grpSp>
      <p:grpSp>
        <p:nvGrpSpPr>
          <p:cNvPr id="75" name="组合 74"/>
          <p:cNvGrpSpPr/>
          <p:nvPr/>
        </p:nvGrpSpPr>
        <p:grpSpPr>
          <a:xfrm rot="13115685">
            <a:off x="5583176" y="4704929"/>
            <a:ext cx="641043" cy="250686"/>
            <a:chOff x="2540976" y="2846053"/>
            <a:chExt cx="191828" cy="558568"/>
          </a:xfrm>
          <a:solidFill>
            <a:srgbClr val="EE6D57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76" name="右箭头 75"/>
            <p:cNvSpPr/>
            <p:nvPr/>
          </p:nvSpPr>
          <p:spPr>
            <a:xfrm rot="10800000">
              <a:off x="2540976" y="2846053"/>
              <a:ext cx="191828" cy="558568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182000"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10395692"/>
                <a:satOff val="-47967"/>
                <a:lumOff val="1765"/>
                <a:alphaOff val="0"/>
              </a:schemeClr>
            </a:fillRef>
            <a:effectRef idx="0">
              <a:schemeClr val="accent4">
                <a:hueOff val="10395692"/>
                <a:satOff val="-47967"/>
                <a:lumOff val="1765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77" name="右箭头 18"/>
            <p:cNvSpPr/>
            <p:nvPr/>
          </p:nvSpPr>
          <p:spPr>
            <a:xfrm rot="21600000">
              <a:off x="2598524" y="2957767"/>
              <a:ext cx="134280" cy="335140"/>
            </a:xfrm>
            <a:prstGeom prst="rect">
              <a:avLst/>
            </a:prstGeom>
            <a:grpFill/>
            <a:sp3d z="-182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10668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2400"/>
            </a:p>
          </p:txBody>
        </p:sp>
      </p:grpSp>
      <p:pic>
        <p:nvPicPr>
          <p:cNvPr id="22556" name="图片 1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57" name="文本框 7"/>
          <p:cNvSpPr txBox="1">
            <a:spLocks noChangeArrowheads="1"/>
          </p:cNvSpPr>
          <p:nvPr/>
        </p:nvSpPr>
        <p:spPr bwMode="auto">
          <a:xfrm>
            <a:off x="1116013" y="98425"/>
            <a:ext cx="2209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23554" name="图片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文本框 7"/>
          <p:cNvSpPr txBox="1">
            <a:spLocks noChangeArrowheads="1"/>
          </p:cNvSpPr>
          <p:nvPr/>
        </p:nvSpPr>
        <p:spPr bwMode="auto">
          <a:xfrm>
            <a:off x="1116013" y="98425"/>
            <a:ext cx="2209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23556" name="Picture 10" descr="朋友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443"/>
          <a:stretch>
            <a:fillRect/>
          </a:stretch>
        </p:blipFill>
        <p:spPr bwMode="auto">
          <a:xfrm>
            <a:off x="7407275" y="3644900"/>
            <a:ext cx="1416050" cy="263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4" descr="20050605201724343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80975" y="3243263"/>
            <a:ext cx="2390775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组合 18"/>
          <p:cNvGrpSpPr/>
          <p:nvPr/>
        </p:nvGrpSpPr>
        <p:grpSpPr bwMode="auto">
          <a:xfrm>
            <a:off x="576263" y="1370013"/>
            <a:ext cx="3852862" cy="1593850"/>
            <a:chOff x="717710" y="1370780"/>
            <a:chExt cx="3852999" cy="1593799"/>
          </a:xfrm>
        </p:grpSpPr>
        <p:sp>
          <p:nvSpPr>
            <p:cNvPr id="16" name="圆角矩形标注 15"/>
            <p:cNvSpPr/>
            <p:nvPr/>
          </p:nvSpPr>
          <p:spPr>
            <a:xfrm>
              <a:off x="717710" y="1370780"/>
              <a:ext cx="3852999" cy="1593799"/>
            </a:xfrm>
            <a:prstGeom prst="wedgeRoundRectCallout">
              <a:avLst>
                <a:gd name="adj1" fmla="val -35822"/>
                <a:gd name="adj2" fmla="val 76843"/>
                <a:gd name="adj3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9" name="TextBox 12"/>
            <p:cNvSpPr txBox="1">
              <a:spLocks noChangeArrowheads="1"/>
            </p:cNvSpPr>
            <p:nvPr/>
          </p:nvSpPr>
          <p:spPr bwMode="auto">
            <a:xfrm>
              <a:off x="828839" y="1629534"/>
              <a:ext cx="3630741" cy="1076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zh-CN" sz="3200" dirty="0" smtClean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</a:rPr>
                <a:t>What subject do you like best?</a:t>
              </a:r>
              <a:endParaRPr lang="zh-CN" altLang="en-US" sz="32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20" name="组合 19"/>
          <p:cNvGrpSpPr/>
          <p:nvPr/>
        </p:nvGrpSpPr>
        <p:grpSpPr bwMode="auto">
          <a:xfrm>
            <a:off x="2987675" y="3921125"/>
            <a:ext cx="4392613" cy="1452563"/>
            <a:chOff x="3346065" y="3645024"/>
            <a:chExt cx="4392488" cy="1452370"/>
          </a:xfrm>
        </p:grpSpPr>
        <p:sp>
          <p:nvSpPr>
            <p:cNvPr id="17" name="圆角矩形标注 16"/>
            <p:cNvSpPr/>
            <p:nvPr/>
          </p:nvSpPr>
          <p:spPr>
            <a:xfrm>
              <a:off x="3346065" y="3645024"/>
              <a:ext cx="3960700" cy="1452370"/>
            </a:xfrm>
            <a:prstGeom prst="wedgeRoundRectCallout">
              <a:avLst>
                <a:gd name="adj1" fmla="val 66718"/>
                <a:gd name="adj2" fmla="val 1508"/>
                <a:gd name="adj3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8" name="TextBox 12"/>
            <p:cNvSpPr txBox="1">
              <a:spLocks noChangeArrowheads="1"/>
            </p:cNvSpPr>
            <p:nvPr/>
          </p:nvSpPr>
          <p:spPr bwMode="auto">
            <a:xfrm>
              <a:off x="3488936" y="4089465"/>
              <a:ext cx="4249617" cy="584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r>
                <a:rPr lang="en-US" altLang="zh-CN" sz="3200" dirty="0" smtClean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</a:rPr>
                <a:t>I like English best.</a:t>
              </a:r>
            </a:p>
          </p:txBody>
        </p:sp>
      </p:grpSp>
      <p:pic>
        <p:nvPicPr>
          <p:cNvPr id="24" name="图片 11" descr="music class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368204" y="862672"/>
            <a:ext cx="3352800" cy="2514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24578" name="图片 1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文本框 7"/>
          <p:cNvSpPr txBox="1">
            <a:spLocks noChangeArrowheads="1"/>
          </p:cNvSpPr>
          <p:nvPr/>
        </p:nvSpPr>
        <p:spPr bwMode="auto">
          <a:xfrm>
            <a:off x="1116013" y="98425"/>
            <a:ext cx="2209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24580" name="Picture 10" descr="朋友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1443"/>
          <a:stretch>
            <a:fillRect/>
          </a:stretch>
        </p:blipFill>
        <p:spPr bwMode="auto">
          <a:xfrm>
            <a:off x="250825" y="2663825"/>
            <a:ext cx="1492250" cy="263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4" descr="20050605201724343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48488" y="3660775"/>
            <a:ext cx="2376487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组合 18"/>
          <p:cNvGrpSpPr/>
          <p:nvPr/>
        </p:nvGrpSpPr>
        <p:grpSpPr bwMode="auto">
          <a:xfrm>
            <a:off x="1046163" y="1412875"/>
            <a:ext cx="4030662" cy="1368425"/>
            <a:chOff x="717710" y="1454693"/>
            <a:chExt cx="3852999" cy="1368152"/>
          </a:xfrm>
        </p:grpSpPr>
        <p:sp>
          <p:nvSpPr>
            <p:cNvPr id="16" name="圆角矩形标注 15"/>
            <p:cNvSpPr/>
            <p:nvPr/>
          </p:nvSpPr>
          <p:spPr>
            <a:xfrm>
              <a:off x="717710" y="1454693"/>
              <a:ext cx="3852999" cy="1368152"/>
            </a:xfrm>
            <a:prstGeom prst="wedgeRoundRectCallout">
              <a:avLst>
                <a:gd name="adj1" fmla="val -38008"/>
                <a:gd name="adj2" fmla="val 86657"/>
                <a:gd name="adj3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9" name="TextBox 12"/>
            <p:cNvSpPr txBox="1">
              <a:spLocks noChangeArrowheads="1"/>
            </p:cNvSpPr>
            <p:nvPr/>
          </p:nvSpPr>
          <p:spPr bwMode="auto">
            <a:xfrm>
              <a:off x="787516" y="1854663"/>
              <a:ext cx="3742220" cy="5856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zh-CN" sz="3200" dirty="0" smtClean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</a:rPr>
                <a:t>Do you like English?</a:t>
              </a:r>
              <a:endParaRPr lang="zh-CN" altLang="en-US" sz="32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3321458" y="3661463"/>
            <a:ext cx="3600402" cy="1534062"/>
            <a:chOff x="3152092" y="3645024"/>
            <a:chExt cx="3600402" cy="1534062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7" name="圆角矩形标注 16"/>
            <p:cNvSpPr/>
            <p:nvPr/>
          </p:nvSpPr>
          <p:spPr>
            <a:xfrm>
              <a:off x="3202050" y="3645024"/>
              <a:ext cx="3550444" cy="1534062"/>
            </a:xfrm>
            <a:prstGeom prst="wedgeRoundRectCallout">
              <a:avLst>
                <a:gd name="adj1" fmla="val 66867"/>
                <a:gd name="adj2" fmla="val 629"/>
                <a:gd name="adj3" fmla="val 16667"/>
              </a:avLst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8" name="TextBox 12"/>
            <p:cNvSpPr txBox="1">
              <a:spLocks noChangeArrowheads="1"/>
            </p:cNvSpPr>
            <p:nvPr/>
          </p:nvSpPr>
          <p:spPr bwMode="auto">
            <a:xfrm>
              <a:off x="3152092" y="3882942"/>
              <a:ext cx="3478436" cy="107721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zh-CN" sz="3200" dirty="0" smtClean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</a:rPr>
                <a:t>Yes, I do. It’s very useful.</a:t>
              </a:r>
              <a:endParaRPr lang="zh-CN" altLang="en-US" sz="32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pic>
        <p:nvPicPr>
          <p:cNvPr id="14" name="图片 11" descr="music class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68204" y="862672"/>
            <a:ext cx="3352800" cy="2514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25602" name="图片 9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288213" y="3900488"/>
            <a:ext cx="1497012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图片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5925" y="2954338"/>
            <a:ext cx="1298575" cy="259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图片 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文本框 7"/>
          <p:cNvSpPr txBox="1">
            <a:spLocks noChangeArrowheads="1"/>
          </p:cNvSpPr>
          <p:nvPr/>
        </p:nvSpPr>
        <p:spPr bwMode="auto">
          <a:xfrm>
            <a:off x="1116013" y="98425"/>
            <a:ext cx="2209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1129315" y="1449454"/>
            <a:ext cx="3852999" cy="1593799"/>
            <a:chOff x="717710" y="1370780"/>
            <a:chExt cx="3852999" cy="1593799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16" name="圆角矩形标注 15"/>
            <p:cNvSpPr/>
            <p:nvPr/>
          </p:nvSpPr>
          <p:spPr>
            <a:xfrm>
              <a:off x="717710" y="1370780"/>
              <a:ext cx="3852999" cy="1593799"/>
            </a:xfrm>
            <a:prstGeom prst="wedgeRoundRectCallout">
              <a:avLst>
                <a:gd name="adj1" fmla="val -38008"/>
                <a:gd name="adj2" fmla="val 86657"/>
                <a:gd name="adj3" fmla="val 16667"/>
              </a:avLst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9" name="TextBox 12"/>
            <p:cNvSpPr txBox="1">
              <a:spLocks noChangeArrowheads="1"/>
            </p:cNvSpPr>
            <p:nvPr/>
          </p:nvSpPr>
          <p:spPr bwMode="auto">
            <a:xfrm>
              <a:off x="828903" y="1629070"/>
              <a:ext cx="3630612" cy="107721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zh-CN" sz="3200" dirty="0" smtClean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</a:rPr>
                <a:t>What subject do you like best?</a:t>
              </a:r>
              <a:endParaRPr lang="zh-CN" altLang="en-US" sz="32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2915878" y="3891580"/>
            <a:ext cx="3910483" cy="1440160"/>
            <a:chOff x="3202049" y="3645024"/>
            <a:chExt cx="3910483" cy="144016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7" name="圆角矩形标注 16"/>
            <p:cNvSpPr/>
            <p:nvPr/>
          </p:nvSpPr>
          <p:spPr>
            <a:xfrm>
              <a:off x="3202049" y="3645024"/>
              <a:ext cx="3910483" cy="1440160"/>
            </a:xfrm>
            <a:prstGeom prst="wedgeRoundRectCallout">
              <a:avLst>
                <a:gd name="adj1" fmla="val 65329"/>
                <a:gd name="adj2" fmla="val 8620"/>
                <a:gd name="adj3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8" name="TextBox 12"/>
            <p:cNvSpPr txBox="1">
              <a:spLocks noChangeArrowheads="1"/>
            </p:cNvSpPr>
            <p:nvPr/>
          </p:nvSpPr>
          <p:spPr bwMode="auto">
            <a:xfrm>
              <a:off x="3285450" y="4077072"/>
              <a:ext cx="3766467" cy="58477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r>
                <a:rPr lang="en-US" altLang="zh-CN" sz="3200" dirty="0" smtClean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</a:rPr>
                <a:t>I like Chinese best.</a:t>
              </a:r>
            </a:p>
          </p:txBody>
        </p:sp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436096" y="863943"/>
            <a:ext cx="3348371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26626" name="图片 9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0213" y="3090863"/>
            <a:ext cx="133350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图片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31100" y="3875088"/>
            <a:ext cx="125730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图片 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文本框 7"/>
          <p:cNvSpPr txBox="1">
            <a:spLocks noChangeArrowheads="1"/>
          </p:cNvSpPr>
          <p:nvPr/>
        </p:nvSpPr>
        <p:spPr bwMode="auto">
          <a:xfrm>
            <a:off x="1116013" y="98425"/>
            <a:ext cx="2209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1084182" y="1444849"/>
            <a:ext cx="4036783" cy="1359496"/>
            <a:chOff x="717710" y="1370781"/>
            <a:chExt cx="4036783" cy="1359496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16" name="圆角矩形标注 15"/>
            <p:cNvSpPr/>
            <p:nvPr/>
          </p:nvSpPr>
          <p:spPr>
            <a:xfrm>
              <a:off x="717710" y="1370781"/>
              <a:ext cx="4036783" cy="1359496"/>
            </a:xfrm>
            <a:prstGeom prst="wedgeRoundRectCallout">
              <a:avLst>
                <a:gd name="adj1" fmla="val -38008"/>
                <a:gd name="adj2" fmla="val 86657"/>
                <a:gd name="adj3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9" name="TextBox 12"/>
            <p:cNvSpPr txBox="1">
              <a:spLocks noChangeArrowheads="1"/>
            </p:cNvSpPr>
            <p:nvPr/>
          </p:nvSpPr>
          <p:spPr bwMode="auto">
            <a:xfrm>
              <a:off x="794053" y="1774758"/>
              <a:ext cx="3925590" cy="58477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zh-CN" sz="3200" dirty="0" smtClean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</a:rPr>
                <a:t>Do you like Chinese?</a:t>
              </a:r>
              <a:endParaRPr lang="zh-CN" altLang="en-US" sz="32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3721887" y="3871994"/>
            <a:ext cx="3388394" cy="1377271"/>
            <a:chOff x="3202050" y="3645024"/>
            <a:chExt cx="3388394" cy="1377271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7" name="圆角矩形标注 16"/>
            <p:cNvSpPr/>
            <p:nvPr/>
          </p:nvSpPr>
          <p:spPr>
            <a:xfrm>
              <a:off x="3202050" y="3645024"/>
              <a:ext cx="3388394" cy="1377271"/>
            </a:xfrm>
            <a:prstGeom prst="wedgeRoundRectCallout">
              <a:avLst>
                <a:gd name="adj1" fmla="val 65329"/>
                <a:gd name="adj2" fmla="val 8620"/>
                <a:gd name="adj3" fmla="val 16667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8" name="TextBox 12"/>
            <p:cNvSpPr txBox="1">
              <a:spLocks noChangeArrowheads="1"/>
            </p:cNvSpPr>
            <p:nvPr/>
          </p:nvSpPr>
          <p:spPr bwMode="auto">
            <a:xfrm>
              <a:off x="3278075" y="3853004"/>
              <a:ext cx="3016961" cy="107721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zh-CN" sz="3200" dirty="0" smtClean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</a:rPr>
                <a:t>No, I don’t. It’s boring.</a:t>
              </a:r>
            </a:p>
          </p:txBody>
        </p:sp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436096" y="863943"/>
            <a:ext cx="3348371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16" name="图片 3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423669" y="4025155"/>
            <a:ext cx="3552230" cy="1924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图片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文本框 7"/>
          <p:cNvSpPr txBox="1">
            <a:spLocks noChangeArrowheads="1"/>
          </p:cNvSpPr>
          <p:nvPr/>
        </p:nvSpPr>
        <p:spPr bwMode="auto">
          <a:xfrm>
            <a:off x="1116013" y="98425"/>
            <a:ext cx="2209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611188" y="3708400"/>
            <a:ext cx="53387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zh-CN" sz="3200">
                <a:solidFill>
                  <a:srgbClr val="1F1F20"/>
                </a:solidFill>
                <a:latin typeface="Comic Sans MS" panose="030F0702030302020204" pitchFamily="66" charset="0"/>
              </a:rPr>
              <a:t>2. Does the girl like music?</a:t>
            </a:r>
            <a:endParaRPr lang="zh-CN" altLang="en-US" sz="3200">
              <a:solidFill>
                <a:srgbClr val="1F1F2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646113" y="1341438"/>
            <a:ext cx="81200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marL="514350" indent="-514350" eaLnBrk="1" hangingPunct="1">
              <a:buFontTx/>
              <a:buAutoNum type="arabicPeriod"/>
              <a:defRPr/>
            </a:pPr>
            <a:r>
              <a:rPr lang="en-US" altLang="zh-CN" sz="32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What subject does the girl like best?</a:t>
            </a:r>
            <a:endParaRPr lang="zh-CN" altLang="en-US" sz="3200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7655" name="标题 1"/>
          <p:cNvSpPr txBox="1"/>
          <p:nvPr/>
        </p:nvSpPr>
        <p:spPr bwMode="auto">
          <a:xfrm>
            <a:off x="3132138" y="404813"/>
            <a:ext cx="36703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600" b="1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Listen and say</a:t>
            </a:r>
            <a:endParaRPr lang="zh-CN" altLang="en-US" sz="3600" b="1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1187450" y="2357438"/>
            <a:ext cx="36258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zh-CN" sz="3200">
                <a:solidFill>
                  <a:srgbClr val="FF0000"/>
                </a:solidFill>
                <a:latin typeface="Comic Sans MS" panose="030F0702030302020204" pitchFamily="66" charset="0"/>
              </a:rPr>
              <a:t>She likes art best.</a:t>
            </a:r>
            <a:endParaRPr lang="zh-CN" altLang="en-US" sz="320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395288" y="4645025"/>
            <a:ext cx="46085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zh-CN" sz="3200">
                <a:solidFill>
                  <a:srgbClr val="FF0000"/>
                </a:solidFill>
                <a:latin typeface="Comic Sans MS" panose="030F0702030302020204" pitchFamily="66" charset="0"/>
              </a:rPr>
              <a:t>No, she doesn’t.</a:t>
            </a:r>
            <a:endParaRPr lang="zh-CN" altLang="en-US" sz="320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Lesson15Justtalk课文录音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57324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图片 2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255568" y="2101677"/>
            <a:ext cx="3888432" cy="17905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1" grpId="0"/>
      <p:bldP spid="12" grpId="0"/>
      <p:bldP spid="10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28674" name="图片 1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文本框 7"/>
          <p:cNvSpPr txBox="1">
            <a:spLocks noChangeArrowheads="1"/>
          </p:cNvSpPr>
          <p:nvPr/>
        </p:nvSpPr>
        <p:spPr bwMode="auto">
          <a:xfrm>
            <a:off x="1116013" y="98425"/>
            <a:ext cx="2209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676" name="标题 1"/>
          <p:cNvSpPr txBox="1"/>
          <p:nvPr/>
        </p:nvSpPr>
        <p:spPr bwMode="auto">
          <a:xfrm>
            <a:off x="3309938" y="334963"/>
            <a:ext cx="36703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600" b="1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Let’s watch</a:t>
            </a:r>
            <a:endParaRPr lang="zh-CN" altLang="en-US" sz="3600" b="1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28677" name="组合 8"/>
          <p:cNvGrpSpPr/>
          <p:nvPr/>
        </p:nvGrpSpPr>
        <p:grpSpPr bwMode="auto">
          <a:xfrm>
            <a:off x="1908175" y="1052513"/>
            <a:ext cx="5375275" cy="4999037"/>
            <a:chOff x="107950" y="260350"/>
            <a:chExt cx="5543550" cy="5372045"/>
          </a:xfrm>
        </p:grpSpPr>
        <p:pic>
          <p:nvPicPr>
            <p:cNvPr id="10" name="图片 2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07950" y="260350"/>
              <a:ext cx="5543550" cy="2552700"/>
            </a:xfrm>
            <a:prstGeom prst="rect">
              <a:avLst/>
            </a:prstGeom>
            <a:ln w="127000" cap="rnd">
              <a:solidFill>
                <a:srgbClr val="FFFFFF"/>
              </a:solidFill>
            </a:ln>
            <a:effectLst>
              <a:outerShdw blurRad="76200" dist="95250" dir="10500000" sx="97000" sy="23000" kx="900000" algn="br" rotWithShape="0">
                <a:srgbClr val="000000">
                  <a:alpha val="20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图片 3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107950" y="2881834"/>
              <a:ext cx="5543550" cy="2750561"/>
            </a:xfrm>
            <a:prstGeom prst="rect">
              <a:avLst/>
            </a:prstGeom>
            <a:ln w="127000" cap="rnd">
              <a:solidFill>
                <a:srgbClr val="FFFFFF"/>
              </a:solidFill>
            </a:ln>
            <a:effectLst>
              <a:outerShdw blurRad="76200" dist="95250" dir="10500000" sx="97000" sy="23000" kx="900000" algn="br" rotWithShape="0">
                <a:srgbClr val="000000">
                  <a:alpha val="20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8678" name="图片 2">
            <a:hlinkClick r:id="rId5" action="ppaction://hlinkfile"/>
          </p:cNvPr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300788" y="5229225"/>
            <a:ext cx="876300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afb679da17b582194f9acfb875545fc094ba94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334</Words>
  <Application>Microsoft Office PowerPoint</Application>
  <PresentationFormat>全屏显示(4:3)</PresentationFormat>
  <Paragraphs>91</Paragraphs>
  <Slides>17</Slides>
  <Notes>7</Notes>
  <HiddenSlides>0</HiddenSlides>
  <MMClips>7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9" baseType="lpstr">
      <vt:lpstr>Arial Unicode MS</vt:lpstr>
      <vt:lpstr>汉仪大宋简</vt:lpstr>
      <vt:lpstr>黑体</vt:lpstr>
      <vt:lpstr>宋体</vt:lpstr>
      <vt:lpstr>微软雅黑</vt:lpstr>
      <vt:lpstr>幼圆</vt:lpstr>
      <vt:lpstr>Arial</vt:lpstr>
      <vt:lpstr>Arial Black</vt:lpstr>
      <vt:lpstr>Calibri</vt:lpstr>
      <vt:lpstr>Comic Sans MS</vt:lpstr>
      <vt:lpstr>Times New Roman</vt:lpstr>
      <vt:lpstr>WWW.2PPT.COM</vt:lpstr>
      <vt:lpstr>Unit3  What subject do you like best?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Summary </vt:lpstr>
      <vt:lpstr>Homework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2014-11-29T11:35:00Z</dcterms:created>
  <dcterms:modified xsi:type="dcterms:W3CDTF">2023-01-17T00:56:28Z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3823145455834A239B7D4A5B604BEFA2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