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系列 2</c:v>
                </c:pt>
              </c:strCache>
            </c:strRef>
          </c:tx>
          <c:spPr>
            <a:solidFill>
              <a:srgbClr val="92D050"/>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AE66-4186-B98A-190032188510}"/>
            </c:ext>
          </c:extLst>
        </c:ser>
        <c:ser>
          <c:idx val="2"/>
          <c:order val="1"/>
          <c:tx>
            <c:strRef>
              <c:f>Sheet1!$D$1</c:f>
              <c:strCache>
                <c:ptCount val="1"/>
                <c:pt idx="0">
                  <c:v>系列 3</c:v>
                </c:pt>
              </c:strCache>
            </c:strRef>
          </c:tx>
          <c:spPr>
            <a:solidFill>
              <a:schemeClr val="bg1"/>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AE66-4186-B98A-190032188510}"/>
            </c:ext>
          </c:extLst>
        </c:ser>
        <c:dLbls>
          <c:showLegendKey val="0"/>
          <c:showVal val="0"/>
          <c:showCatName val="0"/>
          <c:showSerName val="0"/>
          <c:showPercent val="0"/>
          <c:showBubbleSize val="0"/>
        </c:dLbls>
        <c:gapWidth val="150"/>
        <c:axId val="128342656"/>
        <c:axId val="128663936"/>
      </c:barChart>
      <c:catAx>
        <c:axId val="128342656"/>
        <c:scaling>
          <c:orientation val="minMax"/>
        </c:scaling>
        <c:delete val="1"/>
        <c:axPos val="l"/>
        <c:numFmt formatCode="General" sourceLinked="1"/>
        <c:majorTickMark val="none"/>
        <c:minorTickMark val="none"/>
        <c:tickLblPos val="nextTo"/>
        <c:crossAx val="128663936"/>
        <c:crosses val="autoZero"/>
        <c:auto val="1"/>
        <c:lblAlgn val="ctr"/>
        <c:lblOffset val="100"/>
        <c:noMultiLvlLbl val="0"/>
      </c:catAx>
      <c:valAx>
        <c:axId val="128663936"/>
        <c:scaling>
          <c:orientation val="minMax"/>
        </c:scaling>
        <c:delete val="1"/>
        <c:axPos val="b"/>
        <c:numFmt formatCode="General" sourceLinked="1"/>
        <c:majorTickMark val="none"/>
        <c:minorTickMark val="none"/>
        <c:tickLblPos val="nextTo"/>
        <c:crossAx val="128342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525253" y="4202275"/>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slideLayout" Target="../slideLayouts/slideLayout1.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slideLayout" Target="../slideLayouts/slideLayout1.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55510e22fff826c4df467a956fcf787e (1)"/>
          <p:cNvPicPr>
            <a:picLocks noChangeAspect="1"/>
          </p:cNvPicPr>
          <p:nvPr/>
        </p:nvPicPr>
        <p:blipFill>
          <a:blip r:embed="rId4"/>
          <a:stretch>
            <a:fillRect/>
          </a:stretch>
        </p:blipFill>
        <p:spPr>
          <a:xfrm>
            <a:off x="1162685" y="1129030"/>
            <a:ext cx="5541645" cy="3301365"/>
          </a:xfrm>
          <a:prstGeom prst="rect">
            <a:avLst/>
          </a:prstGeom>
        </p:spPr>
      </p:pic>
      <p:sp>
        <p:nvSpPr>
          <p:cNvPr id="17" name="PA_文本框 16"/>
          <p:cNvSpPr txBox="1"/>
          <p:nvPr>
            <p:custDataLst>
              <p:tags r:id="rId1"/>
            </p:custDataLst>
          </p:nvPr>
        </p:nvSpPr>
        <p:spPr>
          <a:xfrm>
            <a:off x="1782445" y="3687445"/>
            <a:ext cx="4692650" cy="553998"/>
          </a:xfrm>
          <a:prstGeom prst="rect">
            <a:avLst/>
          </a:prstGeom>
          <a:noFill/>
        </p:spPr>
        <p:txBody>
          <a:bodyPr wrap="square" rtlCol="0">
            <a:spAutoFit/>
          </a:bodyPr>
          <a:lstStyle/>
          <a:p>
            <a:r>
              <a:rPr lang="zh-CN" altLang="en-US" sz="3000" dirty="0">
                <a:solidFill>
                  <a:schemeClr val="tx1"/>
                </a:solidFill>
                <a:cs typeface="+mn-ea"/>
                <a:sym typeface="+mn-lt"/>
              </a:rPr>
              <a:t>五月初五 端午节快乐</a:t>
            </a:r>
          </a:p>
        </p:txBody>
      </p:sp>
    </p:spTree>
  </p:cSld>
  <p:clrMapOvr>
    <a:masterClrMapping/>
  </p:clrMapOvr>
  <p:transition advTm="266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cxnSp>
        <p:nvCxnSpPr>
          <p:cNvPr id="14" name="MH_Other_6"/>
          <p:cNvCxnSpPr/>
          <p:nvPr>
            <p:custDataLst>
              <p:tags r:id="rId1"/>
            </p:custDataLst>
          </p:nvPr>
        </p:nvCxnSpPr>
        <p:spPr>
          <a:xfrm>
            <a:off x="4586722" y="3053651"/>
            <a:ext cx="601086" cy="2178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MH_Other_7"/>
          <p:cNvCxnSpPr/>
          <p:nvPr>
            <p:custDataLst>
              <p:tags r:id="rId2"/>
            </p:custDataLst>
          </p:nvPr>
        </p:nvCxnSpPr>
        <p:spPr>
          <a:xfrm flipV="1">
            <a:off x="4585411" y="4093084"/>
            <a:ext cx="606336" cy="22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MH_Other_8"/>
          <p:cNvCxnSpPr/>
          <p:nvPr>
            <p:custDataLst>
              <p:tags r:id="rId3"/>
            </p:custDataLst>
          </p:nvPr>
        </p:nvCxnSpPr>
        <p:spPr>
          <a:xfrm flipH="1">
            <a:off x="7000256" y="3041840"/>
            <a:ext cx="614211" cy="2191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MH_Other_9"/>
          <p:cNvCxnSpPr/>
          <p:nvPr>
            <p:custDataLst>
              <p:tags r:id="rId4"/>
            </p:custDataLst>
          </p:nvPr>
        </p:nvCxnSpPr>
        <p:spPr>
          <a:xfrm>
            <a:off x="7014692" y="4068149"/>
            <a:ext cx="601086" cy="2244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MH_Text_3"/>
          <p:cNvSpPr txBox="1">
            <a:spLocks noChangeArrowheads="1"/>
          </p:cNvSpPr>
          <p:nvPr>
            <p:custDataLst>
              <p:tags r:id="rId5"/>
            </p:custDataLst>
          </p:nvPr>
        </p:nvSpPr>
        <p:spPr bwMode="auto">
          <a:xfrm>
            <a:off x="8673586" y="2783294"/>
            <a:ext cx="1981748"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a:t>
            </a:r>
          </a:p>
        </p:txBody>
      </p:sp>
      <p:sp>
        <p:nvSpPr>
          <p:cNvPr id="20" name="MH_SubTitle_3"/>
          <p:cNvSpPr txBox="1">
            <a:spLocks noChangeArrowheads="1"/>
          </p:cNvSpPr>
          <p:nvPr>
            <p:custDataLst>
              <p:tags r:id="rId6"/>
            </p:custDataLst>
          </p:nvPr>
        </p:nvSpPr>
        <p:spPr bwMode="auto">
          <a:xfrm>
            <a:off x="8673586" y="2236016"/>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defRPr/>
            </a:pPr>
            <a:r>
              <a:rPr lang="en-US" altLang="zh-CN" sz="1600" dirty="0">
                <a:solidFill>
                  <a:srgbClr val="58595B"/>
                </a:solidFill>
                <a:latin typeface="+mn-lt"/>
                <a:cs typeface="+mn-ea"/>
                <a:sym typeface="+mn-lt"/>
              </a:rPr>
              <a:t>单击此处添加标题</a:t>
            </a:r>
          </a:p>
        </p:txBody>
      </p:sp>
      <p:sp>
        <p:nvSpPr>
          <p:cNvPr id="21" name="MH_Text_4"/>
          <p:cNvSpPr txBox="1">
            <a:spLocks noChangeArrowheads="1"/>
          </p:cNvSpPr>
          <p:nvPr>
            <p:custDataLst>
              <p:tags r:id="rId7"/>
            </p:custDataLst>
          </p:nvPr>
        </p:nvSpPr>
        <p:spPr bwMode="auto">
          <a:xfrm>
            <a:off x="8673586" y="4318821"/>
            <a:ext cx="1981748" cy="8307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a:t>
            </a:r>
          </a:p>
        </p:txBody>
      </p:sp>
      <p:sp>
        <p:nvSpPr>
          <p:cNvPr id="22" name="MH_SubTitle_4"/>
          <p:cNvSpPr txBox="1">
            <a:spLocks noChangeArrowheads="1"/>
          </p:cNvSpPr>
          <p:nvPr>
            <p:custDataLst>
              <p:tags r:id="rId8"/>
            </p:custDataLst>
          </p:nvPr>
        </p:nvSpPr>
        <p:spPr bwMode="auto">
          <a:xfrm>
            <a:off x="8673586" y="3770231"/>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defRPr/>
            </a:pPr>
            <a:r>
              <a:rPr lang="en-US" altLang="zh-CN" sz="1600" dirty="0">
                <a:solidFill>
                  <a:srgbClr val="58595B"/>
                </a:solidFill>
                <a:latin typeface="+mn-lt"/>
                <a:cs typeface="+mn-ea"/>
                <a:sym typeface="+mn-lt"/>
              </a:rPr>
              <a:t>单击此处添加标题</a:t>
            </a:r>
          </a:p>
        </p:txBody>
      </p:sp>
      <p:sp>
        <p:nvSpPr>
          <p:cNvPr id="23" name="MH_Text_1"/>
          <p:cNvSpPr txBox="1">
            <a:spLocks noChangeArrowheads="1"/>
          </p:cNvSpPr>
          <p:nvPr>
            <p:custDataLst>
              <p:tags r:id="rId9"/>
            </p:custDataLst>
          </p:nvPr>
        </p:nvSpPr>
        <p:spPr bwMode="auto">
          <a:xfrm>
            <a:off x="1536667" y="2783294"/>
            <a:ext cx="1981748"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a:t>
            </a:r>
          </a:p>
        </p:txBody>
      </p:sp>
      <p:sp>
        <p:nvSpPr>
          <p:cNvPr id="24" name="MH_SubTitle_1"/>
          <p:cNvSpPr txBox="1">
            <a:spLocks noChangeArrowheads="1"/>
          </p:cNvSpPr>
          <p:nvPr>
            <p:custDataLst>
              <p:tags r:id="rId10"/>
            </p:custDataLst>
          </p:nvPr>
        </p:nvSpPr>
        <p:spPr bwMode="auto">
          <a:xfrm>
            <a:off x="1536667" y="2236016"/>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defRPr/>
            </a:pPr>
            <a:r>
              <a:rPr lang="en-US" altLang="zh-CN" sz="1600" dirty="0">
                <a:solidFill>
                  <a:srgbClr val="58595B"/>
                </a:solidFill>
                <a:latin typeface="+mn-lt"/>
                <a:cs typeface="+mn-ea"/>
                <a:sym typeface="+mn-lt"/>
              </a:rPr>
              <a:t>单击此处添加标题</a:t>
            </a:r>
          </a:p>
        </p:txBody>
      </p:sp>
      <p:sp>
        <p:nvSpPr>
          <p:cNvPr id="25" name="MH_Text_2"/>
          <p:cNvSpPr txBox="1">
            <a:spLocks noChangeArrowheads="1"/>
          </p:cNvSpPr>
          <p:nvPr>
            <p:custDataLst>
              <p:tags r:id="rId11"/>
            </p:custDataLst>
          </p:nvPr>
        </p:nvSpPr>
        <p:spPr bwMode="auto">
          <a:xfrm>
            <a:off x="1536667" y="4318821"/>
            <a:ext cx="1981748" cy="8307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a:t>
            </a:r>
          </a:p>
        </p:txBody>
      </p:sp>
      <p:sp>
        <p:nvSpPr>
          <p:cNvPr id="26" name="MH_SubTitle_2"/>
          <p:cNvSpPr txBox="1">
            <a:spLocks noChangeArrowheads="1"/>
          </p:cNvSpPr>
          <p:nvPr>
            <p:custDataLst>
              <p:tags r:id="rId12"/>
            </p:custDataLst>
          </p:nvPr>
        </p:nvSpPr>
        <p:spPr bwMode="auto">
          <a:xfrm>
            <a:off x="1536667" y="3615364"/>
            <a:ext cx="1981748" cy="629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charset="0"/>
                <a:ea typeface="+mn-ea"/>
                <a:cs typeface="Arial" panose="020B0604020202020204" pitchFamily="34" charset="0"/>
              </a:defRPr>
            </a:lvl2pPr>
            <a:lvl3pPr>
              <a:defRPr>
                <a:latin typeface="Calibri" panose="020F0502020204030204" charset="0"/>
                <a:ea typeface="+mn-ea"/>
                <a:cs typeface="Arial" panose="020B0604020202020204" pitchFamily="34" charset="0"/>
              </a:defRPr>
            </a:lvl3pPr>
            <a:lvl4pPr>
              <a:defRPr>
                <a:latin typeface="Calibri" panose="020F0502020204030204" charset="0"/>
                <a:ea typeface="+mn-ea"/>
                <a:cs typeface="Arial" panose="020B0604020202020204" pitchFamily="34" charset="0"/>
              </a:defRPr>
            </a:lvl4pPr>
            <a:lvl5pPr>
              <a:defRPr>
                <a:latin typeface="Calibri" panose="020F0502020204030204" charset="0"/>
                <a:ea typeface="+mn-ea"/>
                <a:cs typeface="Arial" panose="020B0604020202020204" pitchFamily="34" charset="0"/>
              </a:defRPr>
            </a:lvl5pPr>
            <a:lvl6pPr>
              <a:defRPr>
                <a:latin typeface="Calibri" panose="020F0502020204030204" charset="0"/>
                <a:ea typeface="+mn-ea"/>
                <a:cs typeface="Arial" panose="020B0604020202020204" pitchFamily="34" charset="0"/>
              </a:defRPr>
            </a:lvl6pPr>
            <a:lvl7pPr>
              <a:defRPr>
                <a:latin typeface="Calibri" panose="020F0502020204030204" charset="0"/>
                <a:ea typeface="+mn-ea"/>
                <a:cs typeface="Arial" panose="020B0604020202020204" pitchFamily="34" charset="0"/>
              </a:defRPr>
            </a:lvl7pPr>
            <a:lvl8pPr>
              <a:defRPr>
                <a:latin typeface="Calibri" panose="020F0502020204030204" charset="0"/>
                <a:ea typeface="+mn-ea"/>
                <a:cs typeface="Arial" panose="020B0604020202020204" pitchFamily="34" charset="0"/>
              </a:defRPr>
            </a:lvl8pPr>
            <a:lvl9pPr>
              <a:defRPr>
                <a:latin typeface="Calibri" panose="020F0502020204030204" charset="0"/>
                <a:ea typeface="+mn-ea"/>
                <a:cs typeface="Arial" panose="020B0604020202020204" pitchFamily="34" charset="0"/>
              </a:defRPr>
            </a:lvl9pPr>
          </a:lstStyle>
          <a:p>
            <a:r>
              <a:rPr lang="en-US" altLang="zh-CN" sz="1600" dirty="0">
                <a:solidFill>
                  <a:srgbClr val="58595B"/>
                </a:solidFill>
                <a:cs typeface="+mn-ea"/>
                <a:sym typeface="+mn-lt"/>
              </a:rPr>
              <a:t>单击此处添加标题</a:t>
            </a:r>
          </a:p>
        </p:txBody>
      </p:sp>
      <p:grpSp>
        <p:nvGrpSpPr>
          <p:cNvPr id="61" name="组合 60"/>
          <p:cNvGrpSpPr/>
          <p:nvPr/>
        </p:nvGrpSpPr>
        <p:grpSpPr>
          <a:xfrm>
            <a:off x="5109063" y="2692736"/>
            <a:ext cx="1973874" cy="1972562"/>
            <a:chOff x="5109063" y="3132156"/>
            <a:chExt cx="1973874" cy="1972562"/>
          </a:xfrm>
        </p:grpSpPr>
        <p:sp>
          <p:nvSpPr>
            <p:cNvPr id="9" name="MH_Other_1"/>
            <p:cNvSpPr/>
            <p:nvPr>
              <p:custDataLst>
                <p:tags r:id="rId17"/>
              </p:custDataLst>
            </p:nvPr>
          </p:nvSpPr>
          <p:spPr>
            <a:xfrm>
              <a:off x="5109063" y="3132156"/>
              <a:ext cx="1973874" cy="1972562"/>
            </a:xfrm>
            <a:prstGeom prst="ellipse">
              <a:avLst/>
            </a:prstGeom>
            <a:noFill/>
            <a:ln w="57150">
              <a:solidFill>
                <a:schemeClr val="bg1"/>
              </a:solidFill>
            </a:ln>
            <a:effectLst>
              <a:outerShdw blurRad="889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cs typeface="+mn-ea"/>
                <a:sym typeface="+mn-lt"/>
              </a:endParaRPr>
            </a:p>
          </p:txBody>
        </p:sp>
        <p:grpSp>
          <p:nvGrpSpPr>
            <p:cNvPr id="37" name="组合 36"/>
            <p:cNvGrpSpPr/>
            <p:nvPr/>
          </p:nvGrpSpPr>
          <p:grpSpPr>
            <a:xfrm>
              <a:off x="5714082" y="3850841"/>
              <a:ext cx="763835" cy="535191"/>
              <a:chOff x="7309487" y="2188779"/>
              <a:chExt cx="763835" cy="535191"/>
            </a:xfrm>
          </p:grpSpPr>
          <p:sp>
            <p:nvSpPr>
              <p:cNvPr id="31" name="Freeform 587"/>
              <p:cNvSpPr/>
              <p:nvPr/>
            </p:nvSpPr>
            <p:spPr bwMode="auto">
              <a:xfrm>
                <a:off x="7797072" y="2382804"/>
                <a:ext cx="276250" cy="247399"/>
              </a:xfrm>
              <a:custGeom>
                <a:avLst/>
                <a:gdLst>
                  <a:gd name="T0" fmla="*/ 141 w 162"/>
                  <a:gd name="T1" fmla="*/ 17 h 145"/>
                  <a:gd name="T2" fmla="*/ 105 w 162"/>
                  <a:gd name="T3" fmla="*/ 0 h 145"/>
                  <a:gd name="T4" fmla="*/ 81 w 162"/>
                  <a:gd name="T5" fmla="*/ 9 h 145"/>
                  <a:gd name="T6" fmla="*/ 57 w 162"/>
                  <a:gd name="T7" fmla="*/ 0 h 145"/>
                  <a:gd name="T8" fmla="*/ 0 w 162"/>
                  <a:gd name="T9" fmla="*/ 56 h 145"/>
                  <a:gd name="T10" fmla="*/ 0 w 162"/>
                  <a:gd name="T11" fmla="*/ 59 h 145"/>
                  <a:gd name="T12" fmla="*/ 30 w 162"/>
                  <a:gd name="T13" fmla="*/ 109 h 145"/>
                  <a:gd name="T14" fmla="*/ 30 w 162"/>
                  <a:gd name="T15" fmla="*/ 140 h 145"/>
                  <a:gd name="T16" fmla="*/ 73 w 162"/>
                  <a:gd name="T17" fmla="*/ 145 h 145"/>
                  <a:gd name="T18" fmla="*/ 88 w 162"/>
                  <a:gd name="T19" fmla="*/ 145 h 145"/>
                  <a:gd name="T20" fmla="*/ 162 w 162"/>
                  <a:gd name="T21" fmla="*/ 118 h 145"/>
                  <a:gd name="T22" fmla="*/ 162 w 162"/>
                  <a:gd name="T23" fmla="*/ 56 h 145"/>
                  <a:gd name="T24" fmla="*/ 141 w 162"/>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Oval 588"/>
              <p:cNvSpPr>
                <a:spLocks noChangeArrowheads="1"/>
              </p:cNvSpPr>
              <p:nvPr/>
            </p:nvSpPr>
            <p:spPr bwMode="auto">
              <a:xfrm>
                <a:off x="7864872" y="2188779"/>
                <a:ext cx="139928" cy="161567"/>
              </a:xfrm>
              <a:prstGeom prst="ellipse">
                <a:avLst/>
              </a:pr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589"/>
              <p:cNvSpPr/>
              <p:nvPr/>
            </p:nvSpPr>
            <p:spPr bwMode="auto">
              <a:xfrm>
                <a:off x="7549673" y="2475128"/>
                <a:ext cx="276250" cy="248842"/>
              </a:xfrm>
              <a:custGeom>
                <a:avLst/>
                <a:gdLst>
                  <a:gd name="T0" fmla="*/ 145 w 162"/>
                  <a:gd name="T1" fmla="*/ 20 h 146"/>
                  <a:gd name="T2" fmla="*/ 132 w 162"/>
                  <a:gd name="T3" fmla="*/ 11 h 146"/>
                  <a:gd name="T4" fmla="*/ 105 w 162"/>
                  <a:gd name="T5" fmla="*/ 0 h 146"/>
                  <a:gd name="T6" fmla="*/ 81 w 162"/>
                  <a:gd name="T7" fmla="*/ 9 h 146"/>
                  <a:gd name="T8" fmla="*/ 57 w 162"/>
                  <a:gd name="T9" fmla="*/ 0 h 146"/>
                  <a:gd name="T10" fmla="*/ 34 w 162"/>
                  <a:gd name="T11" fmla="*/ 9 h 146"/>
                  <a:gd name="T12" fmla="*/ 21 w 162"/>
                  <a:gd name="T13" fmla="*/ 17 h 146"/>
                  <a:gd name="T14" fmla="*/ 0 w 162"/>
                  <a:gd name="T15" fmla="*/ 57 h 146"/>
                  <a:gd name="T16" fmla="*/ 0 w 162"/>
                  <a:gd name="T17" fmla="*/ 82 h 146"/>
                  <a:gd name="T18" fmla="*/ 0 w 162"/>
                  <a:gd name="T19" fmla="*/ 96 h 146"/>
                  <a:gd name="T20" fmla="*/ 0 w 162"/>
                  <a:gd name="T21" fmla="*/ 119 h 146"/>
                  <a:gd name="T22" fmla="*/ 74 w 162"/>
                  <a:gd name="T23" fmla="*/ 146 h 146"/>
                  <a:gd name="T24" fmla="*/ 88 w 162"/>
                  <a:gd name="T25" fmla="*/ 146 h 146"/>
                  <a:gd name="T26" fmla="*/ 162 w 162"/>
                  <a:gd name="T27" fmla="*/ 119 h 146"/>
                  <a:gd name="T28" fmla="*/ 162 w 162"/>
                  <a:gd name="T29" fmla="*/ 96 h 146"/>
                  <a:gd name="T30" fmla="*/ 162 w 162"/>
                  <a:gd name="T31" fmla="*/ 82 h 146"/>
                  <a:gd name="T32" fmla="*/ 162 w 162"/>
                  <a:gd name="T33" fmla="*/ 57 h 146"/>
                  <a:gd name="T34" fmla="*/ 145 w 162"/>
                  <a:gd name="T35"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6">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Oval 590"/>
              <p:cNvSpPr>
                <a:spLocks noChangeArrowheads="1"/>
              </p:cNvSpPr>
              <p:nvPr/>
            </p:nvSpPr>
            <p:spPr bwMode="auto">
              <a:xfrm>
                <a:off x="7618195" y="2282546"/>
                <a:ext cx="139207" cy="161567"/>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591"/>
              <p:cNvSpPr/>
              <p:nvPr/>
            </p:nvSpPr>
            <p:spPr bwMode="auto">
              <a:xfrm>
                <a:off x="7309487" y="2381361"/>
                <a:ext cx="276250" cy="246678"/>
              </a:xfrm>
              <a:custGeom>
                <a:avLst/>
                <a:gdLst>
                  <a:gd name="T0" fmla="*/ 162 w 162"/>
                  <a:gd name="T1" fmla="*/ 57 h 145"/>
                  <a:gd name="T2" fmla="*/ 162 w 162"/>
                  <a:gd name="T3" fmla="*/ 57 h 145"/>
                  <a:gd name="T4" fmla="*/ 142 w 162"/>
                  <a:gd name="T5" fmla="*/ 17 h 145"/>
                  <a:gd name="T6" fmla="*/ 105 w 162"/>
                  <a:gd name="T7" fmla="*/ 0 h 145"/>
                  <a:gd name="T8" fmla="*/ 81 w 162"/>
                  <a:gd name="T9" fmla="*/ 9 h 145"/>
                  <a:gd name="T10" fmla="*/ 57 w 162"/>
                  <a:gd name="T11" fmla="*/ 0 h 145"/>
                  <a:gd name="T12" fmla="*/ 0 w 162"/>
                  <a:gd name="T13" fmla="*/ 57 h 145"/>
                  <a:gd name="T14" fmla="*/ 0 w 162"/>
                  <a:gd name="T15" fmla="*/ 118 h 145"/>
                  <a:gd name="T16" fmla="*/ 74 w 162"/>
                  <a:gd name="T17" fmla="*/ 145 h 145"/>
                  <a:gd name="T18" fmla="*/ 88 w 162"/>
                  <a:gd name="T19" fmla="*/ 145 h 145"/>
                  <a:gd name="T20" fmla="*/ 129 w 162"/>
                  <a:gd name="T21" fmla="*/ 141 h 145"/>
                  <a:gd name="T22" fmla="*/ 129 w 162"/>
                  <a:gd name="T23" fmla="*/ 110 h 145"/>
                  <a:gd name="T24" fmla="*/ 162 w 162"/>
                  <a:gd name="T25"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592"/>
              <p:cNvSpPr>
                <a:spLocks noChangeArrowheads="1"/>
              </p:cNvSpPr>
              <p:nvPr/>
            </p:nvSpPr>
            <p:spPr bwMode="auto">
              <a:xfrm>
                <a:off x="7377287" y="2188779"/>
                <a:ext cx="139928" cy="161567"/>
              </a:xfrm>
              <a:prstGeom prst="ellipse">
                <a:avLst/>
              </a:pr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5" name="组合 64"/>
          <p:cNvGrpSpPr/>
          <p:nvPr/>
        </p:nvGrpSpPr>
        <p:grpSpPr>
          <a:xfrm>
            <a:off x="7586907" y="4018276"/>
            <a:ext cx="854383" cy="855696"/>
            <a:chOff x="7586907" y="4457696"/>
            <a:chExt cx="854383" cy="855696"/>
          </a:xfrm>
        </p:grpSpPr>
        <p:sp>
          <p:nvSpPr>
            <p:cNvPr id="11" name="MH_Other_3"/>
            <p:cNvSpPr/>
            <p:nvPr>
              <p:custDataLst>
                <p:tags r:id="rId16"/>
              </p:custDataLst>
            </p:nvPr>
          </p:nvSpPr>
          <p:spPr>
            <a:xfrm>
              <a:off x="7586907" y="4457696"/>
              <a:ext cx="854383" cy="855696"/>
            </a:xfrm>
            <a:prstGeom prst="ellipse">
              <a:avLst/>
            </a:prstGeom>
            <a:noFill/>
            <a:ln w="19050">
              <a:solidFill>
                <a:schemeClr val="bg1"/>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cs typeface="+mn-ea"/>
                <a:sym typeface="+mn-lt"/>
              </a:endParaRPr>
            </a:p>
          </p:txBody>
        </p:sp>
        <p:grpSp>
          <p:nvGrpSpPr>
            <p:cNvPr id="58" name="组合 57"/>
            <p:cNvGrpSpPr/>
            <p:nvPr/>
          </p:nvGrpSpPr>
          <p:grpSpPr>
            <a:xfrm>
              <a:off x="7776080" y="4707418"/>
              <a:ext cx="435887" cy="365083"/>
              <a:chOff x="9211014" y="1362855"/>
              <a:chExt cx="710460" cy="595055"/>
            </a:xfrm>
          </p:grpSpPr>
          <p:sp>
            <p:nvSpPr>
              <p:cNvPr id="38" name="Freeform 227"/>
              <p:cNvSpPr>
                <a:spLocks noEditPoints="1"/>
              </p:cNvSpPr>
              <p:nvPr/>
            </p:nvSpPr>
            <p:spPr bwMode="auto">
              <a:xfrm>
                <a:off x="9211014" y="1362855"/>
                <a:ext cx="710460" cy="530141"/>
              </a:xfrm>
              <a:custGeom>
                <a:avLst/>
                <a:gdLst>
                  <a:gd name="T0" fmla="*/ 384 w 417"/>
                  <a:gd name="T1" fmla="*/ 0 h 311"/>
                  <a:gd name="T2" fmla="*/ 32 w 417"/>
                  <a:gd name="T3" fmla="*/ 0 h 311"/>
                  <a:gd name="T4" fmla="*/ 0 w 417"/>
                  <a:gd name="T5" fmla="*/ 33 h 311"/>
                  <a:gd name="T6" fmla="*/ 0 w 417"/>
                  <a:gd name="T7" fmla="*/ 278 h 311"/>
                  <a:gd name="T8" fmla="*/ 32 w 417"/>
                  <a:gd name="T9" fmla="*/ 311 h 311"/>
                  <a:gd name="T10" fmla="*/ 384 w 417"/>
                  <a:gd name="T11" fmla="*/ 311 h 311"/>
                  <a:gd name="T12" fmla="*/ 417 w 417"/>
                  <a:gd name="T13" fmla="*/ 278 h 311"/>
                  <a:gd name="T14" fmla="*/ 417 w 417"/>
                  <a:gd name="T15" fmla="*/ 33 h 311"/>
                  <a:gd name="T16" fmla="*/ 384 w 417"/>
                  <a:gd name="T17" fmla="*/ 0 h 311"/>
                  <a:gd name="T18" fmla="*/ 378 w 417"/>
                  <a:gd name="T19" fmla="*/ 251 h 311"/>
                  <a:gd name="T20" fmla="*/ 351 w 417"/>
                  <a:gd name="T21" fmla="*/ 277 h 311"/>
                  <a:gd name="T22" fmla="*/ 62 w 417"/>
                  <a:gd name="T23" fmla="*/ 277 h 311"/>
                  <a:gd name="T24" fmla="*/ 35 w 417"/>
                  <a:gd name="T25" fmla="*/ 251 h 311"/>
                  <a:gd name="T26" fmla="*/ 35 w 417"/>
                  <a:gd name="T27" fmla="*/ 60 h 311"/>
                  <a:gd name="T28" fmla="*/ 62 w 417"/>
                  <a:gd name="T29" fmla="*/ 35 h 311"/>
                  <a:gd name="T30" fmla="*/ 351 w 417"/>
                  <a:gd name="T31" fmla="*/ 35 h 311"/>
                  <a:gd name="T32" fmla="*/ 378 w 417"/>
                  <a:gd name="T33" fmla="*/ 60 h 311"/>
                  <a:gd name="T34" fmla="*/ 378 w 417"/>
                  <a:gd name="T35" fmla="*/ 25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7" h="311">
                    <a:moveTo>
                      <a:pt x="384" y="0"/>
                    </a:moveTo>
                    <a:cubicBezTo>
                      <a:pt x="32" y="0"/>
                      <a:pt x="32" y="0"/>
                      <a:pt x="32" y="0"/>
                    </a:cubicBezTo>
                    <a:cubicBezTo>
                      <a:pt x="14" y="0"/>
                      <a:pt x="0" y="15"/>
                      <a:pt x="0" y="33"/>
                    </a:cubicBezTo>
                    <a:cubicBezTo>
                      <a:pt x="0" y="278"/>
                      <a:pt x="0" y="278"/>
                      <a:pt x="0" y="278"/>
                    </a:cubicBezTo>
                    <a:cubicBezTo>
                      <a:pt x="0" y="296"/>
                      <a:pt x="14" y="311"/>
                      <a:pt x="32" y="311"/>
                    </a:cubicBezTo>
                    <a:cubicBezTo>
                      <a:pt x="384" y="311"/>
                      <a:pt x="384" y="311"/>
                      <a:pt x="384" y="311"/>
                    </a:cubicBezTo>
                    <a:cubicBezTo>
                      <a:pt x="402" y="311"/>
                      <a:pt x="417" y="296"/>
                      <a:pt x="417" y="278"/>
                    </a:cubicBezTo>
                    <a:cubicBezTo>
                      <a:pt x="417" y="33"/>
                      <a:pt x="417" y="33"/>
                      <a:pt x="417" y="33"/>
                    </a:cubicBezTo>
                    <a:cubicBezTo>
                      <a:pt x="417" y="15"/>
                      <a:pt x="402" y="0"/>
                      <a:pt x="384" y="0"/>
                    </a:cubicBezTo>
                    <a:close/>
                    <a:moveTo>
                      <a:pt x="378" y="251"/>
                    </a:moveTo>
                    <a:cubicBezTo>
                      <a:pt x="378" y="265"/>
                      <a:pt x="366" y="277"/>
                      <a:pt x="351" y="277"/>
                    </a:cubicBezTo>
                    <a:cubicBezTo>
                      <a:pt x="62" y="277"/>
                      <a:pt x="62" y="277"/>
                      <a:pt x="62" y="277"/>
                    </a:cubicBezTo>
                    <a:cubicBezTo>
                      <a:pt x="47" y="277"/>
                      <a:pt x="35" y="265"/>
                      <a:pt x="35" y="251"/>
                    </a:cubicBezTo>
                    <a:cubicBezTo>
                      <a:pt x="35" y="60"/>
                      <a:pt x="35" y="60"/>
                      <a:pt x="35" y="60"/>
                    </a:cubicBezTo>
                    <a:cubicBezTo>
                      <a:pt x="35" y="46"/>
                      <a:pt x="47" y="35"/>
                      <a:pt x="62" y="35"/>
                    </a:cubicBezTo>
                    <a:cubicBezTo>
                      <a:pt x="351" y="35"/>
                      <a:pt x="351" y="35"/>
                      <a:pt x="351" y="35"/>
                    </a:cubicBezTo>
                    <a:cubicBezTo>
                      <a:pt x="366" y="35"/>
                      <a:pt x="378" y="46"/>
                      <a:pt x="378" y="60"/>
                    </a:cubicBezTo>
                    <a:lnTo>
                      <a:pt x="378" y="25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28"/>
              <p:cNvSpPr/>
              <p:nvPr/>
            </p:nvSpPr>
            <p:spPr bwMode="auto">
              <a:xfrm>
                <a:off x="9340844" y="1528027"/>
                <a:ext cx="468111" cy="168779"/>
              </a:xfrm>
              <a:custGeom>
                <a:avLst/>
                <a:gdLst>
                  <a:gd name="T0" fmla="*/ 231 w 649"/>
                  <a:gd name="T1" fmla="*/ 83 h 234"/>
                  <a:gd name="T2" fmla="*/ 0 w 649"/>
                  <a:gd name="T3" fmla="*/ 234 h 234"/>
                  <a:gd name="T4" fmla="*/ 92 w 649"/>
                  <a:gd name="T5" fmla="*/ 234 h 234"/>
                  <a:gd name="T6" fmla="*/ 231 w 649"/>
                  <a:gd name="T7" fmla="*/ 142 h 234"/>
                  <a:gd name="T8" fmla="*/ 361 w 649"/>
                  <a:gd name="T9" fmla="*/ 220 h 234"/>
                  <a:gd name="T10" fmla="*/ 649 w 649"/>
                  <a:gd name="T11" fmla="*/ 57 h 234"/>
                  <a:gd name="T12" fmla="*/ 649 w 649"/>
                  <a:gd name="T13" fmla="*/ 0 h 234"/>
                  <a:gd name="T14" fmla="*/ 361 w 649"/>
                  <a:gd name="T15" fmla="*/ 159 h 234"/>
                  <a:gd name="T16" fmla="*/ 231 w 649"/>
                  <a:gd name="T17" fmla="*/ 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234">
                    <a:moveTo>
                      <a:pt x="231" y="83"/>
                    </a:moveTo>
                    <a:lnTo>
                      <a:pt x="0" y="234"/>
                    </a:lnTo>
                    <a:lnTo>
                      <a:pt x="92" y="234"/>
                    </a:lnTo>
                    <a:lnTo>
                      <a:pt x="231" y="142"/>
                    </a:lnTo>
                    <a:lnTo>
                      <a:pt x="361" y="220"/>
                    </a:lnTo>
                    <a:lnTo>
                      <a:pt x="649" y="57"/>
                    </a:lnTo>
                    <a:lnTo>
                      <a:pt x="649" y="0"/>
                    </a:lnTo>
                    <a:lnTo>
                      <a:pt x="361" y="159"/>
                    </a:lnTo>
                    <a:lnTo>
                      <a:pt x="231" y="83"/>
                    </a:ln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29"/>
              <p:cNvSpPr/>
              <p:nvPr/>
            </p:nvSpPr>
            <p:spPr bwMode="auto">
              <a:xfrm>
                <a:off x="9393498" y="1911748"/>
                <a:ext cx="332510" cy="46162"/>
              </a:xfrm>
              <a:custGeom>
                <a:avLst/>
                <a:gdLst>
                  <a:gd name="T0" fmla="*/ 181 w 195"/>
                  <a:gd name="T1" fmla="*/ 0 h 27"/>
                  <a:gd name="T2" fmla="*/ 14 w 195"/>
                  <a:gd name="T3" fmla="*/ 0 h 27"/>
                  <a:gd name="T4" fmla="*/ 4 w 195"/>
                  <a:gd name="T5" fmla="*/ 4 h 27"/>
                  <a:gd name="T6" fmla="*/ 0 w 195"/>
                  <a:gd name="T7" fmla="*/ 14 h 27"/>
                  <a:gd name="T8" fmla="*/ 14 w 195"/>
                  <a:gd name="T9" fmla="*/ 27 h 27"/>
                  <a:gd name="T10" fmla="*/ 181 w 195"/>
                  <a:gd name="T11" fmla="*/ 27 h 27"/>
                  <a:gd name="T12" fmla="*/ 195 w 195"/>
                  <a:gd name="T13" fmla="*/ 14 h 27"/>
                  <a:gd name="T14" fmla="*/ 181 w 19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7">
                    <a:moveTo>
                      <a:pt x="181" y="0"/>
                    </a:moveTo>
                    <a:cubicBezTo>
                      <a:pt x="14" y="0"/>
                      <a:pt x="14" y="0"/>
                      <a:pt x="14" y="0"/>
                    </a:cubicBezTo>
                    <a:cubicBezTo>
                      <a:pt x="10" y="0"/>
                      <a:pt x="6" y="2"/>
                      <a:pt x="4" y="4"/>
                    </a:cubicBezTo>
                    <a:cubicBezTo>
                      <a:pt x="1" y="7"/>
                      <a:pt x="0" y="10"/>
                      <a:pt x="0" y="14"/>
                    </a:cubicBezTo>
                    <a:cubicBezTo>
                      <a:pt x="0" y="21"/>
                      <a:pt x="6" y="27"/>
                      <a:pt x="14" y="27"/>
                    </a:cubicBezTo>
                    <a:cubicBezTo>
                      <a:pt x="181" y="27"/>
                      <a:pt x="181" y="27"/>
                      <a:pt x="181" y="27"/>
                    </a:cubicBezTo>
                    <a:cubicBezTo>
                      <a:pt x="189" y="27"/>
                      <a:pt x="195" y="21"/>
                      <a:pt x="195" y="14"/>
                    </a:cubicBezTo>
                    <a:cubicBezTo>
                      <a:pt x="195" y="6"/>
                      <a:pt x="189" y="0"/>
                      <a:pt x="181"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3" name="组合 62"/>
          <p:cNvGrpSpPr/>
          <p:nvPr/>
        </p:nvGrpSpPr>
        <p:grpSpPr>
          <a:xfrm>
            <a:off x="7586907" y="2484061"/>
            <a:ext cx="854383" cy="855696"/>
            <a:chOff x="7586907" y="2923481"/>
            <a:chExt cx="854383" cy="855696"/>
          </a:xfrm>
        </p:grpSpPr>
        <p:sp>
          <p:nvSpPr>
            <p:cNvPr id="10" name="MH_Other_2"/>
            <p:cNvSpPr/>
            <p:nvPr>
              <p:custDataLst>
                <p:tags r:id="rId15"/>
              </p:custDataLst>
            </p:nvPr>
          </p:nvSpPr>
          <p:spPr>
            <a:xfrm>
              <a:off x="7586907" y="2923481"/>
              <a:ext cx="854383" cy="855696"/>
            </a:xfrm>
            <a:prstGeom prst="ellipse">
              <a:avLst/>
            </a:prstGeom>
            <a:noFill/>
            <a:ln w="19050">
              <a:solidFill>
                <a:schemeClr val="bg1"/>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cs typeface="+mn-ea"/>
                <a:sym typeface="+mn-lt"/>
              </a:endParaRPr>
            </a:p>
          </p:txBody>
        </p:sp>
        <p:grpSp>
          <p:nvGrpSpPr>
            <p:cNvPr id="57" name="组合 56"/>
            <p:cNvGrpSpPr/>
            <p:nvPr/>
          </p:nvGrpSpPr>
          <p:grpSpPr>
            <a:xfrm>
              <a:off x="7807660" y="3173521"/>
              <a:ext cx="412876" cy="373492"/>
              <a:chOff x="8191847" y="1367903"/>
              <a:chExt cx="672954" cy="608761"/>
            </a:xfrm>
          </p:grpSpPr>
          <p:sp>
            <p:nvSpPr>
              <p:cNvPr id="41" name="Freeform 345"/>
              <p:cNvSpPr/>
              <p:nvPr/>
            </p:nvSpPr>
            <p:spPr bwMode="auto">
              <a:xfrm>
                <a:off x="8791951" y="1657858"/>
                <a:ext cx="72849" cy="30294"/>
              </a:xfrm>
              <a:custGeom>
                <a:avLst/>
                <a:gdLst>
                  <a:gd name="T0" fmla="*/ 9 w 43"/>
                  <a:gd name="T1" fmla="*/ 18 h 18"/>
                  <a:gd name="T2" fmla="*/ 34 w 43"/>
                  <a:gd name="T3" fmla="*/ 17 h 18"/>
                  <a:gd name="T4" fmla="*/ 42 w 43"/>
                  <a:gd name="T5" fmla="*/ 8 h 18"/>
                  <a:gd name="T6" fmla="*/ 34 w 43"/>
                  <a:gd name="T7" fmla="*/ 0 h 18"/>
                  <a:gd name="T8" fmla="*/ 8 w 43"/>
                  <a:gd name="T9" fmla="*/ 1 h 18"/>
                  <a:gd name="T10" fmla="*/ 0 w 43"/>
                  <a:gd name="T11" fmla="*/ 9 h 18"/>
                  <a:gd name="T12" fmla="*/ 0 w 43"/>
                  <a:gd name="T13" fmla="*/ 9 h 18"/>
                  <a:gd name="T14" fmla="*/ 9 w 4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8">
                    <a:moveTo>
                      <a:pt x="9" y="18"/>
                    </a:moveTo>
                    <a:cubicBezTo>
                      <a:pt x="34" y="17"/>
                      <a:pt x="34" y="17"/>
                      <a:pt x="34" y="17"/>
                    </a:cubicBezTo>
                    <a:cubicBezTo>
                      <a:pt x="39" y="17"/>
                      <a:pt x="43" y="13"/>
                      <a:pt x="42" y="8"/>
                    </a:cubicBezTo>
                    <a:cubicBezTo>
                      <a:pt x="42" y="3"/>
                      <a:pt x="38" y="0"/>
                      <a:pt x="34" y="0"/>
                    </a:cubicBezTo>
                    <a:cubicBezTo>
                      <a:pt x="8" y="1"/>
                      <a:pt x="8" y="1"/>
                      <a:pt x="8" y="1"/>
                    </a:cubicBezTo>
                    <a:cubicBezTo>
                      <a:pt x="3" y="1"/>
                      <a:pt x="0" y="4"/>
                      <a:pt x="0" y="9"/>
                    </a:cubicBezTo>
                    <a:cubicBezTo>
                      <a:pt x="0" y="9"/>
                      <a:pt x="0" y="9"/>
                      <a:pt x="0" y="9"/>
                    </a:cubicBezTo>
                    <a:cubicBezTo>
                      <a:pt x="0" y="14"/>
                      <a:pt x="4" y="18"/>
                      <a:pt x="9" y="1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46"/>
              <p:cNvSpPr/>
              <p:nvPr/>
            </p:nvSpPr>
            <p:spPr bwMode="auto">
              <a:xfrm>
                <a:off x="8793394" y="1458063"/>
                <a:ext cx="71407" cy="49769"/>
              </a:xfrm>
              <a:custGeom>
                <a:avLst/>
                <a:gdLst>
                  <a:gd name="T0" fmla="*/ 11 w 42"/>
                  <a:gd name="T1" fmla="*/ 27 h 29"/>
                  <a:gd name="T2" fmla="*/ 35 w 42"/>
                  <a:gd name="T3" fmla="*/ 18 h 29"/>
                  <a:gd name="T4" fmla="*/ 40 w 42"/>
                  <a:gd name="T5" fmla="*/ 7 h 29"/>
                  <a:gd name="T6" fmla="*/ 29 w 42"/>
                  <a:gd name="T7" fmla="*/ 2 h 29"/>
                  <a:gd name="T8" fmla="*/ 5 w 42"/>
                  <a:gd name="T9" fmla="*/ 12 h 29"/>
                  <a:gd name="T10" fmla="*/ 0 w 42"/>
                  <a:gd name="T11" fmla="*/ 19 h 29"/>
                  <a:gd name="T12" fmla="*/ 0 w 42"/>
                  <a:gd name="T13" fmla="*/ 23 h 29"/>
                  <a:gd name="T14" fmla="*/ 11 w 42"/>
                  <a:gd name="T15" fmla="*/ 2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11" y="27"/>
                    </a:moveTo>
                    <a:cubicBezTo>
                      <a:pt x="35" y="18"/>
                      <a:pt x="35" y="18"/>
                      <a:pt x="35" y="18"/>
                    </a:cubicBezTo>
                    <a:cubicBezTo>
                      <a:pt x="39" y="16"/>
                      <a:pt x="42" y="11"/>
                      <a:pt x="40" y="7"/>
                    </a:cubicBezTo>
                    <a:cubicBezTo>
                      <a:pt x="38" y="2"/>
                      <a:pt x="33" y="0"/>
                      <a:pt x="29" y="2"/>
                    </a:cubicBezTo>
                    <a:cubicBezTo>
                      <a:pt x="5" y="12"/>
                      <a:pt x="5" y="12"/>
                      <a:pt x="5" y="12"/>
                    </a:cubicBezTo>
                    <a:cubicBezTo>
                      <a:pt x="2" y="13"/>
                      <a:pt x="0" y="16"/>
                      <a:pt x="0" y="19"/>
                    </a:cubicBezTo>
                    <a:cubicBezTo>
                      <a:pt x="0" y="21"/>
                      <a:pt x="0" y="22"/>
                      <a:pt x="0" y="23"/>
                    </a:cubicBezTo>
                    <a:cubicBezTo>
                      <a:pt x="2" y="27"/>
                      <a:pt x="7" y="29"/>
                      <a:pt x="11" y="2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47"/>
              <p:cNvSpPr/>
              <p:nvPr/>
            </p:nvSpPr>
            <p:spPr bwMode="auto">
              <a:xfrm>
                <a:off x="8793394" y="1821588"/>
                <a:ext cx="71407" cy="49047"/>
              </a:xfrm>
              <a:custGeom>
                <a:avLst/>
                <a:gdLst>
                  <a:gd name="T0" fmla="*/ 35 w 42"/>
                  <a:gd name="T1" fmla="*/ 11 h 29"/>
                  <a:gd name="T2" fmla="*/ 11 w 42"/>
                  <a:gd name="T3" fmla="*/ 2 h 29"/>
                  <a:gd name="T4" fmla="*/ 0 w 42"/>
                  <a:gd name="T5" fmla="*/ 6 h 29"/>
                  <a:gd name="T6" fmla="*/ 0 w 42"/>
                  <a:gd name="T7" fmla="*/ 10 h 29"/>
                  <a:gd name="T8" fmla="*/ 5 w 42"/>
                  <a:gd name="T9" fmla="*/ 17 h 29"/>
                  <a:gd name="T10" fmla="*/ 29 w 42"/>
                  <a:gd name="T11" fmla="*/ 27 h 29"/>
                  <a:gd name="T12" fmla="*/ 40 w 42"/>
                  <a:gd name="T13" fmla="*/ 22 h 29"/>
                  <a:gd name="T14" fmla="*/ 35 w 42"/>
                  <a:gd name="T15" fmla="*/ 1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9">
                    <a:moveTo>
                      <a:pt x="35" y="11"/>
                    </a:moveTo>
                    <a:cubicBezTo>
                      <a:pt x="11" y="2"/>
                      <a:pt x="11" y="2"/>
                      <a:pt x="11" y="2"/>
                    </a:cubicBezTo>
                    <a:cubicBezTo>
                      <a:pt x="7" y="0"/>
                      <a:pt x="2" y="2"/>
                      <a:pt x="0" y="6"/>
                    </a:cubicBezTo>
                    <a:cubicBezTo>
                      <a:pt x="0" y="7"/>
                      <a:pt x="0" y="8"/>
                      <a:pt x="0" y="10"/>
                    </a:cubicBezTo>
                    <a:cubicBezTo>
                      <a:pt x="0" y="13"/>
                      <a:pt x="2" y="16"/>
                      <a:pt x="5" y="17"/>
                    </a:cubicBezTo>
                    <a:cubicBezTo>
                      <a:pt x="29" y="27"/>
                      <a:pt x="29" y="27"/>
                      <a:pt x="29" y="27"/>
                    </a:cubicBezTo>
                    <a:cubicBezTo>
                      <a:pt x="33" y="29"/>
                      <a:pt x="38" y="27"/>
                      <a:pt x="40" y="22"/>
                    </a:cubicBezTo>
                    <a:cubicBezTo>
                      <a:pt x="42" y="18"/>
                      <a:pt x="39" y="13"/>
                      <a:pt x="35" y="1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348"/>
              <p:cNvSpPr/>
              <p:nvPr/>
            </p:nvSpPr>
            <p:spPr bwMode="auto">
              <a:xfrm>
                <a:off x="8668612" y="1367903"/>
                <a:ext cx="69964" cy="608760"/>
              </a:xfrm>
              <a:custGeom>
                <a:avLst/>
                <a:gdLst>
                  <a:gd name="T0" fmla="*/ 20 w 41"/>
                  <a:gd name="T1" fmla="*/ 0 h 357"/>
                  <a:gd name="T2" fmla="*/ 0 w 41"/>
                  <a:gd name="T3" fmla="*/ 23 h 357"/>
                  <a:gd name="T4" fmla="*/ 0 w 41"/>
                  <a:gd name="T5" fmla="*/ 335 h 357"/>
                  <a:gd name="T6" fmla="*/ 6 w 41"/>
                  <a:gd name="T7" fmla="*/ 351 h 357"/>
                  <a:gd name="T8" fmla="*/ 20 w 41"/>
                  <a:gd name="T9" fmla="*/ 357 h 357"/>
                  <a:gd name="T10" fmla="*/ 41 w 41"/>
                  <a:gd name="T11" fmla="*/ 335 h 357"/>
                  <a:gd name="T12" fmla="*/ 41 w 41"/>
                  <a:gd name="T13" fmla="*/ 23 h 357"/>
                  <a:gd name="T14" fmla="*/ 35 w 41"/>
                  <a:gd name="T15" fmla="*/ 7 h 357"/>
                  <a:gd name="T16" fmla="*/ 20 w 41"/>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7">
                    <a:moveTo>
                      <a:pt x="20" y="0"/>
                    </a:moveTo>
                    <a:cubicBezTo>
                      <a:pt x="9" y="0"/>
                      <a:pt x="0" y="10"/>
                      <a:pt x="0" y="23"/>
                    </a:cubicBezTo>
                    <a:cubicBezTo>
                      <a:pt x="0" y="335"/>
                      <a:pt x="0" y="335"/>
                      <a:pt x="0" y="335"/>
                    </a:cubicBezTo>
                    <a:cubicBezTo>
                      <a:pt x="0" y="341"/>
                      <a:pt x="2" y="347"/>
                      <a:pt x="6" y="351"/>
                    </a:cubicBezTo>
                    <a:cubicBezTo>
                      <a:pt x="10" y="355"/>
                      <a:pt x="15" y="357"/>
                      <a:pt x="20" y="357"/>
                    </a:cubicBezTo>
                    <a:cubicBezTo>
                      <a:pt x="31" y="357"/>
                      <a:pt x="41" y="347"/>
                      <a:pt x="41" y="335"/>
                    </a:cubicBezTo>
                    <a:cubicBezTo>
                      <a:pt x="41" y="23"/>
                      <a:pt x="41" y="23"/>
                      <a:pt x="41" y="23"/>
                    </a:cubicBezTo>
                    <a:cubicBezTo>
                      <a:pt x="41" y="16"/>
                      <a:pt x="38" y="11"/>
                      <a:pt x="35" y="7"/>
                    </a:cubicBezTo>
                    <a:cubicBezTo>
                      <a:pt x="31" y="3"/>
                      <a:pt x="26" y="0"/>
                      <a:pt x="20"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349"/>
              <p:cNvSpPr/>
              <p:nvPr/>
            </p:nvSpPr>
            <p:spPr bwMode="auto">
              <a:xfrm>
                <a:off x="8355577" y="1396755"/>
                <a:ext cx="280578" cy="547451"/>
              </a:xfrm>
              <a:custGeom>
                <a:avLst/>
                <a:gdLst>
                  <a:gd name="T0" fmla="*/ 0 w 165"/>
                  <a:gd name="T1" fmla="*/ 224 h 321"/>
                  <a:gd name="T2" fmla="*/ 165 w 165"/>
                  <a:gd name="T3" fmla="*/ 321 h 321"/>
                  <a:gd name="T4" fmla="*/ 165 w 165"/>
                  <a:gd name="T5" fmla="*/ 43 h 321"/>
                  <a:gd name="T6" fmla="*/ 165 w 165"/>
                  <a:gd name="T7" fmla="*/ 0 h 321"/>
                  <a:gd name="T8" fmla="*/ 0 w 165"/>
                  <a:gd name="T9" fmla="*/ 57 h 321"/>
                  <a:gd name="T10" fmla="*/ 0 w 165"/>
                  <a:gd name="T11" fmla="*/ 224 h 321"/>
                </a:gdLst>
                <a:ahLst/>
                <a:cxnLst>
                  <a:cxn ang="0">
                    <a:pos x="T0" y="T1"/>
                  </a:cxn>
                  <a:cxn ang="0">
                    <a:pos x="T2" y="T3"/>
                  </a:cxn>
                  <a:cxn ang="0">
                    <a:pos x="T4" y="T5"/>
                  </a:cxn>
                  <a:cxn ang="0">
                    <a:pos x="T6" y="T7"/>
                  </a:cxn>
                  <a:cxn ang="0">
                    <a:pos x="T8" y="T9"/>
                  </a:cxn>
                  <a:cxn ang="0">
                    <a:pos x="T10" y="T11"/>
                  </a:cxn>
                </a:cxnLst>
                <a:rect l="0" t="0" r="r" b="b"/>
                <a:pathLst>
                  <a:path w="165" h="321">
                    <a:moveTo>
                      <a:pt x="0" y="224"/>
                    </a:moveTo>
                    <a:cubicBezTo>
                      <a:pt x="69" y="239"/>
                      <a:pt x="165" y="321"/>
                      <a:pt x="165" y="321"/>
                    </a:cubicBezTo>
                    <a:cubicBezTo>
                      <a:pt x="165" y="43"/>
                      <a:pt x="165" y="43"/>
                      <a:pt x="165" y="43"/>
                    </a:cubicBezTo>
                    <a:cubicBezTo>
                      <a:pt x="165" y="0"/>
                      <a:pt x="165" y="0"/>
                      <a:pt x="165" y="0"/>
                    </a:cubicBezTo>
                    <a:cubicBezTo>
                      <a:pt x="124" y="41"/>
                      <a:pt x="0" y="57"/>
                      <a:pt x="0" y="57"/>
                    </a:cubicBezTo>
                    <a:lnTo>
                      <a:pt x="0" y="224"/>
                    </a:ln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350"/>
              <p:cNvSpPr/>
              <p:nvPr/>
            </p:nvSpPr>
            <p:spPr bwMode="auto">
              <a:xfrm>
                <a:off x="8244500" y="1802835"/>
                <a:ext cx="155075" cy="173829"/>
              </a:xfrm>
              <a:custGeom>
                <a:avLst/>
                <a:gdLst>
                  <a:gd name="T0" fmla="*/ 45 w 91"/>
                  <a:gd name="T1" fmla="*/ 0 h 102"/>
                  <a:gd name="T2" fmla="*/ 0 w 91"/>
                  <a:gd name="T3" fmla="*/ 0 h 102"/>
                  <a:gd name="T4" fmla="*/ 45 w 91"/>
                  <a:gd name="T5" fmla="*/ 57 h 102"/>
                  <a:gd name="T6" fmla="*/ 45 w 91"/>
                  <a:gd name="T7" fmla="*/ 77 h 102"/>
                  <a:gd name="T8" fmla="*/ 65 w 91"/>
                  <a:gd name="T9" fmla="*/ 102 h 102"/>
                  <a:gd name="T10" fmla="*/ 88 w 91"/>
                  <a:gd name="T11" fmla="*/ 102 h 102"/>
                  <a:gd name="T12" fmla="*/ 88 w 91"/>
                  <a:gd name="T13" fmla="*/ 51 h 102"/>
                  <a:gd name="T14" fmla="*/ 45 w 9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02">
                    <a:moveTo>
                      <a:pt x="45" y="0"/>
                    </a:moveTo>
                    <a:cubicBezTo>
                      <a:pt x="0" y="0"/>
                      <a:pt x="0" y="0"/>
                      <a:pt x="0" y="0"/>
                    </a:cubicBezTo>
                    <a:cubicBezTo>
                      <a:pt x="0" y="0"/>
                      <a:pt x="45" y="37"/>
                      <a:pt x="45" y="57"/>
                    </a:cubicBezTo>
                    <a:cubicBezTo>
                      <a:pt x="45" y="77"/>
                      <a:pt x="45" y="77"/>
                      <a:pt x="45" y="77"/>
                    </a:cubicBezTo>
                    <a:cubicBezTo>
                      <a:pt x="45" y="77"/>
                      <a:pt x="42" y="102"/>
                      <a:pt x="65" y="102"/>
                    </a:cubicBezTo>
                    <a:cubicBezTo>
                      <a:pt x="88" y="102"/>
                      <a:pt x="88" y="102"/>
                      <a:pt x="88" y="102"/>
                    </a:cubicBezTo>
                    <a:cubicBezTo>
                      <a:pt x="88" y="51"/>
                      <a:pt x="88" y="51"/>
                      <a:pt x="88" y="51"/>
                    </a:cubicBezTo>
                    <a:cubicBezTo>
                      <a:pt x="88" y="51"/>
                      <a:pt x="91" y="0"/>
                      <a:pt x="45"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51"/>
              <p:cNvSpPr/>
              <p:nvPr/>
            </p:nvSpPr>
            <p:spPr bwMode="auto">
              <a:xfrm>
                <a:off x="8191847" y="1494127"/>
                <a:ext cx="129109" cy="279856"/>
              </a:xfrm>
              <a:custGeom>
                <a:avLst/>
                <a:gdLst>
                  <a:gd name="T0" fmla="*/ 76 w 76"/>
                  <a:gd name="T1" fmla="*/ 164 h 164"/>
                  <a:gd name="T2" fmla="*/ 76 w 76"/>
                  <a:gd name="T3" fmla="*/ 0 h 164"/>
                  <a:gd name="T4" fmla="*/ 42 w 76"/>
                  <a:gd name="T5" fmla="*/ 0 h 164"/>
                  <a:gd name="T6" fmla="*/ 0 w 76"/>
                  <a:gd name="T7" fmla="*/ 31 h 164"/>
                  <a:gd name="T8" fmla="*/ 0 w 76"/>
                  <a:gd name="T9" fmla="*/ 122 h 164"/>
                  <a:gd name="T10" fmla="*/ 31 w 76"/>
                  <a:gd name="T11" fmla="*/ 164 h 164"/>
                  <a:gd name="T12" fmla="*/ 76 w 76"/>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76" h="164">
                    <a:moveTo>
                      <a:pt x="76" y="164"/>
                    </a:moveTo>
                    <a:cubicBezTo>
                      <a:pt x="76" y="0"/>
                      <a:pt x="76" y="0"/>
                      <a:pt x="76" y="0"/>
                    </a:cubicBezTo>
                    <a:cubicBezTo>
                      <a:pt x="68" y="0"/>
                      <a:pt x="57" y="0"/>
                      <a:pt x="42" y="0"/>
                    </a:cubicBezTo>
                    <a:cubicBezTo>
                      <a:pt x="0" y="0"/>
                      <a:pt x="0" y="30"/>
                      <a:pt x="0" y="31"/>
                    </a:cubicBezTo>
                    <a:cubicBezTo>
                      <a:pt x="0" y="31"/>
                      <a:pt x="0" y="82"/>
                      <a:pt x="0" y="122"/>
                    </a:cubicBezTo>
                    <a:cubicBezTo>
                      <a:pt x="0" y="162"/>
                      <a:pt x="31" y="164"/>
                      <a:pt x="31" y="164"/>
                    </a:cubicBezTo>
                    <a:cubicBezTo>
                      <a:pt x="36" y="164"/>
                      <a:pt x="49" y="164"/>
                      <a:pt x="76" y="16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4" name="组合 63"/>
          <p:cNvGrpSpPr/>
          <p:nvPr/>
        </p:nvGrpSpPr>
        <p:grpSpPr>
          <a:xfrm>
            <a:off x="3743094" y="4032246"/>
            <a:ext cx="854383" cy="855696"/>
            <a:chOff x="3750714" y="4457696"/>
            <a:chExt cx="854383" cy="855696"/>
          </a:xfrm>
        </p:grpSpPr>
        <p:sp>
          <p:nvSpPr>
            <p:cNvPr id="13" name="MH_Other_5"/>
            <p:cNvSpPr/>
            <p:nvPr>
              <p:custDataLst>
                <p:tags r:id="rId14"/>
              </p:custDataLst>
            </p:nvPr>
          </p:nvSpPr>
          <p:spPr>
            <a:xfrm>
              <a:off x="3750714" y="4457696"/>
              <a:ext cx="854383" cy="855696"/>
            </a:xfrm>
            <a:prstGeom prst="ellipse">
              <a:avLst/>
            </a:prstGeom>
            <a:noFill/>
            <a:ln w="19050">
              <a:solidFill>
                <a:schemeClr val="bg1"/>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cs typeface="+mn-ea"/>
                <a:sym typeface="+mn-lt"/>
              </a:endParaRPr>
            </a:p>
          </p:txBody>
        </p:sp>
        <p:grpSp>
          <p:nvGrpSpPr>
            <p:cNvPr id="56" name="组合 55"/>
            <p:cNvGrpSpPr/>
            <p:nvPr/>
          </p:nvGrpSpPr>
          <p:grpSpPr>
            <a:xfrm>
              <a:off x="4002674" y="4693313"/>
              <a:ext cx="346497" cy="396060"/>
              <a:chOff x="7190711" y="1366461"/>
              <a:chExt cx="564762" cy="645545"/>
            </a:xfrm>
          </p:grpSpPr>
          <p:sp>
            <p:nvSpPr>
              <p:cNvPr id="48" name="Freeform 352"/>
              <p:cNvSpPr>
                <a:spLocks noEditPoints="1"/>
              </p:cNvSpPr>
              <p:nvPr/>
            </p:nvSpPr>
            <p:spPr bwMode="auto">
              <a:xfrm>
                <a:off x="7190711" y="1366461"/>
                <a:ext cx="564762" cy="370017"/>
              </a:xfrm>
              <a:custGeom>
                <a:avLst/>
                <a:gdLst>
                  <a:gd name="T0" fmla="*/ 301 w 331"/>
                  <a:gd name="T1" fmla="*/ 0 h 217"/>
                  <a:gd name="T2" fmla="*/ 30 w 331"/>
                  <a:gd name="T3" fmla="*/ 0 h 217"/>
                  <a:gd name="T4" fmla="*/ 0 w 331"/>
                  <a:gd name="T5" fmla="*/ 29 h 217"/>
                  <a:gd name="T6" fmla="*/ 0 w 331"/>
                  <a:gd name="T7" fmla="*/ 188 h 217"/>
                  <a:gd name="T8" fmla="*/ 30 w 331"/>
                  <a:gd name="T9" fmla="*/ 217 h 217"/>
                  <a:gd name="T10" fmla="*/ 301 w 331"/>
                  <a:gd name="T11" fmla="*/ 217 h 217"/>
                  <a:gd name="T12" fmla="*/ 331 w 331"/>
                  <a:gd name="T13" fmla="*/ 188 h 217"/>
                  <a:gd name="T14" fmla="*/ 331 w 331"/>
                  <a:gd name="T15" fmla="*/ 29 h 217"/>
                  <a:gd name="T16" fmla="*/ 301 w 331"/>
                  <a:gd name="T17" fmla="*/ 0 h 217"/>
                  <a:gd name="T18" fmla="*/ 306 w 331"/>
                  <a:gd name="T19" fmla="*/ 171 h 217"/>
                  <a:gd name="T20" fmla="*/ 281 w 331"/>
                  <a:gd name="T21" fmla="*/ 194 h 217"/>
                  <a:gd name="T22" fmla="*/ 48 w 331"/>
                  <a:gd name="T23" fmla="*/ 194 h 217"/>
                  <a:gd name="T24" fmla="*/ 23 w 331"/>
                  <a:gd name="T25" fmla="*/ 171 h 217"/>
                  <a:gd name="T26" fmla="*/ 23 w 331"/>
                  <a:gd name="T27" fmla="*/ 46 h 217"/>
                  <a:gd name="T28" fmla="*/ 48 w 331"/>
                  <a:gd name="T29" fmla="*/ 23 h 217"/>
                  <a:gd name="T30" fmla="*/ 281 w 331"/>
                  <a:gd name="T31" fmla="*/ 23 h 217"/>
                  <a:gd name="T32" fmla="*/ 306 w 331"/>
                  <a:gd name="T33" fmla="*/ 46 h 217"/>
                  <a:gd name="T34" fmla="*/ 306 w 331"/>
                  <a:gd name="T35" fmla="*/ 17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17">
                    <a:moveTo>
                      <a:pt x="301" y="0"/>
                    </a:moveTo>
                    <a:cubicBezTo>
                      <a:pt x="30" y="0"/>
                      <a:pt x="30" y="0"/>
                      <a:pt x="30" y="0"/>
                    </a:cubicBezTo>
                    <a:cubicBezTo>
                      <a:pt x="13" y="0"/>
                      <a:pt x="0" y="13"/>
                      <a:pt x="0" y="29"/>
                    </a:cubicBezTo>
                    <a:cubicBezTo>
                      <a:pt x="0" y="188"/>
                      <a:pt x="0" y="188"/>
                      <a:pt x="0" y="188"/>
                    </a:cubicBezTo>
                    <a:cubicBezTo>
                      <a:pt x="0" y="204"/>
                      <a:pt x="13" y="217"/>
                      <a:pt x="30" y="217"/>
                    </a:cubicBezTo>
                    <a:cubicBezTo>
                      <a:pt x="301" y="217"/>
                      <a:pt x="301" y="217"/>
                      <a:pt x="301" y="217"/>
                    </a:cubicBezTo>
                    <a:cubicBezTo>
                      <a:pt x="318" y="217"/>
                      <a:pt x="331" y="204"/>
                      <a:pt x="331" y="188"/>
                    </a:cubicBezTo>
                    <a:cubicBezTo>
                      <a:pt x="331" y="29"/>
                      <a:pt x="331" y="29"/>
                      <a:pt x="331" y="29"/>
                    </a:cubicBezTo>
                    <a:cubicBezTo>
                      <a:pt x="331" y="13"/>
                      <a:pt x="318" y="0"/>
                      <a:pt x="301" y="0"/>
                    </a:cubicBezTo>
                    <a:close/>
                    <a:moveTo>
                      <a:pt x="306" y="171"/>
                    </a:moveTo>
                    <a:cubicBezTo>
                      <a:pt x="306" y="183"/>
                      <a:pt x="295" y="194"/>
                      <a:pt x="281" y="194"/>
                    </a:cubicBezTo>
                    <a:cubicBezTo>
                      <a:pt x="48" y="194"/>
                      <a:pt x="48" y="194"/>
                      <a:pt x="48" y="194"/>
                    </a:cubicBezTo>
                    <a:cubicBezTo>
                      <a:pt x="34" y="194"/>
                      <a:pt x="23" y="183"/>
                      <a:pt x="23" y="171"/>
                    </a:cubicBezTo>
                    <a:cubicBezTo>
                      <a:pt x="23" y="46"/>
                      <a:pt x="23" y="46"/>
                      <a:pt x="23" y="46"/>
                    </a:cubicBezTo>
                    <a:cubicBezTo>
                      <a:pt x="23" y="34"/>
                      <a:pt x="34" y="23"/>
                      <a:pt x="48" y="23"/>
                    </a:cubicBezTo>
                    <a:cubicBezTo>
                      <a:pt x="281" y="23"/>
                      <a:pt x="281" y="23"/>
                      <a:pt x="281" y="23"/>
                    </a:cubicBezTo>
                    <a:cubicBezTo>
                      <a:pt x="295" y="23"/>
                      <a:pt x="306" y="34"/>
                      <a:pt x="306" y="46"/>
                    </a:cubicBezTo>
                    <a:lnTo>
                      <a:pt x="306" y="17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3"/>
              <p:cNvSpPr/>
              <p:nvPr/>
            </p:nvSpPr>
            <p:spPr bwMode="auto">
              <a:xfrm>
                <a:off x="7589578" y="1485472"/>
                <a:ext cx="85832" cy="131273"/>
              </a:xfrm>
              <a:custGeom>
                <a:avLst/>
                <a:gdLst>
                  <a:gd name="T0" fmla="*/ 44 w 50"/>
                  <a:gd name="T1" fmla="*/ 64 h 77"/>
                  <a:gd name="T2" fmla="*/ 13 w 50"/>
                  <a:gd name="T3" fmla="*/ 64 h 77"/>
                  <a:gd name="T4" fmla="*/ 13 w 50"/>
                  <a:gd name="T5" fmla="*/ 42 h 77"/>
                  <a:gd name="T6" fmla="*/ 40 w 50"/>
                  <a:gd name="T7" fmla="*/ 42 h 77"/>
                  <a:gd name="T8" fmla="*/ 45 w 50"/>
                  <a:gd name="T9" fmla="*/ 41 h 77"/>
                  <a:gd name="T10" fmla="*/ 46 w 50"/>
                  <a:gd name="T11" fmla="*/ 37 h 77"/>
                  <a:gd name="T12" fmla="*/ 45 w 50"/>
                  <a:gd name="T13" fmla="*/ 32 h 77"/>
                  <a:gd name="T14" fmla="*/ 40 w 50"/>
                  <a:gd name="T15" fmla="*/ 31 h 77"/>
                  <a:gd name="T16" fmla="*/ 13 w 50"/>
                  <a:gd name="T17" fmla="*/ 31 h 77"/>
                  <a:gd name="T18" fmla="*/ 13 w 50"/>
                  <a:gd name="T19" fmla="*/ 12 h 77"/>
                  <a:gd name="T20" fmla="*/ 43 w 50"/>
                  <a:gd name="T21" fmla="*/ 12 h 77"/>
                  <a:gd name="T22" fmla="*/ 47 w 50"/>
                  <a:gd name="T23" fmla="*/ 10 h 77"/>
                  <a:gd name="T24" fmla="*/ 49 w 50"/>
                  <a:gd name="T25" fmla="*/ 6 h 77"/>
                  <a:gd name="T26" fmla="*/ 47 w 50"/>
                  <a:gd name="T27" fmla="*/ 2 h 77"/>
                  <a:gd name="T28" fmla="*/ 43 w 50"/>
                  <a:gd name="T29" fmla="*/ 0 h 77"/>
                  <a:gd name="T30" fmla="*/ 8 w 50"/>
                  <a:gd name="T31" fmla="*/ 0 h 77"/>
                  <a:gd name="T32" fmla="*/ 3 w 50"/>
                  <a:gd name="T33" fmla="*/ 1 h 77"/>
                  <a:gd name="T34" fmla="*/ 1 w 50"/>
                  <a:gd name="T35" fmla="*/ 4 h 77"/>
                  <a:gd name="T36" fmla="*/ 0 w 50"/>
                  <a:gd name="T37" fmla="*/ 10 h 77"/>
                  <a:gd name="T38" fmla="*/ 0 w 50"/>
                  <a:gd name="T39" fmla="*/ 67 h 77"/>
                  <a:gd name="T40" fmla="*/ 2 w 50"/>
                  <a:gd name="T41" fmla="*/ 74 h 77"/>
                  <a:gd name="T42" fmla="*/ 8 w 50"/>
                  <a:gd name="T43" fmla="*/ 77 h 77"/>
                  <a:gd name="T44" fmla="*/ 44 w 50"/>
                  <a:gd name="T45" fmla="*/ 77 h 77"/>
                  <a:gd name="T46" fmla="*/ 48 w 50"/>
                  <a:gd name="T47" fmla="*/ 75 h 77"/>
                  <a:gd name="T48" fmla="*/ 50 w 50"/>
                  <a:gd name="T49" fmla="*/ 70 h 77"/>
                  <a:gd name="T50" fmla="*/ 48 w 50"/>
                  <a:gd name="T51" fmla="*/ 66 h 77"/>
                  <a:gd name="T52" fmla="*/ 44 w 50"/>
                  <a:gd name="T53"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77">
                    <a:moveTo>
                      <a:pt x="44" y="64"/>
                    </a:moveTo>
                    <a:cubicBezTo>
                      <a:pt x="13" y="64"/>
                      <a:pt x="13" y="64"/>
                      <a:pt x="13" y="64"/>
                    </a:cubicBezTo>
                    <a:cubicBezTo>
                      <a:pt x="13" y="42"/>
                      <a:pt x="13" y="42"/>
                      <a:pt x="13" y="42"/>
                    </a:cubicBezTo>
                    <a:cubicBezTo>
                      <a:pt x="40" y="42"/>
                      <a:pt x="40" y="42"/>
                      <a:pt x="40" y="42"/>
                    </a:cubicBezTo>
                    <a:cubicBezTo>
                      <a:pt x="42" y="42"/>
                      <a:pt x="44" y="42"/>
                      <a:pt x="45" y="41"/>
                    </a:cubicBezTo>
                    <a:cubicBezTo>
                      <a:pt x="46" y="40"/>
                      <a:pt x="46" y="38"/>
                      <a:pt x="46" y="37"/>
                    </a:cubicBezTo>
                    <a:cubicBezTo>
                      <a:pt x="46" y="35"/>
                      <a:pt x="46" y="33"/>
                      <a:pt x="45" y="32"/>
                    </a:cubicBezTo>
                    <a:cubicBezTo>
                      <a:pt x="44" y="31"/>
                      <a:pt x="42" y="31"/>
                      <a:pt x="40" y="31"/>
                    </a:cubicBezTo>
                    <a:cubicBezTo>
                      <a:pt x="13" y="31"/>
                      <a:pt x="13" y="31"/>
                      <a:pt x="13" y="31"/>
                    </a:cubicBezTo>
                    <a:cubicBezTo>
                      <a:pt x="13" y="12"/>
                      <a:pt x="13" y="12"/>
                      <a:pt x="13" y="12"/>
                    </a:cubicBezTo>
                    <a:cubicBezTo>
                      <a:pt x="43" y="12"/>
                      <a:pt x="43" y="12"/>
                      <a:pt x="43" y="12"/>
                    </a:cubicBezTo>
                    <a:cubicBezTo>
                      <a:pt x="45" y="12"/>
                      <a:pt x="46" y="12"/>
                      <a:pt x="47" y="10"/>
                    </a:cubicBezTo>
                    <a:cubicBezTo>
                      <a:pt x="48" y="9"/>
                      <a:pt x="49" y="8"/>
                      <a:pt x="49" y="6"/>
                    </a:cubicBezTo>
                    <a:cubicBezTo>
                      <a:pt x="49" y="4"/>
                      <a:pt x="48" y="3"/>
                      <a:pt x="47" y="2"/>
                    </a:cubicBezTo>
                    <a:cubicBezTo>
                      <a:pt x="46" y="1"/>
                      <a:pt x="45" y="0"/>
                      <a:pt x="43" y="0"/>
                    </a:cubicBezTo>
                    <a:cubicBezTo>
                      <a:pt x="8" y="0"/>
                      <a:pt x="8" y="0"/>
                      <a:pt x="8" y="0"/>
                    </a:cubicBezTo>
                    <a:cubicBezTo>
                      <a:pt x="6" y="0"/>
                      <a:pt x="4" y="0"/>
                      <a:pt x="3" y="1"/>
                    </a:cubicBezTo>
                    <a:cubicBezTo>
                      <a:pt x="2" y="2"/>
                      <a:pt x="1" y="3"/>
                      <a:pt x="1" y="4"/>
                    </a:cubicBezTo>
                    <a:cubicBezTo>
                      <a:pt x="0" y="6"/>
                      <a:pt x="0" y="7"/>
                      <a:pt x="0" y="10"/>
                    </a:cubicBezTo>
                    <a:cubicBezTo>
                      <a:pt x="0" y="67"/>
                      <a:pt x="0" y="67"/>
                      <a:pt x="0" y="67"/>
                    </a:cubicBezTo>
                    <a:cubicBezTo>
                      <a:pt x="0" y="70"/>
                      <a:pt x="0" y="73"/>
                      <a:pt x="2" y="74"/>
                    </a:cubicBezTo>
                    <a:cubicBezTo>
                      <a:pt x="3" y="76"/>
                      <a:pt x="5" y="77"/>
                      <a:pt x="8" y="77"/>
                    </a:cubicBezTo>
                    <a:cubicBezTo>
                      <a:pt x="44" y="77"/>
                      <a:pt x="44" y="77"/>
                      <a:pt x="44" y="77"/>
                    </a:cubicBezTo>
                    <a:cubicBezTo>
                      <a:pt x="46" y="77"/>
                      <a:pt x="47" y="76"/>
                      <a:pt x="48" y="75"/>
                    </a:cubicBezTo>
                    <a:cubicBezTo>
                      <a:pt x="49" y="74"/>
                      <a:pt x="50" y="72"/>
                      <a:pt x="50" y="70"/>
                    </a:cubicBezTo>
                    <a:cubicBezTo>
                      <a:pt x="50" y="69"/>
                      <a:pt x="49" y="67"/>
                      <a:pt x="48" y="66"/>
                    </a:cubicBezTo>
                    <a:cubicBezTo>
                      <a:pt x="47" y="65"/>
                      <a:pt x="46" y="64"/>
                      <a:pt x="44" y="64"/>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54"/>
              <p:cNvSpPr/>
              <p:nvPr/>
            </p:nvSpPr>
            <p:spPr bwMode="auto">
              <a:xfrm>
                <a:off x="7494369" y="1484030"/>
                <a:ext cx="80062" cy="132715"/>
              </a:xfrm>
              <a:custGeom>
                <a:avLst/>
                <a:gdLst>
                  <a:gd name="T0" fmla="*/ 40 w 47"/>
                  <a:gd name="T1" fmla="*/ 65 h 78"/>
                  <a:gd name="T2" fmla="*/ 14 w 47"/>
                  <a:gd name="T3" fmla="*/ 65 h 78"/>
                  <a:gd name="T4" fmla="*/ 14 w 47"/>
                  <a:gd name="T5" fmla="*/ 9 h 78"/>
                  <a:gd name="T6" fmla="*/ 12 w 47"/>
                  <a:gd name="T7" fmla="*/ 2 h 78"/>
                  <a:gd name="T8" fmla="*/ 7 w 47"/>
                  <a:gd name="T9" fmla="*/ 0 h 78"/>
                  <a:gd name="T10" fmla="*/ 2 w 47"/>
                  <a:gd name="T11" fmla="*/ 2 h 78"/>
                  <a:gd name="T12" fmla="*/ 0 w 47"/>
                  <a:gd name="T13" fmla="*/ 9 h 78"/>
                  <a:gd name="T14" fmla="*/ 0 w 47"/>
                  <a:gd name="T15" fmla="*/ 68 h 78"/>
                  <a:gd name="T16" fmla="*/ 2 w 47"/>
                  <a:gd name="T17" fmla="*/ 75 h 78"/>
                  <a:gd name="T18" fmla="*/ 9 w 47"/>
                  <a:gd name="T19" fmla="*/ 78 h 78"/>
                  <a:gd name="T20" fmla="*/ 40 w 47"/>
                  <a:gd name="T21" fmla="*/ 78 h 78"/>
                  <a:gd name="T22" fmla="*/ 45 w 47"/>
                  <a:gd name="T23" fmla="*/ 76 h 78"/>
                  <a:gd name="T24" fmla="*/ 47 w 47"/>
                  <a:gd name="T25" fmla="*/ 71 h 78"/>
                  <a:gd name="T26" fmla="*/ 45 w 47"/>
                  <a:gd name="T27" fmla="*/ 67 h 78"/>
                  <a:gd name="T28" fmla="*/ 40 w 47"/>
                  <a:gd name="T29" fmla="*/ 6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78">
                    <a:moveTo>
                      <a:pt x="40" y="65"/>
                    </a:moveTo>
                    <a:cubicBezTo>
                      <a:pt x="14" y="65"/>
                      <a:pt x="14" y="65"/>
                      <a:pt x="14" y="65"/>
                    </a:cubicBezTo>
                    <a:cubicBezTo>
                      <a:pt x="14" y="9"/>
                      <a:pt x="14" y="9"/>
                      <a:pt x="14" y="9"/>
                    </a:cubicBezTo>
                    <a:cubicBezTo>
                      <a:pt x="14" y="6"/>
                      <a:pt x="13" y="4"/>
                      <a:pt x="12" y="2"/>
                    </a:cubicBezTo>
                    <a:cubicBezTo>
                      <a:pt x="11" y="1"/>
                      <a:pt x="9" y="0"/>
                      <a:pt x="7" y="0"/>
                    </a:cubicBezTo>
                    <a:cubicBezTo>
                      <a:pt x="5" y="0"/>
                      <a:pt x="3" y="1"/>
                      <a:pt x="2" y="2"/>
                    </a:cubicBezTo>
                    <a:cubicBezTo>
                      <a:pt x="1" y="4"/>
                      <a:pt x="0" y="6"/>
                      <a:pt x="0" y="9"/>
                    </a:cubicBezTo>
                    <a:cubicBezTo>
                      <a:pt x="0" y="68"/>
                      <a:pt x="0" y="68"/>
                      <a:pt x="0" y="68"/>
                    </a:cubicBezTo>
                    <a:cubicBezTo>
                      <a:pt x="0" y="71"/>
                      <a:pt x="1" y="74"/>
                      <a:pt x="2" y="75"/>
                    </a:cubicBezTo>
                    <a:cubicBezTo>
                      <a:pt x="4" y="77"/>
                      <a:pt x="6" y="78"/>
                      <a:pt x="9" y="78"/>
                    </a:cubicBezTo>
                    <a:cubicBezTo>
                      <a:pt x="40" y="78"/>
                      <a:pt x="40" y="78"/>
                      <a:pt x="40" y="78"/>
                    </a:cubicBezTo>
                    <a:cubicBezTo>
                      <a:pt x="43" y="78"/>
                      <a:pt x="44" y="77"/>
                      <a:pt x="45" y="76"/>
                    </a:cubicBezTo>
                    <a:cubicBezTo>
                      <a:pt x="46" y="75"/>
                      <a:pt x="47" y="73"/>
                      <a:pt x="47" y="71"/>
                    </a:cubicBezTo>
                    <a:cubicBezTo>
                      <a:pt x="47" y="69"/>
                      <a:pt x="46" y="68"/>
                      <a:pt x="45" y="67"/>
                    </a:cubicBezTo>
                    <a:cubicBezTo>
                      <a:pt x="44" y="65"/>
                      <a:pt x="43" y="65"/>
                      <a:pt x="40" y="65"/>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55"/>
              <p:cNvSpPr/>
              <p:nvPr/>
            </p:nvSpPr>
            <p:spPr bwMode="auto">
              <a:xfrm>
                <a:off x="7439552" y="1756673"/>
                <a:ext cx="51211" cy="204843"/>
              </a:xfrm>
              <a:custGeom>
                <a:avLst/>
                <a:gdLst>
                  <a:gd name="T0" fmla="*/ 71 w 71"/>
                  <a:gd name="T1" fmla="*/ 246 h 284"/>
                  <a:gd name="T2" fmla="*/ 71 w 71"/>
                  <a:gd name="T3" fmla="*/ 246 h 284"/>
                  <a:gd name="T4" fmla="*/ 71 w 71"/>
                  <a:gd name="T5" fmla="*/ 217 h 284"/>
                  <a:gd name="T6" fmla="*/ 71 w 71"/>
                  <a:gd name="T7" fmla="*/ 217 h 284"/>
                  <a:gd name="T8" fmla="*/ 71 w 71"/>
                  <a:gd name="T9" fmla="*/ 0 h 284"/>
                  <a:gd name="T10" fmla="*/ 0 w 71"/>
                  <a:gd name="T11" fmla="*/ 0 h 284"/>
                  <a:gd name="T12" fmla="*/ 0 w 71"/>
                  <a:gd name="T13" fmla="*/ 217 h 284"/>
                  <a:gd name="T14" fmla="*/ 0 w 71"/>
                  <a:gd name="T15" fmla="*/ 246 h 284"/>
                  <a:gd name="T16" fmla="*/ 0 w 71"/>
                  <a:gd name="T17" fmla="*/ 284 h 284"/>
                  <a:gd name="T18" fmla="*/ 71 w 71"/>
                  <a:gd name="T19" fmla="*/ 284 h 284"/>
                  <a:gd name="T20" fmla="*/ 71 w 71"/>
                  <a:gd name="T21"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84">
                    <a:moveTo>
                      <a:pt x="71" y="246"/>
                    </a:moveTo>
                    <a:lnTo>
                      <a:pt x="71" y="246"/>
                    </a:lnTo>
                    <a:lnTo>
                      <a:pt x="71" y="217"/>
                    </a:lnTo>
                    <a:lnTo>
                      <a:pt x="71" y="217"/>
                    </a:lnTo>
                    <a:lnTo>
                      <a:pt x="71" y="0"/>
                    </a:lnTo>
                    <a:lnTo>
                      <a:pt x="0" y="0"/>
                    </a:lnTo>
                    <a:lnTo>
                      <a:pt x="0" y="217"/>
                    </a:lnTo>
                    <a:lnTo>
                      <a:pt x="0" y="246"/>
                    </a:lnTo>
                    <a:lnTo>
                      <a:pt x="0" y="284"/>
                    </a:lnTo>
                    <a:lnTo>
                      <a:pt x="71" y="284"/>
                    </a:lnTo>
                    <a:lnTo>
                      <a:pt x="71" y="246"/>
                    </a:ln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56"/>
              <p:cNvSpPr/>
              <p:nvPr/>
            </p:nvSpPr>
            <p:spPr bwMode="auto">
              <a:xfrm>
                <a:off x="7368146" y="1918240"/>
                <a:ext cx="196188" cy="93766"/>
              </a:xfrm>
              <a:custGeom>
                <a:avLst/>
                <a:gdLst>
                  <a:gd name="T0" fmla="*/ 86 w 115"/>
                  <a:gd name="T1" fmla="*/ 0 h 55"/>
                  <a:gd name="T2" fmla="*/ 80 w 115"/>
                  <a:gd name="T3" fmla="*/ 13 h 55"/>
                  <a:gd name="T4" fmla="*/ 86 w 115"/>
                  <a:gd name="T5" fmla="*/ 22 h 55"/>
                  <a:gd name="T6" fmla="*/ 57 w 115"/>
                  <a:gd name="T7" fmla="*/ 37 h 55"/>
                  <a:gd name="T8" fmla="*/ 28 w 115"/>
                  <a:gd name="T9" fmla="*/ 22 h 55"/>
                  <a:gd name="T10" fmla="*/ 34 w 115"/>
                  <a:gd name="T11" fmla="*/ 13 h 55"/>
                  <a:gd name="T12" fmla="*/ 26 w 115"/>
                  <a:gd name="T13" fmla="*/ 1 h 55"/>
                  <a:gd name="T14" fmla="*/ 0 w 115"/>
                  <a:gd name="T15" fmla="*/ 25 h 55"/>
                  <a:gd name="T16" fmla="*/ 57 w 115"/>
                  <a:gd name="T17" fmla="*/ 55 h 55"/>
                  <a:gd name="T18" fmla="*/ 115 w 115"/>
                  <a:gd name="T19" fmla="*/ 25 h 55"/>
                  <a:gd name="T20" fmla="*/ 86 w 115"/>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55">
                    <a:moveTo>
                      <a:pt x="86" y="0"/>
                    </a:moveTo>
                    <a:cubicBezTo>
                      <a:pt x="80" y="13"/>
                      <a:pt x="80" y="13"/>
                      <a:pt x="80" y="13"/>
                    </a:cubicBezTo>
                    <a:cubicBezTo>
                      <a:pt x="84" y="15"/>
                      <a:pt x="86" y="18"/>
                      <a:pt x="86" y="22"/>
                    </a:cubicBezTo>
                    <a:cubicBezTo>
                      <a:pt x="86" y="30"/>
                      <a:pt x="73" y="37"/>
                      <a:pt x="57" y="37"/>
                    </a:cubicBezTo>
                    <a:cubicBezTo>
                      <a:pt x="41" y="37"/>
                      <a:pt x="28" y="30"/>
                      <a:pt x="28" y="22"/>
                    </a:cubicBezTo>
                    <a:cubicBezTo>
                      <a:pt x="28" y="19"/>
                      <a:pt x="30" y="16"/>
                      <a:pt x="34" y="13"/>
                    </a:cubicBezTo>
                    <a:cubicBezTo>
                      <a:pt x="26" y="1"/>
                      <a:pt x="26" y="1"/>
                      <a:pt x="26" y="1"/>
                    </a:cubicBezTo>
                    <a:cubicBezTo>
                      <a:pt x="10" y="6"/>
                      <a:pt x="0" y="15"/>
                      <a:pt x="0" y="25"/>
                    </a:cubicBezTo>
                    <a:cubicBezTo>
                      <a:pt x="0" y="42"/>
                      <a:pt x="25" y="55"/>
                      <a:pt x="57" y="55"/>
                    </a:cubicBezTo>
                    <a:cubicBezTo>
                      <a:pt x="89" y="55"/>
                      <a:pt x="115" y="42"/>
                      <a:pt x="115" y="25"/>
                    </a:cubicBezTo>
                    <a:cubicBezTo>
                      <a:pt x="115" y="15"/>
                      <a:pt x="103" y="5"/>
                      <a:pt x="86" y="0"/>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57"/>
              <p:cNvSpPr>
                <a:spLocks noEditPoints="1"/>
              </p:cNvSpPr>
              <p:nvPr/>
            </p:nvSpPr>
            <p:spPr bwMode="auto">
              <a:xfrm>
                <a:off x="7376801" y="1484030"/>
                <a:ext cx="102422" cy="134158"/>
              </a:xfrm>
              <a:custGeom>
                <a:avLst/>
                <a:gdLst>
                  <a:gd name="T0" fmla="*/ 41 w 60"/>
                  <a:gd name="T1" fmla="*/ 14 h 79"/>
                  <a:gd name="T2" fmla="*/ 39 w 60"/>
                  <a:gd name="T3" fmla="*/ 8 h 79"/>
                  <a:gd name="T4" fmla="*/ 37 w 60"/>
                  <a:gd name="T5" fmla="*/ 4 h 79"/>
                  <a:gd name="T6" fmla="*/ 34 w 60"/>
                  <a:gd name="T7" fmla="*/ 1 h 79"/>
                  <a:gd name="T8" fmla="*/ 30 w 60"/>
                  <a:gd name="T9" fmla="*/ 0 h 79"/>
                  <a:gd name="T10" fmla="*/ 25 w 60"/>
                  <a:gd name="T11" fmla="*/ 1 h 79"/>
                  <a:gd name="T12" fmla="*/ 22 w 60"/>
                  <a:gd name="T13" fmla="*/ 4 h 79"/>
                  <a:gd name="T14" fmla="*/ 20 w 60"/>
                  <a:gd name="T15" fmla="*/ 9 h 79"/>
                  <a:gd name="T16" fmla="*/ 18 w 60"/>
                  <a:gd name="T17" fmla="*/ 14 h 79"/>
                  <a:gd name="T18" fmla="*/ 1 w 60"/>
                  <a:gd name="T19" fmla="*/ 64 h 79"/>
                  <a:gd name="T20" fmla="*/ 0 w 60"/>
                  <a:gd name="T21" fmla="*/ 69 h 79"/>
                  <a:gd name="T22" fmla="*/ 0 w 60"/>
                  <a:gd name="T23" fmla="*/ 72 h 79"/>
                  <a:gd name="T24" fmla="*/ 1 w 60"/>
                  <a:gd name="T25" fmla="*/ 77 h 79"/>
                  <a:gd name="T26" fmla="*/ 6 w 60"/>
                  <a:gd name="T27" fmla="*/ 79 h 79"/>
                  <a:gd name="T28" fmla="*/ 10 w 60"/>
                  <a:gd name="T29" fmla="*/ 77 h 79"/>
                  <a:gd name="T30" fmla="*/ 13 w 60"/>
                  <a:gd name="T31" fmla="*/ 69 h 79"/>
                  <a:gd name="T32" fmla="*/ 16 w 60"/>
                  <a:gd name="T33" fmla="*/ 59 h 79"/>
                  <a:gd name="T34" fmla="*/ 43 w 60"/>
                  <a:gd name="T35" fmla="*/ 59 h 79"/>
                  <a:gd name="T36" fmla="*/ 46 w 60"/>
                  <a:gd name="T37" fmla="*/ 69 h 79"/>
                  <a:gd name="T38" fmla="*/ 47 w 60"/>
                  <a:gd name="T39" fmla="*/ 73 h 79"/>
                  <a:gd name="T40" fmla="*/ 49 w 60"/>
                  <a:gd name="T41" fmla="*/ 76 h 79"/>
                  <a:gd name="T42" fmla="*/ 51 w 60"/>
                  <a:gd name="T43" fmla="*/ 78 h 79"/>
                  <a:gd name="T44" fmla="*/ 54 w 60"/>
                  <a:gd name="T45" fmla="*/ 79 h 79"/>
                  <a:gd name="T46" fmla="*/ 58 w 60"/>
                  <a:gd name="T47" fmla="*/ 77 h 79"/>
                  <a:gd name="T48" fmla="*/ 60 w 60"/>
                  <a:gd name="T49" fmla="*/ 72 h 79"/>
                  <a:gd name="T50" fmla="*/ 58 w 60"/>
                  <a:gd name="T51" fmla="*/ 64 h 79"/>
                  <a:gd name="T52" fmla="*/ 41 w 60"/>
                  <a:gd name="T53" fmla="*/ 14 h 79"/>
                  <a:gd name="T54" fmla="*/ 20 w 60"/>
                  <a:gd name="T55" fmla="*/ 48 h 79"/>
                  <a:gd name="T56" fmla="*/ 29 w 60"/>
                  <a:gd name="T57" fmla="*/ 16 h 79"/>
                  <a:gd name="T58" fmla="*/ 39 w 60"/>
                  <a:gd name="T59" fmla="*/ 48 h 79"/>
                  <a:gd name="T60" fmla="*/ 20 w 60"/>
                  <a:gd name="T6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79">
                    <a:moveTo>
                      <a:pt x="41" y="14"/>
                    </a:moveTo>
                    <a:cubicBezTo>
                      <a:pt x="40" y="12"/>
                      <a:pt x="40" y="10"/>
                      <a:pt x="39" y="8"/>
                    </a:cubicBezTo>
                    <a:cubicBezTo>
                      <a:pt x="39" y="7"/>
                      <a:pt x="38" y="6"/>
                      <a:pt x="37" y="4"/>
                    </a:cubicBezTo>
                    <a:cubicBezTo>
                      <a:pt x="36" y="3"/>
                      <a:pt x="35" y="2"/>
                      <a:pt x="34" y="1"/>
                    </a:cubicBezTo>
                    <a:cubicBezTo>
                      <a:pt x="33" y="0"/>
                      <a:pt x="31" y="0"/>
                      <a:pt x="30" y="0"/>
                    </a:cubicBezTo>
                    <a:cubicBezTo>
                      <a:pt x="28" y="0"/>
                      <a:pt x="26" y="0"/>
                      <a:pt x="25" y="1"/>
                    </a:cubicBezTo>
                    <a:cubicBezTo>
                      <a:pt x="24" y="2"/>
                      <a:pt x="23" y="3"/>
                      <a:pt x="22" y="4"/>
                    </a:cubicBezTo>
                    <a:cubicBezTo>
                      <a:pt x="21" y="6"/>
                      <a:pt x="21" y="7"/>
                      <a:pt x="20" y="9"/>
                    </a:cubicBezTo>
                    <a:cubicBezTo>
                      <a:pt x="19" y="11"/>
                      <a:pt x="19" y="13"/>
                      <a:pt x="18" y="14"/>
                    </a:cubicBezTo>
                    <a:cubicBezTo>
                      <a:pt x="1" y="64"/>
                      <a:pt x="1" y="64"/>
                      <a:pt x="1" y="64"/>
                    </a:cubicBezTo>
                    <a:cubicBezTo>
                      <a:pt x="1" y="66"/>
                      <a:pt x="0" y="67"/>
                      <a:pt x="0" y="69"/>
                    </a:cubicBezTo>
                    <a:cubicBezTo>
                      <a:pt x="0" y="70"/>
                      <a:pt x="0" y="71"/>
                      <a:pt x="0" y="72"/>
                    </a:cubicBezTo>
                    <a:cubicBezTo>
                      <a:pt x="0" y="74"/>
                      <a:pt x="0" y="75"/>
                      <a:pt x="1" y="77"/>
                    </a:cubicBezTo>
                    <a:cubicBezTo>
                      <a:pt x="3" y="78"/>
                      <a:pt x="4" y="79"/>
                      <a:pt x="6" y="79"/>
                    </a:cubicBezTo>
                    <a:cubicBezTo>
                      <a:pt x="8" y="79"/>
                      <a:pt x="9" y="78"/>
                      <a:pt x="10" y="77"/>
                    </a:cubicBezTo>
                    <a:cubicBezTo>
                      <a:pt x="11" y="75"/>
                      <a:pt x="12" y="73"/>
                      <a:pt x="13" y="69"/>
                    </a:cubicBezTo>
                    <a:cubicBezTo>
                      <a:pt x="16" y="59"/>
                      <a:pt x="16" y="59"/>
                      <a:pt x="16" y="59"/>
                    </a:cubicBezTo>
                    <a:cubicBezTo>
                      <a:pt x="43" y="59"/>
                      <a:pt x="43" y="59"/>
                      <a:pt x="43" y="59"/>
                    </a:cubicBezTo>
                    <a:cubicBezTo>
                      <a:pt x="46" y="69"/>
                      <a:pt x="46" y="69"/>
                      <a:pt x="46" y="69"/>
                    </a:cubicBezTo>
                    <a:cubicBezTo>
                      <a:pt x="46" y="70"/>
                      <a:pt x="47" y="71"/>
                      <a:pt x="47" y="73"/>
                    </a:cubicBezTo>
                    <a:cubicBezTo>
                      <a:pt x="48" y="75"/>
                      <a:pt x="49" y="76"/>
                      <a:pt x="49" y="76"/>
                    </a:cubicBezTo>
                    <a:cubicBezTo>
                      <a:pt x="50" y="77"/>
                      <a:pt x="50" y="78"/>
                      <a:pt x="51" y="78"/>
                    </a:cubicBezTo>
                    <a:cubicBezTo>
                      <a:pt x="52" y="79"/>
                      <a:pt x="53" y="79"/>
                      <a:pt x="54" y="79"/>
                    </a:cubicBezTo>
                    <a:cubicBezTo>
                      <a:pt x="55" y="79"/>
                      <a:pt x="57" y="78"/>
                      <a:pt x="58" y="77"/>
                    </a:cubicBezTo>
                    <a:cubicBezTo>
                      <a:pt x="59" y="75"/>
                      <a:pt x="60" y="73"/>
                      <a:pt x="60" y="72"/>
                    </a:cubicBezTo>
                    <a:cubicBezTo>
                      <a:pt x="60" y="70"/>
                      <a:pt x="59" y="67"/>
                      <a:pt x="58" y="64"/>
                    </a:cubicBezTo>
                    <a:lnTo>
                      <a:pt x="41" y="14"/>
                    </a:lnTo>
                    <a:close/>
                    <a:moveTo>
                      <a:pt x="20" y="48"/>
                    </a:moveTo>
                    <a:cubicBezTo>
                      <a:pt x="29" y="16"/>
                      <a:pt x="29" y="16"/>
                      <a:pt x="29" y="16"/>
                    </a:cubicBezTo>
                    <a:cubicBezTo>
                      <a:pt x="39" y="48"/>
                      <a:pt x="39" y="48"/>
                      <a:pt x="39" y="48"/>
                    </a:cubicBezTo>
                    <a:lnTo>
                      <a:pt x="20" y="48"/>
                    </a:ln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58"/>
              <p:cNvSpPr/>
              <p:nvPr/>
            </p:nvSpPr>
            <p:spPr bwMode="auto">
              <a:xfrm>
                <a:off x="7276543" y="1484030"/>
                <a:ext cx="87996" cy="134158"/>
              </a:xfrm>
              <a:custGeom>
                <a:avLst/>
                <a:gdLst>
                  <a:gd name="T0" fmla="*/ 45 w 52"/>
                  <a:gd name="T1" fmla="*/ 38 h 79"/>
                  <a:gd name="T2" fmla="*/ 38 w 52"/>
                  <a:gd name="T3" fmla="*/ 34 h 79"/>
                  <a:gd name="T4" fmla="*/ 28 w 52"/>
                  <a:gd name="T5" fmla="*/ 30 h 79"/>
                  <a:gd name="T6" fmla="*/ 22 w 52"/>
                  <a:gd name="T7" fmla="*/ 29 h 79"/>
                  <a:gd name="T8" fmla="*/ 18 w 52"/>
                  <a:gd name="T9" fmla="*/ 27 h 79"/>
                  <a:gd name="T10" fmla="*/ 15 w 52"/>
                  <a:gd name="T11" fmla="*/ 24 h 79"/>
                  <a:gd name="T12" fmla="*/ 14 w 52"/>
                  <a:gd name="T13" fmla="*/ 20 h 79"/>
                  <a:gd name="T14" fmla="*/ 17 w 52"/>
                  <a:gd name="T15" fmla="*/ 13 h 79"/>
                  <a:gd name="T16" fmla="*/ 25 w 52"/>
                  <a:gd name="T17" fmla="*/ 11 h 79"/>
                  <a:gd name="T18" fmla="*/ 33 w 52"/>
                  <a:gd name="T19" fmla="*/ 13 h 79"/>
                  <a:gd name="T20" fmla="*/ 37 w 52"/>
                  <a:gd name="T21" fmla="*/ 20 h 79"/>
                  <a:gd name="T22" fmla="*/ 40 w 52"/>
                  <a:gd name="T23" fmla="*/ 24 h 79"/>
                  <a:gd name="T24" fmla="*/ 43 w 52"/>
                  <a:gd name="T25" fmla="*/ 26 h 79"/>
                  <a:gd name="T26" fmla="*/ 48 w 52"/>
                  <a:gd name="T27" fmla="*/ 23 h 79"/>
                  <a:gd name="T28" fmla="*/ 49 w 52"/>
                  <a:gd name="T29" fmla="*/ 18 h 79"/>
                  <a:gd name="T30" fmla="*/ 48 w 52"/>
                  <a:gd name="T31" fmla="*/ 12 h 79"/>
                  <a:gd name="T32" fmla="*/ 44 w 52"/>
                  <a:gd name="T33" fmla="*/ 6 h 79"/>
                  <a:gd name="T34" fmla="*/ 36 w 52"/>
                  <a:gd name="T35" fmla="*/ 2 h 79"/>
                  <a:gd name="T36" fmla="*/ 26 w 52"/>
                  <a:gd name="T37" fmla="*/ 0 h 79"/>
                  <a:gd name="T38" fmla="*/ 13 w 52"/>
                  <a:gd name="T39" fmla="*/ 2 h 79"/>
                  <a:gd name="T40" fmla="*/ 4 w 52"/>
                  <a:gd name="T41" fmla="*/ 10 h 79"/>
                  <a:gd name="T42" fmla="*/ 2 w 52"/>
                  <a:gd name="T43" fmla="*/ 21 h 79"/>
                  <a:gd name="T44" fmla="*/ 4 w 52"/>
                  <a:gd name="T45" fmla="*/ 32 h 79"/>
                  <a:gd name="T46" fmla="*/ 12 w 52"/>
                  <a:gd name="T47" fmla="*/ 39 h 79"/>
                  <a:gd name="T48" fmla="*/ 24 w 52"/>
                  <a:gd name="T49" fmla="*/ 44 h 79"/>
                  <a:gd name="T50" fmla="*/ 32 w 52"/>
                  <a:gd name="T51" fmla="*/ 46 h 79"/>
                  <a:gd name="T52" fmla="*/ 37 w 52"/>
                  <a:gd name="T53" fmla="*/ 50 h 79"/>
                  <a:gd name="T54" fmla="*/ 39 w 52"/>
                  <a:gd name="T55" fmla="*/ 56 h 79"/>
                  <a:gd name="T56" fmla="*/ 35 w 52"/>
                  <a:gd name="T57" fmla="*/ 64 h 79"/>
                  <a:gd name="T58" fmla="*/ 26 w 52"/>
                  <a:gd name="T59" fmla="*/ 67 h 79"/>
                  <a:gd name="T60" fmla="*/ 19 w 52"/>
                  <a:gd name="T61" fmla="*/ 66 h 79"/>
                  <a:gd name="T62" fmla="*/ 15 w 52"/>
                  <a:gd name="T63" fmla="*/ 62 h 79"/>
                  <a:gd name="T64" fmla="*/ 12 w 52"/>
                  <a:gd name="T65" fmla="*/ 56 h 79"/>
                  <a:gd name="T66" fmla="*/ 10 w 52"/>
                  <a:gd name="T67" fmla="*/ 51 h 79"/>
                  <a:gd name="T68" fmla="*/ 6 w 52"/>
                  <a:gd name="T69" fmla="*/ 50 h 79"/>
                  <a:gd name="T70" fmla="*/ 2 w 52"/>
                  <a:gd name="T71" fmla="*/ 52 h 79"/>
                  <a:gd name="T72" fmla="*/ 0 w 52"/>
                  <a:gd name="T73" fmla="*/ 56 h 79"/>
                  <a:gd name="T74" fmla="*/ 3 w 52"/>
                  <a:gd name="T75" fmla="*/ 66 h 79"/>
                  <a:gd name="T76" fmla="*/ 10 w 52"/>
                  <a:gd name="T77" fmla="*/ 75 h 79"/>
                  <a:gd name="T78" fmla="*/ 26 w 52"/>
                  <a:gd name="T79" fmla="*/ 79 h 79"/>
                  <a:gd name="T80" fmla="*/ 40 w 52"/>
                  <a:gd name="T81" fmla="*/ 76 h 79"/>
                  <a:gd name="T82" fmla="*/ 49 w 52"/>
                  <a:gd name="T83" fmla="*/ 67 h 79"/>
                  <a:gd name="T84" fmla="*/ 52 w 52"/>
                  <a:gd name="T85" fmla="*/ 55 h 79"/>
                  <a:gd name="T86" fmla="*/ 50 w 52"/>
                  <a:gd name="T87" fmla="*/ 45 h 79"/>
                  <a:gd name="T88" fmla="*/ 45 w 52"/>
                  <a:gd name="T89"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 h="79">
                    <a:moveTo>
                      <a:pt x="45" y="38"/>
                    </a:moveTo>
                    <a:cubicBezTo>
                      <a:pt x="43" y="36"/>
                      <a:pt x="41" y="35"/>
                      <a:pt x="38" y="34"/>
                    </a:cubicBezTo>
                    <a:cubicBezTo>
                      <a:pt x="35" y="33"/>
                      <a:pt x="31" y="31"/>
                      <a:pt x="28" y="30"/>
                    </a:cubicBezTo>
                    <a:cubicBezTo>
                      <a:pt x="25" y="30"/>
                      <a:pt x="23" y="29"/>
                      <a:pt x="22" y="29"/>
                    </a:cubicBezTo>
                    <a:cubicBezTo>
                      <a:pt x="20" y="28"/>
                      <a:pt x="19" y="27"/>
                      <a:pt x="18" y="27"/>
                    </a:cubicBezTo>
                    <a:cubicBezTo>
                      <a:pt x="17" y="26"/>
                      <a:pt x="16" y="25"/>
                      <a:pt x="15" y="24"/>
                    </a:cubicBezTo>
                    <a:cubicBezTo>
                      <a:pt x="14" y="23"/>
                      <a:pt x="14" y="21"/>
                      <a:pt x="14" y="20"/>
                    </a:cubicBezTo>
                    <a:cubicBezTo>
                      <a:pt x="14" y="17"/>
                      <a:pt x="15" y="15"/>
                      <a:pt x="17" y="13"/>
                    </a:cubicBezTo>
                    <a:cubicBezTo>
                      <a:pt x="19" y="12"/>
                      <a:pt x="22" y="11"/>
                      <a:pt x="25" y="11"/>
                    </a:cubicBezTo>
                    <a:cubicBezTo>
                      <a:pt x="29" y="11"/>
                      <a:pt x="31" y="12"/>
                      <a:pt x="33" y="13"/>
                    </a:cubicBezTo>
                    <a:cubicBezTo>
                      <a:pt x="35" y="15"/>
                      <a:pt x="36" y="17"/>
                      <a:pt x="37" y="20"/>
                    </a:cubicBezTo>
                    <a:cubicBezTo>
                      <a:pt x="38" y="22"/>
                      <a:pt x="39" y="23"/>
                      <a:pt x="40" y="24"/>
                    </a:cubicBezTo>
                    <a:cubicBezTo>
                      <a:pt x="41" y="25"/>
                      <a:pt x="42" y="26"/>
                      <a:pt x="43" y="26"/>
                    </a:cubicBezTo>
                    <a:cubicBezTo>
                      <a:pt x="45" y="26"/>
                      <a:pt x="46" y="25"/>
                      <a:pt x="48" y="23"/>
                    </a:cubicBezTo>
                    <a:cubicBezTo>
                      <a:pt x="49" y="22"/>
                      <a:pt x="49" y="20"/>
                      <a:pt x="49" y="18"/>
                    </a:cubicBezTo>
                    <a:cubicBezTo>
                      <a:pt x="49" y="16"/>
                      <a:pt x="49" y="14"/>
                      <a:pt x="48" y="12"/>
                    </a:cubicBezTo>
                    <a:cubicBezTo>
                      <a:pt x="47" y="10"/>
                      <a:pt x="46" y="8"/>
                      <a:pt x="44" y="6"/>
                    </a:cubicBezTo>
                    <a:cubicBezTo>
                      <a:pt x="42" y="4"/>
                      <a:pt x="39" y="3"/>
                      <a:pt x="36" y="2"/>
                    </a:cubicBezTo>
                    <a:cubicBezTo>
                      <a:pt x="33" y="0"/>
                      <a:pt x="30" y="0"/>
                      <a:pt x="26" y="0"/>
                    </a:cubicBezTo>
                    <a:cubicBezTo>
                      <a:pt x="21" y="0"/>
                      <a:pt x="17" y="1"/>
                      <a:pt x="13" y="2"/>
                    </a:cubicBezTo>
                    <a:cubicBezTo>
                      <a:pt x="9" y="4"/>
                      <a:pt x="6" y="7"/>
                      <a:pt x="4" y="10"/>
                    </a:cubicBezTo>
                    <a:cubicBezTo>
                      <a:pt x="3" y="13"/>
                      <a:pt x="2" y="17"/>
                      <a:pt x="2" y="21"/>
                    </a:cubicBezTo>
                    <a:cubicBezTo>
                      <a:pt x="2" y="26"/>
                      <a:pt x="2" y="29"/>
                      <a:pt x="4" y="32"/>
                    </a:cubicBezTo>
                    <a:cubicBezTo>
                      <a:pt x="6" y="35"/>
                      <a:pt x="9" y="38"/>
                      <a:pt x="12" y="39"/>
                    </a:cubicBezTo>
                    <a:cubicBezTo>
                      <a:pt x="15" y="41"/>
                      <a:pt x="19" y="43"/>
                      <a:pt x="24" y="44"/>
                    </a:cubicBezTo>
                    <a:cubicBezTo>
                      <a:pt x="27" y="45"/>
                      <a:pt x="30" y="46"/>
                      <a:pt x="32" y="46"/>
                    </a:cubicBezTo>
                    <a:cubicBezTo>
                      <a:pt x="34" y="47"/>
                      <a:pt x="36" y="48"/>
                      <a:pt x="37" y="50"/>
                    </a:cubicBezTo>
                    <a:cubicBezTo>
                      <a:pt x="38" y="52"/>
                      <a:pt x="39" y="54"/>
                      <a:pt x="39" y="56"/>
                    </a:cubicBezTo>
                    <a:cubicBezTo>
                      <a:pt x="39" y="59"/>
                      <a:pt x="38" y="62"/>
                      <a:pt x="35" y="64"/>
                    </a:cubicBezTo>
                    <a:cubicBezTo>
                      <a:pt x="33" y="66"/>
                      <a:pt x="30" y="67"/>
                      <a:pt x="26" y="67"/>
                    </a:cubicBezTo>
                    <a:cubicBezTo>
                      <a:pt x="23" y="67"/>
                      <a:pt x="21" y="67"/>
                      <a:pt x="19" y="66"/>
                    </a:cubicBezTo>
                    <a:cubicBezTo>
                      <a:pt x="17" y="65"/>
                      <a:pt x="16" y="63"/>
                      <a:pt x="15" y="62"/>
                    </a:cubicBezTo>
                    <a:cubicBezTo>
                      <a:pt x="14" y="60"/>
                      <a:pt x="13" y="58"/>
                      <a:pt x="12" y="56"/>
                    </a:cubicBezTo>
                    <a:cubicBezTo>
                      <a:pt x="12" y="54"/>
                      <a:pt x="11" y="52"/>
                      <a:pt x="10" y="51"/>
                    </a:cubicBezTo>
                    <a:cubicBezTo>
                      <a:pt x="9" y="50"/>
                      <a:pt x="8" y="50"/>
                      <a:pt x="6" y="50"/>
                    </a:cubicBezTo>
                    <a:cubicBezTo>
                      <a:pt x="4" y="50"/>
                      <a:pt x="3" y="50"/>
                      <a:pt x="2" y="52"/>
                    </a:cubicBezTo>
                    <a:cubicBezTo>
                      <a:pt x="1" y="53"/>
                      <a:pt x="0" y="54"/>
                      <a:pt x="0" y="56"/>
                    </a:cubicBezTo>
                    <a:cubicBezTo>
                      <a:pt x="0" y="60"/>
                      <a:pt x="1" y="63"/>
                      <a:pt x="3" y="66"/>
                    </a:cubicBezTo>
                    <a:cubicBezTo>
                      <a:pt x="5" y="70"/>
                      <a:pt x="7" y="72"/>
                      <a:pt x="10" y="75"/>
                    </a:cubicBezTo>
                    <a:cubicBezTo>
                      <a:pt x="14" y="77"/>
                      <a:pt x="20" y="79"/>
                      <a:pt x="26" y="79"/>
                    </a:cubicBezTo>
                    <a:cubicBezTo>
                      <a:pt x="32" y="79"/>
                      <a:pt x="36" y="78"/>
                      <a:pt x="40" y="76"/>
                    </a:cubicBezTo>
                    <a:cubicBezTo>
                      <a:pt x="44" y="74"/>
                      <a:pt x="47" y="71"/>
                      <a:pt x="49" y="67"/>
                    </a:cubicBezTo>
                    <a:cubicBezTo>
                      <a:pt x="51" y="63"/>
                      <a:pt x="52" y="59"/>
                      <a:pt x="52" y="55"/>
                    </a:cubicBezTo>
                    <a:cubicBezTo>
                      <a:pt x="52" y="51"/>
                      <a:pt x="51" y="48"/>
                      <a:pt x="50" y="45"/>
                    </a:cubicBezTo>
                    <a:cubicBezTo>
                      <a:pt x="49" y="42"/>
                      <a:pt x="47" y="40"/>
                      <a:pt x="45" y="38"/>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2" name="组合 61"/>
          <p:cNvGrpSpPr/>
          <p:nvPr/>
        </p:nvGrpSpPr>
        <p:grpSpPr>
          <a:xfrm>
            <a:off x="3750714" y="2484061"/>
            <a:ext cx="854383" cy="855696"/>
            <a:chOff x="3750714" y="2923481"/>
            <a:chExt cx="854383" cy="855696"/>
          </a:xfrm>
        </p:grpSpPr>
        <p:sp>
          <p:nvSpPr>
            <p:cNvPr id="12" name="MH_Other_4"/>
            <p:cNvSpPr/>
            <p:nvPr>
              <p:custDataLst>
                <p:tags r:id="rId13"/>
              </p:custDataLst>
            </p:nvPr>
          </p:nvSpPr>
          <p:spPr>
            <a:xfrm>
              <a:off x="3750714" y="2923481"/>
              <a:ext cx="854383" cy="855696"/>
            </a:xfrm>
            <a:prstGeom prst="ellipse">
              <a:avLst/>
            </a:prstGeom>
            <a:noFill/>
            <a:ln w="19050">
              <a:solidFill>
                <a:schemeClr val="bg1"/>
              </a:solid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cs typeface="+mn-ea"/>
                <a:sym typeface="+mn-lt"/>
              </a:endParaRPr>
            </a:p>
          </p:txBody>
        </p:sp>
        <p:sp>
          <p:nvSpPr>
            <p:cNvPr id="55" name="Freeform 359"/>
            <p:cNvSpPr>
              <a:spLocks noEditPoints="1"/>
            </p:cNvSpPr>
            <p:nvPr/>
          </p:nvSpPr>
          <p:spPr bwMode="auto">
            <a:xfrm>
              <a:off x="3975126" y="3144961"/>
              <a:ext cx="386767" cy="395618"/>
            </a:xfrm>
            <a:custGeom>
              <a:avLst/>
              <a:gdLst>
                <a:gd name="T0" fmla="*/ 317 w 370"/>
                <a:gd name="T1" fmla="*/ 63 h 378"/>
                <a:gd name="T2" fmla="*/ 361 w 370"/>
                <a:gd name="T3" fmla="*/ 13 h 378"/>
                <a:gd name="T4" fmla="*/ 346 w 370"/>
                <a:gd name="T5" fmla="*/ 0 h 378"/>
                <a:gd name="T6" fmla="*/ 302 w 370"/>
                <a:gd name="T7" fmla="*/ 49 h 378"/>
                <a:gd name="T8" fmla="*/ 185 w 370"/>
                <a:gd name="T9" fmla="*/ 8 h 378"/>
                <a:gd name="T10" fmla="*/ 0 w 370"/>
                <a:gd name="T11" fmla="*/ 193 h 378"/>
                <a:gd name="T12" fmla="*/ 185 w 370"/>
                <a:gd name="T13" fmla="*/ 378 h 378"/>
                <a:gd name="T14" fmla="*/ 370 w 370"/>
                <a:gd name="T15" fmla="*/ 193 h 378"/>
                <a:gd name="T16" fmla="*/ 317 w 370"/>
                <a:gd name="T17" fmla="*/ 63 h 378"/>
                <a:gd name="T18" fmla="*/ 185 w 370"/>
                <a:gd name="T19" fmla="*/ 332 h 378"/>
                <a:gd name="T20" fmla="*/ 46 w 370"/>
                <a:gd name="T21" fmla="*/ 193 h 378"/>
                <a:gd name="T22" fmla="*/ 185 w 370"/>
                <a:gd name="T23" fmla="*/ 54 h 378"/>
                <a:gd name="T24" fmla="*/ 271 w 370"/>
                <a:gd name="T25" fmla="*/ 84 h 378"/>
                <a:gd name="T26" fmla="*/ 258 w 370"/>
                <a:gd name="T27" fmla="*/ 99 h 378"/>
                <a:gd name="T28" fmla="*/ 185 w 370"/>
                <a:gd name="T29" fmla="*/ 74 h 378"/>
                <a:gd name="T30" fmla="*/ 66 w 370"/>
                <a:gd name="T31" fmla="*/ 193 h 378"/>
                <a:gd name="T32" fmla="*/ 185 w 370"/>
                <a:gd name="T33" fmla="*/ 311 h 378"/>
                <a:gd name="T34" fmla="*/ 304 w 370"/>
                <a:gd name="T35" fmla="*/ 193 h 378"/>
                <a:gd name="T36" fmla="*/ 273 w 370"/>
                <a:gd name="T37" fmla="*/ 113 h 378"/>
                <a:gd name="T38" fmla="*/ 286 w 370"/>
                <a:gd name="T39" fmla="*/ 97 h 378"/>
                <a:gd name="T40" fmla="*/ 324 w 370"/>
                <a:gd name="T41" fmla="*/ 193 h 378"/>
                <a:gd name="T42" fmla="*/ 185 w 370"/>
                <a:gd name="T43" fmla="*/ 332 h 378"/>
                <a:gd name="T44" fmla="*/ 257 w 370"/>
                <a:gd name="T45" fmla="*/ 193 h 378"/>
                <a:gd name="T46" fmla="*/ 185 w 370"/>
                <a:gd name="T47" fmla="*/ 265 h 378"/>
                <a:gd name="T48" fmla="*/ 113 w 370"/>
                <a:gd name="T49" fmla="*/ 193 h 378"/>
                <a:gd name="T50" fmla="*/ 185 w 370"/>
                <a:gd name="T51" fmla="*/ 121 h 378"/>
                <a:gd name="T52" fmla="*/ 217 w 370"/>
                <a:gd name="T53" fmla="*/ 128 h 378"/>
                <a:gd name="T54" fmla="*/ 207 w 370"/>
                <a:gd name="T55" fmla="*/ 148 h 378"/>
                <a:gd name="T56" fmla="*/ 185 w 370"/>
                <a:gd name="T57" fmla="*/ 143 h 378"/>
                <a:gd name="T58" fmla="*/ 135 w 370"/>
                <a:gd name="T59" fmla="*/ 193 h 378"/>
                <a:gd name="T60" fmla="*/ 185 w 370"/>
                <a:gd name="T61" fmla="*/ 243 h 378"/>
                <a:gd name="T62" fmla="*/ 235 w 370"/>
                <a:gd name="T63" fmla="*/ 193 h 378"/>
                <a:gd name="T64" fmla="*/ 229 w 370"/>
                <a:gd name="T65" fmla="*/ 169 h 378"/>
                <a:gd name="T66" fmla="*/ 247 w 370"/>
                <a:gd name="T67" fmla="*/ 157 h 378"/>
                <a:gd name="T68" fmla="*/ 257 w 370"/>
                <a:gd name="T69" fmla="*/ 19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78">
                  <a:moveTo>
                    <a:pt x="317" y="63"/>
                  </a:moveTo>
                  <a:cubicBezTo>
                    <a:pt x="361" y="13"/>
                    <a:pt x="361" y="13"/>
                    <a:pt x="361" y="13"/>
                  </a:cubicBezTo>
                  <a:cubicBezTo>
                    <a:pt x="346" y="0"/>
                    <a:pt x="346" y="0"/>
                    <a:pt x="346" y="0"/>
                  </a:cubicBezTo>
                  <a:cubicBezTo>
                    <a:pt x="302" y="49"/>
                    <a:pt x="302" y="49"/>
                    <a:pt x="302" y="49"/>
                  </a:cubicBezTo>
                  <a:cubicBezTo>
                    <a:pt x="270" y="23"/>
                    <a:pt x="229" y="8"/>
                    <a:pt x="185" y="8"/>
                  </a:cubicBezTo>
                  <a:cubicBezTo>
                    <a:pt x="83" y="8"/>
                    <a:pt x="0" y="91"/>
                    <a:pt x="0" y="193"/>
                  </a:cubicBezTo>
                  <a:cubicBezTo>
                    <a:pt x="0" y="295"/>
                    <a:pt x="83" y="378"/>
                    <a:pt x="185" y="378"/>
                  </a:cubicBezTo>
                  <a:cubicBezTo>
                    <a:pt x="287" y="378"/>
                    <a:pt x="370" y="295"/>
                    <a:pt x="370" y="193"/>
                  </a:cubicBezTo>
                  <a:cubicBezTo>
                    <a:pt x="370" y="142"/>
                    <a:pt x="350" y="96"/>
                    <a:pt x="317" y="63"/>
                  </a:cubicBezTo>
                  <a:close/>
                  <a:moveTo>
                    <a:pt x="185" y="332"/>
                  </a:moveTo>
                  <a:cubicBezTo>
                    <a:pt x="108" y="332"/>
                    <a:pt x="46" y="269"/>
                    <a:pt x="46" y="193"/>
                  </a:cubicBezTo>
                  <a:cubicBezTo>
                    <a:pt x="46" y="116"/>
                    <a:pt x="108" y="54"/>
                    <a:pt x="185" y="54"/>
                  </a:cubicBezTo>
                  <a:cubicBezTo>
                    <a:pt x="218" y="54"/>
                    <a:pt x="248" y="65"/>
                    <a:pt x="271" y="84"/>
                  </a:cubicBezTo>
                  <a:cubicBezTo>
                    <a:pt x="258" y="99"/>
                    <a:pt x="258" y="99"/>
                    <a:pt x="258" y="99"/>
                  </a:cubicBezTo>
                  <a:cubicBezTo>
                    <a:pt x="238" y="83"/>
                    <a:pt x="212" y="74"/>
                    <a:pt x="185" y="74"/>
                  </a:cubicBezTo>
                  <a:cubicBezTo>
                    <a:pt x="120" y="74"/>
                    <a:pt x="66" y="127"/>
                    <a:pt x="66" y="193"/>
                  </a:cubicBezTo>
                  <a:cubicBezTo>
                    <a:pt x="66" y="258"/>
                    <a:pt x="120" y="311"/>
                    <a:pt x="185" y="311"/>
                  </a:cubicBezTo>
                  <a:cubicBezTo>
                    <a:pt x="251" y="311"/>
                    <a:pt x="304" y="258"/>
                    <a:pt x="304" y="193"/>
                  </a:cubicBezTo>
                  <a:cubicBezTo>
                    <a:pt x="304" y="162"/>
                    <a:pt x="292" y="134"/>
                    <a:pt x="273" y="113"/>
                  </a:cubicBezTo>
                  <a:cubicBezTo>
                    <a:pt x="286" y="97"/>
                    <a:pt x="286" y="97"/>
                    <a:pt x="286" y="97"/>
                  </a:cubicBezTo>
                  <a:cubicBezTo>
                    <a:pt x="310" y="122"/>
                    <a:pt x="324" y="156"/>
                    <a:pt x="324" y="193"/>
                  </a:cubicBezTo>
                  <a:cubicBezTo>
                    <a:pt x="324" y="269"/>
                    <a:pt x="262" y="332"/>
                    <a:pt x="185" y="332"/>
                  </a:cubicBezTo>
                  <a:close/>
                  <a:moveTo>
                    <a:pt x="257" y="193"/>
                  </a:moveTo>
                  <a:cubicBezTo>
                    <a:pt x="257" y="232"/>
                    <a:pt x="225" y="265"/>
                    <a:pt x="185" y="265"/>
                  </a:cubicBezTo>
                  <a:cubicBezTo>
                    <a:pt x="145" y="265"/>
                    <a:pt x="113" y="232"/>
                    <a:pt x="113" y="193"/>
                  </a:cubicBezTo>
                  <a:cubicBezTo>
                    <a:pt x="113" y="153"/>
                    <a:pt x="145" y="121"/>
                    <a:pt x="185" y="121"/>
                  </a:cubicBezTo>
                  <a:cubicBezTo>
                    <a:pt x="197" y="121"/>
                    <a:pt x="207" y="124"/>
                    <a:pt x="217" y="128"/>
                  </a:cubicBezTo>
                  <a:cubicBezTo>
                    <a:pt x="207" y="148"/>
                    <a:pt x="207" y="148"/>
                    <a:pt x="207" y="148"/>
                  </a:cubicBezTo>
                  <a:cubicBezTo>
                    <a:pt x="200" y="145"/>
                    <a:pt x="193" y="143"/>
                    <a:pt x="185" y="143"/>
                  </a:cubicBezTo>
                  <a:cubicBezTo>
                    <a:pt x="158" y="143"/>
                    <a:pt x="135" y="165"/>
                    <a:pt x="135" y="193"/>
                  </a:cubicBezTo>
                  <a:cubicBezTo>
                    <a:pt x="135" y="220"/>
                    <a:pt x="158" y="243"/>
                    <a:pt x="185" y="243"/>
                  </a:cubicBezTo>
                  <a:cubicBezTo>
                    <a:pt x="212" y="243"/>
                    <a:pt x="235" y="220"/>
                    <a:pt x="235" y="193"/>
                  </a:cubicBezTo>
                  <a:cubicBezTo>
                    <a:pt x="235" y="184"/>
                    <a:pt x="233" y="176"/>
                    <a:pt x="229" y="169"/>
                  </a:cubicBezTo>
                  <a:cubicBezTo>
                    <a:pt x="247" y="157"/>
                    <a:pt x="247" y="157"/>
                    <a:pt x="247" y="157"/>
                  </a:cubicBezTo>
                  <a:cubicBezTo>
                    <a:pt x="253" y="167"/>
                    <a:pt x="257" y="180"/>
                    <a:pt x="257" y="193"/>
                  </a:cubicBezTo>
                  <a:close/>
                </a:path>
              </a:pathLst>
            </a:cu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advTm="1464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4500"/>
                            </p:stCondLst>
                            <p:childTnLst>
                              <p:par>
                                <p:cTn id="51" presetID="41" presetClass="entr" presetSubtype="0" fill="hold" grpId="0" nodeType="afterEffect">
                                  <p:stCondLst>
                                    <p:cond delay="0"/>
                                  </p:stCondLst>
                                  <p:iterate type="lt">
                                    <p:tmPct val="3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childTnLst>
                          </p:cTn>
                        </p:par>
                        <p:par>
                          <p:cTn id="58" fill="hold">
                            <p:stCondLst>
                              <p:cond delay="5105"/>
                            </p:stCondLst>
                            <p:childTnLst>
                              <p:par>
                                <p:cTn id="59" presetID="41" presetClass="entr" presetSubtype="0" fill="hold" grpId="0" nodeType="afterEffect">
                                  <p:stCondLst>
                                    <p:cond delay="0"/>
                                  </p:stCondLst>
                                  <p:iterate type="lt">
                                    <p:tmPct val="3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par>
                          <p:cTn id="66" fill="hold">
                            <p:stCondLst>
                              <p:cond delay="6550"/>
                            </p:stCondLst>
                            <p:childTnLst>
                              <p:par>
                                <p:cTn id="67" presetID="41" presetClass="entr" presetSubtype="0" fill="hold" grpId="0" nodeType="afterEffect">
                                  <p:stCondLst>
                                    <p:cond delay="0"/>
                                  </p:stCondLst>
                                  <p:iterate type="lt">
                                    <p:tmPct val="3000"/>
                                  </p:iterate>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0"/>
                                        </p:tgtEl>
                                        <p:attrNameLst>
                                          <p:attrName>ppt_y</p:attrName>
                                        </p:attrNameLst>
                                      </p:cBhvr>
                                      <p:tavLst>
                                        <p:tav tm="0">
                                          <p:val>
                                            <p:strVal val="#ppt_y"/>
                                          </p:val>
                                        </p:tav>
                                        <p:tav tm="100000">
                                          <p:val>
                                            <p:strVal val="#ppt_y"/>
                                          </p:val>
                                        </p:tav>
                                      </p:tavLst>
                                    </p:anim>
                                    <p:anim calcmode="lin" valueType="num">
                                      <p:cBhvr>
                                        <p:cTn id="7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0"/>
                                        </p:tgtEl>
                                      </p:cBhvr>
                                    </p:animEffect>
                                  </p:childTnLst>
                                </p:cTn>
                              </p:par>
                            </p:childTnLst>
                          </p:cTn>
                        </p:par>
                        <p:par>
                          <p:cTn id="74" fill="hold">
                            <p:stCondLst>
                              <p:cond delay="7155"/>
                            </p:stCondLst>
                            <p:childTnLst>
                              <p:par>
                                <p:cTn id="75" presetID="41" presetClass="entr" presetSubtype="0" fill="hold" grpId="0" nodeType="afterEffect">
                                  <p:stCondLst>
                                    <p:cond delay="0"/>
                                  </p:stCondLst>
                                  <p:iterate type="lt">
                                    <p:tmPct val="3000"/>
                                  </p:iterate>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9"/>
                                        </p:tgtEl>
                                        <p:attrNameLst>
                                          <p:attrName>ppt_y</p:attrName>
                                        </p:attrNameLst>
                                      </p:cBhvr>
                                      <p:tavLst>
                                        <p:tav tm="0">
                                          <p:val>
                                            <p:strVal val="#ppt_y"/>
                                          </p:val>
                                        </p:tav>
                                        <p:tav tm="100000">
                                          <p:val>
                                            <p:strVal val="#ppt_y"/>
                                          </p:val>
                                        </p:tav>
                                      </p:tavLst>
                                    </p:anim>
                                    <p:anim calcmode="lin" valueType="num">
                                      <p:cBhvr>
                                        <p:cTn id="7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9"/>
                                        </p:tgtEl>
                                      </p:cBhvr>
                                    </p:animEffect>
                                  </p:childTnLst>
                                </p:cTn>
                              </p:par>
                            </p:childTnLst>
                          </p:cTn>
                        </p:par>
                        <p:par>
                          <p:cTn id="82" fill="hold">
                            <p:stCondLst>
                              <p:cond delay="8600"/>
                            </p:stCondLst>
                            <p:childTnLst>
                              <p:par>
                                <p:cTn id="83" presetID="41" presetClass="entr" presetSubtype="0" fill="hold" grpId="0" nodeType="afterEffect">
                                  <p:stCondLst>
                                    <p:cond delay="0"/>
                                  </p:stCondLst>
                                  <p:iterate type="lt">
                                    <p:tmPct val="3000"/>
                                  </p:iterate>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6"/>
                                        </p:tgtEl>
                                        <p:attrNameLst>
                                          <p:attrName>ppt_y</p:attrName>
                                        </p:attrNameLst>
                                      </p:cBhvr>
                                      <p:tavLst>
                                        <p:tav tm="0">
                                          <p:val>
                                            <p:strVal val="#ppt_y"/>
                                          </p:val>
                                        </p:tav>
                                        <p:tav tm="100000">
                                          <p:val>
                                            <p:strVal val="#ppt_y"/>
                                          </p:val>
                                        </p:tav>
                                      </p:tavLst>
                                    </p:anim>
                                    <p:anim calcmode="lin" valueType="num">
                                      <p:cBhvr>
                                        <p:cTn id="8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6"/>
                                        </p:tgtEl>
                                      </p:cBhvr>
                                    </p:animEffect>
                                  </p:childTnLst>
                                </p:cTn>
                              </p:par>
                            </p:childTnLst>
                          </p:cTn>
                        </p:par>
                        <p:par>
                          <p:cTn id="90" fill="hold">
                            <p:stCondLst>
                              <p:cond delay="9204"/>
                            </p:stCondLst>
                            <p:childTnLst>
                              <p:par>
                                <p:cTn id="91" presetID="41" presetClass="entr" presetSubtype="0" fill="hold" grpId="0" nodeType="afterEffect">
                                  <p:stCondLst>
                                    <p:cond delay="0"/>
                                  </p:stCondLst>
                                  <p:iterate type="lt">
                                    <p:tmPct val="3000"/>
                                  </p:iterate>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5"/>
                                        </p:tgtEl>
                                        <p:attrNameLst>
                                          <p:attrName>ppt_y</p:attrName>
                                        </p:attrNameLst>
                                      </p:cBhvr>
                                      <p:tavLst>
                                        <p:tav tm="0">
                                          <p:val>
                                            <p:strVal val="#ppt_y"/>
                                          </p:val>
                                        </p:tav>
                                        <p:tav tm="100000">
                                          <p:val>
                                            <p:strVal val="#ppt_y"/>
                                          </p:val>
                                        </p:tav>
                                      </p:tavLst>
                                    </p:anim>
                                    <p:anim calcmode="lin" valueType="num">
                                      <p:cBhvr>
                                        <p:cTn id="9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5"/>
                                        </p:tgtEl>
                                      </p:cBhvr>
                                    </p:animEffect>
                                  </p:childTnLst>
                                </p:cTn>
                              </p:par>
                            </p:childTnLst>
                          </p:cTn>
                        </p:par>
                        <p:par>
                          <p:cTn id="98" fill="hold">
                            <p:stCondLst>
                              <p:cond delay="10650"/>
                            </p:stCondLst>
                            <p:childTnLst>
                              <p:par>
                                <p:cTn id="99" presetID="41" presetClass="entr" presetSubtype="0" fill="hold" grpId="0" nodeType="afterEffect">
                                  <p:stCondLst>
                                    <p:cond delay="0"/>
                                  </p:stCondLst>
                                  <p:iterate type="lt">
                                    <p:tmPct val="3000"/>
                                  </p:iterate>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22"/>
                                        </p:tgtEl>
                                        <p:attrNameLst>
                                          <p:attrName>ppt_y</p:attrName>
                                        </p:attrNameLst>
                                      </p:cBhvr>
                                      <p:tavLst>
                                        <p:tav tm="0">
                                          <p:val>
                                            <p:strVal val="#ppt_y"/>
                                          </p:val>
                                        </p:tav>
                                        <p:tav tm="100000">
                                          <p:val>
                                            <p:strVal val="#ppt_y"/>
                                          </p:val>
                                        </p:tav>
                                      </p:tavLst>
                                    </p:anim>
                                    <p:anim calcmode="lin" valueType="num">
                                      <p:cBhvr>
                                        <p:cTn id="10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22"/>
                                        </p:tgtEl>
                                      </p:cBhvr>
                                    </p:animEffect>
                                  </p:childTnLst>
                                </p:cTn>
                              </p:par>
                            </p:childTnLst>
                          </p:cTn>
                        </p:par>
                        <p:par>
                          <p:cTn id="106" fill="hold">
                            <p:stCondLst>
                              <p:cond delay="11255"/>
                            </p:stCondLst>
                            <p:childTnLst>
                              <p:par>
                                <p:cTn id="107" presetID="41" presetClass="entr" presetSubtype="0" fill="hold" grpId="0" nodeType="afterEffect">
                                  <p:stCondLst>
                                    <p:cond delay="0"/>
                                  </p:stCondLst>
                                  <p:iterate type="lt">
                                    <p:tmPct val="3000"/>
                                  </p:iterate>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1"/>
                                        </p:tgtEl>
                                        <p:attrNameLst>
                                          <p:attrName>ppt_y</p:attrName>
                                        </p:attrNameLst>
                                      </p:cBhvr>
                                      <p:tavLst>
                                        <p:tav tm="0">
                                          <p:val>
                                            <p:strVal val="#ppt_y"/>
                                          </p:val>
                                        </p:tav>
                                        <p:tav tm="100000">
                                          <p:val>
                                            <p:strVal val="#ppt_y"/>
                                          </p:val>
                                        </p:tav>
                                      </p:tavLst>
                                    </p:anim>
                                    <p:anim calcmode="lin" valueType="num">
                                      <p:cBhvr>
                                        <p:cTn id="11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1" name="组合 10"/>
          <p:cNvGrpSpPr/>
          <p:nvPr/>
        </p:nvGrpSpPr>
        <p:grpSpPr>
          <a:xfrm>
            <a:off x="6786077" y="1788705"/>
            <a:ext cx="4169923" cy="4357094"/>
            <a:chOff x="6096000" y="1888400"/>
            <a:chExt cx="4169923" cy="4357094"/>
          </a:xfrm>
          <a:blipFill rotWithShape="1">
            <a:blip r:embed="rId6"/>
            <a:stretch>
              <a:fillRect/>
            </a:stretch>
          </a:blipFill>
          <a:effectLst>
            <a:outerShdw blurRad="76200" dist="63500" dir="10800000" algn="r" rotWithShape="0">
              <a:prstClr val="black">
                <a:alpha val="40000"/>
              </a:prstClr>
            </a:outerShdw>
          </a:effectLst>
        </p:grpSpPr>
        <p:sp>
          <p:nvSpPr>
            <p:cNvPr id="10" name="矩形 9"/>
            <p:cNvSpPr/>
            <p:nvPr/>
          </p:nvSpPr>
          <p:spPr>
            <a:xfrm>
              <a:off x="7655283" y="4085494"/>
              <a:ext cx="2610640" cy="216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802962" y="1888400"/>
              <a:ext cx="2157641" cy="173649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096000" y="3429000"/>
              <a:ext cx="1725878" cy="13884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MH_Text_1"/>
          <p:cNvSpPr txBox="1">
            <a:spLocks noChangeArrowheads="1"/>
          </p:cNvSpPr>
          <p:nvPr>
            <p:custDataLst>
              <p:tags r:id="rId1"/>
            </p:custDataLst>
          </p:nvPr>
        </p:nvSpPr>
        <p:spPr bwMode="auto">
          <a:xfrm>
            <a:off x="1059648" y="3083501"/>
            <a:ext cx="5400000"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8" name="MH_SubTitle_1"/>
          <p:cNvSpPr txBox="1">
            <a:spLocks noChangeArrowheads="1"/>
          </p:cNvSpPr>
          <p:nvPr>
            <p:custDataLst>
              <p:tags r:id="rId2"/>
            </p:custDataLst>
          </p:nvPr>
        </p:nvSpPr>
        <p:spPr bwMode="auto">
          <a:xfrm>
            <a:off x="963086" y="2577556"/>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defRPr/>
            </a:pPr>
            <a:r>
              <a:rPr lang="en-US" altLang="zh-CN" sz="1600" dirty="0">
                <a:solidFill>
                  <a:srgbClr val="58595B"/>
                </a:solidFill>
                <a:latin typeface="+mn-lt"/>
                <a:cs typeface="+mn-ea"/>
                <a:sym typeface="+mn-lt"/>
              </a:rPr>
              <a:t>单击此处添加标题</a:t>
            </a:r>
          </a:p>
        </p:txBody>
      </p:sp>
      <p:grpSp>
        <p:nvGrpSpPr>
          <p:cNvPr id="12" name="组合 11"/>
          <p:cNvGrpSpPr/>
          <p:nvPr/>
        </p:nvGrpSpPr>
        <p:grpSpPr>
          <a:xfrm>
            <a:off x="3066675" y="2656952"/>
            <a:ext cx="416411" cy="382998"/>
            <a:chOff x="8374817" y="3976831"/>
            <a:chExt cx="719115" cy="661413"/>
          </a:xfrm>
          <a:solidFill>
            <a:srgbClr val="307524"/>
          </a:solidFill>
        </p:grpSpPr>
        <p:sp>
          <p:nvSpPr>
            <p:cNvPr id="20"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Rectangle 48"/>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Rectangle 49"/>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Rectangle 50"/>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Rectangle 51"/>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52"/>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Rectangle 53"/>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4" name="MH_Text_1"/>
          <p:cNvSpPr txBox="1">
            <a:spLocks noChangeArrowheads="1"/>
          </p:cNvSpPr>
          <p:nvPr>
            <p:custDataLst>
              <p:tags r:id="rId3"/>
            </p:custDataLst>
          </p:nvPr>
        </p:nvSpPr>
        <p:spPr bwMode="auto">
          <a:xfrm>
            <a:off x="1069169" y="4566881"/>
            <a:ext cx="5400000"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35" name="MH_SubTitle_1"/>
          <p:cNvSpPr txBox="1">
            <a:spLocks noChangeArrowheads="1"/>
          </p:cNvSpPr>
          <p:nvPr>
            <p:custDataLst>
              <p:tags r:id="rId4"/>
            </p:custDataLst>
          </p:nvPr>
        </p:nvSpPr>
        <p:spPr bwMode="auto">
          <a:xfrm>
            <a:off x="972607" y="4060936"/>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defRPr/>
            </a:pPr>
            <a:r>
              <a:rPr lang="en-US" altLang="zh-CN" sz="1600" dirty="0">
                <a:solidFill>
                  <a:srgbClr val="58595B"/>
                </a:solidFill>
                <a:latin typeface="+mn-lt"/>
                <a:cs typeface="+mn-ea"/>
                <a:sym typeface="+mn-lt"/>
              </a:rPr>
              <a:t>单击此处添加标题</a:t>
            </a:r>
          </a:p>
        </p:txBody>
      </p:sp>
      <p:grpSp>
        <p:nvGrpSpPr>
          <p:cNvPr id="13" name="组合 12"/>
          <p:cNvGrpSpPr/>
          <p:nvPr/>
        </p:nvGrpSpPr>
        <p:grpSpPr>
          <a:xfrm flipH="1">
            <a:off x="3055741" y="4064342"/>
            <a:ext cx="385981" cy="502539"/>
            <a:chOff x="3196030" y="1160235"/>
            <a:chExt cx="582794" cy="758785"/>
          </a:xfrm>
          <a:solidFill>
            <a:srgbClr val="307524"/>
          </a:solidFill>
        </p:grpSpPr>
        <p:sp>
          <p:nvSpPr>
            <p:cNvPr id="47"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advTm="884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3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 calcmode="lin" valueType="num">
                                      <p:cBhvr>
                                        <p:cTn id="1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8"/>
                                        </p:tgtEl>
                                      </p:cBhvr>
                                    </p:animEffect>
                                  </p:childTnLst>
                                </p:cTn>
                              </p:par>
                            </p:childTnLst>
                          </p:cTn>
                        </p:par>
                        <p:par>
                          <p:cTn id="16" fill="hold">
                            <p:stCondLst>
                              <p:cond delay="2605"/>
                            </p:stCondLst>
                            <p:childTnLst>
                              <p:par>
                                <p:cTn id="17" presetID="41" presetClass="entr" presetSubtype="0" fill="hold" grpId="0" nodeType="afterEffect">
                                  <p:stCondLst>
                                    <p:cond delay="0"/>
                                  </p:stCondLst>
                                  <p:iterate type="lt">
                                    <p:tmPct val="3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par>
                                <p:cTn id="24" presetID="2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10"/>
                            </p:stCondLst>
                            <p:childTnLst>
                              <p:par>
                                <p:cTn id="28" presetID="41" presetClass="entr" presetSubtype="0" fill="hold" grpId="0" nodeType="afterEffect">
                                  <p:stCondLst>
                                    <p:cond delay="0"/>
                                  </p:stCondLst>
                                  <p:iterate type="lt">
                                    <p:tmPct val="3000"/>
                                  </p:iterate>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5"/>
                                        </p:tgtEl>
                                        <p:attrNameLst>
                                          <p:attrName>ppt_y</p:attrName>
                                        </p:attrNameLst>
                                      </p:cBhvr>
                                      <p:tavLst>
                                        <p:tav tm="0">
                                          <p:val>
                                            <p:strVal val="#ppt_y"/>
                                          </p:val>
                                        </p:tav>
                                        <p:tav tm="100000">
                                          <p:val>
                                            <p:strVal val="#ppt_y"/>
                                          </p:val>
                                        </p:tav>
                                      </p:tavLst>
                                    </p:anim>
                                    <p:anim calcmode="lin" valueType="num">
                                      <p:cBhvr>
                                        <p:cTn id="32"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5"/>
                                        </p:tgtEl>
                                      </p:cBhvr>
                                    </p:animEffect>
                                  </p:childTnLst>
                                </p:cTn>
                              </p:par>
                            </p:childTnLst>
                          </p:cTn>
                        </p:par>
                        <p:par>
                          <p:cTn id="35" fill="hold">
                            <p:stCondLst>
                              <p:cond delay="5614"/>
                            </p:stCondLst>
                            <p:childTnLst>
                              <p:par>
                                <p:cTn id="36" presetID="41" presetClass="entr" presetSubtype="0" fill="hold" grpId="0" nodeType="afterEffect">
                                  <p:stCondLst>
                                    <p:cond delay="0"/>
                                  </p:stCondLst>
                                  <p:iterate type="lt">
                                    <p:tmPct val="3000"/>
                                  </p:iterate>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4"/>
                                        </p:tgtEl>
                                        <p:attrNameLst>
                                          <p:attrName>ppt_y</p:attrName>
                                        </p:attrNameLst>
                                      </p:cBhvr>
                                      <p:tavLst>
                                        <p:tav tm="0">
                                          <p:val>
                                            <p:strVal val="#ppt_y"/>
                                          </p:val>
                                        </p:tav>
                                        <p:tav tm="100000">
                                          <p:val>
                                            <p:strVal val="#ppt_y"/>
                                          </p:val>
                                        </p:tav>
                                      </p:tavLst>
                                    </p:anim>
                                    <p:anim calcmode="lin" valueType="num">
                                      <p:cBhvr>
                                        <p:cTn id="4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4"/>
                                        </p:tgtEl>
                                      </p:cBhvr>
                                    </p:animEffect>
                                  </p:childTnLst>
                                </p:cTn>
                              </p:par>
                              <p:par>
                                <p:cTn id="43" presetID="22" presetClass="entr" presetSubtype="2"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3" name="MH_Text_1"/>
          <p:cNvSpPr txBox="1">
            <a:spLocks noChangeArrowheads="1"/>
          </p:cNvSpPr>
          <p:nvPr>
            <p:custDataLst>
              <p:tags r:id="rId1"/>
            </p:custDataLst>
          </p:nvPr>
        </p:nvSpPr>
        <p:spPr bwMode="auto">
          <a:xfrm>
            <a:off x="1416000" y="6024269"/>
            <a:ext cx="9195156" cy="10851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71" name="组合 70"/>
          <p:cNvGrpSpPr/>
          <p:nvPr/>
        </p:nvGrpSpPr>
        <p:grpSpPr>
          <a:xfrm>
            <a:off x="1309169" y="1876857"/>
            <a:ext cx="9014859" cy="3883774"/>
            <a:chOff x="1309169" y="1876857"/>
            <a:chExt cx="9014859" cy="3883774"/>
          </a:xfrm>
        </p:grpSpPr>
        <p:grpSp>
          <p:nvGrpSpPr>
            <p:cNvPr id="2" name="组合 1"/>
            <p:cNvGrpSpPr/>
            <p:nvPr/>
          </p:nvGrpSpPr>
          <p:grpSpPr>
            <a:xfrm>
              <a:off x="1309169" y="1876857"/>
              <a:ext cx="9014859" cy="3883774"/>
              <a:chOff x="4510113" y="2083165"/>
              <a:chExt cx="6578442" cy="4064609"/>
            </a:xfrm>
          </p:grpSpPr>
          <p:sp>
            <p:nvSpPr>
              <p:cNvPr id="9" name="TextBox 6"/>
              <p:cNvSpPr txBox="1"/>
              <p:nvPr/>
            </p:nvSpPr>
            <p:spPr>
              <a:xfrm>
                <a:off x="4510113" y="4160542"/>
                <a:ext cx="568007" cy="429185"/>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2013</a:t>
                </a:r>
                <a:endParaRPr lang="en-US" sz="1865" kern="0" dirty="0">
                  <a:solidFill>
                    <a:sysClr val="window" lastClr="FFFFFF">
                      <a:lumMod val="50000"/>
                    </a:sysClr>
                  </a:solidFill>
                  <a:cs typeface="+mn-ea"/>
                  <a:sym typeface="+mn-lt"/>
                </a:endParaRPr>
              </a:p>
            </p:txBody>
          </p:sp>
          <p:sp>
            <p:nvSpPr>
              <p:cNvPr id="10" name="TextBox 7"/>
              <p:cNvSpPr txBox="1"/>
              <p:nvPr/>
            </p:nvSpPr>
            <p:spPr>
              <a:xfrm>
                <a:off x="4510114" y="4679899"/>
                <a:ext cx="568007" cy="429185"/>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2012</a:t>
                </a:r>
                <a:endParaRPr lang="en-US" sz="1865" kern="0" dirty="0">
                  <a:solidFill>
                    <a:sysClr val="window" lastClr="FFFFFF">
                      <a:lumMod val="50000"/>
                    </a:sysClr>
                  </a:solidFill>
                  <a:cs typeface="+mn-ea"/>
                  <a:sym typeface="+mn-lt"/>
                </a:endParaRPr>
              </a:p>
            </p:txBody>
          </p:sp>
          <p:sp>
            <p:nvSpPr>
              <p:cNvPr id="11" name="TextBox 8"/>
              <p:cNvSpPr txBox="1"/>
              <p:nvPr/>
            </p:nvSpPr>
            <p:spPr>
              <a:xfrm>
                <a:off x="4510114" y="5199245"/>
                <a:ext cx="568007" cy="429185"/>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2011</a:t>
                </a:r>
                <a:endParaRPr lang="en-US" sz="1865" kern="0" dirty="0">
                  <a:solidFill>
                    <a:sysClr val="window" lastClr="FFFFFF">
                      <a:lumMod val="50000"/>
                    </a:sysClr>
                  </a:solidFill>
                  <a:cs typeface="+mn-ea"/>
                  <a:sym typeface="+mn-lt"/>
                </a:endParaRPr>
              </a:p>
            </p:txBody>
          </p:sp>
          <p:sp>
            <p:nvSpPr>
              <p:cNvPr id="12" name="TextBox 9"/>
              <p:cNvSpPr txBox="1"/>
              <p:nvPr/>
            </p:nvSpPr>
            <p:spPr>
              <a:xfrm>
                <a:off x="4510114" y="5718589"/>
                <a:ext cx="568007" cy="429185"/>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2010</a:t>
                </a:r>
                <a:endParaRPr lang="en-US" sz="1865" kern="0" dirty="0">
                  <a:solidFill>
                    <a:sysClr val="window" lastClr="FFFFFF">
                      <a:lumMod val="50000"/>
                    </a:sysClr>
                  </a:solidFill>
                  <a:cs typeface="+mn-ea"/>
                  <a:sym typeface="+mn-lt"/>
                </a:endParaRPr>
              </a:p>
            </p:txBody>
          </p:sp>
          <p:sp>
            <p:nvSpPr>
              <p:cNvPr id="13" name="TextBox 10"/>
              <p:cNvSpPr txBox="1"/>
              <p:nvPr/>
            </p:nvSpPr>
            <p:spPr>
              <a:xfrm>
                <a:off x="4510114" y="2083165"/>
                <a:ext cx="568007" cy="429184"/>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2017</a:t>
                </a:r>
                <a:endParaRPr lang="en-US" sz="1865" kern="0" dirty="0">
                  <a:solidFill>
                    <a:sysClr val="window" lastClr="FFFFFF">
                      <a:lumMod val="50000"/>
                    </a:sysClr>
                  </a:solidFill>
                  <a:cs typeface="+mn-ea"/>
                  <a:sym typeface="+mn-lt"/>
                </a:endParaRPr>
              </a:p>
            </p:txBody>
          </p:sp>
          <p:sp>
            <p:nvSpPr>
              <p:cNvPr id="14" name="TextBox 11"/>
              <p:cNvSpPr txBox="1"/>
              <p:nvPr/>
            </p:nvSpPr>
            <p:spPr>
              <a:xfrm>
                <a:off x="4510114" y="2602513"/>
                <a:ext cx="568007" cy="429184"/>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2016</a:t>
                </a:r>
                <a:endParaRPr lang="en-US" sz="1865" kern="0" dirty="0">
                  <a:solidFill>
                    <a:sysClr val="window" lastClr="FFFFFF">
                      <a:lumMod val="50000"/>
                    </a:sysClr>
                  </a:solidFill>
                  <a:cs typeface="+mn-ea"/>
                  <a:sym typeface="+mn-lt"/>
                </a:endParaRPr>
              </a:p>
            </p:txBody>
          </p:sp>
          <p:sp>
            <p:nvSpPr>
              <p:cNvPr id="15" name="TextBox 12"/>
              <p:cNvSpPr txBox="1"/>
              <p:nvPr/>
            </p:nvSpPr>
            <p:spPr>
              <a:xfrm>
                <a:off x="4510114" y="3121859"/>
                <a:ext cx="568007" cy="429184"/>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2015</a:t>
                </a:r>
                <a:endParaRPr lang="en-US" sz="1865" kern="0" dirty="0">
                  <a:solidFill>
                    <a:sysClr val="window" lastClr="FFFFFF">
                      <a:lumMod val="50000"/>
                    </a:sysClr>
                  </a:solidFill>
                  <a:cs typeface="+mn-ea"/>
                  <a:sym typeface="+mn-lt"/>
                </a:endParaRPr>
              </a:p>
            </p:txBody>
          </p:sp>
          <p:sp>
            <p:nvSpPr>
              <p:cNvPr id="16" name="TextBox 13"/>
              <p:cNvSpPr txBox="1"/>
              <p:nvPr/>
            </p:nvSpPr>
            <p:spPr>
              <a:xfrm>
                <a:off x="4510114" y="3641205"/>
                <a:ext cx="568007" cy="429184"/>
              </a:xfrm>
              <a:prstGeom prst="rect">
                <a:avLst/>
              </a:prstGeom>
              <a:noFill/>
            </p:spPr>
            <p:txBody>
              <a:bodyPr wrap="none" lIns="121899" tIns="60949" rIns="121899" bIns="60949" rtlCol="0">
                <a:spAutoFit/>
              </a:bodyPr>
              <a:lstStyle/>
              <a:p>
                <a:pPr defTabSz="1218565">
                  <a:defRPr/>
                </a:pPr>
                <a:r>
                  <a:rPr lang="en-US" sz="1865" kern="0" dirty="0" smtClean="0">
                    <a:solidFill>
                      <a:sysClr val="window" lastClr="FFFFFF">
                        <a:lumMod val="50000"/>
                      </a:sysClr>
                    </a:solidFill>
                    <a:cs typeface="+mn-ea"/>
                    <a:sym typeface="+mn-lt"/>
                  </a:rPr>
                  <a:t>2014</a:t>
                </a:r>
                <a:endParaRPr lang="en-US" sz="1865" kern="0" dirty="0">
                  <a:solidFill>
                    <a:sysClr val="window" lastClr="FFFFFF">
                      <a:lumMod val="50000"/>
                    </a:sysClr>
                  </a:solidFill>
                  <a:cs typeface="+mn-ea"/>
                  <a:sym typeface="+mn-lt"/>
                </a:endParaRPr>
              </a:p>
            </p:txBody>
          </p:sp>
          <p:cxnSp>
            <p:nvCxnSpPr>
              <p:cNvPr id="17" name="直接连接符 15"/>
              <p:cNvCxnSpPr/>
              <p:nvPr/>
            </p:nvCxnSpPr>
            <p:spPr>
              <a:xfrm>
                <a:off x="5328555" y="2278577"/>
                <a:ext cx="5760000" cy="0"/>
              </a:xfrm>
              <a:prstGeom prst="line">
                <a:avLst/>
              </a:prstGeom>
              <a:noFill/>
              <a:ln w="9525" cap="flat" cmpd="sng" algn="ctr">
                <a:solidFill>
                  <a:sysClr val="window" lastClr="FFFFFF">
                    <a:lumMod val="50000"/>
                  </a:sysClr>
                </a:solidFill>
                <a:prstDash val="sysDot"/>
              </a:ln>
              <a:effectLst/>
            </p:spPr>
          </p:cxnSp>
          <p:cxnSp>
            <p:nvCxnSpPr>
              <p:cNvPr id="18" name="直接连接符 16"/>
              <p:cNvCxnSpPr/>
              <p:nvPr/>
            </p:nvCxnSpPr>
            <p:spPr>
              <a:xfrm>
                <a:off x="5328555" y="2797923"/>
                <a:ext cx="5760000" cy="0"/>
              </a:xfrm>
              <a:prstGeom prst="line">
                <a:avLst/>
              </a:prstGeom>
              <a:noFill/>
              <a:ln w="9525" cap="flat" cmpd="sng" algn="ctr">
                <a:solidFill>
                  <a:sysClr val="window" lastClr="FFFFFF">
                    <a:lumMod val="50000"/>
                  </a:sysClr>
                </a:solidFill>
                <a:prstDash val="sysDot"/>
              </a:ln>
              <a:effectLst/>
            </p:spPr>
          </p:cxnSp>
          <p:cxnSp>
            <p:nvCxnSpPr>
              <p:cNvPr id="19" name="直接连接符 17"/>
              <p:cNvCxnSpPr/>
              <p:nvPr/>
            </p:nvCxnSpPr>
            <p:spPr>
              <a:xfrm>
                <a:off x="5328555" y="3317270"/>
                <a:ext cx="5760000" cy="0"/>
              </a:xfrm>
              <a:prstGeom prst="line">
                <a:avLst/>
              </a:prstGeom>
              <a:noFill/>
              <a:ln w="9525" cap="flat" cmpd="sng" algn="ctr">
                <a:solidFill>
                  <a:sysClr val="window" lastClr="FFFFFF">
                    <a:lumMod val="50000"/>
                  </a:sysClr>
                </a:solidFill>
                <a:prstDash val="sysDot"/>
              </a:ln>
              <a:effectLst/>
            </p:spPr>
          </p:cxnSp>
          <p:cxnSp>
            <p:nvCxnSpPr>
              <p:cNvPr id="20" name="直接连接符 18"/>
              <p:cNvCxnSpPr/>
              <p:nvPr/>
            </p:nvCxnSpPr>
            <p:spPr>
              <a:xfrm>
                <a:off x="5328555" y="3836617"/>
                <a:ext cx="5760000" cy="0"/>
              </a:xfrm>
              <a:prstGeom prst="line">
                <a:avLst/>
              </a:prstGeom>
              <a:noFill/>
              <a:ln w="9525" cap="flat" cmpd="sng" algn="ctr">
                <a:solidFill>
                  <a:sysClr val="window" lastClr="FFFFFF">
                    <a:lumMod val="50000"/>
                  </a:sysClr>
                </a:solidFill>
                <a:prstDash val="sysDot"/>
              </a:ln>
              <a:effectLst/>
            </p:spPr>
          </p:cxnSp>
          <p:cxnSp>
            <p:nvCxnSpPr>
              <p:cNvPr id="21" name="直接连接符 19"/>
              <p:cNvCxnSpPr/>
              <p:nvPr/>
            </p:nvCxnSpPr>
            <p:spPr>
              <a:xfrm>
                <a:off x="5328555" y="4355963"/>
                <a:ext cx="5760000" cy="0"/>
              </a:xfrm>
              <a:prstGeom prst="line">
                <a:avLst/>
              </a:prstGeom>
              <a:noFill/>
              <a:ln w="9525" cap="flat" cmpd="sng" algn="ctr">
                <a:solidFill>
                  <a:sysClr val="window" lastClr="FFFFFF">
                    <a:lumMod val="50000"/>
                  </a:sysClr>
                </a:solidFill>
                <a:prstDash val="sysDot"/>
              </a:ln>
              <a:effectLst/>
            </p:spPr>
          </p:cxnSp>
          <p:cxnSp>
            <p:nvCxnSpPr>
              <p:cNvPr id="22" name="直接连接符 20"/>
              <p:cNvCxnSpPr/>
              <p:nvPr/>
            </p:nvCxnSpPr>
            <p:spPr>
              <a:xfrm>
                <a:off x="5328555" y="4875310"/>
                <a:ext cx="5760000" cy="0"/>
              </a:xfrm>
              <a:prstGeom prst="line">
                <a:avLst/>
              </a:prstGeom>
              <a:noFill/>
              <a:ln w="9525" cap="flat" cmpd="sng" algn="ctr">
                <a:solidFill>
                  <a:sysClr val="window" lastClr="FFFFFF">
                    <a:lumMod val="50000"/>
                  </a:sysClr>
                </a:solidFill>
                <a:prstDash val="sysDot"/>
              </a:ln>
              <a:effectLst/>
            </p:spPr>
          </p:cxnSp>
          <p:cxnSp>
            <p:nvCxnSpPr>
              <p:cNvPr id="23" name="直接连接符 21"/>
              <p:cNvCxnSpPr/>
              <p:nvPr/>
            </p:nvCxnSpPr>
            <p:spPr>
              <a:xfrm>
                <a:off x="5328555" y="5394657"/>
                <a:ext cx="5760000" cy="0"/>
              </a:xfrm>
              <a:prstGeom prst="line">
                <a:avLst/>
              </a:prstGeom>
              <a:noFill/>
              <a:ln w="9525" cap="flat" cmpd="sng" algn="ctr">
                <a:solidFill>
                  <a:sysClr val="window" lastClr="FFFFFF">
                    <a:lumMod val="50000"/>
                  </a:sysClr>
                </a:solidFill>
                <a:prstDash val="sysDot"/>
              </a:ln>
              <a:effectLst/>
            </p:spPr>
          </p:cxnSp>
          <p:cxnSp>
            <p:nvCxnSpPr>
              <p:cNvPr id="24" name="直接连接符 22"/>
              <p:cNvCxnSpPr/>
              <p:nvPr/>
            </p:nvCxnSpPr>
            <p:spPr>
              <a:xfrm>
                <a:off x="5328555" y="5913999"/>
                <a:ext cx="5760000" cy="0"/>
              </a:xfrm>
              <a:prstGeom prst="line">
                <a:avLst/>
              </a:prstGeom>
              <a:noFill/>
              <a:ln w="9525" cap="flat" cmpd="sng" algn="ctr">
                <a:solidFill>
                  <a:sysClr val="window" lastClr="FFFFFF">
                    <a:lumMod val="50000"/>
                  </a:sysClr>
                </a:solidFill>
                <a:prstDash val="sysDot"/>
              </a:ln>
              <a:effectLst/>
            </p:spPr>
          </p:cxnSp>
          <p:grpSp>
            <p:nvGrpSpPr>
              <p:cNvPr id="27" name="组 36"/>
              <p:cNvGrpSpPr/>
              <p:nvPr/>
            </p:nvGrpSpPr>
            <p:grpSpPr>
              <a:xfrm>
                <a:off x="9744407" y="2233841"/>
                <a:ext cx="542389" cy="1558037"/>
                <a:chOff x="7308305" y="2711414"/>
                <a:chExt cx="406792" cy="1168528"/>
              </a:xfrm>
            </p:grpSpPr>
            <p:sp>
              <p:nvSpPr>
                <p:cNvPr id="28" name="五边形 27"/>
                <p:cNvSpPr/>
                <p:nvPr/>
              </p:nvSpPr>
              <p:spPr>
                <a:xfrm rot="5400000">
                  <a:off x="6925743" y="3093976"/>
                  <a:ext cx="1168528" cy="403404"/>
                </a:xfrm>
                <a:prstGeom prst="homePlate">
                  <a:avLst/>
                </a:prstGeom>
                <a:solidFill>
                  <a:srgbClr val="307524"/>
                </a:solidFill>
                <a:ln w="25400" cap="flat" cmpd="sng" algn="ctr">
                  <a:noFill/>
                  <a:prstDash val="solid"/>
                </a:ln>
                <a:effectLst>
                  <a:outerShdw blurRad="50800" dist="38100" dir="5400000" algn="t" rotWithShape="0">
                    <a:prstClr val="black">
                      <a:alpha val="40000"/>
                    </a:prstClr>
                  </a:outerShdw>
                </a:effectLst>
              </p:spPr>
              <p:txBody>
                <a:bodyPr lIns="121899" tIns="60949" rIns="121899" bIns="60949" rtlCol="0" anchor="ctr"/>
                <a:lstStyle/>
                <a:p>
                  <a:pPr algn="ctr" defTabSz="1218565">
                    <a:defRPr/>
                  </a:pPr>
                  <a:endParaRPr lang="en-US" sz="2400" kern="0">
                    <a:solidFill>
                      <a:sysClr val="window" lastClr="FFFFFF"/>
                    </a:solidFill>
                    <a:cs typeface="+mn-ea"/>
                    <a:sym typeface="+mn-lt"/>
                  </a:endParaRPr>
                </a:p>
              </p:txBody>
            </p:sp>
            <p:sp>
              <p:nvSpPr>
                <p:cNvPr id="29" name="矩形 28"/>
                <p:cNvSpPr/>
                <p:nvPr/>
              </p:nvSpPr>
              <p:spPr>
                <a:xfrm>
                  <a:off x="7308305" y="3206638"/>
                  <a:ext cx="406792" cy="368594"/>
                </a:xfrm>
                <a:prstGeom prst="rect">
                  <a:avLst/>
                </a:prstGeom>
              </p:spPr>
              <p:txBody>
                <a:bodyPr wrap="square" lIns="121899" tIns="60949" rIns="121899" bIns="60949">
                  <a:spAutoFit/>
                </a:bodyPr>
                <a:lstStyle/>
                <a:p>
                  <a:pPr algn="ctr" defTabSz="1218565">
                    <a:lnSpc>
                      <a:spcPct val="150000"/>
                    </a:lnSpc>
                    <a:defRPr/>
                  </a:pPr>
                  <a:r>
                    <a:rPr lang="en-US" altLang="zh-CN" sz="800" kern="0" dirty="0">
                      <a:solidFill>
                        <a:sysClr val="window" lastClr="FFFFFF"/>
                      </a:solidFill>
                      <a:cs typeface="+mn-ea"/>
                      <a:sym typeface="+mn-lt"/>
                    </a:rPr>
                    <a:t>YOUR TEXT</a:t>
                  </a:r>
                </a:p>
              </p:txBody>
            </p:sp>
          </p:grpSp>
          <p:grpSp>
            <p:nvGrpSpPr>
              <p:cNvPr id="31" name="组 34"/>
              <p:cNvGrpSpPr/>
              <p:nvPr/>
            </p:nvGrpSpPr>
            <p:grpSpPr>
              <a:xfrm>
                <a:off x="7401604" y="3836617"/>
                <a:ext cx="542389" cy="2077386"/>
                <a:chOff x="5551203" y="1542883"/>
                <a:chExt cx="406792" cy="1558040"/>
              </a:xfrm>
            </p:grpSpPr>
            <p:sp>
              <p:nvSpPr>
                <p:cNvPr id="32" name="五边形 31"/>
                <p:cNvSpPr/>
                <p:nvPr/>
              </p:nvSpPr>
              <p:spPr>
                <a:xfrm rot="5400000">
                  <a:off x="4973887" y="2120201"/>
                  <a:ext cx="1558040" cy="403404"/>
                </a:xfrm>
                <a:prstGeom prst="homePlate">
                  <a:avLst/>
                </a:prstGeom>
                <a:solidFill>
                  <a:schemeClr val="bg1"/>
                </a:solidFill>
                <a:ln w="25400" cap="flat" cmpd="sng" algn="ctr">
                  <a:noFill/>
                  <a:prstDash val="solid"/>
                </a:ln>
                <a:effectLst>
                  <a:outerShdw blurRad="50800" dist="38100" dir="5400000" algn="t" rotWithShape="0">
                    <a:prstClr val="black">
                      <a:alpha val="40000"/>
                    </a:prstClr>
                  </a:outerShdw>
                </a:effectLst>
              </p:spPr>
              <p:txBody>
                <a:bodyPr lIns="121899" tIns="60949" rIns="121899" bIns="60949" rtlCol="0" anchor="ctr"/>
                <a:lstStyle/>
                <a:p>
                  <a:pPr algn="ctr" defTabSz="1218565">
                    <a:defRPr/>
                  </a:pPr>
                  <a:endParaRPr lang="en-US" sz="2400" kern="0">
                    <a:solidFill>
                      <a:sysClr val="window" lastClr="FFFFFF"/>
                    </a:solidFill>
                    <a:cs typeface="+mn-ea"/>
                    <a:sym typeface="+mn-lt"/>
                  </a:endParaRPr>
                </a:p>
              </p:txBody>
            </p:sp>
            <p:sp>
              <p:nvSpPr>
                <p:cNvPr id="33" name="矩形 32"/>
                <p:cNvSpPr/>
                <p:nvPr/>
              </p:nvSpPr>
              <p:spPr>
                <a:xfrm>
                  <a:off x="5551203" y="2502214"/>
                  <a:ext cx="406792" cy="368594"/>
                </a:xfrm>
                <a:prstGeom prst="rect">
                  <a:avLst/>
                </a:prstGeom>
              </p:spPr>
              <p:txBody>
                <a:bodyPr wrap="square" lIns="121899" tIns="60949" rIns="121899" bIns="60949">
                  <a:spAutoFit/>
                </a:bodyPr>
                <a:lstStyle/>
                <a:p>
                  <a:pPr algn="ctr" defTabSz="1218565">
                    <a:lnSpc>
                      <a:spcPct val="150000"/>
                    </a:lnSpc>
                    <a:defRPr/>
                  </a:pPr>
                  <a:r>
                    <a:rPr lang="en-US" altLang="zh-CN" sz="800" kern="0" dirty="0">
                      <a:solidFill>
                        <a:srgbClr val="58595B"/>
                      </a:solidFill>
                      <a:cs typeface="+mn-ea"/>
                      <a:sym typeface="+mn-lt"/>
                    </a:rPr>
                    <a:t>YOUR TEXT</a:t>
                  </a:r>
                </a:p>
              </p:txBody>
            </p:sp>
          </p:grpSp>
          <p:grpSp>
            <p:nvGrpSpPr>
              <p:cNvPr id="35" name="组 35"/>
              <p:cNvGrpSpPr/>
              <p:nvPr/>
            </p:nvGrpSpPr>
            <p:grpSpPr>
              <a:xfrm>
                <a:off x="8568489" y="3317270"/>
                <a:ext cx="542391" cy="2077387"/>
                <a:chOff x="6426366" y="1932393"/>
                <a:chExt cx="406793" cy="1558040"/>
              </a:xfrm>
            </p:grpSpPr>
            <p:sp>
              <p:nvSpPr>
                <p:cNvPr id="36" name="五边形 35"/>
                <p:cNvSpPr/>
                <p:nvPr/>
              </p:nvSpPr>
              <p:spPr>
                <a:xfrm rot="5400000">
                  <a:off x="5852437" y="2509711"/>
                  <a:ext cx="1558040" cy="403404"/>
                </a:xfrm>
                <a:prstGeom prst="homePlate">
                  <a:avLst/>
                </a:prstGeom>
                <a:solidFill>
                  <a:srgbClr val="92D050"/>
                </a:solidFill>
                <a:ln w="25400" cap="flat" cmpd="sng" algn="ctr">
                  <a:noFill/>
                  <a:prstDash val="solid"/>
                </a:ln>
                <a:effectLst>
                  <a:outerShdw blurRad="50800" dist="38100" dir="5400000" algn="t" rotWithShape="0">
                    <a:prstClr val="black">
                      <a:alpha val="40000"/>
                    </a:prstClr>
                  </a:outerShdw>
                </a:effectLst>
              </p:spPr>
              <p:txBody>
                <a:bodyPr lIns="121899" tIns="60949" rIns="121899" bIns="60949" rtlCol="0" anchor="ctr"/>
                <a:lstStyle/>
                <a:p>
                  <a:pPr algn="ctr" defTabSz="1218565">
                    <a:defRPr/>
                  </a:pPr>
                  <a:endParaRPr lang="en-US" sz="2400" kern="0">
                    <a:solidFill>
                      <a:sysClr val="window" lastClr="FFFFFF"/>
                    </a:solidFill>
                    <a:cs typeface="+mn-ea"/>
                    <a:sym typeface="+mn-lt"/>
                  </a:endParaRPr>
                </a:p>
              </p:txBody>
            </p:sp>
            <p:sp>
              <p:nvSpPr>
                <p:cNvPr id="37" name="矩形 36"/>
                <p:cNvSpPr/>
                <p:nvPr/>
              </p:nvSpPr>
              <p:spPr>
                <a:xfrm>
                  <a:off x="6426366" y="2854426"/>
                  <a:ext cx="406792" cy="368594"/>
                </a:xfrm>
                <a:prstGeom prst="rect">
                  <a:avLst/>
                </a:prstGeom>
              </p:spPr>
              <p:txBody>
                <a:bodyPr wrap="square" lIns="121899" tIns="60949" rIns="121899" bIns="60949">
                  <a:spAutoFit/>
                </a:bodyPr>
                <a:lstStyle/>
                <a:p>
                  <a:pPr algn="ctr" defTabSz="1218565">
                    <a:lnSpc>
                      <a:spcPct val="150000"/>
                    </a:lnSpc>
                    <a:defRPr/>
                  </a:pPr>
                  <a:r>
                    <a:rPr lang="en-US" altLang="zh-CN" sz="800" kern="0" dirty="0">
                      <a:solidFill>
                        <a:sysClr val="window" lastClr="FFFFFF"/>
                      </a:solidFill>
                      <a:cs typeface="+mn-ea"/>
                      <a:sym typeface="+mn-lt"/>
                    </a:rPr>
                    <a:t>YOUR TEXT</a:t>
                  </a:r>
                </a:p>
              </p:txBody>
            </p:sp>
          </p:grpSp>
          <p:grpSp>
            <p:nvGrpSpPr>
              <p:cNvPr id="39" name="组 33"/>
              <p:cNvGrpSpPr/>
              <p:nvPr/>
            </p:nvGrpSpPr>
            <p:grpSpPr>
              <a:xfrm>
                <a:off x="6225688" y="4873121"/>
                <a:ext cx="542389" cy="1110760"/>
                <a:chOff x="4669266" y="1143749"/>
                <a:chExt cx="406792" cy="833070"/>
              </a:xfrm>
            </p:grpSpPr>
            <p:sp>
              <p:nvSpPr>
                <p:cNvPr id="40" name="五边形 39"/>
                <p:cNvSpPr/>
                <p:nvPr/>
              </p:nvSpPr>
              <p:spPr>
                <a:xfrm rot="5400000">
                  <a:off x="4457819" y="1358582"/>
                  <a:ext cx="833070" cy="403404"/>
                </a:xfrm>
                <a:prstGeom prst="homePlate">
                  <a:avLst/>
                </a:prstGeom>
                <a:solidFill>
                  <a:srgbClr val="EFEFEF"/>
                </a:solidFill>
                <a:ln w="25400" cap="flat" cmpd="sng" algn="ctr">
                  <a:noFill/>
                  <a:prstDash val="solid"/>
                </a:ln>
                <a:effectLst>
                  <a:outerShdw blurRad="50800" dist="38100" dir="5400000" algn="t" rotWithShape="0">
                    <a:prstClr val="black">
                      <a:alpha val="40000"/>
                    </a:prstClr>
                  </a:outerShdw>
                </a:effectLst>
              </p:spPr>
              <p:txBody>
                <a:bodyPr lIns="121899" tIns="60949" rIns="121899" bIns="60949" rtlCol="0" anchor="ctr"/>
                <a:lstStyle/>
                <a:p>
                  <a:pPr algn="ctr" defTabSz="1218565">
                    <a:defRPr/>
                  </a:pPr>
                  <a:endParaRPr lang="en-US" sz="2400" kern="0">
                    <a:solidFill>
                      <a:sysClr val="window" lastClr="FFFFFF"/>
                    </a:solidFill>
                    <a:cs typeface="+mn-ea"/>
                    <a:sym typeface="+mn-lt"/>
                  </a:endParaRPr>
                </a:p>
              </p:txBody>
            </p:sp>
            <p:sp>
              <p:nvSpPr>
                <p:cNvPr id="41" name="矩形 40"/>
                <p:cNvSpPr/>
                <p:nvPr/>
              </p:nvSpPr>
              <p:spPr>
                <a:xfrm>
                  <a:off x="4669266" y="1408585"/>
                  <a:ext cx="406792" cy="368594"/>
                </a:xfrm>
                <a:prstGeom prst="rect">
                  <a:avLst/>
                </a:prstGeom>
              </p:spPr>
              <p:txBody>
                <a:bodyPr wrap="square" lIns="121899" tIns="60949" rIns="121899" bIns="60949">
                  <a:spAutoFit/>
                </a:bodyPr>
                <a:lstStyle/>
                <a:p>
                  <a:pPr algn="ctr" defTabSz="1218565">
                    <a:lnSpc>
                      <a:spcPct val="150000"/>
                    </a:lnSpc>
                    <a:defRPr/>
                  </a:pPr>
                  <a:r>
                    <a:rPr lang="en-US" altLang="zh-CN" sz="800" kern="0" dirty="0">
                      <a:solidFill>
                        <a:srgbClr val="58595B"/>
                      </a:solidFill>
                      <a:cs typeface="+mn-ea"/>
                      <a:sym typeface="+mn-lt"/>
                    </a:rPr>
                    <a:t>YOUR TEXT</a:t>
                  </a:r>
                </a:p>
              </p:txBody>
            </p:sp>
          </p:grpSp>
        </p:grpSp>
        <p:grpSp>
          <p:nvGrpSpPr>
            <p:cNvPr id="54" name="组合 53"/>
            <p:cNvGrpSpPr/>
            <p:nvPr/>
          </p:nvGrpSpPr>
          <p:grpSpPr>
            <a:xfrm>
              <a:off x="3921715" y="4669960"/>
              <a:ext cx="220102" cy="209076"/>
              <a:chOff x="5099014" y="3772690"/>
              <a:chExt cx="591389" cy="561764"/>
            </a:xfrm>
            <a:solidFill>
              <a:srgbClr val="58595B"/>
            </a:solidFill>
          </p:grpSpPr>
          <p:sp>
            <p:nvSpPr>
              <p:cNvPr id="52" name="Freeform 14"/>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5" name="组合 54"/>
            <p:cNvGrpSpPr/>
            <p:nvPr/>
          </p:nvGrpSpPr>
          <p:grpSpPr>
            <a:xfrm>
              <a:off x="5464906" y="4450620"/>
              <a:ext cx="348155" cy="346892"/>
              <a:chOff x="3618897" y="2279040"/>
              <a:chExt cx="706229" cy="703668"/>
            </a:xfrm>
            <a:solidFill>
              <a:srgbClr val="58595B"/>
            </a:solidFill>
          </p:grpSpPr>
          <p:sp>
            <p:nvSpPr>
              <p:cNvPr id="5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9" name="组合 58"/>
            <p:cNvGrpSpPr/>
            <p:nvPr/>
          </p:nvGrpSpPr>
          <p:grpSpPr>
            <a:xfrm>
              <a:off x="8699769" y="2236719"/>
              <a:ext cx="301653" cy="406614"/>
              <a:chOff x="3722033" y="3714538"/>
              <a:chExt cx="500321" cy="674410"/>
            </a:xfrm>
            <a:solidFill>
              <a:schemeClr val="bg1"/>
            </a:solidFill>
          </p:grpSpPr>
          <p:sp>
            <p:nvSpPr>
              <p:cNvPr id="6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0" name="组合 69"/>
            <p:cNvGrpSpPr/>
            <p:nvPr/>
          </p:nvGrpSpPr>
          <p:grpSpPr>
            <a:xfrm>
              <a:off x="7075502" y="3933231"/>
              <a:ext cx="333508" cy="294442"/>
              <a:chOff x="1000456" y="3959521"/>
              <a:chExt cx="745082" cy="657806"/>
            </a:xfrm>
            <a:solidFill>
              <a:schemeClr val="bg1"/>
            </a:solidFill>
          </p:grpSpPr>
          <p:sp>
            <p:nvSpPr>
              <p:cNvPr id="63" name="Oval 423"/>
              <p:cNvSpPr>
                <a:spLocks noChangeArrowheads="1"/>
              </p:cNvSpPr>
              <p:nvPr/>
            </p:nvSpPr>
            <p:spPr bwMode="auto">
              <a:xfrm>
                <a:off x="1559448" y="4046795"/>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4"/>
              <p:cNvSpPr/>
              <p:nvPr/>
            </p:nvSpPr>
            <p:spPr bwMode="auto">
              <a:xfrm>
                <a:off x="1523384" y="4254524"/>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25"/>
              <p:cNvSpPr/>
              <p:nvPr/>
            </p:nvSpPr>
            <p:spPr bwMode="auto">
              <a:xfrm>
                <a:off x="1185825" y="4438450"/>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26"/>
              <p:cNvSpPr/>
              <p:nvPr/>
            </p:nvSpPr>
            <p:spPr bwMode="auto">
              <a:xfrm>
                <a:off x="1231987" y="4138398"/>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Oval 427"/>
              <p:cNvSpPr>
                <a:spLocks noChangeArrowheads="1"/>
              </p:cNvSpPr>
              <p:nvPr/>
            </p:nvSpPr>
            <p:spPr bwMode="auto">
              <a:xfrm>
                <a:off x="1301951" y="3959521"/>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28"/>
              <p:cNvSpPr/>
              <p:nvPr/>
            </p:nvSpPr>
            <p:spPr bwMode="auto">
              <a:xfrm>
                <a:off x="1000456" y="4253081"/>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Oval 429"/>
              <p:cNvSpPr>
                <a:spLocks noChangeArrowheads="1"/>
              </p:cNvSpPr>
              <p:nvPr/>
            </p:nvSpPr>
            <p:spPr bwMode="auto">
              <a:xfrm>
                <a:off x="1011996" y="4044631"/>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Sld>
  <p:clrMapOvr>
    <a:masterClrMapping/>
  </p:clrMapOvr>
  <p:transition advTm="299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41" presetClass="entr" presetSubtype="0" fill="hold" grpId="0" nodeType="withEffect">
                                  <p:stCondLst>
                                    <p:cond delay="0"/>
                                  </p:stCondLst>
                                  <p:iterate type="lt">
                                    <p:tmPct val="3000"/>
                                  </p:iterate>
                                  <p:childTnLst>
                                    <p:set>
                                      <p:cBhvr>
                                        <p:cTn id="9" dur="1" fill="hold">
                                          <p:stCondLst>
                                            <p:cond delay="0"/>
                                          </p:stCondLst>
                                        </p:cTn>
                                        <p:tgtEl>
                                          <p:spTgt spid="43"/>
                                        </p:tgtEl>
                                        <p:attrNameLst>
                                          <p:attrName>style.visibility</p:attrName>
                                        </p:attrNameLst>
                                      </p:cBhvr>
                                      <p:to>
                                        <p:strVal val="visible"/>
                                      </p:to>
                                    </p:set>
                                    <p:anim calcmode="lin" valueType="num">
                                      <p:cBhvr>
                                        <p:cTn id="1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3"/>
                                        </p:tgtEl>
                                        <p:attrNameLst>
                                          <p:attrName>ppt_y</p:attrName>
                                        </p:attrNameLst>
                                      </p:cBhvr>
                                      <p:tavLst>
                                        <p:tav tm="0">
                                          <p:val>
                                            <p:strVal val="#ppt_y"/>
                                          </p:val>
                                        </p:tav>
                                        <p:tav tm="100000">
                                          <p:val>
                                            <p:strVal val="#ppt_y"/>
                                          </p:val>
                                        </p:tav>
                                      </p:tavLst>
                                    </p:anim>
                                    <p:anim calcmode="lin" valueType="num">
                                      <p:cBhvr>
                                        <p:cTn id="1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243" name="MH_Picture_1"/>
          <p:cNvSpPr>
            <a:spLocks noChangeArrowheads="1"/>
          </p:cNvSpPr>
          <p:nvPr/>
        </p:nvSpPr>
        <p:spPr bwMode="auto">
          <a:xfrm>
            <a:off x="1437005" y="1582103"/>
            <a:ext cx="1806575" cy="1804987"/>
          </a:xfrm>
          <a:prstGeom prst="ellipse">
            <a:avLst/>
          </a:prstGeom>
          <a:blipFill dpi="0" rotWithShape="1">
            <a:blip r:embed="rId2"/>
            <a:srcRect/>
            <a:stretch>
              <a:fillRect/>
            </a:stretch>
          </a:blipFill>
          <a:ln w="12700" cap="flat" cmpd="sng">
            <a:solidFill>
              <a:srgbClr val="307524"/>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0244" name="MH_Other_1"/>
          <p:cNvSpPr>
            <a:spLocks noChangeArrowheads="1"/>
          </p:cNvSpPr>
          <p:nvPr/>
        </p:nvSpPr>
        <p:spPr bwMode="auto">
          <a:xfrm>
            <a:off x="2565718" y="2939415"/>
            <a:ext cx="677862" cy="676275"/>
          </a:xfrm>
          <a:prstGeom prst="ellipse">
            <a:avLst/>
          </a:pr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latin typeface="+mn-lt"/>
                <a:ea typeface="+mn-ea"/>
                <a:cs typeface="+mn-ea"/>
                <a:sym typeface="+mn-lt"/>
              </a:rPr>
              <a:t>01</a:t>
            </a:r>
            <a:endParaRPr lang="zh-CN" altLang="en-US">
              <a:solidFill>
                <a:srgbClr val="FFFFFF"/>
              </a:solidFill>
              <a:latin typeface="+mn-lt"/>
              <a:ea typeface="+mn-ea"/>
              <a:cs typeface="+mn-ea"/>
              <a:sym typeface="+mn-lt"/>
            </a:endParaRPr>
          </a:p>
        </p:txBody>
      </p:sp>
      <p:sp>
        <p:nvSpPr>
          <p:cNvPr id="10245" name="MH_Text_1"/>
          <p:cNvSpPr txBox="1">
            <a:spLocks noChangeArrowheads="1"/>
          </p:cNvSpPr>
          <p:nvPr/>
        </p:nvSpPr>
        <p:spPr bwMode="auto">
          <a:xfrm>
            <a:off x="1303655" y="383317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
        <p:nvSpPr>
          <p:cNvPr id="10246" name="MH_Picture_2"/>
          <p:cNvSpPr>
            <a:spLocks noChangeArrowheads="1"/>
          </p:cNvSpPr>
          <p:nvPr/>
        </p:nvSpPr>
        <p:spPr bwMode="auto">
          <a:xfrm>
            <a:off x="3881755" y="1582103"/>
            <a:ext cx="1806575" cy="1804987"/>
          </a:xfrm>
          <a:prstGeom prst="ellipse">
            <a:avLst/>
          </a:prstGeom>
          <a:blipFill dpi="0" rotWithShape="1">
            <a:blip r:embed="rId2"/>
            <a:srcRect/>
            <a:stretch>
              <a:fillRect/>
            </a:stretch>
          </a:blipFill>
          <a:ln w="12700" cap="flat" cmpd="sng">
            <a:solidFill>
              <a:srgbClr val="307524"/>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0247" name="MH_Other_2"/>
          <p:cNvSpPr>
            <a:spLocks noChangeArrowheads="1"/>
          </p:cNvSpPr>
          <p:nvPr/>
        </p:nvSpPr>
        <p:spPr bwMode="auto">
          <a:xfrm>
            <a:off x="5010468" y="2939415"/>
            <a:ext cx="677862" cy="676275"/>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latin typeface="+mn-lt"/>
                <a:ea typeface="+mn-ea"/>
                <a:cs typeface="+mn-ea"/>
                <a:sym typeface="+mn-lt"/>
              </a:rPr>
              <a:t>02</a:t>
            </a:r>
            <a:endParaRPr lang="zh-CN" altLang="en-US">
              <a:solidFill>
                <a:srgbClr val="FFFFFF"/>
              </a:solidFill>
              <a:latin typeface="+mn-lt"/>
              <a:ea typeface="+mn-ea"/>
              <a:cs typeface="+mn-ea"/>
              <a:sym typeface="+mn-lt"/>
            </a:endParaRPr>
          </a:p>
        </p:txBody>
      </p:sp>
      <p:sp>
        <p:nvSpPr>
          <p:cNvPr id="10248" name="MH_Text_2"/>
          <p:cNvSpPr txBox="1">
            <a:spLocks noChangeArrowheads="1"/>
          </p:cNvSpPr>
          <p:nvPr/>
        </p:nvSpPr>
        <p:spPr bwMode="auto">
          <a:xfrm>
            <a:off x="3748405" y="383317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
        <p:nvSpPr>
          <p:cNvPr id="10249" name="MH_Picture_3"/>
          <p:cNvSpPr>
            <a:spLocks noChangeArrowheads="1"/>
          </p:cNvSpPr>
          <p:nvPr/>
        </p:nvSpPr>
        <p:spPr bwMode="auto">
          <a:xfrm>
            <a:off x="6326505" y="1582103"/>
            <a:ext cx="1806575" cy="1804987"/>
          </a:xfrm>
          <a:prstGeom prst="ellipse">
            <a:avLst/>
          </a:prstGeom>
          <a:blipFill dpi="0" rotWithShape="1">
            <a:blip r:embed="rId2"/>
            <a:srcRect/>
            <a:stretch>
              <a:fillRect/>
            </a:stretch>
          </a:blipFill>
          <a:ln w="12700" cap="flat" cmpd="sng">
            <a:solidFill>
              <a:srgbClr val="307524"/>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0250" name="MH_Other_3"/>
          <p:cNvSpPr>
            <a:spLocks noChangeArrowheads="1"/>
          </p:cNvSpPr>
          <p:nvPr/>
        </p:nvSpPr>
        <p:spPr bwMode="auto">
          <a:xfrm>
            <a:off x="7455218" y="2939415"/>
            <a:ext cx="677862" cy="676275"/>
          </a:xfrm>
          <a:prstGeom prst="ellipse">
            <a:avLst/>
          </a:prstGeom>
          <a:solidFill>
            <a:srgbClr val="307524"/>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latin typeface="+mn-lt"/>
                <a:ea typeface="+mn-ea"/>
                <a:cs typeface="+mn-ea"/>
                <a:sym typeface="+mn-lt"/>
              </a:rPr>
              <a:t>03</a:t>
            </a:r>
            <a:endParaRPr lang="zh-CN" altLang="en-US">
              <a:solidFill>
                <a:srgbClr val="FFFFFF"/>
              </a:solidFill>
              <a:latin typeface="+mn-lt"/>
              <a:ea typeface="+mn-ea"/>
              <a:cs typeface="+mn-ea"/>
              <a:sym typeface="+mn-lt"/>
            </a:endParaRPr>
          </a:p>
        </p:txBody>
      </p:sp>
      <p:sp>
        <p:nvSpPr>
          <p:cNvPr id="10251" name="MH_Text_3"/>
          <p:cNvSpPr txBox="1">
            <a:spLocks noChangeArrowheads="1"/>
          </p:cNvSpPr>
          <p:nvPr/>
        </p:nvSpPr>
        <p:spPr bwMode="auto">
          <a:xfrm>
            <a:off x="6193155" y="383317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
        <p:nvSpPr>
          <p:cNvPr id="2" name="MH_Picture_3"/>
          <p:cNvSpPr>
            <a:spLocks noChangeArrowheads="1"/>
          </p:cNvSpPr>
          <p:nvPr/>
        </p:nvSpPr>
        <p:spPr bwMode="auto">
          <a:xfrm>
            <a:off x="8771255" y="1582103"/>
            <a:ext cx="1806575" cy="1804987"/>
          </a:xfrm>
          <a:prstGeom prst="ellipse">
            <a:avLst/>
          </a:prstGeom>
          <a:blipFill dpi="0" rotWithShape="1">
            <a:blip r:embed="rId2"/>
            <a:srcRect/>
            <a:stretch>
              <a:fillRect/>
            </a:stretch>
          </a:blipFill>
          <a:ln w="12700" cap="flat" cmpd="sng">
            <a:solidFill>
              <a:srgbClr val="307524"/>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9" name="MH_Other_3"/>
          <p:cNvSpPr>
            <a:spLocks noChangeArrowheads="1"/>
          </p:cNvSpPr>
          <p:nvPr/>
        </p:nvSpPr>
        <p:spPr bwMode="auto">
          <a:xfrm>
            <a:off x="9899968" y="2939415"/>
            <a:ext cx="677862" cy="676275"/>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latin typeface="+mn-lt"/>
                <a:ea typeface="+mn-ea"/>
                <a:cs typeface="+mn-ea"/>
                <a:sym typeface="+mn-lt"/>
              </a:rPr>
              <a:t>03</a:t>
            </a:r>
            <a:endParaRPr lang="zh-CN" altLang="en-US">
              <a:solidFill>
                <a:srgbClr val="FFFFFF"/>
              </a:solidFill>
              <a:latin typeface="+mn-lt"/>
              <a:ea typeface="+mn-ea"/>
              <a:cs typeface="+mn-ea"/>
              <a:sym typeface="+mn-lt"/>
            </a:endParaRPr>
          </a:p>
        </p:txBody>
      </p:sp>
      <p:sp>
        <p:nvSpPr>
          <p:cNvPr id="10" name="MH_Text_3"/>
          <p:cNvSpPr txBox="1">
            <a:spLocks noChangeArrowheads="1"/>
          </p:cNvSpPr>
          <p:nvPr/>
        </p:nvSpPr>
        <p:spPr bwMode="auto">
          <a:xfrm>
            <a:off x="8637905" y="383317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Tree>
  </p:cSld>
  <p:clrMapOvr>
    <a:masterClrMapping/>
  </p:clrMapOvr>
  <p:transition advTm="2574">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strVal val="#ppt_w+.3"/>
                                          </p:val>
                                        </p:tav>
                                        <p:tav tm="100000">
                                          <p:val>
                                            <p:strVal val="#ppt_w"/>
                                          </p:val>
                                        </p:tav>
                                      </p:tavLst>
                                    </p:anim>
                                    <p:anim calcmode="lin" valueType="num">
                                      <p:cBhvr>
                                        <p:cTn id="8" dur="1000" fill="hold"/>
                                        <p:tgtEl>
                                          <p:spTgt spid="10243"/>
                                        </p:tgtEl>
                                        <p:attrNameLst>
                                          <p:attrName>ppt_h</p:attrName>
                                        </p:attrNameLst>
                                      </p:cBhvr>
                                      <p:tavLst>
                                        <p:tav tm="0">
                                          <p:val>
                                            <p:strVal val="#ppt_h"/>
                                          </p:val>
                                        </p:tav>
                                        <p:tav tm="100000">
                                          <p:val>
                                            <p:strVal val="#ppt_h"/>
                                          </p:val>
                                        </p:tav>
                                      </p:tavLst>
                                    </p:anim>
                                    <p:animEffect transition="in" filter="fade">
                                      <p:cBhvr>
                                        <p:cTn id="9" dur="1000"/>
                                        <p:tgtEl>
                                          <p:spTgt spid="1024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3"/>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p:cTn id="17" dur="1000" fill="hold"/>
                                        <p:tgtEl>
                                          <p:spTgt spid="10246"/>
                                        </p:tgtEl>
                                        <p:attrNameLst>
                                          <p:attrName>ppt_w</p:attrName>
                                        </p:attrNameLst>
                                      </p:cBhvr>
                                      <p:tavLst>
                                        <p:tav tm="0">
                                          <p:val>
                                            <p:strVal val="#ppt_w+.3"/>
                                          </p:val>
                                        </p:tav>
                                        <p:tav tm="100000">
                                          <p:val>
                                            <p:strVal val="#ppt_w"/>
                                          </p:val>
                                        </p:tav>
                                      </p:tavLst>
                                    </p:anim>
                                    <p:anim calcmode="lin" valueType="num">
                                      <p:cBhvr>
                                        <p:cTn id="18" dur="1000" fill="hold"/>
                                        <p:tgtEl>
                                          <p:spTgt spid="10246"/>
                                        </p:tgtEl>
                                        <p:attrNameLst>
                                          <p:attrName>ppt_h</p:attrName>
                                        </p:attrNameLst>
                                      </p:cBhvr>
                                      <p:tavLst>
                                        <p:tav tm="0">
                                          <p:val>
                                            <p:strVal val="#ppt_h"/>
                                          </p:val>
                                        </p:tav>
                                        <p:tav tm="100000">
                                          <p:val>
                                            <p:strVal val="#ppt_h"/>
                                          </p:val>
                                        </p:tav>
                                      </p:tavLst>
                                    </p:anim>
                                    <p:animEffect transition="in" filter="fade">
                                      <p:cBhvr>
                                        <p:cTn id="19" dur="1000"/>
                                        <p:tgtEl>
                                          <p:spTgt spid="1024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247"/>
                                        </p:tgtEl>
                                        <p:attrNameLst>
                                          <p:attrName>style.visibility</p:attrName>
                                        </p:attrNameLst>
                                      </p:cBhvr>
                                      <p:to>
                                        <p:strVal val="visible"/>
                                      </p:to>
                                    </p:set>
                                    <p:anim calcmode="lin" valueType="num">
                                      <p:cBhvr>
                                        <p:cTn id="22" dur="1000" fill="hold"/>
                                        <p:tgtEl>
                                          <p:spTgt spid="10247"/>
                                        </p:tgtEl>
                                        <p:attrNameLst>
                                          <p:attrName>ppt_w</p:attrName>
                                        </p:attrNameLst>
                                      </p:cBhvr>
                                      <p:tavLst>
                                        <p:tav tm="0">
                                          <p:val>
                                            <p:strVal val="#ppt_w+.3"/>
                                          </p:val>
                                        </p:tav>
                                        <p:tav tm="100000">
                                          <p:val>
                                            <p:strVal val="#ppt_w"/>
                                          </p:val>
                                        </p:tav>
                                      </p:tavLst>
                                    </p:anim>
                                    <p:anim calcmode="lin" valueType="num">
                                      <p:cBhvr>
                                        <p:cTn id="23" dur="1000" fill="hold"/>
                                        <p:tgtEl>
                                          <p:spTgt spid="10247"/>
                                        </p:tgtEl>
                                        <p:attrNameLst>
                                          <p:attrName>ppt_h</p:attrName>
                                        </p:attrNameLst>
                                      </p:cBhvr>
                                      <p:tavLst>
                                        <p:tav tm="0">
                                          <p:val>
                                            <p:strVal val="#ppt_h"/>
                                          </p:val>
                                        </p:tav>
                                        <p:tav tm="100000">
                                          <p:val>
                                            <p:strVal val="#ppt_h"/>
                                          </p:val>
                                        </p:tav>
                                      </p:tavLst>
                                    </p:anim>
                                    <p:animEffect transition="in" filter="fade">
                                      <p:cBhvr>
                                        <p:cTn id="24" dur="1000"/>
                                        <p:tgtEl>
                                          <p:spTgt spid="10247"/>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249"/>
                                        </p:tgtEl>
                                        <p:attrNameLst>
                                          <p:attrName>style.visibility</p:attrName>
                                        </p:attrNameLst>
                                      </p:cBhvr>
                                      <p:to>
                                        <p:strVal val="visible"/>
                                      </p:to>
                                    </p:set>
                                    <p:anim calcmode="lin" valueType="num">
                                      <p:cBhvr>
                                        <p:cTn id="27" dur="1000" fill="hold"/>
                                        <p:tgtEl>
                                          <p:spTgt spid="10249"/>
                                        </p:tgtEl>
                                        <p:attrNameLst>
                                          <p:attrName>ppt_w</p:attrName>
                                        </p:attrNameLst>
                                      </p:cBhvr>
                                      <p:tavLst>
                                        <p:tav tm="0">
                                          <p:val>
                                            <p:strVal val="#ppt_w+.3"/>
                                          </p:val>
                                        </p:tav>
                                        <p:tav tm="100000">
                                          <p:val>
                                            <p:strVal val="#ppt_w"/>
                                          </p:val>
                                        </p:tav>
                                      </p:tavLst>
                                    </p:anim>
                                    <p:anim calcmode="lin" valueType="num">
                                      <p:cBhvr>
                                        <p:cTn id="28" dur="1000" fill="hold"/>
                                        <p:tgtEl>
                                          <p:spTgt spid="10249"/>
                                        </p:tgtEl>
                                        <p:attrNameLst>
                                          <p:attrName>ppt_h</p:attrName>
                                        </p:attrNameLst>
                                      </p:cBhvr>
                                      <p:tavLst>
                                        <p:tav tm="0">
                                          <p:val>
                                            <p:strVal val="#ppt_h"/>
                                          </p:val>
                                        </p:tav>
                                        <p:tav tm="100000">
                                          <p:val>
                                            <p:strVal val="#ppt_h"/>
                                          </p:val>
                                        </p:tav>
                                      </p:tavLst>
                                    </p:anim>
                                    <p:animEffect transition="in" filter="fade">
                                      <p:cBhvr>
                                        <p:cTn id="29" dur="1000"/>
                                        <p:tgtEl>
                                          <p:spTgt spid="1024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250"/>
                                        </p:tgtEl>
                                        <p:attrNameLst>
                                          <p:attrName>style.visibility</p:attrName>
                                        </p:attrNameLst>
                                      </p:cBhvr>
                                      <p:to>
                                        <p:strVal val="visible"/>
                                      </p:to>
                                    </p:set>
                                    <p:anim calcmode="lin" valueType="num">
                                      <p:cBhvr>
                                        <p:cTn id="32" dur="1000" fill="hold"/>
                                        <p:tgtEl>
                                          <p:spTgt spid="10250"/>
                                        </p:tgtEl>
                                        <p:attrNameLst>
                                          <p:attrName>ppt_w</p:attrName>
                                        </p:attrNameLst>
                                      </p:cBhvr>
                                      <p:tavLst>
                                        <p:tav tm="0">
                                          <p:val>
                                            <p:strVal val="#ppt_w+.3"/>
                                          </p:val>
                                        </p:tav>
                                        <p:tav tm="100000">
                                          <p:val>
                                            <p:strVal val="#ppt_w"/>
                                          </p:val>
                                        </p:tav>
                                      </p:tavLst>
                                    </p:anim>
                                    <p:anim calcmode="lin" valueType="num">
                                      <p:cBhvr>
                                        <p:cTn id="33" dur="1000" fill="hold"/>
                                        <p:tgtEl>
                                          <p:spTgt spid="10250"/>
                                        </p:tgtEl>
                                        <p:attrNameLst>
                                          <p:attrName>ppt_h</p:attrName>
                                        </p:attrNameLst>
                                      </p:cBhvr>
                                      <p:tavLst>
                                        <p:tav tm="0">
                                          <p:val>
                                            <p:strVal val="#ppt_h"/>
                                          </p:val>
                                        </p:tav>
                                        <p:tav tm="100000">
                                          <p:val>
                                            <p:strVal val="#ppt_h"/>
                                          </p:val>
                                        </p:tav>
                                      </p:tavLst>
                                    </p:anim>
                                    <p:animEffect transition="in" filter="fade">
                                      <p:cBhvr>
                                        <p:cTn id="34" dur="1000"/>
                                        <p:tgtEl>
                                          <p:spTgt spid="1025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3"/>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3"/>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10245"/>
                                        </p:tgtEl>
                                        <p:attrNameLst>
                                          <p:attrName>style.visibility</p:attrName>
                                        </p:attrNameLst>
                                      </p:cBhvr>
                                      <p:to>
                                        <p:strVal val="visible"/>
                                      </p:to>
                                    </p:set>
                                    <p:animEffect transition="in" filter="fade">
                                      <p:cBhvr>
                                        <p:cTn id="48" dur="1000"/>
                                        <p:tgtEl>
                                          <p:spTgt spid="10245"/>
                                        </p:tgtEl>
                                      </p:cBhvr>
                                    </p:animEffect>
                                    <p:anim calcmode="lin" valueType="num">
                                      <p:cBhvr>
                                        <p:cTn id="49" dur="1000" fill="hold"/>
                                        <p:tgtEl>
                                          <p:spTgt spid="10245"/>
                                        </p:tgtEl>
                                        <p:attrNameLst>
                                          <p:attrName>ppt_x</p:attrName>
                                        </p:attrNameLst>
                                      </p:cBhvr>
                                      <p:tavLst>
                                        <p:tav tm="0">
                                          <p:val>
                                            <p:strVal val="#ppt_x"/>
                                          </p:val>
                                        </p:tav>
                                        <p:tav tm="100000">
                                          <p:val>
                                            <p:strVal val="#ppt_x"/>
                                          </p:val>
                                        </p:tav>
                                      </p:tavLst>
                                    </p:anim>
                                    <p:anim calcmode="lin" valueType="num">
                                      <p:cBhvr>
                                        <p:cTn id="50" dur="1000" fill="hold"/>
                                        <p:tgtEl>
                                          <p:spTgt spid="1024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0248"/>
                                        </p:tgtEl>
                                        <p:attrNameLst>
                                          <p:attrName>style.visibility</p:attrName>
                                        </p:attrNameLst>
                                      </p:cBhvr>
                                      <p:to>
                                        <p:strVal val="visible"/>
                                      </p:to>
                                    </p:set>
                                    <p:animEffect transition="in" filter="fade">
                                      <p:cBhvr>
                                        <p:cTn id="53" dur="1000"/>
                                        <p:tgtEl>
                                          <p:spTgt spid="10248"/>
                                        </p:tgtEl>
                                      </p:cBhvr>
                                    </p:animEffect>
                                    <p:anim calcmode="lin" valueType="num">
                                      <p:cBhvr>
                                        <p:cTn id="54" dur="1000" fill="hold"/>
                                        <p:tgtEl>
                                          <p:spTgt spid="10248"/>
                                        </p:tgtEl>
                                        <p:attrNameLst>
                                          <p:attrName>ppt_x</p:attrName>
                                        </p:attrNameLst>
                                      </p:cBhvr>
                                      <p:tavLst>
                                        <p:tav tm="0">
                                          <p:val>
                                            <p:strVal val="#ppt_x"/>
                                          </p:val>
                                        </p:tav>
                                        <p:tav tm="100000">
                                          <p:val>
                                            <p:strVal val="#ppt_x"/>
                                          </p:val>
                                        </p:tav>
                                      </p:tavLst>
                                    </p:anim>
                                    <p:anim calcmode="lin" valueType="num">
                                      <p:cBhvr>
                                        <p:cTn id="55" dur="1000" fill="hold"/>
                                        <p:tgtEl>
                                          <p:spTgt spid="1024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0251"/>
                                        </p:tgtEl>
                                        <p:attrNameLst>
                                          <p:attrName>style.visibility</p:attrName>
                                        </p:attrNameLst>
                                      </p:cBhvr>
                                      <p:to>
                                        <p:strVal val="visible"/>
                                      </p:to>
                                    </p:set>
                                    <p:animEffect transition="in" filter="fade">
                                      <p:cBhvr>
                                        <p:cTn id="58" dur="1000"/>
                                        <p:tgtEl>
                                          <p:spTgt spid="10251"/>
                                        </p:tgtEl>
                                      </p:cBhvr>
                                    </p:animEffect>
                                    <p:anim calcmode="lin" valueType="num">
                                      <p:cBhvr>
                                        <p:cTn id="59" dur="1000" fill="hold"/>
                                        <p:tgtEl>
                                          <p:spTgt spid="10251"/>
                                        </p:tgtEl>
                                        <p:attrNameLst>
                                          <p:attrName>ppt_x</p:attrName>
                                        </p:attrNameLst>
                                      </p:cBhvr>
                                      <p:tavLst>
                                        <p:tav tm="0">
                                          <p:val>
                                            <p:strVal val="#ppt_x"/>
                                          </p:val>
                                        </p:tav>
                                        <p:tav tm="100000">
                                          <p:val>
                                            <p:strVal val="#ppt_x"/>
                                          </p:val>
                                        </p:tav>
                                      </p:tavLst>
                                    </p:anim>
                                    <p:anim calcmode="lin" valueType="num">
                                      <p:cBhvr>
                                        <p:cTn id="60" dur="1000" fill="hold"/>
                                        <p:tgtEl>
                                          <p:spTgt spid="1025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p:bldP spid="10246" grpId="0" animBg="1"/>
      <p:bldP spid="10247" grpId="0" animBg="1"/>
      <p:bldP spid="10248" grpId="0"/>
      <p:bldP spid="10249" grpId="0" animBg="1"/>
      <p:bldP spid="10250" grpId="0" animBg="1"/>
      <p:bldP spid="10251" grpId="0"/>
      <p:bldP spid="2"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580102" y="962684"/>
            <a:ext cx="3114673" cy="2621280"/>
          </a:xfrm>
          <a:prstGeom prst="rect">
            <a:avLst/>
          </a:prstGeom>
          <a:noFill/>
        </p:spPr>
        <p:txBody>
          <a:bodyPr wrap="square" rtlCol="0">
            <a:spAutoFit/>
          </a:bodyPr>
          <a:lstStyle/>
          <a:p>
            <a:pPr algn="ctr"/>
            <a:r>
              <a:rPr lang="en-US" altLang="zh-CN" sz="16600" b="1" dirty="0">
                <a:solidFill>
                  <a:srgbClr val="307524"/>
                </a:solidFill>
                <a:effectLst>
                  <a:outerShdw blurRad="38100" dist="38100" dir="2700000" algn="tl">
                    <a:srgbClr val="000000">
                      <a:alpha val="43137"/>
                    </a:srgbClr>
                  </a:outerShdw>
                </a:effectLst>
                <a:cs typeface="+mn-ea"/>
                <a:sym typeface="+mn-lt"/>
              </a:rPr>
              <a:t>03</a:t>
            </a:r>
          </a:p>
        </p:txBody>
      </p:sp>
      <p:sp>
        <p:nvSpPr>
          <p:cNvPr id="16" name="文本框 15"/>
          <p:cNvSpPr txBox="1"/>
          <p:nvPr/>
        </p:nvSpPr>
        <p:spPr>
          <a:xfrm>
            <a:off x="4427439" y="3242240"/>
            <a:ext cx="3420000" cy="584775"/>
          </a:xfrm>
          <a:prstGeom prst="rect">
            <a:avLst/>
          </a:prstGeom>
          <a:noFill/>
        </p:spPr>
        <p:txBody>
          <a:bodyPr wrap="square" rtlCol="0">
            <a:spAutoFit/>
          </a:bodyPr>
          <a:lstStyle/>
          <a:p>
            <a:pPr algn="ctr"/>
            <a:r>
              <a:rPr lang="en-US" altLang="zh-CN" sz="3200" dirty="0">
                <a:solidFill>
                  <a:schemeClr val="tx1"/>
                </a:solidFill>
                <a:cs typeface="+mn-ea"/>
                <a:sym typeface="+mn-lt"/>
              </a:rPr>
              <a:t>此处添加标题</a:t>
            </a:r>
          </a:p>
        </p:txBody>
      </p:sp>
      <p:sp>
        <p:nvSpPr>
          <p:cNvPr id="17" name="矩形 16"/>
          <p:cNvSpPr/>
          <p:nvPr/>
        </p:nvSpPr>
        <p:spPr>
          <a:xfrm>
            <a:off x="4491795" y="3800970"/>
            <a:ext cx="3291287" cy="246221"/>
          </a:xfrm>
          <a:prstGeom prst="rect">
            <a:avLst/>
          </a:prstGeom>
        </p:spPr>
        <p:txBody>
          <a:bodyPr wrap="none">
            <a:spAutoFit/>
          </a:bodyPr>
          <a:lstStyle/>
          <a:p>
            <a:pPr algn="ctr"/>
            <a:r>
              <a:rPr lang="zh-CN" altLang="en-US" sz="1000" dirty="0">
                <a:solidFill>
                  <a:schemeClr val="tx1"/>
                </a:solidFill>
                <a:cs typeface="+mn-ea"/>
                <a:sym typeface="+mn-lt"/>
              </a:rPr>
              <a:t>COPY OR WRITE YOUR TEXT AND PASTE IT HERE</a:t>
            </a:r>
          </a:p>
        </p:txBody>
      </p:sp>
    </p:spTree>
  </p:cSld>
  <p:clrMapOvr>
    <a:masterClrMapping/>
  </p:clrMapOvr>
  <p:transition advTm="379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290" name="MH_Picture_1"/>
          <p:cNvSpPr/>
          <p:nvPr/>
        </p:nvSpPr>
        <p:spPr bwMode="auto">
          <a:xfrm>
            <a:off x="3060700" y="2333308"/>
            <a:ext cx="6380163" cy="3495675"/>
          </a:xfrm>
          <a:custGeom>
            <a:avLst/>
            <a:gdLst>
              <a:gd name="T0" fmla="*/ 1595120 w 6380480"/>
              <a:gd name="T1" fmla="*/ 0 h 2986559"/>
              <a:gd name="T2" fmla="*/ 3190240 w 6380480"/>
              <a:gd name="T3" fmla="*/ 130510 h 2986559"/>
              <a:gd name="T4" fmla="*/ 4785360 w 6380480"/>
              <a:gd name="T5" fmla="*/ 0 h 2986559"/>
              <a:gd name="T6" fmla="*/ 6380480 w 6380480"/>
              <a:gd name="T7" fmla="*/ 130510 h 2986559"/>
              <a:gd name="T8" fmla="*/ 6380480 w 6380480"/>
              <a:gd name="T9" fmla="*/ 2815652 h 2986559"/>
              <a:gd name="T10" fmla="*/ 4785360 w 6380480"/>
              <a:gd name="T11" fmla="*/ 2986559 h 2986559"/>
              <a:gd name="T12" fmla="*/ 3190240 w 6380480"/>
              <a:gd name="T13" fmla="*/ 2815652 h 2986559"/>
              <a:gd name="T14" fmla="*/ 1595120 w 6380480"/>
              <a:gd name="T15" fmla="*/ 2986559 h 2986559"/>
              <a:gd name="T16" fmla="*/ 0 w 6380480"/>
              <a:gd name="T17" fmla="*/ 2815652 h 2986559"/>
              <a:gd name="T18" fmla="*/ 0 w 6380480"/>
              <a:gd name="T19" fmla="*/ 130510 h 2986559"/>
              <a:gd name="T20" fmla="*/ 1595120 w 6380480"/>
              <a:gd name="T21" fmla="*/ 0 h 2986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80480" h="2986559">
                <a:moveTo>
                  <a:pt x="1595120" y="0"/>
                </a:moveTo>
                <a:lnTo>
                  <a:pt x="3190240" y="130510"/>
                </a:lnTo>
                <a:lnTo>
                  <a:pt x="4785360" y="0"/>
                </a:lnTo>
                <a:lnTo>
                  <a:pt x="6380480" y="130510"/>
                </a:lnTo>
                <a:lnTo>
                  <a:pt x="6380480" y="2815652"/>
                </a:lnTo>
                <a:lnTo>
                  <a:pt x="4785360" y="2986559"/>
                </a:lnTo>
                <a:lnTo>
                  <a:pt x="3190240" y="2815652"/>
                </a:lnTo>
                <a:lnTo>
                  <a:pt x="1595120" y="2986559"/>
                </a:lnTo>
                <a:lnTo>
                  <a:pt x="0" y="2815652"/>
                </a:lnTo>
                <a:lnTo>
                  <a:pt x="0" y="130510"/>
                </a:lnTo>
                <a:lnTo>
                  <a:pt x="1595120" y="0"/>
                </a:lnTo>
                <a:close/>
              </a:path>
            </a:pathLst>
          </a:custGeom>
          <a:blipFill dpi="0" rotWithShape="1">
            <a:blip r:embed="rId2"/>
            <a:srcRect/>
            <a:stretch>
              <a:fillRect/>
            </a:stretch>
          </a:blipFill>
          <a:ln>
            <a:noFill/>
          </a:ln>
          <a:effectLst>
            <a:outerShdw sy="23000" kx="1199993" algn="br" rotWithShape="0">
              <a:srgbClr val="000000">
                <a:alpha val="17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12291" name="MH_Other_1"/>
          <p:cNvSpPr/>
          <p:nvPr/>
        </p:nvSpPr>
        <p:spPr bwMode="auto">
          <a:xfrm flipH="1">
            <a:off x="4656138" y="2333308"/>
            <a:ext cx="1595437" cy="3495675"/>
          </a:xfrm>
          <a:custGeom>
            <a:avLst/>
            <a:gdLst>
              <a:gd name="T0" fmla="*/ 1595120 w 1595120"/>
              <a:gd name="T1" fmla="*/ 0 h 2986559"/>
              <a:gd name="T2" fmla="*/ 1595120 w 1595120"/>
              <a:gd name="T3" fmla="*/ 2986559 h 2986559"/>
              <a:gd name="T4" fmla="*/ 0 w 1595120"/>
              <a:gd name="T5" fmla="*/ 2815652 h 2986559"/>
              <a:gd name="T6" fmla="*/ 0 w 1595120"/>
              <a:gd name="T7" fmla="*/ 130510 h 2986559"/>
              <a:gd name="T8" fmla="*/ 1595120 w 1595120"/>
              <a:gd name="T9" fmla="*/ 0 h 2986559"/>
            </a:gdLst>
            <a:ahLst/>
            <a:cxnLst>
              <a:cxn ang="0">
                <a:pos x="T0" y="T1"/>
              </a:cxn>
              <a:cxn ang="0">
                <a:pos x="T2" y="T3"/>
              </a:cxn>
              <a:cxn ang="0">
                <a:pos x="T4" y="T5"/>
              </a:cxn>
              <a:cxn ang="0">
                <a:pos x="T6" y="T7"/>
              </a:cxn>
              <a:cxn ang="0">
                <a:pos x="T8" y="T9"/>
              </a:cxn>
            </a:cxnLst>
            <a:rect l="0" t="0" r="r" b="b"/>
            <a:pathLst>
              <a:path w="1595120" h="2986559">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12292" name="MH_Other_2"/>
          <p:cNvSpPr/>
          <p:nvPr/>
        </p:nvSpPr>
        <p:spPr bwMode="auto">
          <a:xfrm flipH="1">
            <a:off x="7845425" y="2333308"/>
            <a:ext cx="1595438" cy="3495675"/>
          </a:xfrm>
          <a:custGeom>
            <a:avLst/>
            <a:gdLst>
              <a:gd name="T0" fmla="*/ 1595120 w 1595120"/>
              <a:gd name="T1" fmla="*/ 0 h 2986559"/>
              <a:gd name="T2" fmla="*/ 1595120 w 1595120"/>
              <a:gd name="T3" fmla="*/ 2986559 h 2986559"/>
              <a:gd name="T4" fmla="*/ 0 w 1595120"/>
              <a:gd name="T5" fmla="*/ 2815652 h 2986559"/>
              <a:gd name="T6" fmla="*/ 0 w 1595120"/>
              <a:gd name="T7" fmla="*/ 130510 h 2986559"/>
              <a:gd name="T8" fmla="*/ 1595120 w 1595120"/>
              <a:gd name="T9" fmla="*/ 0 h 2986559"/>
            </a:gdLst>
            <a:ahLst/>
            <a:cxnLst>
              <a:cxn ang="0">
                <a:pos x="T0" y="T1"/>
              </a:cxn>
              <a:cxn ang="0">
                <a:pos x="T2" y="T3"/>
              </a:cxn>
              <a:cxn ang="0">
                <a:pos x="T4" y="T5"/>
              </a:cxn>
              <a:cxn ang="0">
                <a:pos x="T6" y="T7"/>
              </a:cxn>
              <a:cxn ang="0">
                <a:pos x="T8" y="T9"/>
              </a:cxn>
            </a:cxnLst>
            <a:rect l="0" t="0" r="r" b="b"/>
            <a:pathLst>
              <a:path w="1595120" h="2986559">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12293" name="MH_Text_1"/>
          <p:cNvSpPr>
            <a:spLocks noChangeArrowheads="1"/>
          </p:cNvSpPr>
          <p:nvPr/>
        </p:nvSpPr>
        <p:spPr bwMode="auto">
          <a:xfrm>
            <a:off x="3402013" y="1412558"/>
            <a:ext cx="56991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20000"/>
              </a:lnSpc>
              <a:spcBef>
                <a:spcPct val="0"/>
              </a:spcBef>
              <a:spcAft>
                <a:spcPct val="0"/>
              </a:spcAft>
              <a:buFont typeface="Arial" panose="020B0604020202020204" pitchFamily="34" charset="0"/>
              <a:buNone/>
            </a:pPr>
            <a:r>
              <a:rPr lang="en-US" altLang="zh-CN" sz="1400">
                <a:solidFill>
                  <a:srgbClr val="595959"/>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Tree>
  </p:cSld>
  <p:clrMapOvr>
    <a:masterClrMapping/>
  </p:clrMapOvr>
  <p:transition advTm="538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3"/>
                                        </p:tgtEl>
                                        <p:attrNameLst>
                                          <p:attrName>ppt_y</p:attrName>
                                        </p:attrNameLst>
                                      </p:cBhvr>
                                      <p:tavLst>
                                        <p:tav tm="0">
                                          <p:val>
                                            <p:strVal val="#ppt_y"/>
                                          </p:val>
                                        </p:tav>
                                        <p:tav tm="100000">
                                          <p:val>
                                            <p:strVal val="#ppt_y"/>
                                          </p:val>
                                        </p:tav>
                                      </p:tavLst>
                                    </p:anim>
                                    <p:anim calcmode="lin" valueType="num">
                                      <p:cBhvr>
                                        <p:cTn id="9" dur="500" fill="hold"/>
                                        <p:tgtEl>
                                          <p:spTgt spid="1229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3"/>
                                        </p:tgtEl>
                                      </p:cBhvr>
                                    </p:animEffect>
                                  </p:childTnLst>
                                </p:cTn>
                              </p:par>
                            </p:childTnLst>
                          </p:cTn>
                        </p:par>
                        <p:par>
                          <p:cTn id="12" fill="hold">
                            <p:stCondLst>
                              <p:cond delay="3650"/>
                            </p:stCondLst>
                            <p:childTnLst>
                              <p:par>
                                <p:cTn id="13" presetID="47" presetClass="entr" presetSubtype="0" fill="hold" grpId="0" nodeType="after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1000"/>
                                        <p:tgtEl>
                                          <p:spTgt spid="12290"/>
                                        </p:tgtEl>
                                      </p:cBhvr>
                                    </p:animEffect>
                                    <p:anim calcmode="lin" valueType="num">
                                      <p:cBhvr>
                                        <p:cTn id="16" dur="1000" fill="hold"/>
                                        <p:tgtEl>
                                          <p:spTgt spid="12290"/>
                                        </p:tgtEl>
                                        <p:attrNameLst>
                                          <p:attrName>ppt_x</p:attrName>
                                        </p:attrNameLst>
                                      </p:cBhvr>
                                      <p:tavLst>
                                        <p:tav tm="0">
                                          <p:val>
                                            <p:strVal val="#ppt_x"/>
                                          </p:val>
                                        </p:tav>
                                        <p:tav tm="100000">
                                          <p:val>
                                            <p:strVal val="#ppt_x"/>
                                          </p:val>
                                        </p:tav>
                                      </p:tavLst>
                                    </p:anim>
                                    <p:anim calcmode="lin" valueType="num">
                                      <p:cBhvr>
                                        <p:cTn id="17" dur="1000" fill="hold"/>
                                        <p:tgtEl>
                                          <p:spTgt spid="12290"/>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fade">
                                      <p:cBhvr>
                                        <p:cTn id="20" dur="1000"/>
                                        <p:tgtEl>
                                          <p:spTgt spid="12291"/>
                                        </p:tgtEl>
                                      </p:cBhvr>
                                    </p:animEffect>
                                    <p:anim calcmode="lin" valueType="num">
                                      <p:cBhvr>
                                        <p:cTn id="21" dur="1000" fill="hold"/>
                                        <p:tgtEl>
                                          <p:spTgt spid="12291"/>
                                        </p:tgtEl>
                                        <p:attrNameLst>
                                          <p:attrName>ppt_x</p:attrName>
                                        </p:attrNameLst>
                                      </p:cBhvr>
                                      <p:tavLst>
                                        <p:tav tm="0">
                                          <p:val>
                                            <p:strVal val="#ppt_x"/>
                                          </p:val>
                                        </p:tav>
                                        <p:tav tm="100000">
                                          <p:val>
                                            <p:strVal val="#ppt_x"/>
                                          </p:val>
                                        </p:tav>
                                      </p:tavLst>
                                    </p:anim>
                                    <p:anim calcmode="lin" valueType="num">
                                      <p:cBhvr>
                                        <p:cTn id="22" dur="1000" fill="hold"/>
                                        <p:tgtEl>
                                          <p:spTgt spid="1229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fade">
                                      <p:cBhvr>
                                        <p:cTn id="25" dur="1000"/>
                                        <p:tgtEl>
                                          <p:spTgt spid="12292"/>
                                        </p:tgtEl>
                                      </p:cBhvr>
                                    </p:animEffect>
                                    <p:anim calcmode="lin" valueType="num">
                                      <p:cBhvr>
                                        <p:cTn id="26" dur="1000" fill="hold"/>
                                        <p:tgtEl>
                                          <p:spTgt spid="12292"/>
                                        </p:tgtEl>
                                        <p:attrNameLst>
                                          <p:attrName>ppt_x</p:attrName>
                                        </p:attrNameLst>
                                      </p:cBhvr>
                                      <p:tavLst>
                                        <p:tav tm="0">
                                          <p:val>
                                            <p:strVal val="#ppt_x"/>
                                          </p:val>
                                        </p:tav>
                                        <p:tav tm="100000">
                                          <p:val>
                                            <p:strVal val="#ppt_x"/>
                                          </p:val>
                                        </p:tav>
                                      </p:tavLst>
                                    </p:anim>
                                    <p:anim calcmode="lin" valueType="num">
                                      <p:cBhvr>
                                        <p:cTn id="27"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6386" name="MH_Picture_1"/>
          <p:cNvSpPr>
            <a:spLocks noChangeArrowheads="1"/>
          </p:cNvSpPr>
          <p:nvPr/>
        </p:nvSpPr>
        <p:spPr bwMode="auto">
          <a:xfrm>
            <a:off x="2628900" y="1825308"/>
            <a:ext cx="4918075" cy="2463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6387" name="MH_SubTitle_1"/>
          <p:cNvSpPr>
            <a:spLocks noChangeArrowheads="1"/>
          </p:cNvSpPr>
          <p:nvPr/>
        </p:nvSpPr>
        <p:spPr bwMode="auto">
          <a:xfrm>
            <a:off x="7546975" y="1825308"/>
            <a:ext cx="2552700" cy="2463800"/>
          </a:xfrm>
          <a:prstGeom prst="rect">
            <a:avLst/>
          </a:prstGeom>
          <a:solidFill>
            <a:srgbClr val="3075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145" tIns="46990" rIns="144145"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en-US" altLang="zh-CN" sz="1400">
                <a:solidFill>
                  <a:srgbClr val="FFFFFF"/>
                </a:solidFill>
                <a:latin typeface="+mn-lt"/>
                <a:ea typeface="+mn-ea"/>
                <a:cs typeface="+mn-ea"/>
                <a:sym typeface="+mn-lt"/>
              </a:rPr>
              <a:t>您的内容打在这里，或者通过复制您的文本后，在此框中选择粘贴，并选择只保留文字。您的内容打在这里，或者通过复制您的文本后，在此框中</a:t>
            </a:r>
          </a:p>
        </p:txBody>
      </p:sp>
      <p:sp>
        <p:nvSpPr>
          <p:cNvPr id="16388" name="MH_Text_1"/>
          <p:cNvSpPr txBox="1">
            <a:spLocks noChangeArrowheads="1"/>
          </p:cNvSpPr>
          <p:nvPr/>
        </p:nvSpPr>
        <p:spPr bwMode="auto">
          <a:xfrm>
            <a:off x="2628900" y="4565333"/>
            <a:ext cx="74707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30000"/>
              </a:lnSpc>
              <a:spcBef>
                <a:spcPct val="0"/>
              </a:spcBef>
              <a:spcAft>
                <a:spcPct val="0"/>
              </a:spcAft>
              <a:buFont typeface="Arial" panose="020B0604020202020204" pitchFamily="34" charset="0"/>
              <a:buNone/>
            </a:pPr>
            <a:r>
              <a:rPr lang="en-US" altLang="zh-CN" sz="1400">
                <a:solidFill>
                  <a:srgbClr val="595959"/>
                </a:solidFill>
                <a:latin typeface="+mn-lt"/>
                <a:ea typeface="+mn-ea"/>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ransition advTm="801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p:cTn id="12" dur="500" fill="hold"/>
                                        <p:tgtEl>
                                          <p:spTgt spid="16387"/>
                                        </p:tgtEl>
                                        <p:attrNameLst>
                                          <p:attrName>ppt_w</p:attrName>
                                        </p:attrNameLst>
                                      </p:cBhvr>
                                      <p:tavLst>
                                        <p:tav tm="0">
                                          <p:val>
                                            <p:fltVal val="0"/>
                                          </p:val>
                                        </p:tav>
                                        <p:tav tm="100000">
                                          <p:val>
                                            <p:strVal val="#ppt_w"/>
                                          </p:val>
                                        </p:tav>
                                      </p:tavLst>
                                    </p:anim>
                                    <p:anim calcmode="lin" valueType="num">
                                      <p:cBhvr>
                                        <p:cTn id="13" dur="500" fill="hold"/>
                                        <p:tgtEl>
                                          <p:spTgt spid="16387"/>
                                        </p:tgtEl>
                                        <p:attrNameLst>
                                          <p:attrName>ppt_h</p:attrName>
                                        </p:attrNameLst>
                                      </p:cBhvr>
                                      <p:tavLst>
                                        <p:tav tm="0">
                                          <p:val>
                                            <p:fltVal val="0"/>
                                          </p:val>
                                        </p:tav>
                                        <p:tav tm="100000">
                                          <p:val>
                                            <p:strVal val="#ppt_h"/>
                                          </p:val>
                                        </p:tav>
                                      </p:tavLst>
                                    </p:anim>
                                    <p:animEffect transition="in" filter="fade">
                                      <p:cBhvr>
                                        <p:cTn id="14" dur="500"/>
                                        <p:tgtEl>
                                          <p:spTgt spid="16387"/>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6388"/>
                                        </p:tgtEl>
                                        <p:attrNameLst>
                                          <p:attrName>style.visibility</p:attrName>
                                        </p:attrNameLst>
                                      </p:cBhvr>
                                      <p:to>
                                        <p:strVal val="visible"/>
                                      </p:to>
                                    </p:set>
                                    <p:anim calcmode="lin" valueType="num">
                                      <p:cBhvr>
                                        <p:cTn id="18" dur="500" fill="hold"/>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6388"/>
                                        </p:tgtEl>
                                        <p:attrNameLst>
                                          <p:attrName>ppt_y</p:attrName>
                                        </p:attrNameLst>
                                      </p:cBhvr>
                                      <p:tavLst>
                                        <p:tav tm="0">
                                          <p:val>
                                            <p:strVal val="#ppt_y"/>
                                          </p:val>
                                        </p:tav>
                                        <p:tav tm="100000">
                                          <p:val>
                                            <p:strVal val="#ppt_y"/>
                                          </p:val>
                                        </p:tav>
                                      </p:tavLst>
                                    </p:anim>
                                    <p:anim calcmode="lin" valueType="num">
                                      <p:cBhvr>
                                        <p:cTn id="20" dur="500" fill="hold"/>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638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0484" name="MH_Picture_1"/>
          <p:cNvSpPr/>
          <p:nvPr/>
        </p:nvSpPr>
        <p:spPr bwMode="auto">
          <a:xfrm>
            <a:off x="1516063" y="1741488"/>
            <a:ext cx="2252662" cy="3194050"/>
          </a:xfrm>
          <a:custGeom>
            <a:avLst/>
            <a:gdLst>
              <a:gd name="T0" fmla="*/ 0 w 1989077"/>
              <a:gd name="T1" fmla="*/ 0 h 2815963"/>
              <a:gd name="T2" fmla="*/ 693350 w 1989077"/>
              <a:gd name="T3" fmla="*/ 118646 h 2815963"/>
              <a:gd name="T4" fmla="*/ 1479808 w 1989077"/>
              <a:gd name="T5" fmla="*/ 220897 h 2815963"/>
              <a:gd name="T6" fmla="*/ 1989077 w 1989077"/>
              <a:gd name="T7" fmla="*/ 267413 h 2815963"/>
              <a:gd name="T8" fmla="*/ 1989077 w 1989077"/>
              <a:gd name="T9" fmla="*/ 571500 h 2815963"/>
              <a:gd name="T10" fmla="*/ 1989077 w 1989077"/>
              <a:gd name="T11" fmla="*/ 2244463 h 2815963"/>
              <a:gd name="T12" fmla="*/ 1989077 w 1989077"/>
              <a:gd name="T13" fmla="*/ 2548550 h 2815963"/>
              <a:gd name="T14" fmla="*/ 1479808 w 1989077"/>
              <a:gd name="T15" fmla="*/ 2595066 h 2815963"/>
              <a:gd name="T16" fmla="*/ 693350 w 1989077"/>
              <a:gd name="T17" fmla="*/ 2697317 h 2815963"/>
              <a:gd name="T18" fmla="*/ 0 w 1989077"/>
              <a:gd name="T19" fmla="*/ 2815963 h 2815963"/>
              <a:gd name="T20" fmla="*/ 0 w 1989077"/>
              <a:gd name="T21" fmla="*/ 2244463 h 2815963"/>
              <a:gd name="T22" fmla="*/ 0 w 1989077"/>
              <a:gd name="T23" fmla="*/ 571500 h 2815963"/>
              <a:gd name="T24" fmla="*/ 0 w 1989077"/>
              <a:gd name="T25" fmla="*/ 0 h 2815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0485" name="MH_Picture_2"/>
          <p:cNvSpPr/>
          <p:nvPr/>
        </p:nvSpPr>
        <p:spPr bwMode="auto">
          <a:xfrm>
            <a:off x="3811588" y="2046288"/>
            <a:ext cx="2255837" cy="2584450"/>
          </a:xfrm>
          <a:custGeom>
            <a:avLst/>
            <a:gdLst>
              <a:gd name="T0" fmla="*/ 0 w 1989078"/>
              <a:gd name="T1" fmla="*/ 0 h 2279483"/>
              <a:gd name="T2" fmla="*/ 302019 w 1989078"/>
              <a:gd name="T3" fmla="*/ 27586 h 2279483"/>
              <a:gd name="T4" fmla="*/ 1586666 w 1989078"/>
              <a:gd name="T5" fmla="*/ 85407 h 2279483"/>
              <a:gd name="T6" fmla="*/ 1989078 w 1989078"/>
              <a:gd name="T7" fmla="*/ 89021 h 2279483"/>
              <a:gd name="T8" fmla="*/ 1989078 w 1989078"/>
              <a:gd name="T9" fmla="*/ 303260 h 2279483"/>
              <a:gd name="T10" fmla="*/ 1989078 w 1989078"/>
              <a:gd name="T11" fmla="*/ 1976223 h 2279483"/>
              <a:gd name="T12" fmla="*/ 1989078 w 1989078"/>
              <a:gd name="T13" fmla="*/ 2190462 h 2279483"/>
              <a:gd name="T14" fmla="*/ 1586666 w 1989078"/>
              <a:gd name="T15" fmla="*/ 2194076 h 2279483"/>
              <a:gd name="T16" fmla="*/ 302019 w 1989078"/>
              <a:gd name="T17" fmla="*/ 2251897 h 2279483"/>
              <a:gd name="T18" fmla="*/ 0 w 1989078"/>
              <a:gd name="T19" fmla="*/ 2279483 h 2279483"/>
              <a:gd name="T20" fmla="*/ 0 w 1989078"/>
              <a:gd name="T21" fmla="*/ 1976223 h 2279483"/>
              <a:gd name="T22" fmla="*/ 0 w 1989078"/>
              <a:gd name="T23" fmla="*/ 303260 h 2279483"/>
              <a:gd name="T24" fmla="*/ 0 w 1989078"/>
              <a:gd name="T25" fmla="*/ 0 h 2279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0486" name="MH_Picture_3"/>
          <p:cNvSpPr/>
          <p:nvPr/>
        </p:nvSpPr>
        <p:spPr bwMode="auto">
          <a:xfrm>
            <a:off x="6111875" y="2076450"/>
            <a:ext cx="2255838" cy="2522538"/>
          </a:xfrm>
          <a:custGeom>
            <a:avLst/>
            <a:gdLst>
              <a:gd name="T0" fmla="*/ 1989076 w 1989076"/>
              <a:gd name="T1" fmla="*/ 0 h 2223959"/>
              <a:gd name="T2" fmla="*/ 1989076 w 1989076"/>
              <a:gd name="T3" fmla="*/ 275498 h 2223959"/>
              <a:gd name="T4" fmla="*/ 1989076 w 1989076"/>
              <a:gd name="T5" fmla="*/ 1948461 h 2223959"/>
              <a:gd name="T6" fmla="*/ 1989076 w 1989076"/>
              <a:gd name="T7" fmla="*/ 2223959 h 2223959"/>
              <a:gd name="T8" fmla="*/ 1570307 w 1989076"/>
              <a:gd name="T9" fmla="*/ 2197394 h 2223959"/>
              <a:gd name="T10" fmla="*/ 266699 w 1989076"/>
              <a:gd name="T11" fmla="*/ 2162358 h 2223959"/>
              <a:gd name="T12" fmla="*/ 0 w 1989076"/>
              <a:gd name="T13" fmla="*/ 2164753 h 2223959"/>
              <a:gd name="T14" fmla="*/ 0 w 1989076"/>
              <a:gd name="T15" fmla="*/ 1948461 h 2223959"/>
              <a:gd name="T16" fmla="*/ 0 w 1989076"/>
              <a:gd name="T17" fmla="*/ 275498 h 2223959"/>
              <a:gd name="T18" fmla="*/ 0 w 1989076"/>
              <a:gd name="T19" fmla="*/ 59206 h 2223959"/>
              <a:gd name="T20" fmla="*/ 266699 w 1989076"/>
              <a:gd name="T21" fmla="*/ 61601 h 2223959"/>
              <a:gd name="T22" fmla="*/ 1570307 w 1989076"/>
              <a:gd name="T23" fmla="*/ 26565 h 2223959"/>
              <a:gd name="T24" fmla="*/ 1989076 w 1989076"/>
              <a:gd name="T25" fmla="*/ 0 h 222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0487" name="MH_Picture_4"/>
          <p:cNvSpPr/>
          <p:nvPr/>
        </p:nvSpPr>
        <p:spPr bwMode="auto">
          <a:xfrm>
            <a:off x="8410575" y="1795463"/>
            <a:ext cx="2257425" cy="3086100"/>
          </a:xfrm>
          <a:custGeom>
            <a:avLst/>
            <a:gdLst>
              <a:gd name="T0" fmla="*/ 1989077 w 1989077"/>
              <a:gd name="T1" fmla="*/ 0 h 2721587"/>
              <a:gd name="T2" fmla="*/ 1989077 w 1989077"/>
              <a:gd name="T3" fmla="*/ 524312 h 2721587"/>
              <a:gd name="T4" fmla="*/ 1989077 w 1989077"/>
              <a:gd name="T5" fmla="*/ 2197275 h 2721587"/>
              <a:gd name="T6" fmla="*/ 1989077 w 1989077"/>
              <a:gd name="T7" fmla="*/ 2721587 h 2721587"/>
              <a:gd name="T8" fmla="*/ 1571487 w 1989077"/>
              <a:gd name="T9" fmla="*/ 2650129 h 2721587"/>
              <a:gd name="T10" fmla="*/ 785028 w 1989077"/>
              <a:gd name="T11" fmla="*/ 2547878 h 2721587"/>
              <a:gd name="T12" fmla="*/ 0 w 1989077"/>
              <a:gd name="T13" fmla="*/ 2476175 h 2721587"/>
              <a:gd name="T14" fmla="*/ 0 w 1989077"/>
              <a:gd name="T15" fmla="*/ 2197275 h 2721587"/>
              <a:gd name="T16" fmla="*/ 0 w 1989077"/>
              <a:gd name="T17" fmla="*/ 524312 h 2721587"/>
              <a:gd name="T18" fmla="*/ 0 w 1989077"/>
              <a:gd name="T19" fmla="*/ 245412 h 2721587"/>
              <a:gd name="T20" fmla="*/ 785028 w 1989077"/>
              <a:gd name="T21" fmla="*/ 173709 h 2721587"/>
              <a:gd name="T22" fmla="*/ 1571487 w 1989077"/>
              <a:gd name="T23" fmla="*/ 71458 h 2721587"/>
              <a:gd name="T24" fmla="*/ 1989077 w 1989077"/>
              <a:gd name="T25" fmla="*/ 0 h 272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0488" name="MH_Text_1"/>
          <p:cNvSpPr txBox="1">
            <a:spLocks noChangeArrowheads="1"/>
          </p:cNvSpPr>
          <p:nvPr/>
        </p:nvSpPr>
        <p:spPr bwMode="auto">
          <a:xfrm>
            <a:off x="2229485" y="4881563"/>
            <a:ext cx="773271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just" fontAlgn="base">
              <a:lnSpc>
                <a:spcPct val="140000"/>
              </a:lnSpc>
              <a:spcBef>
                <a:spcPct val="0"/>
              </a:spcBef>
              <a:spcAft>
                <a:spcPct val="0"/>
              </a:spcAft>
              <a:buFont typeface="Arial" panose="020B0604020202020204" pitchFamily="34" charset="0"/>
              <a:buNone/>
            </a:pPr>
            <a:r>
              <a:rPr lang="en-US" altLang="zh-CN" sz="1400">
                <a:solidFill>
                  <a:srgbClr val="000000"/>
                </a:solidFill>
                <a:latin typeface="+mn-lt"/>
                <a:ea typeface="+mn-ea"/>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ransition advTm="215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p:cTn id="12" dur="500" fill="hold"/>
                                        <p:tgtEl>
                                          <p:spTgt spid="20485"/>
                                        </p:tgtEl>
                                        <p:attrNameLst>
                                          <p:attrName>ppt_w</p:attrName>
                                        </p:attrNameLst>
                                      </p:cBhvr>
                                      <p:tavLst>
                                        <p:tav tm="0">
                                          <p:val>
                                            <p:fltVal val="0"/>
                                          </p:val>
                                        </p:tav>
                                        <p:tav tm="100000">
                                          <p:val>
                                            <p:strVal val="#ppt_w"/>
                                          </p:val>
                                        </p:tav>
                                      </p:tavLst>
                                    </p:anim>
                                    <p:anim calcmode="lin" valueType="num">
                                      <p:cBhvr>
                                        <p:cTn id="13" dur="500" fill="hold"/>
                                        <p:tgtEl>
                                          <p:spTgt spid="20485"/>
                                        </p:tgtEl>
                                        <p:attrNameLst>
                                          <p:attrName>ppt_h</p:attrName>
                                        </p:attrNameLst>
                                      </p:cBhvr>
                                      <p:tavLst>
                                        <p:tav tm="0">
                                          <p:val>
                                            <p:fltVal val="0"/>
                                          </p:val>
                                        </p:tav>
                                        <p:tav tm="100000">
                                          <p:val>
                                            <p:strVal val="#ppt_h"/>
                                          </p:val>
                                        </p:tav>
                                      </p:tavLst>
                                    </p:anim>
                                    <p:animEffect transition="in" filter="fade">
                                      <p:cBhvr>
                                        <p:cTn id="14" dur="500"/>
                                        <p:tgtEl>
                                          <p:spTgt spid="2048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486"/>
                                        </p:tgtEl>
                                        <p:attrNameLst>
                                          <p:attrName>style.visibility</p:attrName>
                                        </p:attrNameLst>
                                      </p:cBhvr>
                                      <p:to>
                                        <p:strVal val="visible"/>
                                      </p:to>
                                    </p:set>
                                    <p:anim calcmode="lin" valueType="num">
                                      <p:cBhvr>
                                        <p:cTn id="17" dur="500" fill="hold"/>
                                        <p:tgtEl>
                                          <p:spTgt spid="20486"/>
                                        </p:tgtEl>
                                        <p:attrNameLst>
                                          <p:attrName>ppt_w</p:attrName>
                                        </p:attrNameLst>
                                      </p:cBhvr>
                                      <p:tavLst>
                                        <p:tav tm="0">
                                          <p:val>
                                            <p:fltVal val="0"/>
                                          </p:val>
                                        </p:tav>
                                        <p:tav tm="100000">
                                          <p:val>
                                            <p:strVal val="#ppt_w"/>
                                          </p:val>
                                        </p:tav>
                                      </p:tavLst>
                                    </p:anim>
                                    <p:anim calcmode="lin" valueType="num">
                                      <p:cBhvr>
                                        <p:cTn id="18" dur="500" fill="hold"/>
                                        <p:tgtEl>
                                          <p:spTgt spid="20486"/>
                                        </p:tgtEl>
                                        <p:attrNameLst>
                                          <p:attrName>ppt_h</p:attrName>
                                        </p:attrNameLst>
                                      </p:cBhvr>
                                      <p:tavLst>
                                        <p:tav tm="0">
                                          <p:val>
                                            <p:fltVal val="0"/>
                                          </p:val>
                                        </p:tav>
                                        <p:tav tm="100000">
                                          <p:val>
                                            <p:strVal val="#ppt_h"/>
                                          </p:val>
                                        </p:tav>
                                      </p:tavLst>
                                    </p:anim>
                                    <p:animEffect transition="in" filter="fade">
                                      <p:cBhvr>
                                        <p:cTn id="19" dur="500"/>
                                        <p:tgtEl>
                                          <p:spTgt spid="2048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487"/>
                                        </p:tgtEl>
                                        <p:attrNameLst>
                                          <p:attrName>style.visibility</p:attrName>
                                        </p:attrNameLst>
                                      </p:cBhvr>
                                      <p:to>
                                        <p:strVal val="visible"/>
                                      </p:to>
                                    </p:set>
                                    <p:anim calcmode="lin" valueType="num">
                                      <p:cBhvr>
                                        <p:cTn id="22" dur="500" fill="hold"/>
                                        <p:tgtEl>
                                          <p:spTgt spid="20487"/>
                                        </p:tgtEl>
                                        <p:attrNameLst>
                                          <p:attrName>ppt_w</p:attrName>
                                        </p:attrNameLst>
                                      </p:cBhvr>
                                      <p:tavLst>
                                        <p:tav tm="0">
                                          <p:val>
                                            <p:fltVal val="0"/>
                                          </p:val>
                                        </p:tav>
                                        <p:tav tm="100000">
                                          <p:val>
                                            <p:strVal val="#ppt_w"/>
                                          </p:val>
                                        </p:tav>
                                      </p:tavLst>
                                    </p:anim>
                                    <p:anim calcmode="lin" valueType="num">
                                      <p:cBhvr>
                                        <p:cTn id="23" dur="500" fill="hold"/>
                                        <p:tgtEl>
                                          <p:spTgt spid="20487"/>
                                        </p:tgtEl>
                                        <p:attrNameLst>
                                          <p:attrName>ppt_h</p:attrName>
                                        </p:attrNameLst>
                                      </p:cBhvr>
                                      <p:tavLst>
                                        <p:tav tm="0">
                                          <p:val>
                                            <p:fltVal val="0"/>
                                          </p:val>
                                        </p:tav>
                                        <p:tav tm="100000">
                                          <p:val>
                                            <p:strVal val="#ppt_h"/>
                                          </p:val>
                                        </p:tav>
                                      </p:tavLst>
                                    </p:anim>
                                    <p:animEffect transition="in" filter="fade">
                                      <p:cBhvr>
                                        <p:cTn id="24" dur="500"/>
                                        <p:tgtEl>
                                          <p:spTgt spid="20487"/>
                                        </p:tgtEl>
                                      </p:cBhvr>
                                    </p:animEffect>
                                  </p:childTnLst>
                                </p:cTn>
                              </p:par>
                            </p:childTnLst>
                          </p:cTn>
                        </p:par>
                        <p:par>
                          <p:cTn id="25" fill="hold">
                            <p:stCondLst>
                              <p:cond delay="500"/>
                            </p:stCondLst>
                            <p:childTnLst>
                              <p:par>
                                <p:cTn id="26" presetID="47" presetClass="entr" presetSubtype="0" fill="hold" grpId="0" nodeType="after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fade">
                                      <p:cBhvr>
                                        <p:cTn id="28" dur="1000"/>
                                        <p:tgtEl>
                                          <p:spTgt spid="20488"/>
                                        </p:tgtEl>
                                      </p:cBhvr>
                                    </p:animEffect>
                                    <p:anim calcmode="lin" valueType="num">
                                      <p:cBhvr>
                                        <p:cTn id="29" dur="1000" fill="hold"/>
                                        <p:tgtEl>
                                          <p:spTgt spid="20488"/>
                                        </p:tgtEl>
                                        <p:attrNameLst>
                                          <p:attrName>ppt_x</p:attrName>
                                        </p:attrNameLst>
                                      </p:cBhvr>
                                      <p:tavLst>
                                        <p:tav tm="0">
                                          <p:val>
                                            <p:strVal val="#ppt_x"/>
                                          </p:val>
                                        </p:tav>
                                        <p:tav tm="100000">
                                          <p:val>
                                            <p:strVal val="#ppt_x"/>
                                          </p:val>
                                        </p:tav>
                                      </p:tavLst>
                                    </p:anim>
                                    <p:anim calcmode="lin" valueType="num">
                                      <p:cBhvr>
                                        <p:cTn id="30"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 name="椭圆 9"/>
          <p:cNvSpPr/>
          <p:nvPr/>
        </p:nvSpPr>
        <p:spPr>
          <a:xfrm>
            <a:off x="3354469" y="1838980"/>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3202456" y="1686967"/>
            <a:ext cx="723332" cy="723332"/>
          </a:xfrm>
          <a:prstGeom prst="roundRect">
            <a:avLst/>
          </a:prstGeom>
          <a:noFill/>
          <a:ln w="28575">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089081" y="1979763"/>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grpSp>
        <p:nvGrpSpPr>
          <p:cNvPr id="14" name="组合 13"/>
          <p:cNvGrpSpPr/>
          <p:nvPr/>
        </p:nvGrpSpPr>
        <p:grpSpPr>
          <a:xfrm>
            <a:off x="605370" y="2417965"/>
            <a:ext cx="2213302" cy="2377954"/>
            <a:chOff x="280704" y="1995241"/>
            <a:chExt cx="3096193" cy="3326525"/>
          </a:xfrm>
        </p:grpSpPr>
        <p:grpSp>
          <p:nvGrpSpPr>
            <p:cNvPr id="2" name="组合 1"/>
            <p:cNvGrpSpPr/>
            <p:nvPr/>
          </p:nvGrpSpPr>
          <p:grpSpPr>
            <a:xfrm>
              <a:off x="280704" y="1995241"/>
              <a:ext cx="3096193" cy="3326525"/>
              <a:chOff x="4486990" y="1826668"/>
              <a:chExt cx="3096193" cy="3326525"/>
            </a:xfrm>
          </p:grpSpPr>
          <p:grpSp>
            <p:nvGrpSpPr>
              <p:cNvPr id="9" name="组合 8"/>
              <p:cNvGrpSpPr/>
              <p:nvPr/>
            </p:nvGrpSpPr>
            <p:grpSpPr>
              <a:xfrm>
                <a:off x="4486990" y="1826668"/>
                <a:ext cx="3096193" cy="2669132"/>
                <a:chOff x="4798312" y="816656"/>
                <a:chExt cx="1526289" cy="1315766"/>
              </a:xfrm>
            </p:grpSpPr>
            <p:sp>
              <p:nvSpPr>
                <p:cNvPr id="13" name="六边形 12"/>
                <p:cNvSpPr/>
                <p:nvPr/>
              </p:nvSpPr>
              <p:spPr>
                <a:xfrm>
                  <a:off x="4950713" y="948036"/>
                  <a:ext cx="1221488" cy="1053007"/>
                </a:xfrm>
                <a:prstGeom prst="hexagon">
                  <a:avLst/>
                </a:prstGeom>
                <a:gradFill flip="none" rotWithShape="1">
                  <a:gsLst>
                    <a:gs pos="100000">
                      <a:schemeClr val="bg2"/>
                    </a:gs>
                    <a:gs pos="34000">
                      <a:schemeClr val="bg1"/>
                    </a:gs>
                  </a:gsLst>
                  <a:lin ang="2700000" scaled="1"/>
                  <a:tileRect/>
                </a:gra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六边形 14"/>
                <p:cNvSpPr/>
                <p:nvPr/>
              </p:nvSpPr>
              <p:spPr>
                <a:xfrm>
                  <a:off x="4798312" y="816656"/>
                  <a:ext cx="1526289" cy="1315766"/>
                </a:xfrm>
                <a:prstGeom prst="hexagon">
                  <a:avLst/>
                </a:prstGeom>
                <a:noFill/>
                <a:ln w="38100">
                  <a:solidFill>
                    <a:srgbClr val="307524"/>
                  </a:solidFill>
                </a:ln>
                <a:effectLst>
                  <a:innerShdw dist="127000" dir="135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5575104" y="2053238"/>
                <a:ext cx="919966" cy="3099955"/>
              </a:xfrm>
              <a:prstGeom prst="rect">
                <a:avLst/>
              </a:prstGeom>
              <a:noFill/>
            </p:spPr>
            <p:txBody>
              <a:bodyPr wrap="square" rtlCol="0">
                <a:spAutoFit/>
              </a:bodyPr>
              <a:lstStyle/>
              <a:p>
                <a:pPr algn="ctr"/>
                <a:endParaRPr lang="zh-CN" altLang="en-US" sz="13800" dirty="0">
                  <a:solidFill>
                    <a:srgbClr val="EF1D1D"/>
                  </a:solidFill>
                  <a:effectLst>
                    <a:innerShdw blurRad="114300" dist="139700" dir="13500000">
                      <a:prstClr val="black">
                        <a:alpha val="52000"/>
                      </a:prstClr>
                    </a:innerShdw>
                  </a:effectLst>
                  <a:cs typeface="+mn-ea"/>
                  <a:sym typeface="+mn-lt"/>
                </a:endParaRPr>
              </a:p>
            </p:txBody>
          </p:sp>
        </p:grpSp>
        <p:sp>
          <p:nvSpPr>
            <p:cNvPr id="17" name="KSO_Shape"/>
            <p:cNvSpPr/>
            <p:nvPr/>
          </p:nvSpPr>
          <p:spPr bwMode="auto">
            <a:xfrm>
              <a:off x="1089266" y="2590273"/>
              <a:ext cx="1479065" cy="1479065"/>
            </a:xfrm>
            <a:custGeom>
              <a:avLst/>
              <a:gdLst>
                <a:gd name="T0" fmla="*/ 0 w 2741"/>
                <a:gd name="T1" fmla="*/ 900198 h 2742"/>
                <a:gd name="T2" fmla="*/ 1799841 w 2741"/>
                <a:gd name="T3" fmla="*/ 900198 h 2742"/>
                <a:gd name="T4" fmla="*/ 899592 w 2741"/>
                <a:gd name="T5" fmla="*/ 135260 h 2742"/>
                <a:gd name="T6" fmla="*/ 899592 w 2741"/>
                <a:gd name="T7" fmla="*/ 1665137 h 2742"/>
                <a:gd name="T8" fmla="*/ 899592 w 2741"/>
                <a:gd name="T9" fmla="*/ 135260 h 2742"/>
                <a:gd name="T10" fmla="*/ 1463643 w 2741"/>
                <a:gd name="T11" fmla="*/ 903481 h 2742"/>
                <a:gd name="T12" fmla="*/ 1377624 w 2741"/>
                <a:gd name="T13" fmla="*/ 601446 h 2742"/>
                <a:gd name="T14" fmla="*/ 1563452 w 2741"/>
                <a:gd name="T15" fmla="*/ 900198 h 2742"/>
                <a:gd name="T16" fmla="*/ 997431 w 2741"/>
                <a:gd name="T17" fmla="*/ 779384 h 2742"/>
                <a:gd name="T18" fmla="*/ 1128102 w 2741"/>
                <a:gd name="T19" fmla="*/ 885097 h 2742"/>
                <a:gd name="T20" fmla="*/ 899592 w 2741"/>
                <a:gd name="T21" fmla="*/ 336179 h 2742"/>
                <a:gd name="T22" fmla="*/ 458989 w 2741"/>
                <a:gd name="T23" fmla="*/ 866712 h 2742"/>
                <a:gd name="T24" fmla="*/ 240329 w 2741"/>
                <a:gd name="T25" fmla="*/ 940251 h 2742"/>
                <a:gd name="T26" fmla="*/ 236389 w 2741"/>
                <a:gd name="T27" fmla="*/ 903481 h 2742"/>
                <a:gd name="T28" fmla="*/ 900249 w 2741"/>
                <a:gd name="T29" fmla="*/ 236376 h 2742"/>
                <a:gd name="T30" fmla="*/ 1222001 w 2741"/>
                <a:gd name="T31" fmla="*/ 437952 h 2742"/>
                <a:gd name="T32" fmla="*/ 713764 w 2741"/>
                <a:gd name="T33" fmla="*/ 1269864 h 2742"/>
                <a:gd name="T34" fmla="*/ 604762 w 2741"/>
                <a:gd name="T35" fmla="*/ 1395275 h 2742"/>
                <a:gd name="T36" fmla="*/ 909442 w 2741"/>
                <a:gd name="T37" fmla="*/ 836508 h 2742"/>
                <a:gd name="T38" fmla="*/ 909442 w 2741"/>
                <a:gd name="T39" fmla="*/ 1191729 h 2742"/>
                <a:gd name="T40" fmla="*/ 909442 w 2741"/>
                <a:gd name="T41" fmla="*/ 836508 h 2742"/>
                <a:gd name="T42" fmla="*/ 1003997 w 2741"/>
                <a:gd name="T43" fmla="*/ 977677 h 2742"/>
                <a:gd name="T44" fmla="*/ 815543 w 2741"/>
                <a:gd name="T45" fmla="*/ 977677 h 2742"/>
                <a:gd name="T46" fmla="*/ 823422 w 2741"/>
                <a:gd name="T47" fmla="*/ 1522655 h 2742"/>
                <a:gd name="T48" fmla="*/ 750536 w 2741"/>
                <a:gd name="T49" fmla="*/ 1267894 h 2742"/>
                <a:gd name="T50" fmla="*/ 823422 w 2741"/>
                <a:gd name="T51" fmla="*/ 1522655 h 2742"/>
                <a:gd name="T52" fmla="*/ 859537 w 2741"/>
                <a:gd name="T53" fmla="*/ 1522655 h 2742"/>
                <a:gd name="T54" fmla="*/ 932424 w 2741"/>
                <a:gd name="T55" fmla="*/ 1267894 h 2742"/>
                <a:gd name="T56" fmla="*/ 1042082 w 2741"/>
                <a:gd name="T57" fmla="*/ 1522655 h 2742"/>
                <a:gd name="T58" fmla="*/ 969196 w 2741"/>
                <a:gd name="T59" fmla="*/ 1267894 h 2742"/>
                <a:gd name="T60" fmla="*/ 1042082 w 2741"/>
                <a:gd name="T61" fmla="*/ 1522655 h 2742"/>
                <a:gd name="T62" fmla="*/ 1078197 w 2741"/>
                <a:gd name="T63" fmla="*/ 1520685 h 2742"/>
                <a:gd name="T64" fmla="*/ 1187199 w 2741"/>
                <a:gd name="T65" fmla="*/ 1395275 h 27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41" h="2742">
                  <a:moveTo>
                    <a:pt x="1370" y="2742"/>
                  </a:moveTo>
                  <a:cubicBezTo>
                    <a:pt x="613" y="2742"/>
                    <a:pt x="0" y="2128"/>
                    <a:pt x="0" y="1371"/>
                  </a:cubicBezTo>
                  <a:cubicBezTo>
                    <a:pt x="0" y="614"/>
                    <a:pt x="613" y="0"/>
                    <a:pt x="1370" y="0"/>
                  </a:cubicBezTo>
                  <a:cubicBezTo>
                    <a:pt x="2128" y="0"/>
                    <a:pt x="2741" y="614"/>
                    <a:pt x="2741" y="1371"/>
                  </a:cubicBezTo>
                  <a:cubicBezTo>
                    <a:pt x="2741" y="2128"/>
                    <a:pt x="2128" y="2742"/>
                    <a:pt x="1370" y="2742"/>
                  </a:cubicBezTo>
                  <a:close/>
                  <a:moveTo>
                    <a:pt x="1370" y="206"/>
                  </a:moveTo>
                  <a:cubicBezTo>
                    <a:pt x="727" y="206"/>
                    <a:pt x="205" y="727"/>
                    <a:pt x="205" y="1371"/>
                  </a:cubicBezTo>
                  <a:cubicBezTo>
                    <a:pt x="205" y="2014"/>
                    <a:pt x="727" y="2536"/>
                    <a:pt x="1370" y="2536"/>
                  </a:cubicBezTo>
                  <a:cubicBezTo>
                    <a:pt x="2014" y="2536"/>
                    <a:pt x="2536" y="2014"/>
                    <a:pt x="2536" y="1371"/>
                  </a:cubicBezTo>
                  <a:cubicBezTo>
                    <a:pt x="2536" y="727"/>
                    <a:pt x="2014" y="206"/>
                    <a:pt x="1370" y="206"/>
                  </a:cubicBezTo>
                  <a:close/>
                  <a:moveTo>
                    <a:pt x="2381" y="1376"/>
                  </a:moveTo>
                  <a:cubicBezTo>
                    <a:pt x="2229" y="1376"/>
                    <a:pt x="2229" y="1376"/>
                    <a:pt x="2229" y="1376"/>
                  </a:cubicBezTo>
                  <a:cubicBezTo>
                    <a:pt x="2229" y="1374"/>
                    <a:pt x="2229" y="1372"/>
                    <a:pt x="2229" y="1371"/>
                  </a:cubicBezTo>
                  <a:cubicBezTo>
                    <a:pt x="2229" y="1204"/>
                    <a:pt x="2181" y="1048"/>
                    <a:pt x="2098" y="916"/>
                  </a:cubicBezTo>
                  <a:cubicBezTo>
                    <a:pt x="2132" y="868"/>
                    <a:pt x="2167" y="820"/>
                    <a:pt x="2192" y="784"/>
                  </a:cubicBezTo>
                  <a:cubicBezTo>
                    <a:pt x="2310" y="950"/>
                    <a:pt x="2381" y="1152"/>
                    <a:pt x="2381" y="1371"/>
                  </a:cubicBezTo>
                  <a:cubicBezTo>
                    <a:pt x="2381" y="1372"/>
                    <a:pt x="2381" y="1374"/>
                    <a:pt x="2381" y="1376"/>
                  </a:cubicBezTo>
                  <a:close/>
                  <a:moveTo>
                    <a:pt x="1519" y="1187"/>
                  </a:moveTo>
                  <a:cubicBezTo>
                    <a:pt x="2121" y="601"/>
                    <a:pt x="2121" y="601"/>
                    <a:pt x="2121" y="601"/>
                  </a:cubicBezTo>
                  <a:cubicBezTo>
                    <a:pt x="2121" y="601"/>
                    <a:pt x="1724" y="1338"/>
                    <a:pt x="1718" y="1348"/>
                  </a:cubicBezTo>
                  <a:cubicBezTo>
                    <a:pt x="1670" y="1218"/>
                    <a:pt x="1519" y="1187"/>
                    <a:pt x="1519" y="1187"/>
                  </a:cubicBezTo>
                  <a:close/>
                  <a:moveTo>
                    <a:pt x="1370" y="512"/>
                  </a:moveTo>
                  <a:cubicBezTo>
                    <a:pt x="913" y="512"/>
                    <a:pt x="541" y="870"/>
                    <a:pt x="514" y="1320"/>
                  </a:cubicBezTo>
                  <a:cubicBezTo>
                    <a:pt x="699" y="1320"/>
                    <a:pt x="699" y="1320"/>
                    <a:pt x="699" y="1320"/>
                  </a:cubicBezTo>
                  <a:cubicBezTo>
                    <a:pt x="699" y="1432"/>
                    <a:pt x="699" y="1432"/>
                    <a:pt x="699" y="1432"/>
                  </a:cubicBezTo>
                  <a:cubicBezTo>
                    <a:pt x="366" y="1432"/>
                    <a:pt x="366" y="1432"/>
                    <a:pt x="366" y="1432"/>
                  </a:cubicBezTo>
                  <a:cubicBezTo>
                    <a:pt x="366" y="1376"/>
                    <a:pt x="366" y="1376"/>
                    <a:pt x="366" y="1376"/>
                  </a:cubicBezTo>
                  <a:cubicBezTo>
                    <a:pt x="360" y="1376"/>
                    <a:pt x="360" y="1376"/>
                    <a:pt x="360" y="1376"/>
                  </a:cubicBezTo>
                  <a:cubicBezTo>
                    <a:pt x="360" y="1374"/>
                    <a:pt x="360" y="1372"/>
                    <a:pt x="360" y="1371"/>
                  </a:cubicBezTo>
                  <a:cubicBezTo>
                    <a:pt x="360" y="813"/>
                    <a:pt x="813" y="360"/>
                    <a:pt x="1371" y="360"/>
                  </a:cubicBezTo>
                  <a:cubicBezTo>
                    <a:pt x="1597" y="360"/>
                    <a:pt x="1806" y="436"/>
                    <a:pt x="1974" y="562"/>
                  </a:cubicBezTo>
                  <a:cubicBezTo>
                    <a:pt x="1861" y="667"/>
                    <a:pt x="1861" y="667"/>
                    <a:pt x="1861" y="667"/>
                  </a:cubicBezTo>
                  <a:cubicBezTo>
                    <a:pt x="1722" y="570"/>
                    <a:pt x="1553" y="512"/>
                    <a:pt x="1370" y="512"/>
                  </a:cubicBezTo>
                  <a:close/>
                  <a:moveTo>
                    <a:pt x="1087" y="1934"/>
                  </a:moveTo>
                  <a:cubicBezTo>
                    <a:pt x="1087" y="2316"/>
                    <a:pt x="1087" y="2316"/>
                    <a:pt x="1087" y="2316"/>
                  </a:cubicBezTo>
                  <a:cubicBezTo>
                    <a:pt x="993" y="2303"/>
                    <a:pt x="921" y="2223"/>
                    <a:pt x="921" y="2125"/>
                  </a:cubicBezTo>
                  <a:cubicBezTo>
                    <a:pt x="921" y="2027"/>
                    <a:pt x="993" y="1947"/>
                    <a:pt x="1087" y="1934"/>
                  </a:cubicBezTo>
                  <a:close/>
                  <a:moveTo>
                    <a:pt x="1385" y="1274"/>
                  </a:moveTo>
                  <a:cubicBezTo>
                    <a:pt x="1535" y="1274"/>
                    <a:pt x="1656" y="1395"/>
                    <a:pt x="1656" y="1545"/>
                  </a:cubicBezTo>
                  <a:cubicBezTo>
                    <a:pt x="1656" y="1694"/>
                    <a:pt x="1535" y="1815"/>
                    <a:pt x="1385" y="1815"/>
                  </a:cubicBezTo>
                  <a:cubicBezTo>
                    <a:pt x="1236" y="1815"/>
                    <a:pt x="1115" y="1694"/>
                    <a:pt x="1115" y="1545"/>
                  </a:cubicBezTo>
                  <a:cubicBezTo>
                    <a:pt x="1115" y="1395"/>
                    <a:pt x="1236" y="1274"/>
                    <a:pt x="1385" y="1274"/>
                  </a:cubicBezTo>
                  <a:close/>
                  <a:moveTo>
                    <a:pt x="1385" y="1596"/>
                  </a:moveTo>
                  <a:cubicBezTo>
                    <a:pt x="1465" y="1596"/>
                    <a:pt x="1529" y="1548"/>
                    <a:pt x="1529" y="1489"/>
                  </a:cubicBezTo>
                  <a:cubicBezTo>
                    <a:pt x="1529" y="1430"/>
                    <a:pt x="1465" y="1382"/>
                    <a:pt x="1385" y="1382"/>
                  </a:cubicBezTo>
                  <a:cubicBezTo>
                    <a:pt x="1306" y="1382"/>
                    <a:pt x="1242" y="1430"/>
                    <a:pt x="1242" y="1489"/>
                  </a:cubicBezTo>
                  <a:cubicBezTo>
                    <a:pt x="1242" y="1548"/>
                    <a:pt x="1306" y="1596"/>
                    <a:pt x="1385" y="1596"/>
                  </a:cubicBezTo>
                  <a:close/>
                  <a:moveTo>
                    <a:pt x="1254" y="2319"/>
                  </a:moveTo>
                  <a:cubicBezTo>
                    <a:pt x="1143" y="2319"/>
                    <a:pt x="1143" y="2319"/>
                    <a:pt x="1143" y="2319"/>
                  </a:cubicBezTo>
                  <a:cubicBezTo>
                    <a:pt x="1143" y="1931"/>
                    <a:pt x="1143" y="1931"/>
                    <a:pt x="1143" y="1931"/>
                  </a:cubicBezTo>
                  <a:cubicBezTo>
                    <a:pt x="1254" y="1931"/>
                    <a:pt x="1254" y="1931"/>
                    <a:pt x="1254" y="1931"/>
                  </a:cubicBezTo>
                  <a:lnTo>
                    <a:pt x="1254" y="2319"/>
                  </a:lnTo>
                  <a:close/>
                  <a:moveTo>
                    <a:pt x="1420" y="2319"/>
                  </a:moveTo>
                  <a:cubicBezTo>
                    <a:pt x="1309" y="2319"/>
                    <a:pt x="1309" y="2319"/>
                    <a:pt x="1309" y="2319"/>
                  </a:cubicBezTo>
                  <a:cubicBezTo>
                    <a:pt x="1309" y="1931"/>
                    <a:pt x="1309" y="1931"/>
                    <a:pt x="1309" y="1931"/>
                  </a:cubicBezTo>
                  <a:cubicBezTo>
                    <a:pt x="1420" y="1931"/>
                    <a:pt x="1420" y="1931"/>
                    <a:pt x="1420" y="1931"/>
                  </a:cubicBezTo>
                  <a:lnTo>
                    <a:pt x="1420" y="2319"/>
                  </a:lnTo>
                  <a:close/>
                  <a:moveTo>
                    <a:pt x="1587" y="2319"/>
                  </a:moveTo>
                  <a:cubicBezTo>
                    <a:pt x="1476" y="2319"/>
                    <a:pt x="1476" y="2319"/>
                    <a:pt x="1476" y="2319"/>
                  </a:cubicBezTo>
                  <a:cubicBezTo>
                    <a:pt x="1476" y="1931"/>
                    <a:pt x="1476" y="1931"/>
                    <a:pt x="1476" y="1931"/>
                  </a:cubicBezTo>
                  <a:cubicBezTo>
                    <a:pt x="1587" y="1931"/>
                    <a:pt x="1587" y="1931"/>
                    <a:pt x="1587" y="1931"/>
                  </a:cubicBezTo>
                  <a:lnTo>
                    <a:pt x="1587" y="2319"/>
                  </a:lnTo>
                  <a:close/>
                  <a:moveTo>
                    <a:pt x="1808" y="2125"/>
                  </a:moveTo>
                  <a:cubicBezTo>
                    <a:pt x="1808" y="2223"/>
                    <a:pt x="1736" y="2303"/>
                    <a:pt x="1642" y="2316"/>
                  </a:cubicBezTo>
                  <a:cubicBezTo>
                    <a:pt x="1642" y="1934"/>
                    <a:pt x="1642" y="1934"/>
                    <a:pt x="1642" y="1934"/>
                  </a:cubicBezTo>
                  <a:cubicBezTo>
                    <a:pt x="1736" y="1947"/>
                    <a:pt x="1808" y="2027"/>
                    <a:pt x="1808" y="2125"/>
                  </a:cubicBezTo>
                  <a:close/>
                </a:path>
              </a:pathLst>
            </a:custGeom>
            <a:solidFill>
              <a:srgbClr val="307524"/>
            </a:solidFill>
            <a:ln>
              <a:noFill/>
            </a:ln>
            <a:effectLst>
              <a:innerShdw blurRad="190500" dist="152400" dir="13500000">
                <a:prstClr val="black">
                  <a:alpha val="51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sp>
        <p:nvSpPr>
          <p:cNvPr id="18" name="椭圆 17"/>
          <p:cNvSpPr/>
          <p:nvPr/>
        </p:nvSpPr>
        <p:spPr>
          <a:xfrm>
            <a:off x="3354469" y="4503821"/>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a:off x="3202456" y="4351808"/>
            <a:ext cx="723332" cy="723332"/>
          </a:xfrm>
          <a:prstGeom prst="roundRect">
            <a:avLst/>
          </a:prstGeom>
          <a:noFill/>
          <a:ln w="28575">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7805914" y="1832955"/>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a:off x="7653901" y="1680942"/>
            <a:ext cx="723332" cy="723332"/>
          </a:xfrm>
          <a:prstGeom prst="roundRect">
            <a:avLst/>
          </a:prstGeom>
          <a:noFill/>
          <a:ln w="28575">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7805914" y="4416033"/>
            <a:ext cx="419307" cy="419307"/>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7653901" y="4264020"/>
            <a:ext cx="723332" cy="723332"/>
          </a:xfrm>
          <a:prstGeom prst="roundRect">
            <a:avLst/>
          </a:prstGeom>
          <a:noFill/>
          <a:ln w="28575">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4062091" y="1680942"/>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3" name="文本框 32"/>
          <p:cNvSpPr txBox="1"/>
          <p:nvPr/>
        </p:nvSpPr>
        <p:spPr>
          <a:xfrm>
            <a:off x="4089081" y="4623841"/>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4" name="矩形 33"/>
          <p:cNvSpPr/>
          <p:nvPr/>
        </p:nvSpPr>
        <p:spPr>
          <a:xfrm>
            <a:off x="4062091" y="4325020"/>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5" name="文本框 34"/>
          <p:cNvSpPr txBox="1"/>
          <p:nvPr/>
        </p:nvSpPr>
        <p:spPr>
          <a:xfrm>
            <a:off x="8501004" y="1979763"/>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6" name="矩形 35"/>
          <p:cNvSpPr/>
          <p:nvPr/>
        </p:nvSpPr>
        <p:spPr>
          <a:xfrm>
            <a:off x="8474014" y="1680942"/>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7" name="文本框 36"/>
          <p:cNvSpPr txBox="1"/>
          <p:nvPr/>
        </p:nvSpPr>
        <p:spPr>
          <a:xfrm>
            <a:off x="8528300" y="4503821"/>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8" name="矩形 37"/>
          <p:cNvSpPr/>
          <p:nvPr/>
        </p:nvSpPr>
        <p:spPr>
          <a:xfrm>
            <a:off x="8501310" y="4205000"/>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42" name="椭圆 41"/>
          <p:cNvSpPr/>
          <p:nvPr/>
        </p:nvSpPr>
        <p:spPr>
          <a:xfrm>
            <a:off x="3475863" y="1960374"/>
            <a:ext cx="176518" cy="176518"/>
          </a:xfrm>
          <a:prstGeom prst="ellipse">
            <a:avLst/>
          </a:prstGeom>
          <a:solidFill>
            <a:srgbClr val="307524"/>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3478511" y="4625785"/>
            <a:ext cx="176518" cy="176518"/>
          </a:xfrm>
          <a:prstGeom prst="ellipse">
            <a:avLst/>
          </a:prstGeom>
          <a:solidFill>
            <a:srgbClr val="307524"/>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7927308" y="1954349"/>
            <a:ext cx="176518" cy="176518"/>
          </a:xfrm>
          <a:prstGeom prst="ellipse">
            <a:avLst/>
          </a:prstGeom>
          <a:solidFill>
            <a:srgbClr val="307524"/>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7927308" y="4535582"/>
            <a:ext cx="176518" cy="176518"/>
          </a:xfrm>
          <a:prstGeom prst="ellipse">
            <a:avLst/>
          </a:prstGeom>
          <a:solidFill>
            <a:srgbClr val="307524"/>
          </a:solidFill>
          <a:ln>
            <a:noFill/>
          </a:ln>
          <a:effectLst>
            <a:innerShdw blurRad="38100" dist="50800" dir="135000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Tm="266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10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anim calcmode="lin" valueType="num">
                                      <p:cBhvr>
                                        <p:cTn id="100" dur="1000" fill="hold"/>
                                        <p:tgtEl>
                                          <p:spTgt spid="33"/>
                                        </p:tgtEl>
                                        <p:attrNameLst>
                                          <p:attrName>ppt_x</p:attrName>
                                        </p:attrNameLst>
                                      </p:cBhvr>
                                      <p:tavLst>
                                        <p:tav tm="0">
                                          <p:val>
                                            <p:strVal val="#ppt_x"/>
                                          </p:val>
                                        </p:tav>
                                        <p:tav tm="100000">
                                          <p:val>
                                            <p:strVal val="#ppt_x"/>
                                          </p:val>
                                        </p:tav>
                                      </p:tavLst>
                                    </p:anim>
                                    <p:anim calcmode="lin" valueType="num">
                                      <p:cBhvr>
                                        <p:cTn id="101" dur="1000" fill="hold"/>
                                        <p:tgtEl>
                                          <p:spTgt spid="3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anim calcmode="lin" valueType="num">
                                      <p:cBhvr>
                                        <p:cTn id="105" dur="1000" fill="hold"/>
                                        <p:tgtEl>
                                          <p:spTgt spid="38"/>
                                        </p:tgtEl>
                                        <p:attrNameLst>
                                          <p:attrName>ppt_x</p:attrName>
                                        </p:attrNameLst>
                                      </p:cBhvr>
                                      <p:tavLst>
                                        <p:tav tm="0">
                                          <p:val>
                                            <p:strVal val="#ppt_x"/>
                                          </p:val>
                                        </p:tav>
                                        <p:tav tm="100000">
                                          <p:val>
                                            <p:strVal val="#ppt_x"/>
                                          </p:val>
                                        </p:tav>
                                      </p:tavLst>
                                    </p:anim>
                                    <p:anim calcmode="lin" valueType="num">
                                      <p:cBhvr>
                                        <p:cTn id="106" dur="1000" fill="hold"/>
                                        <p:tgtEl>
                                          <p:spTgt spid="38"/>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8" grpId="0" animBg="1"/>
      <p:bldP spid="19" grpId="0" animBg="1"/>
      <p:bldP spid="24" grpId="0" animBg="1"/>
      <p:bldP spid="25" grpId="0" animBg="1"/>
      <p:bldP spid="27" grpId="0" animBg="1"/>
      <p:bldP spid="28" grpId="0" animBg="1"/>
      <p:bldP spid="32" grpId="0"/>
      <p:bldP spid="33" grpId="0"/>
      <p:bldP spid="34" grpId="0"/>
      <p:bldP spid="35" grpId="0"/>
      <p:bldP spid="36" grpId="0"/>
      <p:bldP spid="37" grpId="0"/>
      <p:bldP spid="38" grpId="0"/>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4" name="组合 23"/>
          <p:cNvGrpSpPr/>
          <p:nvPr/>
        </p:nvGrpSpPr>
        <p:grpSpPr>
          <a:xfrm>
            <a:off x="1511754" y="1786067"/>
            <a:ext cx="1913617" cy="1858203"/>
            <a:chOff x="2019754" y="2790825"/>
            <a:chExt cx="2010742" cy="1952515"/>
          </a:xfrm>
        </p:grpSpPr>
        <p:sp>
          <p:nvSpPr>
            <p:cNvPr id="16" name="圆角矩形 15"/>
            <p:cNvSpPr/>
            <p:nvPr/>
          </p:nvSpPr>
          <p:spPr>
            <a:xfrm>
              <a:off x="2019754" y="2790825"/>
              <a:ext cx="1550760" cy="1550760"/>
            </a:xfrm>
            <a:prstGeom prst="roundRect">
              <a:avLst/>
            </a:prstGeom>
            <a:noFill/>
            <a:ln w="38100">
              <a:solidFill>
                <a:srgbClr val="30752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2279877" y="3050948"/>
              <a:ext cx="1030514" cy="1030514"/>
            </a:xfrm>
            <a:prstGeom prst="roundRect">
              <a:avLst/>
            </a:prstGeom>
            <a:blipFill rotWithShape="1">
              <a:blip r:embed="rId2" cstate="screen"/>
              <a:stretch>
                <a:fillRect/>
              </a:stretch>
            </a:blip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3229428" y="4000499"/>
              <a:ext cx="682172" cy="682172"/>
            </a:xfrm>
            <a:prstGeom prst="roundRect">
              <a:avLst/>
            </a:prstGeom>
            <a:solidFill>
              <a:srgbClr val="92D050"/>
            </a:solidFill>
            <a:ln>
              <a:no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110531" y="3934846"/>
              <a:ext cx="919965" cy="808494"/>
            </a:xfrm>
            <a:prstGeom prst="rect">
              <a:avLst/>
            </a:prstGeom>
            <a:noFill/>
          </p:spPr>
          <p:txBody>
            <a:bodyPr wrap="square" rtlCol="0">
              <a:spAutoFit/>
            </a:bodyPr>
            <a:lstStyle/>
            <a:p>
              <a:pPr algn="ctr"/>
              <a:r>
                <a:rPr lang="en-US" altLang="zh-CN" sz="4400" dirty="0" smtClean="0">
                  <a:solidFill>
                    <a:schemeClr val="bg1"/>
                  </a:solidFill>
                  <a:effectLst>
                    <a:outerShdw blurRad="25400" dist="114300" dir="2700000" algn="tl" rotWithShape="0">
                      <a:prstClr val="black">
                        <a:alpha val="45000"/>
                      </a:prstClr>
                    </a:outerShdw>
                  </a:effectLst>
                  <a:cs typeface="+mn-ea"/>
                  <a:sym typeface="+mn-lt"/>
                </a:rPr>
                <a:t>1</a:t>
              </a:r>
              <a:endParaRPr lang="zh-CN" altLang="en-US" sz="4400" dirty="0">
                <a:solidFill>
                  <a:schemeClr val="bg1"/>
                </a:solidFill>
                <a:effectLst>
                  <a:outerShdw blurRad="25400" dist="114300" dir="2700000" algn="tl" rotWithShape="0">
                    <a:prstClr val="black">
                      <a:alpha val="45000"/>
                    </a:prstClr>
                  </a:outerShdw>
                </a:effectLst>
                <a:cs typeface="+mn-ea"/>
                <a:sym typeface="+mn-lt"/>
              </a:endParaRPr>
            </a:p>
          </p:txBody>
        </p:sp>
      </p:grpSp>
      <p:grpSp>
        <p:nvGrpSpPr>
          <p:cNvPr id="25" name="组合 24"/>
          <p:cNvGrpSpPr/>
          <p:nvPr/>
        </p:nvGrpSpPr>
        <p:grpSpPr>
          <a:xfrm>
            <a:off x="4063724" y="1786067"/>
            <a:ext cx="1926316" cy="1860743"/>
            <a:chOff x="2019754" y="2790825"/>
            <a:chExt cx="2024086" cy="1955184"/>
          </a:xfrm>
        </p:grpSpPr>
        <p:sp>
          <p:nvSpPr>
            <p:cNvPr id="26" name="圆角矩形 25"/>
            <p:cNvSpPr/>
            <p:nvPr/>
          </p:nvSpPr>
          <p:spPr>
            <a:xfrm>
              <a:off x="2019754" y="2790825"/>
              <a:ext cx="1550760" cy="1550760"/>
            </a:xfrm>
            <a:prstGeom prst="roundRect">
              <a:avLst/>
            </a:prstGeom>
            <a:noFill/>
            <a:ln w="38100">
              <a:solidFill>
                <a:srgbClr val="30752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圆角矩形 26"/>
            <p:cNvSpPr/>
            <p:nvPr/>
          </p:nvSpPr>
          <p:spPr>
            <a:xfrm>
              <a:off x="2279877" y="3050948"/>
              <a:ext cx="1030514" cy="1030514"/>
            </a:xfrm>
            <a:prstGeom prst="roundRect">
              <a:avLst/>
            </a:prstGeom>
            <a:blipFill rotWithShape="1">
              <a:blip r:embed="rId2" cstate="screen"/>
              <a:stretch>
                <a:fillRect/>
              </a:stretch>
            </a:blip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3229428" y="4000499"/>
              <a:ext cx="682172" cy="682172"/>
            </a:xfrm>
            <a:prstGeom prst="roundRect">
              <a:avLst/>
            </a:prstGeom>
            <a:solidFill>
              <a:srgbClr val="307524"/>
            </a:solidFill>
            <a:ln>
              <a:no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3123875" y="393751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cs typeface="+mn-ea"/>
                  <a:sym typeface="+mn-lt"/>
                </a:rPr>
                <a:t>2</a:t>
              </a:r>
              <a:endParaRPr lang="zh-CN" altLang="en-US" sz="4400" dirty="0">
                <a:solidFill>
                  <a:schemeClr val="bg1"/>
                </a:solidFill>
                <a:effectLst>
                  <a:outerShdw blurRad="25400" dist="114300" dir="2700000" algn="tl" rotWithShape="0">
                    <a:prstClr val="black">
                      <a:alpha val="45000"/>
                    </a:prstClr>
                  </a:outerShdw>
                </a:effectLst>
                <a:cs typeface="+mn-ea"/>
                <a:sym typeface="+mn-lt"/>
              </a:endParaRPr>
            </a:p>
          </p:txBody>
        </p:sp>
      </p:grpSp>
      <p:grpSp>
        <p:nvGrpSpPr>
          <p:cNvPr id="31" name="组合 30"/>
          <p:cNvGrpSpPr/>
          <p:nvPr/>
        </p:nvGrpSpPr>
        <p:grpSpPr>
          <a:xfrm>
            <a:off x="6491667" y="1786067"/>
            <a:ext cx="1925682" cy="1860743"/>
            <a:chOff x="2019754" y="2790825"/>
            <a:chExt cx="2023419" cy="1955184"/>
          </a:xfrm>
        </p:grpSpPr>
        <p:sp>
          <p:nvSpPr>
            <p:cNvPr id="32" name="圆角矩形 31"/>
            <p:cNvSpPr/>
            <p:nvPr/>
          </p:nvSpPr>
          <p:spPr>
            <a:xfrm>
              <a:off x="2019754" y="2790825"/>
              <a:ext cx="1550760" cy="1550760"/>
            </a:xfrm>
            <a:prstGeom prst="roundRect">
              <a:avLst/>
            </a:prstGeom>
            <a:noFill/>
            <a:ln w="38100">
              <a:solidFill>
                <a:srgbClr val="30752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a:off x="2279877" y="3050948"/>
              <a:ext cx="1030514" cy="1030514"/>
            </a:xfrm>
            <a:prstGeom prst="roundRect">
              <a:avLst/>
            </a:prstGeom>
            <a:blipFill rotWithShape="1">
              <a:blip r:embed="rId2" cstate="screen"/>
              <a:stretch>
                <a:fillRect/>
              </a:stretch>
            </a:blip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a:off x="3229428" y="4000499"/>
              <a:ext cx="682172" cy="682172"/>
            </a:xfrm>
            <a:prstGeom prst="roundRect">
              <a:avLst/>
            </a:prstGeom>
            <a:solidFill>
              <a:srgbClr val="92D050"/>
            </a:solidFill>
            <a:ln>
              <a:no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3123208" y="393751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cs typeface="+mn-ea"/>
                  <a:sym typeface="+mn-lt"/>
                </a:rPr>
                <a:t>3</a:t>
              </a:r>
              <a:endParaRPr lang="zh-CN" altLang="en-US" sz="4400" dirty="0">
                <a:solidFill>
                  <a:schemeClr val="bg1"/>
                </a:solidFill>
                <a:effectLst>
                  <a:outerShdw blurRad="25400" dist="114300" dir="2700000" algn="tl" rotWithShape="0">
                    <a:prstClr val="black">
                      <a:alpha val="45000"/>
                    </a:prstClr>
                  </a:outerShdw>
                </a:effectLst>
                <a:cs typeface="+mn-ea"/>
                <a:sym typeface="+mn-lt"/>
              </a:endParaRPr>
            </a:p>
          </p:txBody>
        </p:sp>
      </p:grpSp>
      <p:grpSp>
        <p:nvGrpSpPr>
          <p:cNvPr id="37" name="组合 36"/>
          <p:cNvGrpSpPr/>
          <p:nvPr/>
        </p:nvGrpSpPr>
        <p:grpSpPr>
          <a:xfrm>
            <a:off x="8919610" y="1786067"/>
            <a:ext cx="1913617" cy="1879158"/>
            <a:chOff x="2019754" y="2790825"/>
            <a:chExt cx="2010742" cy="1974534"/>
          </a:xfrm>
        </p:grpSpPr>
        <p:sp>
          <p:nvSpPr>
            <p:cNvPr id="38" name="圆角矩形 37"/>
            <p:cNvSpPr/>
            <p:nvPr/>
          </p:nvSpPr>
          <p:spPr>
            <a:xfrm>
              <a:off x="2019754" y="2790825"/>
              <a:ext cx="1550760" cy="1550760"/>
            </a:xfrm>
            <a:prstGeom prst="roundRect">
              <a:avLst/>
            </a:prstGeom>
            <a:noFill/>
            <a:ln w="38100">
              <a:solidFill>
                <a:srgbClr val="307524"/>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圆角矩形 38"/>
            <p:cNvSpPr/>
            <p:nvPr/>
          </p:nvSpPr>
          <p:spPr>
            <a:xfrm>
              <a:off x="2279877" y="3050948"/>
              <a:ext cx="1030514" cy="1030514"/>
            </a:xfrm>
            <a:prstGeom prst="roundRect">
              <a:avLst/>
            </a:prstGeom>
            <a:blipFill rotWithShape="1">
              <a:blip r:embed="rId2" cstate="screen"/>
              <a:stretch>
                <a:fillRect/>
              </a:stretch>
            </a:blipFill>
            <a:ln>
              <a:solidFill>
                <a:srgbClr val="FFFFFF"/>
              </a:solidFill>
            </a:ln>
            <a:effectLst>
              <a:outerShdw blurRad="114300" dist="762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圆角矩形 39"/>
            <p:cNvSpPr/>
            <p:nvPr/>
          </p:nvSpPr>
          <p:spPr>
            <a:xfrm>
              <a:off x="3229428" y="4000499"/>
              <a:ext cx="682172" cy="682172"/>
            </a:xfrm>
            <a:prstGeom prst="roundRect">
              <a:avLst/>
            </a:prstGeom>
            <a:solidFill>
              <a:srgbClr val="307524"/>
            </a:solidFill>
            <a:ln>
              <a:noFill/>
            </a:ln>
            <a:effectLst>
              <a:innerShdw blurRad="101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3110531" y="3956865"/>
              <a:ext cx="919965" cy="808494"/>
            </a:xfrm>
            <a:prstGeom prst="rect">
              <a:avLst/>
            </a:prstGeom>
            <a:noFill/>
          </p:spPr>
          <p:txBody>
            <a:bodyPr wrap="square" rtlCol="0">
              <a:spAutoFit/>
            </a:bodyPr>
            <a:lstStyle/>
            <a:p>
              <a:pPr algn="ctr"/>
              <a:r>
                <a:rPr lang="en-US" altLang="zh-CN" sz="4400" dirty="0">
                  <a:solidFill>
                    <a:schemeClr val="bg1"/>
                  </a:solidFill>
                  <a:effectLst>
                    <a:outerShdw blurRad="25400" dist="114300" dir="2700000" algn="tl" rotWithShape="0">
                      <a:prstClr val="black">
                        <a:alpha val="45000"/>
                      </a:prstClr>
                    </a:outerShdw>
                  </a:effectLst>
                  <a:cs typeface="+mn-ea"/>
                  <a:sym typeface="+mn-lt"/>
                </a:rPr>
                <a:t>4</a:t>
              </a:r>
              <a:endParaRPr lang="zh-CN" altLang="en-US" sz="4400" dirty="0">
                <a:solidFill>
                  <a:schemeClr val="bg1"/>
                </a:solidFill>
                <a:effectLst>
                  <a:outerShdw blurRad="25400" dist="114300" dir="2700000" algn="tl" rotWithShape="0">
                    <a:prstClr val="black">
                      <a:alpha val="45000"/>
                    </a:prstClr>
                  </a:outerShdw>
                </a:effectLst>
                <a:cs typeface="+mn-ea"/>
                <a:sym typeface="+mn-lt"/>
              </a:endParaRPr>
            </a:p>
          </p:txBody>
        </p:sp>
      </p:grpSp>
      <p:sp>
        <p:nvSpPr>
          <p:cNvPr id="43" name="文本框 42"/>
          <p:cNvSpPr txBox="1"/>
          <p:nvPr/>
        </p:nvSpPr>
        <p:spPr>
          <a:xfrm>
            <a:off x="1424538" y="4270346"/>
            <a:ext cx="2000834" cy="1569660"/>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a:t>
            </a:r>
            <a:endParaRPr lang="zh-CN" altLang="en-US" sz="1600" dirty="0">
              <a:cs typeface="+mn-ea"/>
              <a:sym typeface="+mn-lt"/>
            </a:endParaRPr>
          </a:p>
        </p:txBody>
      </p:sp>
      <p:sp>
        <p:nvSpPr>
          <p:cNvPr id="44" name="矩形 43"/>
          <p:cNvSpPr/>
          <p:nvPr/>
        </p:nvSpPr>
        <p:spPr>
          <a:xfrm>
            <a:off x="1397547" y="3870236"/>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47" name="文本框 46"/>
          <p:cNvSpPr txBox="1"/>
          <p:nvPr/>
        </p:nvSpPr>
        <p:spPr>
          <a:xfrm>
            <a:off x="3976507" y="4270346"/>
            <a:ext cx="2000834" cy="1569660"/>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a:t>
            </a:r>
            <a:endParaRPr lang="zh-CN" altLang="en-US" sz="1600" dirty="0">
              <a:cs typeface="+mn-ea"/>
              <a:sym typeface="+mn-lt"/>
            </a:endParaRPr>
          </a:p>
        </p:txBody>
      </p:sp>
      <p:sp>
        <p:nvSpPr>
          <p:cNvPr id="48" name="矩形 47"/>
          <p:cNvSpPr/>
          <p:nvPr/>
        </p:nvSpPr>
        <p:spPr>
          <a:xfrm>
            <a:off x="3949516" y="3870236"/>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49" name="文本框 48"/>
          <p:cNvSpPr txBox="1"/>
          <p:nvPr/>
        </p:nvSpPr>
        <p:spPr>
          <a:xfrm>
            <a:off x="6525588" y="4294888"/>
            <a:ext cx="2000834" cy="1569660"/>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a:t>
            </a:r>
            <a:endParaRPr lang="zh-CN" altLang="en-US" sz="1600" dirty="0">
              <a:cs typeface="+mn-ea"/>
              <a:sym typeface="+mn-lt"/>
            </a:endParaRPr>
          </a:p>
        </p:txBody>
      </p:sp>
      <p:sp>
        <p:nvSpPr>
          <p:cNvPr id="50" name="矩形 49"/>
          <p:cNvSpPr/>
          <p:nvPr/>
        </p:nvSpPr>
        <p:spPr>
          <a:xfrm>
            <a:off x="6498597" y="3894778"/>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51" name="文本框 50"/>
          <p:cNvSpPr txBox="1"/>
          <p:nvPr/>
        </p:nvSpPr>
        <p:spPr>
          <a:xfrm>
            <a:off x="8837319" y="4270346"/>
            <a:ext cx="2000834" cy="1569660"/>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a:t>
            </a:r>
            <a:endParaRPr lang="zh-CN" altLang="en-US" sz="1600" dirty="0">
              <a:cs typeface="+mn-ea"/>
              <a:sym typeface="+mn-lt"/>
            </a:endParaRPr>
          </a:p>
        </p:txBody>
      </p:sp>
      <p:sp>
        <p:nvSpPr>
          <p:cNvPr id="52" name="矩形 51"/>
          <p:cNvSpPr/>
          <p:nvPr/>
        </p:nvSpPr>
        <p:spPr>
          <a:xfrm>
            <a:off x="8810328" y="3870236"/>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Tree>
  </p:cSld>
  <p:clrMapOvr>
    <a:masterClrMapping/>
  </p:clrMapOvr>
  <p:transition advTm="360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4"/>
                                        </p:tgtEl>
                                        <p:attrNameLst>
                                          <p:attrName>ppt_y</p:attrName>
                                        </p:attrNameLst>
                                      </p:cBhvr>
                                      <p:tavLst>
                                        <p:tav tm="0">
                                          <p:val>
                                            <p:strVal val="#ppt_y"/>
                                          </p:val>
                                        </p:tav>
                                        <p:tav tm="100000">
                                          <p:val>
                                            <p:strVal val="#ppt_y"/>
                                          </p:val>
                                        </p:tav>
                                      </p:tavLst>
                                    </p:anim>
                                    <p:anim calcmode="lin" valueType="num">
                                      <p:cBhvr>
                                        <p:cTn id="3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4"/>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8"/>
                                        </p:tgtEl>
                                        <p:attrNameLst>
                                          <p:attrName>ppt_y</p:attrName>
                                        </p:attrNameLst>
                                      </p:cBhvr>
                                      <p:tavLst>
                                        <p:tav tm="0">
                                          <p:val>
                                            <p:strVal val="#ppt_y"/>
                                          </p:val>
                                        </p:tav>
                                        <p:tav tm="100000">
                                          <p:val>
                                            <p:strVal val="#ppt_y"/>
                                          </p:val>
                                        </p:tav>
                                      </p:tavLst>
                                    </p:anim>
                                    <p:anim calcmode="lin" valueType="num">
                                      <p:cBhvr>
                                        <p:cTn id="37"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8"/>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0"/>
                                        </p:tgtEl>
                                        <p:attrNameLst>
                                          <p:attrName>ppt_y</p:attrName>
                                        </p:attrNameLst>
                                      </p:cBhvr>
                                      <p:tavLst>
                                        <p:tav tm="0">
                                          <p:val>
                                            <p:strVal val="#ppt_y"/>
                                          </p:val>
                                        </p:tav>
                                        <p:tav tm="100000">
                                          <p:val>
                                            <p:strVal val="#ppt_y"/>
                                          </p:val>
                                        </p:tav>
                                      </p:tavLst>
                                    </p:anim>
                                    <p:anim calcmode="lin" valueType="num">
                                      <p:cBhvr>
                                        <p:cTn id="44"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0"/>
                                        </p:tgtEl>
                                      </p:cBhvr>
                                    </p:animEffect>
                                  </p:childTnLst>
                                </p:cTn>
                              </p:par>
                              <p:par>
                                <p:cTn id="47" presetID="41" presetClass="entr" presetSubtype="0" fill="hold" grpId="0" nodeType="withEffect">
                                  <p:stCondLst>
                                    <p:cond delay="0"/>
                                  </p:stCondLst>
                                  <p:iterate type="lt">
                                    <p:tmPct val="10000"/>
                                  </p:iterate>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2"/>
                                        </p:tgtEl>
                                        <p:attrNameLst>
                                          <p:attrName>ppt_y</p:attrName>
                                        </p:attrNameLst>
                                      </p:cBhvr>
                                      <p:tavLst>
                                        <p:tav tm="0">
                                          <p:val>
                                            <p:strVal val="#ppt_y"/>
                                          </p:val>
                                        </p:tav>
                                        <p:tav tm="100000">
                                          <p:val>
                                            <p:strVal val="#ppt_y"/>
                                          </p:val>
                                        </p:tav>
                                      </p:tavLst>
                                    </p:anim>
                                    <p:anim calcmode="lin" valueType="num">
                                      <p:cBhvr>
                                        <p:cTn id="51"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2"/>
                                        </p:tgtEl>
                                      </p:cBhvr>
                                    </p:animEffect>
                                  </p:childTnLst>
                                </p:cTn>
                              </p:par>
                            </p:childTnLst>
                          </p:cTn>
                        </p:par>
                        <p:par>
                          <p:cTn id="54" fill="hold">
                            <p:stCondLst>
                              <p:cond delay="1700"/>
                            </p:stCondLst>
                            <p:childTnLst>
                              <p:par>
                                <p:cTn id="55" presetID="47"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3529127" y="626048"/>
            <a:ext cx="4007886" cy="1517015"/>
          </a:xfrm>
          <a:prstGeom prst="rect">
            <a:avLst/>
          </a:prstGeom>
          <a:noFill/>
        </p:spPr>
        <p:txBody>
          <a:bodyPr wrap="square" rtlCol="0">
            <a:spAutoFit/>
          </a:bodyPr>
          <a:lstStyle/>
          <a:p>
            <a:r>
              <a:rPr lang="zh-CN" altLang="en-US" sz="5000" b="1" dirty="0">
                <a:solidFill>
                  <a:srgbClr val="307524"/>
                </a:solidFill>
                <a:effectLst>
                  <a:outerShdw blurRad="38100" dist="38100" dir="2700000" algn="tl">
                    <a:srgbClr val="000000">
                      <a:alpha val="43137"/>
                    </a:srgbClr>
                  </a:outerShdw>
                </a:effectLst>
                <a:cs typeface="+mn-ea"/>
                <a:sym typeface="+mn-lt"/>
              </a:rPr>
              <a:t>目录</a:t>
            </a:r>
            <a:r>
              <a:rPr lang="en-US" altLang="zh-CN" sz="4000" dirty="0">
                <a:solidFill>
                  <a:schemeClr val="tx1"/>
                </a:solidFill>
                <a:effectLst>
                  <a:outerShdw blurRad="38100" dist="38100" dir="2700000" algn="tl">
                    <a:srgbClr val="000000">
                      <a:alpha val="43137"/>
                    </a:srgbClr>
                  </a:outerShdw>
                </a:effectLst>
                <a:cs typeface="+mn-ea"/>
                <a:sym typeface="+mn-lt"/>
              </a:rPr>
              <a:t>CONTENTS</a:t>
            </a:r>
          </a:p>
        </p:txBody>
      </p:sp>
      <p:grpSp>
        <p:nvGrpSpPr>
          <p:cNvPr id="14" name="组合 13"/>
          <p:cNvGrpSpPr/>
          <p:nvPr/>
        </p:nvGrpSpPr>
        <p:grpSpPr>
          <a:xfrm>
            <a:off x="6006395" y="2372191"/>
            <a:ext cx="4225802" cy="1015663"/>
            <a:chOff x="5245556" y="1691068"/>
            <a:chExt cx="4225802" cy="1015663"/>
          </a:xfrm>
        </p:grpSpPr>
        <p:sp>
          <p:nvSpPr>
            <p:cNvPr id="11" name="文本框 10"/>
            <p:cNvSpPr txBox="1"/>
            <p:nvPr/>
          </p:nvSpPr>
          <p:spPr>
            <a:xfrm>
              <a:off x="5245556" y="1691068"/>
              <a:ext cx="1080000" cy="1015663"/>
            </a:xfrm>
            <a:prstGeom prst="rect">
              <a:avLst/>
            </a:prstGeom>
            <a:noFill/>
          </p:spPr>
          <p:txBody>
            <a:bodyPr wrap="square" rtlCol="0">
              <a:spAutoFit/>
            </a:bodyPr>
            <a:lstStyle/>
            <a:p>
              <a:r>
                <a:rPr lang="en-US" altLang="zh-CN" sz="6000" b="1" dirty="0">
                  <a:solidFill>
                    <a:srgbClr val="307524"/>
                  </a:solidFill>
                  <a:effectLst>
                    <a:outerShdw blurRad="38100" dist="38100" dir="2700000" algn="tl">
                      <a:srgbClr val="000000">
                        <a:alpha val="43137"/>
                      </a:srgbClr>
                    </a:outerShdw>
                  </a:effectLst>
                  <a:cs typeface="+mn-ea"/>
                  <a:sym typeface="+mn-lt"/>
                </a:rPr>
                <a:t>02</a:t>
              </a:r>
            </a:p>
          </p:txBody>
        </p:sp>
        <p:sp>
          <p:nvSpPr>
            <p:cNvPr id="12" name="文本框 11"/>
            <p:cNvSpPr txBox="1"/>
            <p:nvPr/>
          </p:nvSpPr>
          <p:spPr>
            <a:xfrm>
              <a:off x="6051358" y="1819594"/>
              <a:ext cx="3420000" cy="579120"/>
            </a:xfrm>
            <a:prstGeom prst="rect">
              <a:avLst/>
            </a:prstGeom>
            <a:noFill/>
          </p:spPr>
          <p:txBody>
            <a:bodyPr wrap="square" rtlCol="0">
              <a:spAutoFit/>
            </a:bodyPr>
            <a:lstStyle/>
            <a:p>
              <a:r>
                <a:rPr lang="en-US" altLang="zh-CN" sz="3200" b="1" dirty="0">
                  <a:effectLst>
                    <a:outerShdw blurRad="38100" dist="38100" dir="2700000" algn="tl">
                      <a:srgbClr val="000000">
                        <a:alpha val="43137"/>
                      </a:srgbClr>
                    </a:outerShdw>
                  </a:effectLst>
                  <a:cs typeface="+mn-ea"/>
                  <a:sym typeface="+mn-lt"/>
                </a:rPr>
                <a:t>此处添加标题</a:t>
              </a:r>
              <a:endParaRPr lang="en-US" altLang="zh-CN" sz="3200" b="1" dirty="0">
                <a:solidFill>
                  <a:schemeClr val="tx1"/>
                </a:solidFill>
                <a:effectLst>
                  <a:outerShdw blurRad="38100" dist="38100" dir="2700000" algn="tl">
                    <a:srgbClr val="000000">
                      <a:alpha val="43137"/>
                    </a:srgbClr>
                  </a:outerShdw>
                </a:effectLst>
                <a:cs typeface="+mn-ea"/>
                <a:sym typeface="+mn-lt"/>
              </a:endParaRPr>
            </a:p>
          </p:txBody>
        </p:sp>
        <p:sp>
          <p:nvSpPr>
            <p:cNvPr id="13" name="矩形 12"/>
            <p:cNvSpPr/>
            <p:nvPr/>
          </p:nvSpPr>
          <p:spPr>
            <a:xfrm>
              <a:off x="6051358" y="2353238"/>
              <a:ext cx="3355406" cy="246221"/>
            </a:xfrm>
            <a:prstGeom prst="rect">
              <a:avLst/>
            </a:prstGeom>
          </p:spPr>
          <p:txBody>
            <a:bodyPr wrap="none">
              <a:spAutoFit/>
            </a:bodyPr>
            <a:lstStyle/>
            <a:p>
              <a:r>
                <a:rPr lang="zh-CN" altLang="en-US" sz="1000" b="1" dirty="0">
                  <a:solidFill>
                    <a:schemeClr val="tx1"/>
                  </a:solidFill>
                  <a:effectLst/>
                  <a:cs typeface="+mn-ea"/>
                  <a:sym typeface="+mn-lt"/>
                </a:rPr>
                <a:t>COPY OR WRITE YOUR TEXT AND PASTE IT HERE</a:t>
              </a:r>
            </a:p>
          </p:txBody>
        </p:sp>
      </p:grpSp>
      <p:grpSp>
        <p:nvGrpSpPr>
          <p:cNvPr id="27" name="组合 26"/>
          <p:cNvGrpSpPr/>
          <p:nvPr/>
        </p:nvGrpSpPr>
        <p:grpSpPr>
          <a:xfrm>
            <a:off x="7019839" y="1237250"/>
            <a:ext cx="4225802" cy="1015663"/>
            <a:chOff x="5245556" y="1691068"/>
            <a:chExt cx="4225802" cy="1015663"/>
          </a:xfrm>
        </p:grpSpPr>
        <p:sp>
          <p:nvSpPr>
            <p:cNvPr id="28" name="文本框 27"/>
            <p:cNvSpPr txBox="1"/>
            <p:nvPr/>
          </p:nvSpPr>
          <p:spPr>
            <a:xfrm>
              <a:off x="5245556" y="1691068"/>
              <a:ext cx="1080000" cy="1015663"/>
            </a:xfrm>
            <a:prstGeom prst="rect">
              <a:avLst/>
            </a:prstGeom>
            <a:noFill/>
          </p:spPr>
          <p:txBody>
            <a:bodyPr wrap="square" rtlCol="0">
              <a:spAutoFit/>
            </a:bodyPr>
            <a:lstStyle/>
            <a:p>
              <a:r>
                <a:rPr lang="en-US" altLang="zh-CN" sz="6000" b="1" dirty="0">
                  <a:solidFill>
                    <a:srgbClr val="307524"/>
                  </a:solidFill>
                  <a:effectLst>
                    <a:outerShdw blurRad="38100" dist="38100" dir="2700000" algn="tl">
                      <a:srgbClr val="000000">
                        <a:alpha val="43137"/>
                      </a:srgbClr>
                    </a:outerShdw>
                  </a:effectLst>
                  <a:cs typeface="+mn-ea"/>
                  <a:sym typeface="+mn-lt"/>
                </a:rPr>
                <a:t>01</a:t>
              </a:r>
            </a:p>
          </p:txBody>
        </p:sp>
        <p:sp>
          <p:nvSpPr>
            <p:cNvPr id="29" name="文本框 28"/>
            <p:cNvSpPr txBox="1"/>
            <p:nvPr/>
          </p:nvSpPr>
          <p:spPr>
            <a:xfrm>
              <a:off x="6051358" y="1819594"/>
              <a:ext cx="3420000" cy="579120"/>
            </a:xfrm>
            <a:prstGeom prst="rect">
              <a:avLst/>
            </a:prstGeom>
            <a:noFill/>
          </p:spPr>
          <p:txBody>
            <a:bodyPr wrap="square" rtlCol="0">
              <a:spAutoFit/>
            </a:bodyPr>
            <a:lstStyle/>
            <a:p>
              <a:r>
                <a:rPr lang="en-US" altLang="zh-CN" sz="3200" b="1" dirty="0">
                  <a:solidFill>
                    <a:schemeClr val="tx1"/>
                  </a:solidFill>
                  <a:effectLst>
                    <a:outerShdw blurRad="38100" dist="38100" dir="2700000" algn="tl">
                      <a:srgbClr val="000000">
                        <a:alpha val="43137"/>
                      </a:srgbClr>
                    </a:outerShdw>
                  </a:effectLst>
                  <a:cs typeface="+mn-ea"/>
                  <a:sym typeface="+mn-lt"/>
                </a:rPr>
                <a:t>此处添加标题</a:t>
              </a:r>
            </a:p>
          </p:txBody>
        </p:sp>
        <p:sp>
          <p:nvSpPr>
            <p:cNvPr id="30" name="矩形 29"/>
            <p:cNvSpPr/>
            <p:nvPr/>
          </p:nvSpPr>
          <p:spPr>
            <a:xfrm>
              <a:off x="6051358" y="2353238"/>
              <a:ext cx="3355406" cy="246221"/>
            </a:xfrm>
            <a:prstGeom prst="rect">
              <a:avLst/>
            </a:prstGeom>
          </p:spPr>
          <p:txBody>
            <a:bodyPr wrap="none">
              <a:spAutoFit/>
            </a:bodyPr>
            <a:lstStyle/>
            <a:p>
              <a:r>
                <a:rPr lang="zh-CN" altLang="en-US" sz="1000" b="1" dirty="0">
                  <a:solidFill>
                    <a:schemeClr val="tx1"/>
                  </a:solidFill>
                  <a:effectLst/>
                  <a:cs typeface="+mn-ea"/>
                  <a:sym typeface="+mn-lt"/>
                </a:rPr>
                <a:t>COPY OR WRITE YOUR TEXT AND PASTE IT HERE</a:t>
              </a:r>
            </a:p>
          </p:txBody>
        </p:sp>
      </p:grpSp>
      <p:grpSp>
        <p:nvGrpSpPr>
          <p:cNvPr id="31" name="组合 30"/>
          <p:cNvGrpSpPr/>
          <p:nvPr/>
        </p:nvGrpSpPr>
        <p:grpSpPr>
          <a:xfrm>
            <a:off x="4992952" y="3507132"/>
            <a:ext cx="4225802" cy="1015663"/>
            <a:chOff x="5245556" y="1691068"/>
            <a:chExt cx="4225802" cy="1015663"/>
          </a:xfrm>
        </p:grpSpPr>
        <p:sp>
          <p:nvSpPr>
            <p:cNvPr id="32" name="文本框 31"/>
            <p:cNvSpPr txBox="1"/>
            <p:nvPr/>
          </p:nvSpPr>
          <p:spPr>
            <a:xfrm>
              <a:off x="5245556" y="1691068"/>
              <a:ext cx="1080000" cy="1015663"/>
            </a:xfrm>
            <a:prstGeom prst="rect">
              <a:avLst/>
            </a:prstGeom>
            <a:noFill/>
          </p:spPr>
          <p:txBody>
            <a:bodyPr wrap="square" rtlCol="0">
              <a:spAutoFit/>
            </a:bodyPr>
            <a:lstStyle/>
            <a:p>
              <a:r>
                <a:rPr lang="en-US" altLang="zh-CN" sz="6000" b="1" dirty="0">
                  <a:solidFill>
                    <a:srgbClr val="307524"/>
                  </a:solidFill>
                  <a:effectLst>
                    <a:outerShdw blurRad="38100" dist="38100" dir="2700000" algn="tl">
                      <a:srgbClr val="000000">
                        <a:alpha val="43137"/>
                      </a:srgbClr>
                    </a:outerShdw>
                  </a:effectLst>
                  <a:cs typeface="+mn-ea"/>
                  <a:sym typeface="+mn-lt"/>
                </a:rPr>
                <a:t>03</a:t>
              </a:r>
            </a:p>
          </p:txBody>
        </p:sp>
        <p:sp>
          <p:nvSpPr>
            <p:cNvPr id="33" name="文本框 32"/>
            <p:cNvSpPr txBox="1"/>
            <p:nvPr/>
          </p:nvSpPr>
          <p:spPr>
            <a:xfrm>
              <a:off x="6051358" y="1819594"/>
              <a:ext cx="3420000" cy="579120"/>
            </a:xfrm>
            <a:prstGeom prst="rect">
              <a:avLst/>
            </a:prstGeom>
            <a:noFill/>
          </p:spPr>
          <p:txBody>
            <a:bodyPr wrap="square" rtlCol="0">
              <a:spAutoFit/>
            </a:bodyPr>
            <a:lstStyle/>
            <a:p>
              <a:r>
                <a:rPr lang="en-US" altLang="zh-CN" sz="3200" b="1" dirty="0">
                  <a:effectLst>
                    <a:outerShdw blurRad="38100" dist="38100" dir="2700000" algn="tl">
                      <a:srgbClr val="000000">
                        <a:alpha val="43137"/>
                      </a:srgbClr>
                    </a:outerShdw>
                  </a:effectLst>
                  <a:cs typeface="+mn-ea"/>
                  <a:sym typeface="+mn-lt"/>
                </a:rPr>
                <a:t>此处添加标题</a:t>
              </a:r>
              <a:endParaRPr lang="en-US" altLang="zh-CN" sz="3200" b="1" dirty="0">
                <a:solidFill>
                  <a:schemeClr val="tx1"/>
                </a:solidFill>
                <a:effectLst>
                  <a:outerShdw blurRad="38100" dist="38100" dir="2700000" algn="tl">
                    <a:srgbClr val="000000">
                      <a:alpha val="43137"/>
                    </a:srgbClr>
                  </a:outerShdw>
                </a:effectLst>
                <a:cs typeface="+mn-ea"/>
                <a:sym typeface="+mn-lt"/>
              </a:endParaRPr>
            </a:p>
          </p:txBody>
        </p:sp>
        <p:sp>
          <p:nvSpPr>
            <p:cNvPr id="34" name="矩形 33"/>
            <p:cNvSpPr/>
            <p:nvPr/>
          </p:nvSpPr>
          <p:spPr>
            <a:xfrm>
              <a:off x="6051358" y="2353238"/>
              <a:ext cx="3355406" cy="246221"/>
            </a:xfrm>
            <a:prstGeom prst="rect">
              <a:avLst/>
            </a:prstGeom>
          </p:spPr>
          <p:txBody>
            <a:bodyPr wrap="none">
              <a:spAutoFit/>
            </a:bodyPr>
            <a:lstStyle/>
            <a:p>
              <a:r>
                <a:rPr lang="zh-CN" altLang="en-US" sz="1000" b="1" dirty="0">
                  <a:solidFill>
                    <a:schemeClr val="tx1"/>
                  </a:solidFill>
                  <a:effectLst/>
                  <a:cs typeface="+mn-ea"/>
                  <a:sym typeface="+mn-lt"/>
                </a:rPr>
                <a:t>COPY OR WRITE YOUR TEXT AND PASTE IT HERE</a:t>
              </a:r>
            </a:p>
          </p:txBody>
        </p:sp>
      </p:grpSp>
      <p:grpSp>
        <p:nvGrpSpPr>
          <p:cNvPr id="35" name="组合 34"/>
          <p:cNvGrpSpPr/>
          <p:nvPr/>
        </p:nvGrpSpPr>
        <p:grpSpPr>
          <a:xfrm>
            <a:off x="3979509" y="4642073"/>
            <a:ext cx="4225802" cy="1015663"/>
            <a:chOff x="5245556" y="1691068"/>
            <a:chExt cx="4225802" cy="1015663"/>
          </a:xfrm>
        </p:grpSpPr>
        <p:sp>
          <p:nvSpPr>
            <p:cNvPr id="36" name="文本框 35"/>
            <p:cNvSpPr txBox="1"/>
            <p:nvPr/>
          </p:nvSpPr>
          <p:spPr>
            <a:xfrm>
              <a:off x="5245556" y="1691068"/>
              <a:ext cx="1080000" cy="1015663"/>
            </a:xfrm>
            <a:prstGeom prst="rect">
              <a:avLst/>
            </a:prstGeom>
            <a:noFill/>
          </p:spPr>
          <p:txBody>
            <a:bodyPr wrap="square" rtlCol="0">
              <a:spAutoFit/>
            </a:bodyPr>
            <a:lstStyle/>
            <a:p>
              <a:r>
                <a:rPr lang="en-US" altLang="zh-CN" sz="6000" b="1" dirty="0">
                  <a:solidFill>
                    <a:srgbClr val="307524"/>
                  </a:solidFill>
                  <a:effectLst>
                    <a:outerShdw blurRad="38100" dist="38100" dir="2700000" algn="tl">
                      <a:srgbClr val="000000">
                        <a:alpha val="43137"/>
                      </a:srgbClr>
                    </a:outerShdw>
                  </a:effectLst>
                  <a:cs typeface="+mn-ea"/>
                  <a:sym typeface="+mn-lt"/>
                </a:rPr>
                <a:t>04</a:t>
              </a:r>
            </a:p>
          </p:txBody>
        </p:sp>
        <p:sp>
          <p:nvSpPr>
            <p:cNvPr id="37" name="文本框 36"/>
            <p:cNvSpPr txBox="1"/>
            <p:nvPr/>
          </p:nvSpPr>
          <p:spPr>
            <a:xfrm>
              <a:off x="6051358" y="1819594"/>
              <a:ext cx="3420000" cy="579120"/>
            </a:xfrm>
            <a:prstGeom prst="rect">
              <a:avLst/>
            </a:prstGeom>
            <a:noFill/>
          </p:spPr>
          <p:txBody>
            <a:bodyPr wrap="square" rtlCol="0">
              <a:spAutoFit/>
            </a:bodyPr>
            <a:lstStyle/>
            <a:p>
              <a:r>
                <a:rPr lang="en-US" altLang="zh-CN" sz="3200" b="1" dirty="0">
                  <a:effectLst>
                    <a:outerShdw blurRad="38100" dist="38100" dir="2700000" algn="tl">
                      <a:srgbClr val="000000">
                        <a:alpha val="43137"/>
                      </a:srgbClr>
                    </a:outerShdw>
                  </a:effectLst>
                  <a:cs typeface="+mn-ea"/>
                  <a:sym typeface="+mn-lt"/>
                </a:rPr>
                <a:t>此处添加标题</a:t>
              </a:r>
              <a:endParaRPr lang="en-US" altLang="zh-CN" sz="3200" b="1" dirty="0">
                <a:solidFill>
                  <a:schemeClr val="tx1"/>
                </a:solidFill>
                <a:effectLst>
                  <a:outerShdw blurRad="38100" dist="38100" dir="2700000" algn="tl">
                    <a:srgbClr val="000000">
                      <a:alpha val="43137"/>
                    </a:srgbClr>
                  </a:outerShdw>
                </a:effectLst>
                <a:cs typeface="+mn-ea"/>
                <a:sym typeface="+mn-lt"/>
              </a:endParaRPr>
            </a:p>
          </p:txBody>
        </p:sp>
        <p:sp>
          <p:nvSpPr>
            <p:cNvPr id="38" name="矩形 37"/>
            <p:cNvSpPr/>
            <p:nvPr/>
          </p:nvSpPr>
          <p:spPr>
            <a:xfrm>
              <a:off x="6051358" y="2353238"/>
              <a:ext cx="3355406" cy="246221"/>
            </a:xfrm>
            <a:prstGeom prst="rect">
              <a:avLst/>
            </a:prstGeom>
          </p:spPr>
          <p:txBody>
            <a:bodyPr wrap="none">
              <a:spAutoFit/>
            </a:bodyPr>
            <a:lstStyle/>
            <a:p>
              <a:r>
                <a:rPr lang="zh-CN" altLang="en-US" sz="1000" b="1" dirty="0">
                  <a:solidFill>
                    <a:schemeClr val="tx1"/>
                  </a:solidFill>
                  <a:effectLst/>
                  <a:cs typeface="+mn-ea"/>
                  <a:sym typeface="+mn-lt"/>
                </a:rPr>
                <a:t>COPY OR WRITE YOUR TEXT AND PASTE IT HERE</a:t>
              </a:r>
            </a:p>
          </p:txBody>
        </p:sp>
      </p:grpSp>
    </p:spTree>
  </p:cSld>
  <p:clrMapOvr>
    <a:masterClrMapping/>
  </p:clrMapOvr>
  <p:transition advTm="561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strVal val="#ppt_w+.3"/>
                                          </p:val>
                                        </p:tav>
                                        <p:tav tm="100000">
                                          <p:val>
                                            <p:strVal val="#ppt_w"/>
                                          </p:val>
                                        </p:tav>
                                      </p:tavLst>
                                    </p:anim>
                                    <p:anim calcmode="lin" valueType="num">
                                      <p:cBhvr>
                                        <p:cTn id="12" dur="1000" fill="hold"/>
                                        <p:tgtEl>
                                          <p:spTgt spid="27"/>
                                        </p:tgtEl>
                                        <p:attrNameLst>
                                          <p:attrName>ppt_h</p:attrName>
                                        </p:attrNameLst>
                                      </p:cBhvr>
                                      <p:tavLst>
                                        <p:tav tm="0">
                                          <p:val>
                                            <p:strVal val="#ppt_h"/>
                                          </p:val>
                                        </p:tav>
                                        <p:tav tm="100000">
                                          <p:val>
                                            <p:strVal val="#ppt_h"/>
                                          </p:val>
                                        </p:tav>
                                      </p:tavLst>
                                    </p:anim>
                                    <p:animEffect transition="in" filter="fade">
                                      <p:cBhvr>
                                        <p:cTn id="13" dur="1000"/>
                                        <p:tgtEl>
                                          <p:spTgt spid="27"/>
                                        </p:tgtEl>
                                      </p:cBhvr>
                                    </p:animEffec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par>
                          <p:cTn id="20" fill="hold">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strVal val="#ppt_w+.3"/>
                                          </p:val>
                                        </p:tav>
                                        <p:tav tm="100000">
                                          <p:val>
                                            <p:strVal val="#ppt_w"/>
                                          </p:val>
                                        </p:tav>
                                      </p:tavLst>
                                    </p:anim>
                                    <p:anim calcmode="lin" valueType="num">
                                      <p:cBhvr>
                                        <p:cTn id="24" dur="1000" fill="hold"/>
                                        <p:tgtEl>
                                          <p:spTgt spid="31"/>
                                        </p:tgtEl>
                                        <p:attrNameLst>
                                          <p:attrName>ppt_h</p:attrName>
                                        </p:attrNameLst>
                                      </p:cBhvr>
                                      <p:tavLst>
                                        <p:tav tm="0">
                                          <p:val>
                                            <p:strVal val="#ppt_h"/>
                                          </p:val>
                                        </p:tav>
                                        <p:tav tm="100000">
                                          <p:val>
                                            <p:strVal val="#ppt_h"/>
                                          </p:val>
                                        </p:tav>
                                      </p:tavLst>
                                    </p:anim>
                                    <p:animEffect transition="in" filter="fade">
                                      <p:cBhvr>
                                        <p:cTn id="25" dur="1000"/>
                                        <p:tgtEl>
                                          <p:spTgt spid="31"/>
                                        </p:tgtEl>
                                      </p:cBhvr>
                                    </p:animEffect>
                                  </p:childTnLst>
                                </p:cTn>
                              </p:par>
                            </p:childTnLst>
                          </p:cTn>
                        </p:par>
                        <p:par>
                          <p:cTn id="26" fill="hold">
                            <p:stCondLst>
                              <p:cond delay="3500"/>
                            </p:stCondLst>
                            <p:childTnLst>
                              <p:par>
                                <p:cTn id="27" presetID="50" presetClass="entr" presetSubtype="0" decel="10000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3"/>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580102" y="962684"/>
            <a:ext cx="3114673" cy="2621280"/>
          </a:xfrm>
          <a:prstGeom prst="rect">
            <a:avLst/>
          </a:prstGeom>
          <a:noFill/>
        </p:spPr>
        <p:txBody>
          <a:bodyPr wrap="square" rtlCol="0">
            <a:spAutoFit/>
          </a:bodyPr>
          <a:lstStyle/>
          <a:p>
            <a:pPr algn="ctr"/>
            <a:r>
              <a:rPr lang="en-US" altLang="zh-CN" sz="16600" b="1" dirty="0">
                <a:solidFill>
                  <a:srgbClr val="307524"/>
                </a:solidFill>
                <a:effectLst>
                  <a:outerShdw blurRad="38100" dist="38100" dir="2700000" algn="tl">
                    <a:srgbClr val="000000">
                      <a:alpha val="43137"/>
                    </a:srgbClr>
                  </a:outerShdw>
                </a:effectLst>
                <a:cs typeface="+mn-ea"/>
                <a:sym typeface="+mn-lt"/>
              </a:rPr>
              <a:t>04</a:t>
            </a:r>
          </a:p>
        </p:txBody>
      </p:sp>
      <p:sp>
        <p:nvSpPr>
          <p:cNvPr id="16" name="文本框 15"/>
          <p:cNvSpPr txBox="1"/>
          <p:nvPr/>
        </p:nvSpPr>
        <p:spPr>
          <a:xfrm>
            <a:off x="4427439" y="3242240"/>
            <a:ext cx="3420000" cy="584775"/>
          </a:xfrm>
          <a:prstGeom prst="rect">
            <a:avLst/>
          </a:prstGeom>
          <a:noFill/>
        </p:spPr>
        <p:txBody>
          <a:bodyPr wrap="square" rtlCol="0">
            <a:spAutoFit/>
          </a:bodyPr>
          <a:lstStyle/>
          <a:p>
            <a:pPr algn="ctr"/>
            <a:r>
              <a:rPr lang="en-US" altLang="zh-CN" sz="3200" dirty="0">
                <a:solidFill>
                  <a:schemeClr val="tx1"/>
                </a:solidFill>
                <a:cs typeface="+mn-ea"/>
                <a:sym typeface="+mn-lt"/>
              </a:rPr>
              <a:t>此处添加标题</a:t>
            </a:r>
          </a:p>
        </p:txBody>
      </p:sp>
      <p:sp>
        <p:nvSpPr>
          <p:cNvPr id="17" name="矩形 16"/>
          <p:cNvSpPr/>
          <p:nvPr/>
        </p:nvSpPr>
        <p:spPr>
          <a:xfrm>
            <a:off x="4491795" y="3800970"/>
            <a:ext cx="3291287" cy="246221"/>
          </a:xfrm>
          <a:prstGeom prst="rect">
            <a:avLst/>
          </a:prstGeom>
        </p:spPr>
        <p:txBody>
          <a:bodyPr wrap="none">
            <a:spAutoFit/>
          </a:bodyPr>
          <a:lstStyle/>
          <a:p>
            <a:pPr algn="ctr"/>
            <a:r>
              <a:rPr lang="zh-CN" altLang="en-US" sz="1000" dirty="0">
                <a:solidFill>
                  <a:schemeClr val="tx1"/>
                </a:solidFill>
                <a:cs typeface="+mn-ea"/>
                <a:sym typeface="+mn-lt"/>
              </a:rPr>
              <a:t>COPY OR WRITE YOUR TEXT AND PASTE IT HERE</a:t>
            </a:r>
          </a:p>
        </p:txBody>
      </p:sp>
    </p:spTree>
  </p:cSld>
  <p:clrMapOvr>
    <a:masterClrMapping/>
  </p:clrMapOvr>
  <p:transition advTm="149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 name="文本框 1"/>
          <p:cNvSpPr txBox="1"/>
          <p:nvPr/>
        </p:nvSpPr>
        <p:spPr>
          <a:xfrm>
            <a:off x="933790" y="1735797"/>
            <a:ext cx="2872492" cy="523220"/>
          </a:xfrm>
          <a:prstGeom prst="rect">
            <a:avLst/>
          </a:prstGeom>
          <a:noFill/>
        </p:spPr>
        <p:txBody>
          <a:bodyPr wrap="square" rtlCol="0">
            <a:spAutoFit/>
          </a:bodyPr>
          <a:lstStyle/>
          <a:p>
            <a:r>
              <a:rPr lang="zh-CN" altLang="en-US" sz="2800" dirty="0" smtClean="0">
                <a:solidFill>
                  <a:srgbClr val="307524"/>
                </a:solidFill>
                <a:cs typeface="+mn-ea"/>
                <a:sym typeface="+mn-lt"/>
              </a:rPr>
              <a:t>请输入标题</a:t>
            </a:r>
          </a:p>
        </p:txBody>
      </p:sp>
      <p:sp>
        <p:nvSpPr>
          <p:cNvPr id="9" name="文本框 8"/>
          <p:cNvSpPr txBox="1"/>
          <p:nvPr/>
        </p:nvSpPr>
        <p:spPr>
          <a:xfrm>
            <a:off x="933790" y="2259017"/>
            <a:ext cx="7375639" cy="787523"/>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这里是文字这里是文字这里是文字这里是文字这里是文字这里是文字这里是文字这里是文字这里是文字这里是文字这里是文字这里是文字这里是文字这里是文字</a:t>
            </a:r>
            <a:endParaRPr lang="zh-CN" altLang="en-US" sz="1600" dirty="0">
              <a:cs typeface="+mn-ea"/>
              <a:sym typeface="+mn-lt"/>
            </a:endParaRPr>
          </a:p>
        </p:txBody>
      </p:sp>
      <p:sp>
        <p:nvSpPr>
          <p:cNvPr id="10" name="文本框 9"/>
          <p:cNvSpPr txBox="1"/>
          <p:nvPr/>
        </p:nvSpPr>
        <p:spPr>
          <a:xfrm>
            <a:off x="933790" y="3684340"/>
            <a:ext cx="2872492" cy="523220"/>
          </a:xfrm>
          <a:prstGeom prst="rect">
            <a:avLst/>
          </a:prstGeom>
          <a:noFill/>
        </p:spPr>
        <p:txBody>
          <a:bodyPr wrap="square" rtlCol="0">
            <a:spAutoFit/>
          </a:bodyPr>
          <a:lstStyle/>
          <a:p>
            <a:r>
              <a:rPr lang="zh-CN" altLang="en-US" sz="2800" dirty="0" smtClean="0">
                <a:solidFill>
                  <a:srgbClr val="307524"/>
                </a:solidFill>
                <a:cs typeface="+mn-ea"/>
                <a:sym typeface="+mn-lt"/>
              </a:rPr>
              <a:t>请输入标题</a:t>
            </a:r>
          </a:p>
        </p:txBody>
      </p:sp>
      <p:sp>
        <p:nvSpPr>
          <p:cNvPr id="11" name="文本框 10"/>
          <p:cNvSpPr txBox="1"/>
          <p:nvPr/>
        </p:nvSpPr>
        <p:spPr>
          <a:xfrm>
            <a:off x="933790" y="4207560"/>
            <a:ext cx="7375639" cy="787523"/>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这里是文字这里是文字这里是文字这里是文字这里是文字这里是文字这里是文字这里是文字这里是文字这里是文字这里是文字这里是文字这里是文字这里是文字</a:t>
            </a:r>
            <a:endParaRPr lang="zh-CN" altLang="en-US" sz="1600" dirty="0">
              <a:cs typeface="+mn-ea"/>
              <a:sym typeface="+mn-lt"/>
            </a:endParaRPr>
          </a:p>
        </p:txBody>
      </p:sp>
      <p:sp>
        <p:nvSpPr>
          <p:cNvPr id="18" name="六边形 17"/>
          <p:cNvSpPr/>
          <p:nvPr/>
        </p:nvSpPr>
        <p:spPr>
          <a:xfrm>
            <a:off x="8746978" y="2375447"/>
            <a:ext cx="1476665" cy="1272987"/>
          </a:xfrm>
          <a:prstGeom prst="hexagon">
            <a:avLst/>
          </a:prstGeom>
          <a:solidFill>
            <a:srgbClr val="307524"/>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六边形 18"/>
          <p:cNvSpPr/>
          <p:nvPr/>
        </p:nvSpPr>
        <p:spPr>
          <a:xfrm>
            <a:off x="9338654" y="2273614"/>
            <a:ext cx="1055850" cy="910216"/>
          </a:xfrm>
          <a:prstGeom prst="hexagon">
            <a:avLst/>
          </a:prstGeom>
          <a:blipFill rotWithShape="1">
            <a:blip r:embed="rId2" cstate="screen"/>
            <a:stretch>
              <a:fillRect/>
            </a:stretch>
          </a:blip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六边形 19"/>
          <p:cNvSpPr/>
          <p:nvPr/>
        </p:nvSpPr>
        <p:spPr>
          <a:xfrm>
            <a:off x="10736227" y="2662742"/>
            <a:ext cx="892642" cy="769519"/>
          </a:xfrm>
          <a:prstGeom prst="hexagon">
            <a:avLst/>
          </a:prstGeom>
          <a:solidFill>
            <a:srgbClr val="307524"/>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六边形 20"/>
          <p:cNvSpPr/>
          <p:nvPr/>
        </p:nvSpPr>
        <p:spPr>
          <a:xfrm>
            <a:off x="9487448" y="3846933"/>
            <a:ext cx="1171240" cy="1009690"/>
          </a:xfrm>
          <a:prstGeom prst="hexagon">
            <a:avLst/>
          </a:prstGeom>
          <a:solidFill>
            <a:srgbClr val="92D050"/>
          </a:solidFill>
          <a:ln w="50800">
            <a:gradFill>
              <a:gsLst>
                <a:gs pos="0">
                  <a:schemeClr val="accent1">
                    <a:lumMod val="5000"/>
                    <a:lumOff val="95000"/>
                  </a:schemeClr>
                </a:gs>
                <a:gs pos="100000">
                  <a:srgbClr val="E3E1E1"/>
                </a:gs>
              </a:gsLst>
              <a:lin ang="2700000" scaled="0"/>
            </a:gradFill>
          </a:ln>
          <a:effectLst>
            <a:innerShdw blurRad="203200" dist="1143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六边形 21"/>
          <p:cNvSpPr/>
          <p:nvPr/>
        </p:nvSpPr>
        <p:spPr>
          <a:xfrm>
            <a:off x="10394504" y="3167583"/>
            <a:ext cx="788044" cy="679349"/>
          </a:xfrm>
          <a:prstGeom prst="hexagon">
            <a:avLst/>
          </a:prstGeom>
          <a:blipFill rotWithShape="1">
            <a:blip r:embed="rId3" cstate="screen"/>
            <a:stretch>
              <a:fillRect/>
            </a:stretch>
          </a:blip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六边形 22"/>
          <p:cNvSpPr/>
          <p:nvPr/>
        </p:nvSpPr>
        <p:spPr>
          <a:xfrm>
            <a:off x="10788526" y="3693894"/>
            <a:ext cx="892642" cy="769519"/>
          </a:xfrm>
          <a:prstGeom prst="hexagon">
            <a:avLst/>
          </a:prstGeom>
          <a:solidFill>
            <a:srgbClr val="92D050"/>
          </a:solid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六边形 23"/>
          <p:cNvSpPr/>
          <p:nvPr/>
        </p:nvSpPr>
        <p:spPr>
          <a:xfrm>
            <a:off x="9679046" y="4024177"/>
            <a:ext cx="788044" cy="679349"/>
          </a:xfrm>
          <a:prstGeom prst="hexagon">
            <a:avLst/>
          </a:prstGeom>
          <a:blipFill rotWithShape="1">
            <a:blip r:embed="rId3" cstate="screen"/>
            <a:stretch>
              <a:fillRect/>
            </a:stretch>
          </a:blipFill>
          <a:ln w="50800">
            <a:gradFill>
              <a:gsLst>
                <a:gs pos="0">
                  <a:schemeClr val="accent1">
                    <a:lumMod val="5000"/>
                    <a:lumOff val="95000"/>
                  </a:schemeClr>
                </a:gs>
                <a:gs pos="100000">
                  <a:srgbClr val="E3E1E1"/>
                </a:gs>
              </a:gsLst>
              <a:lin ang="2700000" scaled="0"/>
            </a:gradFill>
          </a:ln>
          <a:effectLst>
            <a:outerShdw blurRad="165100" dist="508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Tm="1872">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0-#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6" name="组合 15"/>
          <p:cNvGrpSpPr/>
          <p:nvPr/>
        </p:nvGrpSpPr>
        <p:grpSpPr>
          <a:xfrm>
            <a:off x="1556657" y="2017486"/>
            <a:ext cx="2496457" cy="3817258"/>
            <a:chOff x="1683657" y="2017486"/>
            <a:chExt cx="2496457" cy="3817258"/>
          </a:xfrm>
          <a:effectLst>
            <a:outerShdw blurRad="139700" dist="114300" dir="2700000" sx="99000" sy="99000" algn="tl" rotWithShape="0">
              <a:prstClr val="black">
                <a:alpha val="56000"/>
              </a:prstClr>
            </a:outerShdw>
          </a:effectLst>
        </p:grpSpPr>
        <p:grpSp>
          <p:nvGrpSpPr>
            <p:cNvPr id="12" name="组合 11"/>
            <p:cNvGrpSpPr/>
            <p:nvPr/>
          </p:nvGrpSpPr>
          <p:grpSpPr>
            <a:xfrm>
              <a:off x="1683657" y="2017486"/>
              <a:ext cx="2496457" cy="3817258"/>
              <a:chOff x="1683657" y="2017486"/>
              <a:chExt cx="2496457" cy="3817258"/>
            </a:xfrm>
          </p:grpSpPr>
          <p:sp>
            <p:nvSpPr>
              <p:cNvPr id="2" name="圆角矩形 1"/>
              <p:cNvSpPr/>
              <p:nvPr/>
            </p:nvSpPr>
            <p:spPr>
              <a:xfrm>
                <a:off x="2206171" y="2017486"/>
                <a:ext cx="1973943" cy="3817258"/>
              </a:xfrm>
              <a:prstGeom prst="roundRect">
                <a:avLst/>
              </a:prstGeom>
              <a:gradFill>
                <a:gsLst>
                  <a:gs pos="52000">
                    <a:schemeClr val="bg1"/>
                  </a:gs>
                  <a:gs pos="100000">
                    <a:schemeClr val="bg2"/>
                  </a:gs>
                </a:gsLst>
                <a:lin ang="2700000" scaled="0"/>
              </a:gradFill>
              <a:ln w="38100">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683657" y="2383972"/>
                <a:ext cx="1045028" cy="1045028"/>
              </a:xfrm>
              <a:prstGeom prst="rect">
                <a:avLst/>
              </a:prstGeom>
              <a:solidFill>
                <a:srgbClr val="307524"/>
              </a:solidFill>
              <a:ln>
                <a:no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a:off x="1799771" y="2500086"/>
                <a:ext cx="812799" cy="812799"/>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KSO_Shape"/>
            <p:cNvSpPr/>
            <p:nvPr/>
          </p:nvSpPr>
          <p:spPr>
            <a:xfrm flipH="1">
              <a:off x="2027496" y="2632508"/>
              <a:ext cx="259510" cy="50553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307524"/>
            </a:solidFill>
            <a:ln>
              <a:noFill/>
            </a:ln>
            <a:effectLst>
              <a:outerShdw blurRad="12700" dist="762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18" name="组合 17"/>
          <p:cNvGrpSpPr/>
          <p:nvPr/>
        </p:nvGrpSpPr>
        <p:grpSpPr>
          <a:xfrm>
            <a:off x="8167914" y="2017486"/>
            <a:ext cx="2496457" cy="3817258"/>
            <a:chOff x="8294914" y="2017486"/>
            <a:chExt cx="2496457" cy="3817258"/>
          </a:xfrm>
        </p:grpSpPr>
        <p:sp>
          <p:nvSpPr>
            <p:cNvPr id="11" name="圆角矩形 10"/>
            <p:cNvSpPr/>
            <p:nvPr/>
          </p:nvSpPr>
          <p:spPr>
            <a:xfrm>
              <a:off x="8817428" y="2017486"/>
              <a:ext cx="1973943" cy="3817258"/>
            </a:xfrm>
            <a:prstGeom prst="roundRect">
              <a:avLst/>
            </a:prstGeom>
            <a:gradFill>
              <a:gsLst>
                <a:gs pos="52000">
                  <a:schemeClr val="bg1"/>
                </a:gs>
                <a:gs pos="100000">
                  <a:schemeClr val="bg2"/>
                </a:gs>
              </a:gsLst>
              <a:lin ang="2700000" scaled="0"/>
            </a:gradFill>
            <a:ln w="38100">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8294914" y="2383972"/>
              <a:ext cx="1045028" cy="1045028"/>
            </a:xfrm>
            <a:prstGeom prst="rect">
              <a:avLst/>
            </a:prstGeom>
            <a:solidFill>
              <a:srgbClr val="307524"/>
            </a:solidFill>
            <a:ln>
              <a:no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8411028" y="2500085"/>
              <a:ext cx="812799" cy="812799"/>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KSO_Shape"/>
            <p:cNvSpPr/>
            <p:nvPr/>
          </p:nvSpPr>
          <p:spPr bwMode="auto">
            <a:xfrm>
              <a:off x="8665027" y="2674922"/>
              <a:ext cx="246999" cy="46312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307524"/>
            </a:solidFill>
            <a:ln>
              <a:noFill/>
            </a:ln>
            <a:effectLst>
              <a:outerShdw blurRad="12700" dist="762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grpSp>
        <p:nvGrpSpPr>
          <p:cNvPr id="19" name="组合 18"/>
          <p:cNvGrpSpPr/>
          <p:nvPr/>
        </p:nvGrpSpPr>
        <p:grpSpPr>
          <a:xfrm>
            <a:off x="4862286" y="2017486"/>
            <a:ext cx="2496457" cy="3817258"/>
            <a:chOff x="4913085" y="2017486"/>
            <a:chExt cx="2496457" cy="3817258"/>
          </a:xfrm>
        </p:grpSpPr>
        <p:sp>
          <p:nvSpPr>
            <p:cNvPr id="20" name="圆角矩形 19"/>
            <p:cNvSpPr/>
            <p:nvPr/>
          </p:nvSpPr>
          <p:spPr>
            <a:xfrm>
              <a:off x="5435599" y="2017486"/>
              <a:ext cx="1973943" cy="3817258"/>
            </a:xfrm>
            <a:prstGeom prst="roundRect">
              <a:avLst/>
            </a:prstGeom>
            <a:gradFill>
              <a:gsLst>
                <a:gs pos="52000">
                  <a:schemeClr val="bg1"/>
                </a:gs>
                <a:gs pos="100000">
                  <a:schemeClr val="bg2"/>
                </a:gs>
              </a:gsLst>
              <a:lin ang="2700000" scaled="0"/>
            </a:gradFill>
            <a:ln w="38100">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4913085" y="2383972"/>
              <a:ext cx="1045028" cy="1045028"/>
            </a:xfrm>
            <a:prstGeom prst="rect">
              <a:avLst/>
            </a:prstGeom>
            <a:solidFill>
              <a:srgbClr val="307524"/>
            </a:solidFill>
            <a:ln>
              <a:noFill/>
            </a:ln>
            <a:effectLst>
              <a:outerShdw blurRad="1016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a:off x="5029199" y="2500086"/>
              <a:ext cx="812799" cy="812799"/>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KSO_Shape"/>
            <p:cNvSpPr/>
            <p:nvPr/>
          </p:nvSpPr>
          <p:spPr bwMode="auto">
            <a:xfrm>
              <a:off x="5134953" y="2606340"/>
              <a:ext cx="601290" cy="600288"/>
            </a:xfrm>
            <a:custGeom>
              <a:avLst/>
              <a:gdLst>
                <a:gd name="T0" fmla="*/ 1435690 w 5147"/>
                <a:gd name="T1" fmla="*/ 1165934 h 5145"/>
                <a:gd name="T2" fmla="*/ 1462708 w 5147"/>
                <a:gd name="T3" fmla="*/ 1091584 h 5145"/>
                <a:gd name="T4" fmla="*/ 1474552 w 5147"/>
                <a:gd name="T5" fmla="*/ 867423 h 5145"/>
                <a:gd name="T6" fmla="*/ 1440131 w 5147"/>
                <a:gd name="T7" fmla="*/ 746834 h 5145"/>
                <a:gd name="T8" fmla="*/ 1367218 w 5147"/>
                <a:gd name="T9" fmla="*/ 623656 h 5145"/>
                <a:gd name="T10" fmla="*/ 1264325 w 5147"/>
                <a:gd name="T11" fmla="*/ 524892 h 5145"/>
                <a:gd name="T12" fmla="*/ 1138114 w 5147"/>
                <a:gd name="T13" fmla="*/ 456830 h 5145"/>
                <a:gd name="T14" fmla="*/ 867928 w 5147"/>
                <a:gd name="T15" fmla="*/ 429457 h 5145"/>
                <a:gd name="T16" fmla="*/ 801307 w 5147"/>
                <a:gd name="T17" fmla="*/ 444993 h 5145"/>
                <a:gd name="T18" fmla="*/ 727653 w 5147"/>
                <a:gd name="T19" fmla="*/ 472736 h 5145"/>
                <a:gd name="T20" fmla="*/ 483375 w 5147"/>
                <a:gd name="T21" fmla="*/ 707255 h 5145"/>
                <a:gd name="T22" fmla="*/ 452285 w 5147"/>
                <a:gd name="T23" fmla="*/ 779016 h 5145"/>
                <a:gd name="T24" fmla="*/ 432298 w 5147"/>
                <a:gd name="T25" fmla="*/ 855956 h 5145"/>
                <a:gd name="T26" fmla="*/ 443772 w 5147"/>
                <a:gd name="T27" fmla="*/ 1097502 h 5145"/>
                <a:gd name="T28" fmla="*/ 502251 w 5147"/>
                <a:gd name="T29" fmla="*/ 1229558 h 5145"/>
                <a:gd name="T30" fmla="*/ 593300 w 5147"/>
                <a:gd name="T31" fmla="*/ 1339419 h 5145"/>
                <a:gd name="T32" fmla="*/ 709887 w 5147"/>
                <a:gd name="T33" fmla="*/ 1421167 h 5145"/>
                <a:gd name="T34" fmla="*/ 847201 w 5147"/>
                <a:gd name="T35" fmla="*/ 1469625 h 5145"/>
                <a:gd name="T36" fmla="*/ 1070383 w 5147"/>
                <a:gd name="T37" fmla="*/ 1466665 h 5145"/>
                <a:gd name="T38" fmla="*/ 1146257 w 5147"/>
                <a:gd name="T39" fmla="*/ 1443362 h 5145"/>
                <a:gd name="T40" fmla="*/ 1846521 w 5147"/>
                <a:gd name="T41" fmla="*/ 1844706 h 5145"/>
                <a:gd name="T42" fmla="*/ 1006722 w 5147"/>
                <a:gd name="T43" fmla="*/ 527112 h 5145"/>
                <a:gd name="T44" fmla="*/ 1079636 w 5147"/>
                <a:gd name="T45" fmla="*/ 543018 h 5145"/>
                <a:gd name="T46" fmla="*/ 1146997 w 5147"/>
                <a:gd name="T47" fmla="*/ 570390 h 5145"/>
                <a:gd name="T48" fmla="*/ 1208437 w 5147"/>
                <a:gd name="T49" fmla="*/ 608860 h 5145"/>
                <a:gd name="T50" fmla="*/ 1262104 w 5147"/>
                <a:gd name="T51" fmla="*/ 656208 h 5145"/>
                <a:gd name="T52" fmla="*/ 1307259 w 5147"/>
                <a:gd name="T53" fmla="*/ 712433 h 5145"/>
                <a:gd name="T54" fmla="*/ 1342790 w 5147"/>
                <a:gd name="T55" fmla="*/ 775317 h 5145"/>
                <a:gd name="T56" fmla="*/ 1367218 w 5147"/>
                <a:gd name="T57" fmla="*/ 844858 h 5145"/>
                <a:gd name="T58" fmla="*/ 1379432 w 5147"/>
                <a:gd name="T59" fmla="*/ 918469 h 5145"/>
                <a:gd name="T60" fmla="*/ 1379432 w 5147"/>
                <a:gd name="T61" fmla="*/ 982092 h 5145"/>
                <a:gd name="T62" fmla="*/ 1368698 w 5147"/>
                <a:gd name="T63" fmla="*/ 1052004 h 5145"/>
                <a:gd name="T64" fmla="*/ 1065201 w 5147"/>
                <a:gd name="T65" fmla="*/ 734627 h 5145"/>
                <a:gd name="T66" fmla="*/ 851643 w 5147"/>
                <a:gd name="T67" fmla="*/ 535620 h 5145"/>
                <a:gd name="T68" fmla="*/ 921595 w 5147"/>
                <a:gd name="T69" fmla="*/ 524892 h 5145"/>
                <a:gd name="T70" fmla="*/ 1034851 w 5147"/>
                <a:gd name="T71" fmla="*/ 959898 h 5145"/>
                <a:gd name="T72" fmla="*/ 1010794 w 5147"/>
                <a:gd name="T73" fmla="*/ 1010205 h 5145"/>
                <a:gd name="T74" fmla="*/ 960828 w 5147"/>
                <a:gd name="T75" fmla="*/ 1033879 h 5145"/>
                <a:gd name="T76" fmla="*/ 912712 w 5147"/>
                <a:gd name="T77" fmla="*/ 1024631 h 5145"/>
                <a:gd name="T78" fmla="*/ 876071 w 5147"/>
                <a:gd name="T79" fmla="*/ 983942 h 5145"/>
                <a:gd name="T80" fmla="*/ 870889 w 5147"/>
                <a:gd name="T81" fmla="*/ 934745 h 5145"/>
                <a:gd name="T82" fmla="*/ 899758 w 5147"/>
                <a:gd name="T83" fmla="*/ 887397 h 5145"/>
                <a:gd name="T84" fmla="*/ 952315 w 5147"/>
                <a:gd name="T85" fmla="*/ 868532 h 5145"/>
                <a:gd name="T86" fmla="*/ 998950 w 5147"/>
                <a:gd name="T87" fmla="*/ 882958 h 5145"/>
                <a:gd name="T88" fmla="*/ 1031520 w 5147"/>
                <a:gd name="T89" fmla="*/ 926977 h 5145"/>
                <a:gd name="T90" fmla="*/ 941582 w 5147"/>
                <a:gd name="T91" fmla="*/ 1379368 h 5145"/>
                <a:gd name="T92" fmla="*/ 866077 w 5147"/>
                <a:gd name="T93" fmla="*/ 1370861 h 5145"/>
                <a:gd name="T94" fmla="*/ 795755 w 5147"/>
                <a:gd name="T95" fmla="*/ 1349776 h 5145"/>
                <a:gd name="T96" fmla="*/ 730244 w 5147"/>
                <a:gd name="T97" fmla="*/ 1317225 h 5145"/>
                <a:gd name="T98" fmla="*/ 672135 w 5147"/>
                <a:gd name="T99" fmla="*/ 1275056 h 5145"/>
                <a:gd name="T100" fmla="*/ 622169 w 5147"/>
                <a:gd name="T101" fmla="*/ 1223269 h 5145"/>
                <a:gd name="T102" fmla="*/ 581086 w 5147"/>
                <a:gd name="T103" fmla="*/ 1164085 h 5145"/>
                <a:gd name="T104" fmla="*/ 549996 w 5147"/>
                <a:gd name="T105" fmla="*/ 1098242 h 5145"/>
                <a:gd name="T106" fmla="*/ 530750 w 5147"/>
                <a:gd name="T107" fmla="*/ 1027221 h 5145"/>
                <a:gd name="T108" fmla="*/ 524088 w 5147"/>
                <a:gd name="T109" fmla="*/ 951391 h 5145"/>
                <a:gd name="T110" fmla="*/ 528529 w 5147"/>
                <a:gd name="T111" fmla="*/ 890357 h 5145"/>
                <a:gd name="T112" fmla="*/ 544074 w 5147"/>
                <a:gd name="T113" fmla="*/ 822664 h 5145"/>
                <a:gd name="T114" fmla="*/ 1090739 w 5147"/>
                <a:gd name="T115" fmla="*/ 1356434 h 5145"/>
                <a:gd name="T116" fmla="*/ 1023378 w 5147"/>
                <a:gd name="T117" fmla="*/ 1373450 h 5145"/>
                <a:gd name="T118" fmla="*/ 952315 w 5147"/>
                <a:gd name="T119" fmla="*/ 1379368 h 51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47" h="5145">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rgbClr val="307524"/>
            </a:solidFill>
            <a:ln>
              <a:noFill/>
            </a:ln>
            <a:effectLst>
              <a:outerShdw blurRad="12700" dist="63500" dir="2700000" algn="tl" rotWithShape="0">
                <a:prstClr val="black">
                  <a:alpha val="47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24" name="文本框 23"/>
          <p:cNvSpPr txBox="1"/>
          <p:nvPr/>
        </p:nvSpPr>
        <p:spPr>
          <a:xfrm>
            <a:off x="2813147" y="2500085"/>
            <a:ext cx="1070429" cy="923330"/>
          </a:xfrm>
          <a:prstGeom prst="rect">
            <a:avLst/>
          </a:prstGeom>
          <a:noFill/>
        </p:spPr>
        <p:txBody>
          <a:bodyPr wrap="square" rtlCol="0">
            <a:spAutoFit/>
          </a:bodyPr>
          <a:lstStyle/>
          <a:p>
            <a:r>
              <a:rPr lang="en-US" altLang="zh-CN" sz="5400" dirty="0" smtClean="0">
                <a:solidFill>
                  <a:schemeClr val="tx1">
                    <a:lumMod val="75000"/>
                    <a:lumOff val="25000"/>
                  </a:schemeClr>
                </a:solidFill>
                <a:effectLst>
                  <a:outerShdw blurRad="50800" dist="88900" dir="2700000" algn="tl" rotWithShape="0">
                    <a:prstClr val="black">
                      <a:alpha val="40000"/>
                    </a:prstClr>
                  </a:outerShdw>
                </a:effectLst>
                <a:cs typeface="+mn-ea"/>
                <a:sym typeface="+mn-lt"/>
              </a:rPr>
              <a:t>01</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cs typeface="+mn-ea"/>
              <a:sym typeface="+mn-lt"/>
            </a:endParaRPr>
          </a:p>
        </p:txBody>
      </p:sp>
      <p:sp>
        <p:nvSpPr>
          <p:cNvPr id="25" name="文本框 24"/>
          <p:cNvSpPr txBox="1"/>
          <p:nvPr/>
        </p:nvSpPr>
        <p:spPr>
          <a:xfrm>
            <a:off x="2330403" y="3662376"/>
            <a:ext cx="1471477" cy="1938992"/>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
        <p:nvSpPr>
          <p:cNvPr id="26" name="文本框 25"/>
          <p:cNvSpPr txBox="1"/>
          <p:nvPr/>
        </p:nvSpPr>
        <p:spPr>
          <a:xfrm>
            <a:off x="6149690" y="2500085"/>
            <a:ext cx="1070429" cy="923330"/>
          </a:xfrm>
          <a:prstGeom prst="rect">
            <a:avLst/>
          </a:prstGeom>
          <a:noFill/>
        </p:spPr>
        <p:txBody>
          <a:bodyPr wrap="square" rtlCol="0">
            <a:spAutoFit/>
          </a:bodyPr>
          <a:lstStyle/>
          <a:p>
            <a:r>
              <a:rPr lang="en-US" altLang="zh-CN" sz="5400" dirty="0" smtClean="0">
                <a:solidFill>
                  <a:schemeClr val="tx1">
                    <a:lumMod val="75000"/>
                    <a:lumOff val="25000"/>
                  </a:schemeClr>
                </a:solidFill>
                <a:effectLst>
                  <a:outerShdw blurRad="50800" dist="88900" dir="2700000" algn="tl" rotWithShape="0">
                    <a:prstClr val="black">
                      <a:alpha val="40000"/>
                    </a:prstClr>
                  </a:outerShdw>
                </a:effectLst>
                <a:cs typeface="+mn-ea"/>
                <a:sym typeface="+mn-lt"/>
              </a:rPr>
              <a:t>02</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cs typeface="+mn-ea"/>
              <a:sym typeface="+mn-lt"/>
            </a:endParaRPr>
          </a:p>
        </p:txBody>
      </p:sp>
      <p:sp>
        <p:nvSpPr>
          <p:cNvPr id="27" name="文本框 26"/>
          <p:cNvSpPr txBox="1"/>
          <p:nvPr/>
        </p:nvSpPr>
        <p:spPr>
          <a:xfrm>
            <a:off x="5666946" y="3667798"/>
            <a:ext cx="1471477" cy="1938992"/>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
        <p:nvSpPr>
          <p:cNvPr id="28" name="文本框 27"/>
          <p:cNvSpPr txBox="1"/>
          <p:nvPr/>
        </p:nvSpPr>
        <p:spPr>
          <a:xfrm>
            <a:off x="9532846" y="2500085"/>
            <a:ext cx="1070429" cy="923330"/>
          </a:xfrm>
          <a:prstGeom prst="rect">
            <a:avLst/>
          </a:prstGeom>
          <a:noFill/>
        </p:spPr>
        <p:txBody>
          <a:bodyPr wrap="square" rtlCol="0">
            <a:spAutoFit/>
          </a:bodyPr>
          <a:lstStyle/>
          <a:p>
            <a:r>
              <a:rPr lang="en-US" altLang="zh-CN" sz="5400" dirty="0" smtClean="0">
                <a:solidFill>
                  <a:schemeClr val="tx1">
                    <a:lumMod val="75000"/>
                    <a:lumOff val="25000"/>
                  </a:schemeClr>
                </a:solidFill>
                <a:effectLst>
                  <a:outerShdw blurRad="50800" dist="88900" dir="2700000" algn="tl" rotWithShape="0">
                    <a:prstClr val="black">
                      <a:alpha val="40000"/>
                    </a:prstClr>
                  </a:outerShdw>
                </a:effectLst>
                <a:cs typeface="+mn-ea"/>
                <a:sym typeface="+mn-lt"/>
              </a:rPr>
              <a:t>03</a:t>
            </a:r>
            <a:endParaRPr lang="zh-CN" altLang="en-US" sz="5400" dirty="0">
              <a:solidFill>
                <a:schemeClr val="tx1">
                  <a:lumMod val="75000"/>
                  <a:lumOff val="25000"/>
                </a:schemeClr>
              </a:solidFill>
              <a:effectLst>
                <a:outerShdw blurRad="50800" dist="88900" dir="2700000" algn="tl" rotWithShape="0">
                  <a:prstClr val="black">
                    <a:alpha val="40000"/>
                  </a:prstClr>
                </a:outerShdw>
              </a:effectLst>
              <a:cs typeface="+mn-ea"/>
              <a:sym typeface="+mn-lt"/>
            </a:endParaRPr>
          </a:p>
        </p:txBody>
      </p:sp>
      <p:sp>
        <p:nvSpPr>
          <p:cNvPr id="29" name="文本框 28"/>
          <p:cNvSpPr txBox="1"/>
          <p:nvPr/>
        </p:nvSpPr>
        <p:spPr>
          <a:xfrm>
            <a:off x="9050102" y="3667798"/>
            <a:ext cx="1471477" cy="1938992"/>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Tree>
  </p:cSld>
  <p:clrMapOvr>
    <a:masterClrMapping/>
  </p:clrMapOvr>
  <p:transition advTm="168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 name="矩形 1"/>
          <p:cNvSpPr/>
          <p:nvPr/>
        </p:nvSpPr>
        <p:spPr>
          <a:xfrm>
            <a:off x="880926" y="2022929"/>
            <a:ext cx="6096000" cy="232228"/>
          </a:xfrm>
          <a:prstGeom prst="rect">
            <a:avLst/>
          </a:prstGeom>
          <a:solidFill>
            <a:srgbClr val="307524"/>
          </a:soli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880926" y="3418115"/>
            <a:ext cx="6096000" cy="232228"/>
          </a:xfrm>
          <a:prstGeom prst="rect">
            <a:avLst/>
          </a:prstGeom>
          <a:solidFill>
            <a:srgbClr val="307524"/>
          </a:soli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880926" y="4813300"/>
            <a:ext cx="6096000" cy="232228"/>
          </a:xfrm>
          <a:prstGeom prst="rect">
            <a:avLst/>
          </a:prstGeom>
          <a:solidFill>
            <a:srgbClr val="307524"/>
          </a:solidFill>
          <a:ln>
            <a:noFill/>
          </a:ln>
          <a:effectLst>
            <a:outerShdw blurRad="139700" dist="1016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808194" y="1942030"/>
            <a:ext cx="872097" cy="394025"/>
            <a:chOff x="2927479" y="1804986"/>
            <a:chExt cx="1011922" cy="457200"/>
          </a:xfrm>
        </p:grpSpPr>
        <p:sp>
          <p:nvSpPr>
            <p:cNvPr id="11" name="圆角矩形 10"/>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a:off x="2927479" y="1804986"/>
              <a:ext cx="1011922" cy="457200"/>
            </a:xfrm>
            <a:prstGeom prst="roundRect">
              <a:avLst>
                <a:gd name="adj" fmla="val 50000"/>
              </a:avLst>
            </a:prstGeom>
            <a:noFill/>
            <a:ln w="31750">
              <a:solidFill>
                <a:srgbClr val="92D05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2779876" y="1951836"/>
            <a:ext cx="957943" cy="369332"/>
          </a:xfrm>
          <a:prstGeom prst="rect">
            <a:avLst/>
          </a:prstGeom>
          <a:noFill/>
        </p:spPr>
        <p:txBody>
          <a:bodyPr wrap="square" rtlCol="0">
            <a:spAutoFit/>
          </a:bodyPr>
          <a:lstStyle/>
          <a:p>
            <a:pPr algn="ctr"/>
            <a:r>
              <a:rPr lang="en-US" altLang="zh-CN" dirty="0" smtClean="0">
                <a:cs typeface="+mn-ea"/>
                <a:sym typeface="+mn-lt"/>
              </a:rPr>
              <a:t>36%</a:t>
            </a:r>
            <a:endParaRPr lang="zh-CN" altLang="en-US" dirty="0">
              <a:cs typeface="+mn-ea"/>
              <a:sym typeface="+mn-lt"/>
            </a:endParaRPr>
          </a:p>
        </p:txBody>
      </p:sp>
      <p:grpSp>
        <p:nvGrpSpPr>
          <p:cNvPr id="15" name="组合 14"/>
          <p:cNvGrpSpPr/>
          <p:nvPr/>
        </p:nvGrpSpPr>
        <p:grpSpPr>
          <a:xfrm>
            <a:off x="4446494" y="3361594"/>
            <a:ext cx="872097" cy="394025"/>
            <a:chOff x="2927479" y="1804986"/>
            <a:chExt cx="1011922" cy="457200"/>
          </a:xfrm>
        </p:grpSpPr>
        <p:sp>
          <p:nvSpPr>
            <p:cNvPr id="16" name="圆角矩形 15"/>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2927479" y="1804986"/>
              <a:ext cx="1011922" cy="457200"/>
            </a:xfrm>
            <a:prstGeom prst="roundRect">
              <a:avLst>
                <a:gd name="adj" fmla="val 50000"/>
              </a:avLst>
            </a:prstGeom>
            <a:noFill/>
            <a:ln w="31750">
              <a:solidFill>
                <a:srgbClr val="92D05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文本框 17"/>
          <p:cNvSpPr txBox="1"/>
          <p:nvPr/>
        </p:nvSpPr>
        <p:spPr>
          <a:xfrm>
            <a:off x="4418176" y="3371400"/>
            <a:ext cx="957943" cy="369332"/>
          </a:xfrm>
          <a:prstGeom prst="rect">
            <a:avLst/>
          </a:prstGeom>
          <a:noFill/>
        </p:spPr>
        <p:txBody>
          <a:bodyPr wrap="square" rtlCol="0">
            <a:spAutoFit/>
          </a:bodyPr>
          <a:lstStyle/>
          <a:p>
            <a:pPr algn="ctr"/>
            <a:r>
              <a:rPr lang="en-US" altLang="zh-CN" dirty="0" smtClean="0">
                <a:cs typeface="+mn-ea"/>
                <a:sym typeface="+mn-lt"/>
              </a:rPr>
              <a:t>69%</a:t>
            </a:r>
            <a:endParaRPr lang="zh-CN" altLang="en-US" dirty="0">
              <a:cs typeface="+mn-ea"/>
              <a:sym typeface="+mn-lt"/>
            </a:endParaRPr>
          </a:p>
        </p:txBody>
      </p:sp>
      <p:grpSp>
        <p:nvGrpSpPr>
          <p:cNvPr id="19" name="组合 18"/>
          <p:cNvGrpSpPr/>
          <p:nvPr/>
        </p:nvGrpSpPr>
        <p:grpSpPr>
          <a:xfrm>
            <a:off x="2930666" y="4744750"/>
            <a:ext cx="872097" cy="394025"/>
            <a:chOff x="2927479" y="1804986"/>
            <a:chExt cx="1011922" cy="457200"/>
          </a:xfrm>
        </p:grpSpPr>
        <p:sp>
          <p:nvSpPr>
            <p:cNvPr id="20" name="圆角矩形 19"/>
            <p:cNvSpPr/>
            <p:nvPr/>
          </p:nvSpPr>
          <p:spPr>
            <a:xfrm>
              <a:off x="3019783" y="1873929"/>
              <a:ext cx="827315" cy="319315"/>
            </a:xfrm>
            <a:prstGeom prst="roundRect">
              <a:avLst>
                <a:gd name="adj" fmla="val 50000"/>
              </a:avLst>
            </a:prstGeom>
            <a:gradFill>
              <a:gsLst>
                <a:gs pos="100000">
                  <a:schemeClr val="bg2"/>
                </a:gs>
                <a:gs pos="0">
                  <a:schemeClr val="bg1"/>
                </a:gs>
              </a:gsLst>
              <a:lin ang="1200000" scaled="0"/>
            </a:gradFill>
            <a:ln w="31750">
              <a:gradFill>
                <a:gsLst>
                  <a:gs pos="0">
                    <a:schemeClr val="bg2"/>
                  </a:gs>
                  <a:gs pos="63000">
                    <a:schemeClr val="bg1"/>
                  </a:gs>
                </a:gsLst>
                <a:lin ang="2700000" scaled="0"/>
              </a:gra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2927479" y="1804986"/>
              <a:ext cx="1011922" cy="457200"/>
            </a:xfrm>
            <a:prstGeom prst="roundRect">
              <a:avLst>
                <a:gd name="adj" fmla="val 50000"/>
              </a:avLst>
            </a:prstGeom>
            <a:noFill/>
            <a:ln w="31750">
              <a:solidFill>
                <a:srgbClr val="92D050"/>
              </a:solidFill>
            </a:ln>
            <a:effectLst>
              <a:outerShdw blurRad="88900" dir="27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nvSpPr>
        <p:spPr>
          <a:xfrm>
            <a:off x="2902349" y="4758324"/>
            <a:ext cx="957943" cy="369332"/>
          </a:xfrm>
          <a:prstGeom prst="rect">
            <a:avLst/>
          </a:prstGeom>
          <a:noFill/>
        </p:spPr>
        <p:txBody>
          <a:bodyPr wrap="square" rtlCol="0">
            <a:spAutoFit/>
          </a:bodyPr>
          <a:lstStyle/>
          <a:p>
            <a:pPr algn="ctr"/>
            <a:r>
              <a:rPr lang="en-US" altLang="zh-CN" dirty="0" smtClean="0">
                <a:cs typeface="+mn-ea"/>
                <a:sym typeface="+mn-lt"/>
              </a:rPr>
              <a:t>38%</a:t>
            </a:r>
            <a:endParaRPr lang="zh-CN" altLang="en-US" dirty="0">
              <a:cs typeface="+mn-ea"/>
              <a:sym typeface="+mn-lt"/>
            </a:endParaRPr>
          </a:p>
        </p:txBody>
      </p:sp>
      <p:grpSp>
        <p:nvGrpSpPr>
          <p:cNvPr id="27" name="组合 26"/>
          <p:cNvGrpSpPr/>
          <p:nvPr/>
        </p:nvGrpSpPr>
        <p:grpSpPr>
          <a:xfrm>
            <a:off x="7599680" y="1752105"/>
            <a:ext cx="3619500" cy="2926298"/>
            <a:chOff x="7400925" y="1815605"/>
            <a:chExt cx="3619500" cy="2926298"/>
          </a:xfrm>
        </p:grpSpPr>
        <p:sp>
          <p:nvSpPr>
            <p:cNvPr id="23" name="矩形 22"/>
            <p:cNvSpPr/>
            <p:nvPr/>
          </p:nvSpPr>
          <p:spPr>
            <a:xfrm>
              <a:off x="7705725" y="2242725"/>
              <a:ext cx="3105150" cy="2499178"/>
            </a:xfrm>
            <a:prstGeom prst="rect">
              <a:avLst/>
            </a:prstGeom>
            <a:noFill/>
            <a:ln w="28575">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4" name="椭圆 23"/>
            <p:cNvSpPr/>
            <p:nvPr/>
          </p:nvSpPr>
          <p:spPr>
            <a:xfrm>
              <a:off x="8662515" y="1815605"/>
              <a:ext cx="1138709" cy="854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5" name="矩形 24"/>
            <p:cNvSpPr/>
            <p:nvPr/>
          </p:nvSpPr>
          <p:spPr>
            <a:xfrm>
              <a:off x="7400925" y="2886075"/>
              <a:ext cx="3619500" cy="1123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矩形 25"/>
          <p:cNvSpPr/>
          <p:nvPr/>
        </p:nvSpPr>
        <p:spPr>
          <a:xfrm>
            <a:off x="8338800" y="2411578"/>
            <a:ext cx="2236510" cy="584775"/>
          </a:xfrm>
          <a:prstGeom prst="rect">
            <a:avLst/>
          </a:prstGeom>
        </p:spPr>
        <p:txBody>
          <a:bodyPr wrap="none">
            <a:spAutoFit/>
          </a:bodyPr>
          <a:lstStyle/>
          <a:p>
            <a:pPr algn="ctr"/>
            <a:r>
              <a:rPr lang="zh-CN" altLang="en-US" sz="3200" dirty="0" smtClean="0">
                <a:solidFill>
                  <a:srgbClr val="307524"/>
                </a:solidFill>
                <a:cs typeface="+mn-ea"/>
                <a:sym typeface="+mn-lt"/>
              </a:rPr>
              <a:t>请输入标题</a:t>
            </a:r>
          </a:p>
        </p:txBody>
      </p:sp>
      <p:sp>
        <p:nvSpPr>
          <p:cNvPr id="28" name="文本框 27"/>
          <p:cNvSpPr txBox="1"/>
          <p:nvPr/>
        </p:nvSpPr>
        <p:spPr>
          <a:xfrm>
            <a:off x="8183988" y="3003449"/>
            <a:ext cx="2717584" cy="1754326"/>
          </a:xfrm>
          <a:prstGeom prst="rect">
            <a:avLst/>
          </a:prstGeom>
          <a:noFill/>
        </p:spPr>
        <p:txBody>
          <a:bodyPr wrap="square" rtlCol="0">
            <a:spAutoFit/>
          </a:bodyPr>
          <a:lstStyle/>
          <a:p>
            <a:pPr>
              <a:lnSpc>
                <a:spcPct val="150000"/>
              </a:lnSpc>
            </a:pPr>
            <a:r>
              <a:rPr lang="zh-CN" altLang="en-US" dirty="0" smtClean="0">
                <a:cs typeface="+mn-ea"/>
                <a:sym typeface="+mn-lt"/>
              </a:rPr>
              <a:t>这里是文字这里是文字这里是文字这里文字这里是文字这里是</a:t>
            </a:r>
            <a:r>
              <a:rPr lang="zh-CN" altLang="en-US" dirty="0">
                <a:cs typeface="+mn-ea"/>
                <a:sym typeface="+mn-lt"/>
              </a:rPr>
              <a:t>文字这里是</a:t>
            </a:r>
            <a:r>
              <a:rPr lang="zh-CN" altLang="en-US" dirty="0" smtClean="0">
                <a:cs typeface="+mn-ea"/>
                <a:sym typeface="+mn-lt"/>
              </a:rPr>
              <a:t>文</a:t>
            </a:r>
            <a:endParaRPr lang="zh-CN" altLang="en-US" dirty="0">
              <a:cs typeface="+mn-ea"/>
              <a:sym typeface="+mn-lt"/>
            </a:endParaRPr>
          </a:p>
          <a:p>
            <a:pPr>
              <a:lnSpc>
                <a:spcPct val="150000"/>
              </a:lnSpc>
            </a:pPr>
            <a:endParaRPr lang="zh-CN" altLang="en-US" dirty="0">
              <a:cs typeface="+mn-ea"/>
              <a:sym typeface="+mn-lt"/>
            </a:endParaRPr>
          </a:p>
        </p:txBody>
      </p:sp>
      <p:sp>
        <p:nvSpPr>
          <p:cNvPr id="30" name="文本框 29"/>
          <p:cNvSpPr txBox="1"/>
          <p:nvPr/>
        </p:nvSpPr>
        <p:spPr>
          <a:xfrm>
            <a:off x="880926" y="2271271"/>
            <a:ext cx="4480588" cy="787523"/>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
        <p:nvSpPr>
          <p:cNvPr id="31" name="文本框 30"/>
          <p:cNvSpPr txBox="1"/>
          <p:nvPr/>
        </p:nvSpPr>
        <p:spPr>
          <a:xfrm>
            <a:off x="838003" y="3611792"/>
            <a:ext cx="4480588" cy="787523"/>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
        <p:nvSpPr>
          <p:cNvPr id="32" name="文本框 31"/>
          <p:cNvSpPr txBox="1"/>
          <p:nvPr/>
        </p:nvSpPr>
        <p:spPr>
          <a:xfrm>
            <a:off x="758455" y="5052839"/>
            <a:ext cx="4480588" cy="787523"/>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a:t>
            </a:r>
            <a:endParaRPr lang="zh-CN" altLang="en-US" sz="1600" dirty="0">
              <a:cs typeface="+mn-ea"/>
              <a:sym typeface="+mn-lt"/>
            </a:endParaRPr>
          </a:p>
        </p:txBody>
      </p:sp>
    </p:spTree>
  </p:cSld>
  <p:clrMapOvr>
    <a:masterClrMapping/>
  </p:clrMapOvr>
  <p:transition advTm="229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500"/>
                            </p:stCondLst>
                            <p:childTnLst>
                              <p:par>
                                <p:cTn id="66" presetID="47"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4" grpId="0"/>
      <p:bldP spid="18" grpId="0"/>
      <p:bldP spid="22" grpId="0"/>
      <p:bldP spid="26" grpId="0"/>
      <p:bldP spid="28"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4" name="组合 13"/>
          <p:cNvGrpSpPr/>
          <p:nvPr/>
        </p:nvGrpSpPr>
        <p:grpSpPr>
          <a:xfrm>
            <a:off x="2102804" y="1482343"/>
            <a:ext cx="7944937" cy="3297812"/>
            <a:chOff x="1428527" y="1152539"/>
            <a:chExt cx="8384252" cy="3480165"/>
          </a:xfrm>
        </p:grpSpPr>
        <p:sp>
          <p:nvSpPr>
            <p:cNvPr id="11" name="矩形 7"/>
            <p:cNvSpPr/>
            <p:nvPr/>
          </p:nvSpPr>
          <p:spPr>
            <a:xfrm rot="6531455" flipV="1">
              <a:off x="5045425" y="1904318"/>
              <a:ext cx="1429913" cy="2839479"/>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69 w 1495494"/>
                <a:gd name="connsiteY0-64" fmla="*/ 0 h 2824162"/>
                <a:gd name="connsiteX1-65" fmla="*/ 1495494 w 1495494"/>
                <a:gd name="connsiteY1-66" fmla="*/ 0 h 2824162"/>
                <a:gd name="connsiteX2-67" fmla="*/ 1059725 w 1495494"/>
                <a:gd name="connsiteY2-68" fmla="*/ 1373982 h 2824162"/>
                <a:gd name="connsiteX3-69" fmla="*/ 1319630 w 1495494"/>
                <a:gd name="connsiteY3-70" fmla="*/ 2820746 h 2824162"/>
                <a:gd name="connsiteX4-71" fmla="*/ 69 w 1495494"/>
                <a:gd name="connsiteY4-72" fmla="*/ 2824162 h 2824162"/>
                <a:gd name="connsiteX5-73" fmla="*/ 273913 w 1495494"/>
                <a:gd name="connsiteY5-74" fmla="*/ 1373981 h 2824162"/>
                <a:gd name="connsiteX6-75" fmla="*/ 69 w 1495494"/>
                <a:gd name="connsiteY6-76" fmla="*/ 0 h 2824162"/>
                <a:gd name="connsiteX0-77" fmla="*/ 69 w 1429914"/>
                <a:gd name="connsiteY0-78" fmla="*/ 15318 h 2839480"/>
                <a:gd name="connsiteX1-79" fmla="*/ 1429914 w 1429914"/>
                <a:gd name="connsiteY1-80" fmla="*/ 0 h 2839480"/>
                <a:gd name="connsiteX2-81" fmla="*/ 1059725 w 1429914"/>
                <a:gd name="connsiteY2-82" fmla="*/ 1389300 h 2839480"/>
                <a:gd name="connsiteX3-83" fmla="*/ 1319630 w 1429914"/>
                <a:gd name="connsiteY3-84" fmla="*/ 2836064 h 2839480"/>
                <a:gd name="connsiteX4-85" fmla="*/ 69 w 1429914"/>
                <a:gd name="connsiteY4-86" fmla="*/ 2839480 h 2839480"/>
                <a:gd name="connsiteX5-87" fmla="*/ 273913 w 1429914"/>
                <a:gd name="connsiteY5-88" fmla="*/ 1389299 h 2839480"/>
                <a:gd name="connsiteX6-89" fmla="*/ 69 w 1429914"/>
                <a:gd name="connsiteY6-90" fmla="*/ 15318 h 2839480"/>
                <a:gd name="connsiteX0-91" fmla="*/ 91171 w 1429914"/>
                <a:gd name="connsiteY0-92" fmla="*/ 18108 h 2839480"/>
                <a:gd name="connsiteX1-93" fmla="*/ 1429914 w 1429914"/>
                <a:gd name="connsiteY1-94" fmla="*/ 0 h 2839480"/>
                <a:gd name="connsiteX2-95" fmla="*/ 1059725 w 1429914"/>
                <a:gd name="connsiteY2-96" fmla="*/ 1389300 h 2839480"/>
                <a:gd name="connsiteX3-97" fmla="*/ 1319630 w 1429914"/>
                <a:gd name="connsiteY3-98" fmla="*/ 2836064 h 2839480"/>
                <a:gd name="connsiteX4-99" fmla="*/ 69 w 1429914"/>
                <a:gd name="connsiteY4-100" fmla="*/ 2839480 h 2839480"/>
                <a:gd name="connsiteX5-101" fmla="*/ 273913 w 1429914"/>
                <a:gd name="connsiteY5-102" fmla="*/ 1389299 h 2839480"/>
                <a:gd name="connsiteX6-103" fmla="*/ 91171 w 1429914"/>
                <a:gd name="connsiteY6-104" fmla="*/ 18108 h 28394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429914" h="2839480">
                  <a:moveTo>
                    <a:pt x="91171" y="18108"/>
                  </a:moveTo>
                  <a:lnTo>
                    <a:pt x="1429914" y="0"/>
                  </a:lnTo>
                  <a:cubicBezTo>
                    <a:pt x="1427533" y="443706"/>
                    <a:pt x="1062106" y="945594"/>
                    <a:pt x="1059725" y="1389300"/>
                  </a:cubicBezTo>
                  <a:lnTo>
                    <a:pt x="1319630" y="2836064"/>
                  </a:lnTo>
                  <a:lnTo>
                    <a:pt x="69" y="2839480"/>
                  </a:lnTo>
                  <a:cubicBezTo>
                    <a:pt x="-3900" y="2351324"/>
                    <a:pt x="163582" y="1877455"/>
                    <a:pt x="273913" y="1389299"/>
                  </a:cubicBezTo>
                  <a:cubicBezTo>
                    <a:pt x="182632" y="959880"/>
                    <a:pt x="182452" y="476102"/>
                    <a:pt x="91171" y="18108"/>
                  </a:cubicBezTo>
                  <a:close/>
                </a:path>
              </a:pathLst>
            </a:custGeom>
            <a:solidFill>
              <a:srgbClr val="92D050"/>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7"/>
            <p:cNvSpPr/>
            <p:nvPr/>
          </p:nvSpPr>
          <p:spPr>
            <a:xfrm rot="2807606">
              <a:off x="7403550" y="1345727"/>
              <a:ext cx="1384411" cy="3043561"/>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69 w 1495494"/>
                <a:gd name="connsiteY0-64" fmla="*/ 0 h 2927674"/>
                <a:gd name="connsiteX1-65" fmla="*/ 1495494 w 1495494"/>
                <a:gd name="connsiteY1-66" fmla="*/ 0 h 2927674"/>
                <a:gd name="connsiteX2-67" fmla="*/ 1059725 w 1495494"/>
                <a:gd name="connsiteY2-68" fmla="*/ 1373982 h 2927674"/>
                <a:gd name="connsiteX3-69" fmla="*/ 1345996 w 1495494"/>
                <a:gd name="connsiteY3-70" fmla="*/ 2927674 h 2927674"/>
                <a:gd name="connsiteX4-71" fmla="*/ 69 w 1495494"/>
                <a:gd name="connsiteY4-72" fmla="*/ 2824162 h 2927674"/>
                <a:gd name="connsiteX5-73" fmla="*/ 273913 w 1495494"/>
                <a:gd name="connsiteY5-74" fmla="*/ 1373981 h 2927674"/>
                <a:gd name="connsiteX6-75" fmla="*/ 69 w 1495494"/>
                <a:gd name="connsiteY6-76" fmla="*/ 0 h 2927674"/>
                <a:gd name="connsiteX0-77" fmla="*/ 69 w 1384411"/>
                <a:gd name="connsiteY0-78" fmla="*/ 104338 h 3032012"/>
                <a:gd name="connsiteX1-79" fmla="*/ 1384411 w 1384411"/>
                <a:gd name="connsiteY1-80" fmla="*/ 0 h 3032012"/>
                <a:gd name="connsiteX2-81" fmla="*/ 1059725 w 1384411"/>
                <a:gd name="connsiteY2-82" fmla="*/ 1478320 h 3032012"/>
                <a:gd name="connsiteX3-83" fmla="*/ 1345996 w 1384411"/>
                <a:gd name="connsiteY3-84" fmla="*/ 3032012 h 3032012"/>
                <a:gd name="connsiteX4-85" fmla="*/ 69 w 1384411"/>
                <a:gd name="connsiteY4-86" fmla="*/ 2928500 h 3032012"/>
                <a:gd name="connsiteX5-87" fmla="*/ 273913 w 1384411"/>
                <a:gd name="connsiteY5-88" fmla="*/ 1478319 h 3032012"/>
                <a:gd name="connsiteX6-89" fmla="*/ 69 w 1384411"/>
                <a:gd name="connsiteY6-90" fmla="*/ 104338 h 3032012"/>
                <a:gd name="connsiteX0-91" fmla="*/ 69 w 1384411"/>
                <a:gd name="connsiteY0-92" fmla="*/ 104338 h 3043560"/>
                <a:gd name="connsiteX1-93" fmla="*/ 1384411 w 1384411"/>
                <a:gd name="connsiteY1-94" fmla="*/ 0 h 3043560"/>
                <a:gd name="connsiteX2-95" fmla="*/ 1059725 w 1384411"/>
                <a:gd name="connsiteY2-96" fmla="*/ 1478320 h 3043560"/>
                <a:gd name="connsiteX3-97" fmla="*/ 1279987 w 1384411"/>
                <a:gd name="connsiteY3-98" fmla="*/ 3043560 h 3043560"/>
                <a:gd name="connsiteX4-99" fmla="*/ 69 w 1384411"/>
                <a:gd name="connsiteY4-100" fmla="*/ 2928500 h 3043560"/>
                <a:gd name="connsiteX5-101" fmla="*/ 273913 w 1384411"/>
                <a:gd name="connsiteY5-102" fmla="*/ 1478319 h 3043560"/>
                <a:gd name="connsiteX6-103" fmla="*/ 69 w 1384411"/>
                <a:gd name="connsiteY6-104" fmla="*/ 104338 h 3043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384411" h="3043560">
                  <a:moveTo>
                    <a:pt x="69" y="104338"/>
                  </a:moveTo>
                  <a:lnTo>
                    <a:pt x="1384411" y="0"/>
                  </a:lnTo>
                  <a:cubicBezTo>
                    <a:pt x="1382030" y="443706"/>
                    <a:pt x="1062106" y="1034614"/>
                    <a:pt x="1059725" y="1478320"/>
                  </a:cubicBezTo>
                  <a:lnTo>
                    <a:pt x="1279987" y="3043560"/>
                  </a:lnTo>
                  <a:lnTo>
                    <a:pt x="69" y="2928500"/>
                  </a:lnTo>
                  <a:cubicBezTo>
                    <a:pt x="-3900" y="2440344"/>
                    <a:pt x="163582" y="1966475"/>
                    <a:pt x="273913" y="1478319"/>
                  </a:cubicBezTo>
                  <a:cubicBezTo>
                    <a:pt x="182632" y="1048900"/>
                    <a:pt x="91350" y="562332"/>
                    <a:pt x="69" y="104338"/>
                  </a:cubicBezTo>
                  <a:close/>
                </a:path>
              </a:pathLst>
            </a:custGeom>
            <a:solidFill>
              <a:srgbClr val="307524"/>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rot="2807606">
              <a:off x="2762487" y="1772846"/>
              <a:ext cx="1525898" cy="4193818"/>
              <a:chOff x="1826351" y="892532"/>
              <a:chExt cx="1525898" cy="4193818"/>
            </a:xfrm>
          </p:grpSpPr>
          <p:sp>
            <p:nvSpPr>
              <p:cNvPr id="2" name="矩形 7"/>
              <p:cNvSpPr/>
              <p:nvPr/>
            </p:nvSpPr>
            <p:spPr>
              <a:xfrm>
                <a:off x="1826351" y="1554956"/>
                <a:ext cx="1495494" cy="2824162"/>
              </a:xfrm>
              <a:custGeom>
                <a:avLst/>
                <a:gdLst>
                  <a:gd name="connsiteX0" fmla="*/ 0 w 1495425"/>
                  <a:gd name="connsiteY0" fmla="*/ 0 h 2824162"/>
                  <a:gd name="connsiteX1" fmla="*/ 1495425 w 1495425"/>
                  <a:gd name="connsiteY1" fmla="*/ 0 h 2824162"/>
                  <a:gd name="connsiteX2" fmla="*/ 1495425 w 1495425"/>
                  <a:gd name="connsiteY2" fmla="*/ 2824162 h 2824162"/>
                  <a:gd name="connsiteX3" fmla="*/ 0 w 1495425"/>
                  <a:gd name="connsiteY3" fmla="*/ 2824162 h 2824162"/>
                  <a:gd name="connsiteX4" fmla="*/ 0 w 1495425"/>
                  <a:gd name="connsiteY4" fmla="*/ 0 h 2824162"/>
                  <a:gd name="connsiteX0-1" fmla="*/ 34 w 1495459"/>
                  <a:gd name="connsiteY0-2" fmla="*/ 0 h 2824162"/>
                  <a:gd name="connsiteX1-3" fmla="*/ 1495459 w 1495459"/>
                  <a:gd name="connsiteY1-4" fmla="*/ 0 h 2824162"/>
                  <a:gd name="connsiteX2-5" fmla="*/ 1495459 w 1495459"/>
                  <a:gd name="connsiteY2-6" fmla="*/ 2824162 h 2824162"/>
                  <a:gd name="connsiteX3-7" fmla="*/ 34 w 1495459"/>
                  <a:gd name="connsiteY3-8" fmla="*/ 2824162 h 2824162"/>
                  <a:gd name="connsiteX4-9" fmla="*/ 331028 w 1495459"/>
                  <a:gd name="connsiteY4-10" fmla="*/ 1359694 h 2824162"/>
                  <a:gd name="connsiteX5" fmla="*/ 34 w 1495459"/>
                  <a:gd name="connsiteY5" fmla="*/ 0 h 2824162"/>
                  <a:gd name="connsiteX0-11" fmla="*/ 51 w 1495476"/>
                  <a:gd name="connsiteY0-12" fmla="*/ 0 h 2824162"/>
                  <a:gd name="connsiteX1-13" fmla="*/ 1495476 w 1495476"/>
                  <a:gd name="connsiteY1-14" fmla="*/ 0 h 2824162"/>
                  <a:gd name="connsiteX2-15" fmla="*/ 1495476 w 1495476"/>
                  <a:gd name="connsiteY2-16" fmla="*/ 2824162 h 2824162"/>
                  <a:gd name="connsiteX3-17" fmla="*/ 51 w 1495476"/>
                  <a:gd name="connsiteY3-18" fmla="*/ 2824162 h 2824162"/>
                  <a:gd name="connsiteX4-19" fmla="*/ 331045 w 1495476"/>
                  <a:gd name="connsiteY4-20" fmla="*/ 1359694 h 2824162"/>
                  <a:gd name="connsiteX5-21" fmla="*/ 51 w 1495476"/>
                  <a:gd name="connsiteY5-22" fmla="*/ 0 h 2824162"/>
                  <a:gd name="connsiteX0-23" fmla="*/ 51 w 1495476"/>
                  <a:gd name="connsiteY0-24" fmla="*/ 0 h 2824162"/>
                  <a:gd name="connsiteX1-25" fmla="*/ 1495476 w 1495476"/>
                  <a:gd name="connsiteY1-26" fmla="*/ 0 h 2824162"/>
                  <a:gd name="connsiteX2-27" fmla="*/ 1059707 w 1495476"/>
                  <a:gd name="connsiteY2-28" fmla="*/ 1373982 h 2824162"/>
                  <a:gd name="connsiteX3-29" fmla="*/ 1495476 w 1495476"/>
                  <a:gd name="connsiteY3-30" fmla="*/ 2824162 h 2824162"/>
                  <a:gd name="connsiteX4-31" fmla="*/ 51 w 1495476"/>
                  <a:gd name="connsiteY4-32" fmla="*/ 2824162 h 2824162"/>
                  <a:gd name="connsiteX5-33" fmla="*/ 331045 w 1495476"/>
                  <a:gd name="connsiteY5-34" fmla="*/ 1359694 h 2824162"/>
                  <a:gd name="connsiteX6" fmla="*/ 51 w 1495476"/>
                  <a:gd name="connsiteY6" fmla="*/ 0 h 2824162"/>
                  <a:gd name="connsiteX0-35" fmla="*/ 69 w 1495494"/>
                  <a:gd name="connsiteY0-36" fmla="*/ 0 h 2824162"/>
                  <a:gd name="connsiteX1-37" fmla="*/ 1495494 w 1495494"/>
                  <a:gd name="connsiteY1-38" fmla="*/ 0 h 2824162"/>
                  <a:gd name="connsiteX2-39" fmla="*/ 1059725 w 1495494"/>
                  <a:gd name="connsiteY2-40" fmla="*/ 1373982 h 2824162"/>
                  <a:gd name="connsiteX3-41" fmla="*/ 1495494 w 1495494"/>
                  <a:gd name="connsiteY3-42" fmla="*/ 2824162 h 2824162"/>
                  <a:gd name="connsiteX4-43" fmla="*/ 69 w 1495494"/>
                  <a:gd name="connsiteY4-44" fmla="*/ 2824162 h 2824162"/>
                  <a:gd name="connsiteX5-45" fmla="*/ 273913 w 1495494"/>
                  <a:gd name="connsiteY5-46" fmla="*/ 1373981 h 2824162"/>
                  <a:gd name="connsiteX6-47" fmla="*/ 69 w 1495494"/>
                  <a:gd name="connsiteY6-48" fmla="*/ 0 h 2824162"/>
                  <a:gd name="connsiteX0-49" fmla="*/ 69 w 1495494"/>
                  <a:gd name="connsiteY0-50" fmla="*/ 0 h 2824162"/>
                  <a:gd name="connsiteX1-51" fmla="*/ 1495494 w 1495494"/>
                  <a:gd name="connsiteY1-52" fmla="*/ 0 h 2824162"/>
                  <a:gd name="connsiteX2-53" fmla="*/ 1059725 w 1495494"/>
                  <a:gd name="connsiteY2-54" fmla="*/ 1373982 h 2824162"/>
                  <a:gd name="connsiteX3-55" fmla="*/ 1495494 w 1495494"/>
                  <a:gd name="connsiteY3-56" fmla="*/ 2824162 h 2824162"/>
                  <a:gd name="connsiteX4-57" fmla="*/ 69 w 1495494"/>
                  <a:gd name="connsiteY4-58" fmla="*/ 2824162 h 2824162"/>
                  <a:gd name="connsiteX5-59" fmla="*/ 273913 w 1495494"/>
                  <a:gd name="connsiteY5-60" fmla="*/ 1373981 h 2824162"/>
                  <a:gd name="connsiteX6-61" fmla="*/ 69 w 1495494"/>
                  <a:gd name="connsiteY6-62" fmla="*/ 0 h 2824162"/>
                  <a:gd name="connsiteX0-63" fmla="*/ 20792 w 1495494"/>
                  <a:gd name="connsiteY0-64" fmla="*/ 56240 h 2824162"/>
                  <a:gd name="connsiteX1-65" fmla="*/ 1495494 w 1495494"/>
                  <a:gd name="connsiteY1-66" fmla="*/ 0 h 2824162"/>
                  <a:gd name="connsiteX2-67" fmla="*/ 1059725 w 1495494"/>
                  <a:gd name="connsiteY2-68" fmla="*/ 1373982 h 2824162"/>
                  <a:gd name="connsiteX3-69" fmla="*/ 1495494 w 1495494"/>
                  <a:gd name="connsiteY3-70" fmla="*/ 2824162 h 2824162"/>
                  <a:gd name="connsiteX4-71" fmla="*/ 69 w 1495494"/>
                  <a:gd name="connsiteY4-72" fmla="*/ 2824162 h 2824162"/>
                  <a:gd name="connsiteX5-73" fmla="*/ 273913 w 1495494"/>
                  <a:gd name="connsiteY5-74" fmla="*/ 1373981 h 2824162"/>
                  <a:gd name="connsiteX6-75" fmla="*/ 20792 w 1495494"/>
                  <a:gd name="connsiteY6-76" fmla="*/ 56240 h 2824162"/>
                  <a:gd name="connsiteX0-77" fmla="*/ 42772 w 1495494"/>
                  <a:gd name="connsiteY0-78" fmla="*/ 76886 h 2824162"/>
                  <a:gd name="connsiteX1-79" fmla="*/ 1495494 w 1495494"/>
                  <a:gd name="connsiteY1-80" fmla="*/ 0 h 2824162"/>
                  <a:gd name="connsiteX2-81" fmla="*/ 1059725 w 1495494"/>
                  <a:gd name="connsiteY2-82" fmla="*/ 1373982 h 2824162"/>
                  <a:gd name="connsiteX3-83" fmla="*/ 1495494 w 1495494"/>
                  <a:gd name="connsiteY3-84" fmla="*/ 2824162 h 2824162"/>
                  <a:gd name="connsiteX4-85" fmla="*/ 69 w 1495494"/>
                  <a:gd name="connsiteY4-86" fmla="*/ 2824162 h 2824162"/>
                  <a:gd name="connsiteX5-87" fmla="*/ 273913 w 1495494"/>
                  <a:gd name="connsiteY5-88" fmla="*/ 1373981 h 2824162"/>
                  <a:gd name="connsiteX6-89" fmla="*/ 42772 w 1495494"/>
                  <a:gd name="connsiteY6-90" fmla="*/ 76886 h 28241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1495494" h="2824162">
                    <a:moveTo>
                      <a:pt x="42772" y="76886"/>
                    </a:moveTo>
                    <a:lnTo>
                      <a:pt x="1495494" y="0"/>
                    </a:lnTo>
                    <a:cubicBezTo>
                      <a:pt x="1493113" y="443706"/>
                      <a:pt x="1062106" y="930276"/>
                      <a:pt x="1059725" y="1373982"/>
                    </a:cubicBezTo>
                    <a:lnTo>
                      <a:pt x="1495494" y="2824162"/>
                    </a:lnTo>
                    <a:lnTo>
                      <a:pt x="69" y="2824162"/>
                    </a:lnTo>
                    <a:cubicBezTo>
                      <a:pt x="-3900" y="2336006"/>
                      <a:pt x="163582" y="1862137"/>
                      <a:pt x="273913" y="1373981"/>
                    </a:cubicBezTo>
                    <a:cubicBezTo>
                      <a:pt x="182632" y="944562"/>
                      <a:pt x="134053" y="534880"/>
                      <a:pt x="42772" y="76886"/>
                    </a:cubicBezTo>
                    <a:close/>
                  </a:path>
                </a:pathLst>
              </a:custGeom>
              <a:solidFill>
                <a:srgbClr val="307524"/>
              </a:solidFill>
              <a:ln>
                <a:noFill/>
              </a:ln>
              <a:effectLst>
                <a:innerShdw blurRad="1905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826420" y="3590925"/>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856824" y="892532"/>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椭圆 14"/>
            <p:cNvSpPr/>
            <p:nvPr/>
          </p:nvSpPr>
          <p:spPr>
            <a:xfrm>
              <a:off x="6292873" y="2938890"/>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8317354" y="1152539"/>
              <a:ext cx="1495425" cy="1495425"/>
            </a:xfrm>
            <a:prstGeom prst="ellipse">
              <a:avLst/>
            </a:prstGeom>
            <a:gradFill>
              <a:gsLst>
                <a:gs pos="41000">
                  <a:schemeClr val="bg1"/>
                </a:gs>
                <a:gs pos="100000">
                  <a:srgbClr val="C1BFBF"/>
                </a:gs>
              </a:gsLst>
              <a:lin ang="2700000" scaled="0"/>
            </a:gradFill>
            <a:ln w="92075">
              <a:noFill/>
            </a:ln>
            <a:effectLst>
              <a:outerShdw blurRad="215900" dist="1143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椭圆 16"/>
          <p:cNvSpPr/>
          <p:nvPr/>
        </p:nvSpPr>
        <p:spPr>
          <a:xfrm>
            <a:off x="2648506" y="4425650"/>
            <a:ext cx="992576" cy="992576"/>
          </a:xfrm>
          <a:prstGeom prst="ellipse">
            <a:avLst/>
          </a:prstGeom>
          <a:blipFill rotWithShape="1">
            <a:blip r:embed="rId2" cstate="screen"/>
            <a:stretch>
              <a:fillRect/>
            </a:stretch>
          </a:blipFill>
          <a:ln>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945623" y="5750818"/>
            <a:ext cx="3111501"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这里是文字这里是文字这里是文字这里文字这里是</a:t>
            </a:r>
            <a:r>
              <a:rPr lang="zh-CN" altLang="en-US" sz="1600" dirty="0" smtClean="0">
                <a:solidFill>
                  <a:schemeClr val="tx1">
                    <a:lumMod val="85000"/>
                    <a:lumOff val="15000"/>
                  </a:schemeClr>
                </a:solidFill>
                <a:cs typeface="+mn-ea"/>
                <a:sym typeface="+mn-lt"/>
              </a:rPr>
              <a:t>文字这里是文字这这里是文字</a:t>
            </a:r>
            <a:endParaRPr lang="zh-CN" altLang="en-US" dirty="0">
              <a:solidFill>
                <a:schemeClr val="tx1">
                  <a:lumMod val="85000"/>
                  <a:lumOff val="15000"/>
                </a:schemeClr>
              </a:solidFill>
              <a:cs typeface="+mn-ea"/>
              <a:sym typeface="+mn-lt"/>
            </a:endParaRPr>
          </a:p>
        </p:txBody>
      </p:sp>
      <p:sp>
        <p:nvSpPr>
          <p:cNvPr id="19" name="文本框 18"/>
          <p:cNvSpPr txBox="1"/>
          <p:nvPr/>
        </p:nvSpPr>
        <p:spPr>
          <a:xfrm>
            <a:off x="3613402" y="1521055"/>
            <a:ext cx="3111501"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这里是文字这里是文字这里是文字这里文字这里是</a:t>
            </a:r>
            <a:r>
              <a:rPr lang="zh-CN" altLang="en-US" sz="1600" dirty="0" smtClean="0">
                <a:solidFill>
                  <a:schemeClr val="tx1">
                    <a:lumMod val="85000"/>
                    <a:lumOff val="15000"/>
                  </a:schemeClr>
                </a:solidFill>
                <a:cs typeface="+mn-ea"/>
                <a:sym typeface="+mn-lt"/>
              </a:rPr>
              <a:t>文字这里是文字这这里是文字</a:t>
            </a:r>
            <a:endParaRPr lang="zh-CN" altLang="en-US" dirty="0">
              <a:solidFill>
                <a:schemeClr val="tx1">
                  <a:lumMod val="85000"/>
                  <a:lumOff val="15000"/>
                </a:schemeClr>
              </a:solidFill>
              <a:cs typeface="+mn-ea"/>
              <a:sym typeface="+mn-lt"/>
            </a:endParaRPr>
          </a:p>
        </p:txBody>
      </p:sp>
      <p:sp>
        <p:nvSpPr>
          <p:cNvPr id="20" name="文本框 19"/>
          <p:cNvSpPr txBox="1"/>
          <p:nvPr/>
        </p:nvSpPr>
        <p:spPr>
          <a:xfrm>
            <a:off x="6434228" y="4919398"/>
            <a:ext cx="3111501"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这里是文字这里是文字这里是文字这里文字这里是</a:t>
            </a:r>
            <a:r>
              <a:rPr lang="zh-CN" altLang="en-US" sz="1600" dirty="0" smtClean="0">
                <a:solidFill>
                  <a:schemeClr val="tx1">
                    <a:lumMod val="85000"/>
                    <a:lumOff val="15000"/>
                  </a:schemeClr>
                </a:solidFill>
                <a:cs typeface="+mn-ea"/>
                <a:sym typeface="+mn-lt"/>
              </a:rPr>
              <a:t>文字这里是文字这这里是文字</a:t>
            </a:r>
            <a:endParaRPr lang="zh-CN" altLang="en-US" dirty="0">
              <a:solidFill>
                <a:schemeClr val="tx1">
                  <a:lumMod val="85000"/>
                  <a:lumOff val="15000"/>
                </a:schemeClr>
              </a:solidFill>
              <a:cs typeface="+mn-ea"/>
              <a:sym typeface="+mn-lt"/>
            </a:endParaRPr>
          </a:p>
        </p:txBody>
      </p:sp>
      <p:sp>
        <p:nvSpPr>
          <p:cNvPr id="21" name="文本框 20"/>
          <p:cNvSpPr txBox="1"/>
          <p:nvPr/>
        </p:nvSpPr>
        <p:spPr>
          <a:xfrm>
            <a:off x="7783773" y="550392"/>
            <a:ext cx="3111501" cy="830997"/>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这里是文字这里是文字这里是文字这里文字这里是</a:t>
            </a:r>
            <a:r>
              <a:rPr lang="zh-CN" altLang="en-US" sz="1600" dirty="0" smtClean="0">
                <a:solidFill>
                  <a:schemeClr val="tx1">
                    <a:lumMod val="85000"/>
                    <a:lumOff val="15000"/>
                  </a:schemeClr>
                </a:solidFill>
                <a:cs typeface="+mn-ea"/>
                <a:sym typeface="+mn-lt"/>
              </a:rPr>
              <a:t>文字这里是文字这这里是文字</a:t>
            </a:r>
            <a:endParaRPr lang="zh-CN" altLang="en-US" dirty="0">
              <a:solidFill>
                <a:schemeClr val="tx1">
                  <a:lumMod val="85000"/>
                  <a:lumOff val="15000"/>
                </a:schemeClr>
              </a:solidFill>
              <a:cs typeface="+mn-ea"/>
              <a:sym typeface="+mn-lt"/>
            </a:endParaRPr>
          </a:p>
        </p:txBody>
      </p:sp>
      <p:sp>
        <p:nvSpPr>
          <p:cNvPr id="22" name="椭圆 21"/>
          <p:cNvSpPr/>
          <p:nvPr/>
        </p:nvSpPr>
        <p:spPr>
          <a:xfrm>
            <a:off x="4532456" y="2696117"/>
            <a:ext cx="992576" cy="992576"/>
          </a:xfrm>
          <a:prstGeom prst="ellipse">
            <a:avLst/>
          </a:prstGeom>
          <a:blipFill rotWithShape="1">
            <a:blip r:embed="rId3" cstate="screen"/>
            <a:stretch>
              <a:fillRect/>
            </a:stretch>
          </a:blipFill>
          <a:ln>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6931913" y="3387339"/>
            <a:ext cx="992576" cy="992576"/>
          </a:xfrm>
          <a:prstGeom prst="ellipse">
            <a:avLst/>
          </a:prstGeom>
          <a:blipFill rotWithShape="1">
            <a:blip r:embed="rId4" cstate="screen"/>
            <a:stretch>
              <a:fillRect/>
            </a:stretch>
          </a:blipFill>
          <a:ln>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8842919" y="1703541"/>
            <a:ext cx="992576" cy="992576"/>
          </a:xfrm>
          <a:prstGeom prst="ellipse">
            <a:avLst/>
          </a:prstGeom>
          <a:blipFill rotWithShape="1">
            <a:blip r:embed="rId5" cstate="screen"/>
            <a:stretch>
              <a:fillRect/>
            </a:stretch>
          </a:blipFill>
          <a:ln>
            <a:solidFill>
              <a:srgbClr val="30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Tm="22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 name="组合 1"/>
          <p:cNvGrpSpPr/>
          <p:nvPr/>
        </p:nvGrpSpPr>
        <p:grpSpPr>
          <a:xfrm>
            <a:off x="4812427" y="2494166"/>
            <a:ext cx="2567146" cy="2567146"/>
            <a:chOff x="4812427" y="1946796"/>
            <a:chExt cx="2567146" cy="2567146"/>
          </a:xfrm>
        </p:grpSpPr>
        <p:sp>
          <p:nvSpPr>
            <p:cNvPr id="9" name="椭圆 8"/>
            <p:cNvSpPr/>
            <p:nvPr/>
          </p:nvSpPr>
          <p:spPr>
            <a:xfrm>
              <a:off x="4812427" y="1946796"/>
              <a:ext cx="2567146" cy="2567146"/>
            </a:xfrm>
            <a:prstGeom prst="ellipse">
              <a:avLst/>
            </a:prstGeom>
            <a:gradFill>
              <a:gsLst>
                <a:gs pos="65000">
                  <a:schemeClr val="bg2"/>
                </a:gs>
                <a:gs pos="0">
                  <a:schemeClr val="bg1"/>
                </a:gs>
              </a:gsLst>
              <a:lin ang="2700000" scaled="0"/>
            </a:gradFill>
            <a:ln w="73025">
              <a:gradFill>
                <a:gsLst>
                  <a:gs pos="0">
                    <a:schemeClr val="accent1">
                      <a:lumMod val="5000"/>
                      <a:lumOff val="95000"/>
                    </a:schemeClr>
                  </a:gs>
                  <a:gs pos="100000">
                    <a:schemeClr val="bg2"/>
                  </a:gs>
                </a:gsLst>
                <a:lin ang="2700000" scaled="0"/>
              </a:gradFill>
            </a:ln>
            <a:effectLst>
              <a:innerShdw blurRad="177800" dist="88900" dir="135000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4985657" y="2120026"/>
              <a:ext cx="2220686" cy="2220686"/>
            </a:xfrm>
            <a:prstGeom prst="ellipse">
              <a:avLst/>
            </a:pr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5151227" y="2285596"/>
              <a:ext cx="1889546" cy="1889546"/>
            </a:xfrm>
            <a:prstGeom prst="ellipse">
              <a:avLst/>
            </a:prstGeom>
            <a:blipFill rotWithShape="1">
              <a:blip r:embed="rId2" cstate="screen"/>
              <a:stretch>
                <a:fillRect/>
              </a:stretch>
            </a:blip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4672301" y="3512533"/>
            <a:ext cx="616269" cy="616269"/>
            <a:chOff x="3383546" y="2922234"/>
            <a:chExt cx="616269" cy="616269"/>
          </a:xfrm>
        </p:grpSpPr>
        <p:grpSp>
          <p:nvGrpSpPr>
            <p:cNvPr id="12" name="组合 11"/>
            <p:cNvGrpSpPr/>
            <p:nvPr/>
          </p:nvGrpSpPr>
          <p:grpSpPr>
            <a:xfrm>
              <a:off x="3383546" y="2922234"/>
              <a:ext cx="616269" cy="616269"/>
              <a:chOff x="2993638" y="3911398"/>
              <a:chExt cx="616269" cy="616269"/>
            </a:xfrm>
          </p:grpSpPr>
          <p:sp>
            <p:nvSpPr>
              <p:cNvPr id="13" name="椭圆 12"/>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KSO_Shape"/>
            <p:cNvSpPr/>
            <p:nvPr/>
          </p:nvSpPr>
          <p:spPr bwMode="auto">
            <a:xfrm>
              <a:off x="3570579" y="3071423"/>
              <a:ext cx="242202" cy="317890"/>
            </a:xfrm>
            <a:custGeom>
              <a:avLst/>
              <a:gdLst>
                <a:gd name="T0" fmla="*/ 902943 w 2338"/>
                <a:gd name="T1" fmla="*/ 1800397 h 3068"/>
                <a:gd name="T2" fmla="*/ 685416 w 2338"/>
                <a:gd name="T3" fmla="*/ 1719414 h 3068"/>
                <a:gd name="T4" fmla="*/ 467889 w 2338"/>
                <a:gd name="T5" fmla="*/ 1800397 h 3068"/>
                <a:gd name="T6" fmla="*/ 0 w 2338"/>
                <a:gd name="T7" fmla="*/ 1202416 h 3068"/>
                <a:gd name="T8" fmla="*/ 685416 w 2338"/>
                <a:gd name="T9" fmla="*/ 684245 h 3068"/>
                <a:gd name="T10" fmla="*/ 1370832 w 2338"/>
                <a:gd name="T11" fmla="*/ 1202416 h 3068"/>
                <a:gd name="T12" fmla="*/ 902943 w 2338"/>
                <a:gd name="T13" fmla="*/ 1800397 h 3068"/>
                <a:gd name="T14" fmla="*/ 188211 w 2338"/>
                <a:gd name="T15" fmla="*/ 865575 h 3068"/>
                <a:gd name="T16" fmla="*/ 259156 w 2338"/>
                <a:gd name="T17" fmla="*/ 1508742 h 3068"/>
                <a:gd name="T18" fmla="*/ 543525 w 2338"/>
                <a:gd name="T19" fmla="*/ 732365 h 3068"/>
                <a:gd name="T20" fmla="*/ 188211 w 2338"/>
                <a:gd name="T21" fmla="*/ 865575 h 3068"/>
                <a:gd name="T22" fmla="*/ 945159 w 2338"/>
                <a:gd name="T23" fmla="*/ 287547 h 3068"/>
                <a:gd name="T24" fmla="*/ 711801 w 2338"/>
                <a:gd name="T25" fmla="*/ 596807 h 3068"/>
                <a:gd name="T26" fmla="*/ 654927 w 2338"/>
                <a:gd name="T27" fmla="*/ 596807 h 3068"/>
                <a:gd name="T28" fmla="*/ 850174 w 2338"/>
                <a:gd name="T29" fmla="*/ 176049 h 3068"/>
                <a:gd name="T30" fmla="*/ 945159 w 2338"/>
                <a:gd name="T31" fmla="*/ 287547 h 3068"/>
                <a:gd name="T32" fmla="*/ 155963 w 2338"/>
                <a:gd name="T33" fmla="*/ 301044 h 3068"/>
                <a:gd name="T34" fmla="*/ 554079 w 2338"/>
                <a:gd name="T35" fmla="*/ 431321 h 3068"/>
                <a:gd name="T36" fmla="*/ 329516 w 2338"/>
                <a:gd name="T37" fmla="*/ 488243 h 3068"/>
                <a:gd name="T38" fmla="*/ 55701 w 2338"/>
                <a:gd name="T39" fmla="*/ 290481 h 3068"/>
                <a:gd name="T40" fmla="*/ 595122 w 2338"/>
                <a:gd name="T41" fmla="*/ 369117 h 3068"/>
                <a:gd name="T42" fmla="*/ 593949 w 2338"/>
                <a:gd name="T43" fmla="*/ 372638 h 3068"/>
                <a:gd name="T44" fmla="*/ 155963 w 2338"/>
                <a:gd name="T45" fmla="*/ 301044 h 30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8" h="3068">
                  <a:moveTo>
                    <a:pt x="1540" y="3068"/>
                  </a:moveTo>
                  <a:cubicBezTo>
                    <a:pt x="1368" y="3068"/>
                    <a:pt x="1332" y="2932"/>
                    <a:pt x="1169" y="2930"/>
                  </a:cubicBezTo>
                  <a:cubicBezTo>
                    <a:pt x="1006" y="2932"/>
                    <a:pt x="970" y="3068"/>
                    <a:pt x="798" y="3068"/>
                  </a:cubicBezTo>
                  <a:cubicBezTo>
                    <a:pt x="624" y="3068"/>
                    <a:pt x="0" y="2777"/>
                    <a:pt x="0" y="2049"/>
                  </a:cubicBezTo>
                  <a:cubicBezTo>
                    <a:pt x="0" y="497"/>
                    <a:pt x="1099" y="1124"/>
                    <a:pt x="1169" y="1166"/>
                  </a:cubicBezTo>
                  <a:cubicBezTo>
                    <a:pt x="1238" y="1124"/>
                    <a:pt x="2338" y="497"/>
                    <a:pt x="2338" y="2049"/>
                  </a:cubicBezTo>
                  <a:cubicBezTo>
                    <a:pt x="2338" y="2777"/>
                    <a:pt x="1713" y="3068"/>
                    <a:pt x="1540" y="3068"/>
                  </a:cubicBezTo>
                  <a:close/>
                  <a:moveTo>
                    <a:pt x="321" y="1475"/>
                  </a:moveTo>
                  <a:cubicBezTo>
                    <a:pt x="53" y="2007"/>
                    <a:pt x="479" y="2631"/>
                    <a:pt x="442" y="2571"/>
                  </a:cubicBezTo>
                  <a:cubicBezTo>
                    <a:pt x="252" y="1239"/>
                    <a:pt x="927" y="1248"/>
                    <a:pt x="927" y="1248"/>
                  </a:cubicBezTo>
                  <a:cubicBezTo>
                    <a:pt x="927" y="1248"/>
                    <a:pt x="590" y="943"/>
                    <a:pt x="321" y="1475"/>
                  </a:cubicBezTo>
                  <a:close/>
                  <a:moveTo>
                    <a:pt x="1612" y="490"/>
                  </a:moveTo>
                  <a:cubicBezTo>
                    <a:pt x="1293" y="458"/>
                    <a:pt x="1214" y="1017"/>
                    <a:pt x="1214" y="1017"/>
                  </a:cubicBezTo>
                  <a:cubicBezTo>
                    <a:pt x="1117" y="1017"/>
                    <a:pt x="1117" y="1017"/>
                    <a:pt x="1117" y="1017"/>
                  </a:cubicBezTo>
                  <a:cubicBezTo>
                    <a:pt x="1117" y="1017"/>
                    <a:pt x="978" y="527"/>
                    <a:pt x="1450" y="300"/>
                  </a:cubicBezTo>
                  <a:cubicBezTo>
                    <a:pt x="1441" y="291"/>
                    <a:pt x="1662" y="541"/>
                    <a:pt x="1612" y="490"/>
                  </a:cubicBezTo>
                  <a:close/>
                  <a:moveTo>
                    <a:pt x="266" y="513"/>
                  </a:moveTo>
                  <a:cubicBezTo>
                    <a:pt x="266" y="513"/>
                    <a:pt x="677" y="578"/>
                    <a:pt x="945" y="735"/>
                  </a:cubicBezTo>
                  <a:cubicBezTo>
                    <a:pt x="884" y="793"/>
                    <a:pt x="770" y="849"/>
                    <a:pt x="562" y="832"/>
                  </a:cubicBezTo>
                  <a:cubicBezTo>
                    <a:pt x="164" y="800"/>
                    <a:pt x="123" y="555"/>
                    <a:pt x="95" y="495"/>
                  </a:cubicBezTo>
                  <a:cubicBezTo>
                    <a:pt x="747" y="0"/>
                    <a:pt x="1015" y="629"/>
                    <a:pt x="1015" y="629"/>
                  </a:cubicBezTo>
                  <a:cubicBezTo>
                    <a:pt x="1015" y="629"/>
                    <a:pt x="1014" y="631"/>
                    <a:pt x="1013" y="635"/>
                  </a:cubicBezTo>
                  <a:cubicBezTo>
                    <a:pt x="609" y="440"/>
                    <a:pt x="266" y="513"/>
                    <a:pt x="266" y="513"/>
                  </a:cubicBezTo>
                  <a:close/>
                </a:path>
              </a:pathLst>
            </a:custGeom>
            <a:solidFill>
              <a:srgbClr val="30752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9" name="组合 28"/>
          <p:cNvGrpSpPr/>
          <p:nvPr/>
        </p:nvGrpSpPr>
        <p:grpSpPr>
          <a:xfrm>
            <a:off x="6933852" y="3487133"/>
            <a:ext cx="616269" cy="616269"/>
            <a:chOff x="4144039" y="2081321"/>
            <a:chExt cx="616269" cy="616269"/>
          </a:xfrm>
        </p:grpSpPr>
        <p:grpSp>
          <p:nvGrpSpPr>
            <p:cNvPr id="18" name="组合 17"/>
            <p:cNvGrpSpPr/>
            <p:nvPr/>
          </p:nvGrpSpPr>
          <p:grpSpPr>
            <a:xfrm>
              <a:off x="4144039" y="2081321"/>
              <a:ext cx="616269" cy="616269"/>
              <a:chOff x="2993638" y="3911398"/>
              <a:chExt cx="616269" cy="616269"/>
            </a:xfrm>
          </p:grpSpPr>
          <p:sp>
            <p:nvSpPr>
              <p:cNvPr id="19" name="椭圆 18"/>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KSO_Shape"/>
            <p:cNvSpPr/>
            <p:nvPr/>
          </p:nvSpPr>
          <p:spPr bwMode="auto">
            <a:xfrm>
              <a:off x="4318120" y="2255909"/>
              <a:ext cx="271795" cy="261249"/>
            </a:xfrm>
            <a:custGeom>
              <a:avLst/>
              <a:gdLst>
                <a:gd name="T0" fmla="*/ 992362 w 3360"/>
                <a:gd name="T1" fmla="*/ 999163 h 3231"/>
                <a:gd name="T2" fmla="*/ 312390 w 3360"/>
                <a:gd name="T3" fmla="*/ 1679387 h 3231"/>
                <a:gd name="T4" fmla="*/ 121634 w 3360"/>
                <a:gd name="T5" fmla="*/ 1678851 h 3231"/>
                <a:gd name="T6" fmla="*/ 121634 w 3360"/>
                <a:gd name="T7" fmla="*/ 1488024 h 3231"/>
                <a:gd name="T8" fmla="*/ 173074 w 3360"/>
                <a:gd name="T9" fmla="*/ 1436565 h 3231"/>
                <a:gd name="T10" fmla="*/ 26792 w 3360"/>
                <a:gd name="T11" fmla="*/ 1289692 h 3231"/>
                <a:gd name="T12" fmla="*/ 26256 w 3360"/>
                <a:gd name="T13" fmla="*/ 1194278 h 3231"/>
                <a:gd name="T14" fmla="*/ 121634 w 3360"/>
                <a:gd name="T15" fmla="*/ 1194278 h 3231"/>
                <a:gd name="T16" fmla="*/ 268452 w 3360"/>
                <a:gd name="T17" fmla="*/ 1341151 h 3231"/>
                <a:gd name="T18" fmla="*/ 316141 w 3360"/>
                <a:gd name="T19" fmla="*/ 1292908 h 3231"/>
                <a:gd name="T20" fmla="*/ 265237 w 3360"/>
                <a:gd name="T21" fmla="*/ 1242521 h 3231"/>
                <a:gd name="T22" fmla="*/ 265237 w 3360"/>
                <a:gd name="T23" fmla="*/ 1147108 h 3231"/>
                <a:gd name="T24" fmla="*/ 360615 w 3360"/>
                <a:gd name="T25" fmla="*/ 1147108 h 3231"/>
                <a:gd name="T26" fmla="*/ 411519 w 3360"/>
                <a:gd name="T27" fmla="*/ 1198031 h 3231"/>
                <a:gd name="T28" fmla="*/ 459208 w 3360"/>
                <a:gd name="T29" fmla="*/ 1150324 h 3231"/>
                <a:gd name="T30" fmla="*/ 312390 w 3360"/>
                <a:gd name="T31" fmla="*/ 1003451 h 3231"/>
                <a:gd name="T32" fmla="*/ 312390 w 3360"/>
                <a:gd name="T33" fmla="*/ 908037 h 3231"/>
                <a:gd name="T34" fmla="*/ 407768 w 3360"/>
                <a:gd name="T35" fmla="*/ 908037 h 3231"/>
                <a:gd name="T36" fmla="*/ 554587 w 3360"/>
                <a:gd name="T37" fmla="*/ 1054910 h 3231"/>
                <a:gd name="T38" fmla="*/ 801069 w 3360"/>
                <a:gd name="T39" fmla="*/ 807800 h 3231"/>
                <a:gd name="T40" fmla="*/ 768920 w 3360"/>
                <a:gd name="T41" fmla="*/ 171530 h 3231"/>
                <a:gd name="T42" fmla="*/ 1508904 w 3360"/>
                <a:gd name="T43" fmla="*/ 292137 h 3231"/>
                <a:gd name="T44" fmla="*/ 1629466 w 3360"/>
                <a:gd name="T45" fmla="*/ 1032397 h 3231"/>
                <a:gd name="T46" fmla="*/ 992362 w 3360"/>
                <a:gd name="T47" fmla="*/ 999163 h 3231"/>
                <a:gd name="T48" fmla="*/ 1364765 w 3360"/>
                <a:gd name="T49" fmla="*/ 435258 h 3231"/>
                <a:gd name="T50" fmla="*/ 1054518 w 3360"/>
                <a:gd name="T51" fmla="*/ 362893 h 3231"/>
                <a:gd name="T52" fmla="*/ 1126856 w 3360"/>
                <a:gd name="T53" fmla="*/ 673256 h 3231"/>
                <a:gd name="T54" fmla="*/ 1437103 w 3360"/>
                <a:gd name="T55" fmla="*/ 745620 h 3231"/>
                <a:gd name="T56" fmla="*/ 1364765 w 3360"/>
                <a:gd name="T57" fmla="*/ 435258 h 3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0" h="3231">
                  <a:moveTo>
                    <a:pt x="1852" y="1864"/>
                  </a:moveTo>
                  <a:cubicBezTo>
                    <a:pt x="583" y="3133"/>
                    <a:pt x="583" y="3133"/>
                    <a:pt x="583" y="3133"/>
                  </a:cubicBezTo>
                  <a:cubicBezTo>
                    <a:pt x="485" y="3231"/>
                    <a:pt x="326" y="3231"/>
                    <a:pt x="227" y="3132"/>
                  </a:cubicBezTo>
                  <a:cubicBezTo>
                    <a:pt x="129" y="3034"/>
                    <a:pt x="128" y="2874"/>
                    <a:pt x="227" y="2776"/>
                  </a:cubicBezTo>
                  <a:cubicBezTo>
                    <a:pt x="323" y="2680"/>
                    <a:pt x="323" y="2680"/>
                    <a:pt x="323" y="2680"/>
                  </a:cubicBezTo>
                  <a:cubicBezTo>
                    <a:pt x="50" y="2406"/>
                    <a:pt x="50" y="2406"/>
                    <a:pt x="50" y="2406"/>
                  </a:cubicBezTo>
                  <a:cubicBezTo>
                    <a:pt x="0" y="2357"/>
                    <a:pt x="0" y="2277"/>
                    <a:pt x="49" y="2228"/>
                  </a:cubicBezTo>
                  <a:cubicBezTo>
                    <a:pt x="98" y="2179"/>
                    <a:pt x="178" y="2179"/>
                    <a:pt x="227" y="2228"/>
                  </a:cubicBezTo>
                  <a:cubicBezTo>
                    <a:pt x="501" y="2502"/>
                    <a:pt x="501" y="2502"/>
                    <a:pt x="501" y="2502"/>
                  </a:cubicBezTo>
                  <a:cubicBezTo>
                    <a:pt x="590" y="2412"/>
                    <a:pt x="590" y="2412"/>
                    <a:pt x="590" y="2412"/>
                  </a:cubicBezTo>
                  <a:cubicBezTo>
                    <a:pt x="495" y="2318"/>
                    <a:pt x="495" y="2318"/>
                    <a:pt x="495" y="2318"/>
                  </a:cubicBezTo>
                  <a:cubicBezTo>
                    <a:pt x="446" y="2268"/>
                    <a:pt x="446" y="2189"/>
                    <a:pt x="495" y="2140"/>
                  </a:cubicBezTo>
                  <a:cubicBezTo>
                    <a:pt x="544" y="2090"/>
                    <a:pt x="623" y="2090"/>
                    <a:pt x="673" y="2140"/>
                  </a:cubicBezTo>
                  <a:cubicBezTo>
                    <a:pt x="768" y="2235"/>
                    <a:pt x="768" y="2235"/>
                    <a:pt x="768" y="2235"/>
                  </a:cubicBezTo>
                  <a:cubicBezTo>
                    <a:pt x="857" y="2146"/>
                    <a:pt x="857" y="2146"/>
                    <a:pt x="857" y="2146"/>
                  </a:cubicBezTo>
                  <a:cubicBezTo>
                    <a:pt x="583" y="1872"/>
                    <a:pt x="583" y="1872"/>
                    <a:pt x="583" y="1872"/>
                  </a:cubicBezTo>
                  <a:cubicBezTo>
                    <a:pt x="534" y="1823"/>
                    <a:pt x="534" y="1743"/>
                    <a:pt x="583" y="1694"/>
                  </a:cubicBezTo>
                  <a:cubicBezTo>
                    <a:pt x="632" y="1645"/>
                    <a:pt x="712" y="1645"/>
                    <a:pt x="761" y="1694"/>
                  </a:cubicBezTo>
                  <a:cubicBezTo>
                    <a:pt x="1035" y="1968"/>
                    <a:pt x="1035" y="1968"/>
                    <a:pt x="1035" y="1968"/>
                  </a:cubicBezTo>
                  <a:cubicBezTo>
                    <a:pt x="1495" y="1507"/>
                    <a:pt x="1495" y="1507"/>
                    <a:pt x="1495" y="1507"/>
                  </a:cubicBezTo>
                  <a:cubicBezTo>
                    <a:pt x="1197" y="1091"/>
                    <a:pt x="1160" y="595"/>
                    <a:pt x="1435" y="320"/>
                  </a:cubicBezTo>
                  <a:cubicBezTo>
                    <a:pt x="1754" y="0"/>
                    <a:pt x="2372" y="101"/>
                    <a:pt x="2816" y="545"/>
                  </a:cubicBezTo>
                  <a:cubicBezTo>
                    <a:pt x="3260" y="989"/>
                    <a:pt x="3360" y="1607"/>
                    <a:pt x="3041" y="1926"/>
                  </a:cubicBezTo>
                  <a:cubicBezTo>
                    <a:pt x="2766" y="2202"/>
                    <a:pt x="2268" y="2164"/>
                    <a:pt x="1852" y="1864"/>
                  </a:cubicBezTo>
                  <a:close/>
                  <a:moveTo>
                    <a:pt x="2547" y="812"/>
                  </a:moveTo>
                  <a:cubicBezTo>
                    <a:pt x="2350" y="615"/>
                    <a:pt x="2091" y="554"/>
                    <a:pt x="1968" y="677"/>
                  </a:cubicBezTo>
                  <a:cubicBezTo>
                    <a:pt x="1845" y="800"/>
                    <a:pt x="1906" y="1060"/>
                    <a:pt x="2103" y="1256"/>
                  </a:cubicBezTo>
                  <a:cubicBezTo>
                    <a:pt x="2300" y="1454"/>
                    <a:pt x="2559" y="1514"/>
                    <a:pt x="2682" y="1391"/>
                  </a:cubicBezTo>
                  <a:cubicBezTo>
                    <a:pt x="2805" y="1268"/>
                    <a:pt x="2745" y="1009"/>
                    <a:pt x="2547" y="812"/>
                  </a:cubicBezTo>
                  <a:close/>
                </a:path>
              </a:pathLst>
            </a:custGeom>
            <a:solidFill>
              <a:srgbClr val="30752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8" name="组合 27"/>
          <p:cNvGrpSpPr/>
          <p:nvPr/>
        </p:nvGrpSpPr>
        <p:grpSpPr>
          <a:xfrm>
            <a:off x="5787866" y="4588220"/>
            <a:ext cx="616269" cy="616269"/>
            <a:chOff x="3209230" y="1914171"/>
            <a:chExt cx="616269" cy="616269"/>
          </a:xfrm>
        </p:grpSpPr>
        <p:grpSp>
          <p:nvGrpSpPr>
            <p:cNvPr id="15" name="组合 14"/>
            <p:cNvGrpSpPr/>
            <p:nvPr/>
          </p:nvGrpSpPr>
          <p:grpSpPr>
            <a:xfrm>
              <a:off x="3209230" y="1914171"/>
              <a:ext cx="616269" cy="616269"/>
              <a:chOff x="2993638" y="3911398"/>
              <a:chExt cx="616269" cy="616269"/>
            </a:xfrm>
          </p:grpSpPr>
          <p:sp>
            <p:nvSpPr>
              <p:cNvPr id="21" name="椭圆 20"/>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KSO_Shape"/>
            <p:cNvSpPr/>
            <p:nvPr/>
          </p:nvSpPr>
          <p:spPr bwMode="auto">
            <a:xfrm>
              <a:off x="3347668" y="2051188"/>
              <a:ext cx="339390" cy="334299"/>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92D050"/>
            </a:solidFill>
            <a:ln>
              <a:noFill/>
            </a:ln>
            <a:effectLst>
              <a:innerShdw blurRad="139700" dist="12700" dir="13500000">
                <a:schemeClr val="tx1">
                  <a:lumMod val="95000"/>
                  <a:lumOff val="5000"/>
                  <a:alpha val="42000"/>
                </a:schemeClr>
              </a:innerShdw>
            </a:effectLst>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32" name="组合 31"/>
          <p:cNvGrpSpPr/>
          <p:nvPr/>
        </p:nvGrpSpPr>
        <p:grpSpPr>
          <a:xfrm>
            <a:off x="5787866" y="2272647"/>
            <a:ext cx="616269" cy="616269"/>
            <a:chOff x="4719755" y="901973"/>
            <a:chExt cx="616269" cy="616269"/>
          </a:xfrm>
        </p:grpSpPr>
        <p:grpSp>
          <p:nvGrpSpPr>
            <p:cNvPr id="24" name="组合 23"/>
            <p:cNvGrpSpPr/>
            <p:nvPr/>
          </p:nvGrpSpPr>
          <p:grpSpPr>
            <a:xfrm>
              <a:off x="4719755" y="901973"/>
              <a:ext cx="616269" cy="616269"/>
              <a:chOff x="2993638" y="3911398"/>
              <a:chExt cx="616269" cy="616269"/>
            </a:xfrm>
          </p:grpSpPr>
          <p:sp>
            <p:nvSpPr>
              <p:cNvPr id="25" name="椭圆 24"/>
              <p:cNvSpPr/>
              <p:nvPr/>
            </p:nvSpPr>
            <p:spPr>
              <a:xfrm>
                <a:off x="2993638" y="3911398"/>
                <a:ext cx="616269" cy="616269"/>
              </a:xfrm>
              <a:prstGeom prst="ellipse">
                <a:avLst/>
              </a:prstGeom>
              <a:gradFill>
                <a:gsLst>
                  <a:gs pos="70000">
                    <a:schemeClr val="bg2"/>
                  </a:gs>
                  <a:gs pos="0">
                    <a:schemeClr val="bg1"/>
                  </a:gs>
                </a:gsLst>
                <a:lin ang="2700000" scaled="0"/>
              </a:gradFill>
              <a:ln w="34925">
                <a:gradFill>
                  <a:gsLst>
                    <a:gs pos="0">
                      <a:schemeClr val="accent1">
                        <a:lumMod val="5000"/>
                        <a:lumOff val="95000"/>
                      </a:schemeClr>
                    </a:gs>
                    <a:gs pos="100000">
                      <a:schemeClr val="bg2"/>
                    </a:gs>
                  </a:gsLst>
                  <a:lin ang="2700000" scaled="0"/>
                </a:gradFill>
              </a:ln>
              <a:effectLst>
                <a:outerShdw blurRad="1397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3038028" y="3955788"/>
                <a:ext cx="527487" cy="527487"/>
              </a:xfrm>
              <a:prstGeom prst="ellipse">
                <a:avLst/>
              </a:prstGeom>
              <a:gradFill>
                <a:gsLst>
                  <a:gs pos="0">
                    <a:schemeClr val="bg2"/>
                  </a:gs>
                  <a:gs pos="83000">
                    <a:schemeClr val="bg1"/>
                  </a:gs>
                </a:gsLst>
                <a:lin ang="2700000" scaled="0"/>
              </a:gradFill>
              <a:ln w="34925">
                <a:gradFill>
                  <a:gsLst>
                    <a:gs pos="0">
                      <a:schemeClr val="accent1">
                        <a:lumMod val="5000"/>
                        <a:lumOff val="95000"/>
                      </a:schemeClr>
                    </a:gs>
                    <a:gs pos="100000">
                      <a:schemeClr val="bg2"/>
                    </a:gs>
                  </a:gsLst>
                  <a:lin ang="2700000" scaled="0"/>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KSO_Shape"/>
            <p:cNvSpPr/>
            <p:nvPr/>
          </p:nvSpPr>
          <p:spPr bwMode="auto">
            <a:xfrm>
              <a:off x="4934348" y="1062022"/>
              <a:ext cx="187079" cy="296167"/>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rgbClr val="92D050"/>
            </a:solidFill>
            <a:ln>
              <a:noFill/>
            </a:ln>
            <a:effectLst>
              <a:innerShdw blurRad="63500" dist="50800" dir="13500000">
                <a:prstClr val="black">
                  <a:alpha val="50000"/>
                </a:prstClr>
              </a:innerShdw>
            </a:effectLst>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sp>
        <p:nvSpPr>
          <p:cNvPr id="33" name="文本框 32"/>
          <p:cNvSpPr txBox="1"/>
          <p:nvPr/>
        </p:nvSpPr>
        <p:spPr>
          <a:xfrm>
            <a:off x="8035542" y="2052839"/>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4" name="矩形 33"/>
          <p:cNvSpPr/>
          <p:nvPr/>
        </p:nvSpPr>
        <p:spPr>
          <a:xfrm>
            <a:off x="8008552" y="1754018"/>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5" name="文本框 34"/>
          <p:cNvSpPr txBox="1"/>
          <p:nvPr/>
        </p:nvSpPr>
        <p:spPr>
          <a:xfrm>
            <a:off x="8062532" y="4436729"/>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6" name="矩形 35"/>
          <p:cNvSpPr/>
          <p:nvPr/>
        </p:nvSpPr>
        <p:spPr>
          <a:xfrm>
            <a:off x="8035542" y="4137908"/>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7" name="文本框 36"/>
          <p:cNvSpPr txBox="1"/>
          <p:nvPr/>
        </p:nvSpPr>
        <p:spPr>
          <a:xfrm>
            <a:off x="1364525" y="2052839"/>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38" name="矩形 37"/>
          <p:cNvSpPr/>
          <p:nvPr/>
        </p:nvSpPr>
        <p:spPr>
          <a:xfrm>
            <a:off x="2764120" y="1754018"/>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
        <p:nvSpPr>
          <p:cNvPr id="39" name="文本框 38"/>
          <p:cNvSpPr txBox="1"/>
          <p:nvPr/>
        </p:nvSpPr>
        <p:spPr>
          <a:xfrm>
            <a:off x="1365827" y="4396648"/>
            <a:ext cx="2880157" cy="1200329"/>
          </a:xfrm>
          <a:prstGeom prst="rect">
            <a:avLst/>
          </a:prstGeom>
          <a:noFill/>
        </p:spPr>
        <p:txBody>
          <a:bodyPr wrap="square" rtlCol="0">
            <a:spAutoFit/>
          </a:bodyPr>
          <a:lstStyle/>
          <a:p>
            <a:pPr>
              <a:lnSpc>
                <a:spcPct val="150000"/>
              </a:lnSpc>
            </a:pPr>
            <a:r>
              <a:rPr lang="zh-CN" altLang="en-US" sz="1600" dirty="0" smtClean="0">
                <a:cs typeface="+mn-ea"/>
                <a:sym typeface="+mn-lt"/>
              </a:rPr>
              <a:t>这里是文字这里是文字这里是文字这里文字这里是文字这里是文字这里是文字</a:t>
            </a:r>
            <a:endParaRPr lang="zh-CN" altLang="en-US" sz="1600" dirty="0">
              <a:cs typeface="+mn-ea"/>
              <a:sym typeface="+mn-lt"/>
            </a:endParaRPr>
          </a:p>
        </p:txBody>
      </p:sp>
      <p:sp>
        <p:nvSpPr>
          <p:cNvPr id="40" name="矩形 39"/>
          <p:cNvSpPr/>
          <p:nvPr/>
        </p:nvSpPr>
        <p:spPr>
          <a:xfrm>
            <a:off x="2765422" y="4097827"/>
            <a:ext cx="1467068" cy="400110"/>
          </a:xfrm>
          <a:prstGeom prst="rect">
            <a:avLst/>
          </a:prstGeom>
        </p:spPr>
        <p:txBody>
          <a:bodyPr wrap="none">
            <a:spAutoFit/>
          </a:bodyPr>
          <a:lstStyle/>
          <a:p>
            <a:pPr algn="ctr"/>
            <a:r>
              <a:rPr lang="zh-CN" altLang="en-US" sz="2000" dirty="0" smtClean="0">
                <a:solidFill>
                  <a:srgbClr val="307524"/>
                </a:solidFill>
                <a:cs typeface="+mn-ea"/>
                <a:sym typeface="+mn-lt"/>
              </a:rPr>
              <a:t>请输入标题</a:t>
            </a:r>
          </a:p>
        </p:txBody>
      </p:sp>
    </p:spTree>
  </p:cSld>
  <p:clrMapOvr>
    <a:masterClrMapping/>
  </p:clrMapOvr>
  <p:transition advTm="234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947920" y="3812540"/>
            <a:ext cx="2296160" cy="369332"/>
          </a:xfrm>
          <a:prstGeom prst="rect">
            <a:avLst/>
          </a:prstGeom>
          <a:noFill/>
        </p:spPr>
        <p:txBody>
          <a:bodyPr wrap="square" rtlCol="0">
            <a:spAutoFit/>
          </a:bodyPr>
          <a:lstStyle/>
          <a:p>
            <a:pPr algn="ctr"/>
            <a:r>
              <a:rPr lang="zh-CN" altLang="en-US" spc="300" dirty="0" smtClean="0">
                <a:solidFill>
                  <a:schemeClr val="tx1">
                    <a:lumMod val="75000"/>
                    <a:lumOff val="25000"/>
                  </a:schemeClr>
                </a:solidFill>
                <a:cs typeface="+mn-ea"/>
                <a:sym typeface="+mn-lt"/>
              </a:rPr>
              <a:t>第一</a:t>
            </a:r>
            <a:r>
              <a:rPr lang="en-US" altLang="zh-CN" spc="300" dirty="0" smtClean="0">
                <a:solidFill>
                  <a:schemeClr val="tx1">
                    <a:lumMod val="75000"/>
                    <a:lumOff val="25000"/>
                  </a:schemeClr>
                </a:solidFill>
                <a:cs typeface="+mn-ea"/>
                <a:sym typeface="+mn-lt"/>
              </a:rPr>
              <a:t>PPT</a:t>
            </a:r>
            <a:endParaRPr lang="zh-CN" altLang="en-US" spc="300" dirty="0">
              <a:solidFill>
                <a:schemeClr val="tx1">
                  <a:lumMod val="75000"/>
                  <a:lumOff val="25000"/>
                </a:schemeClr>
              </a:solidFill>
              <a:cs typeface="+mn-ea"/>
              <a:sym typeface="+mn-lt"/>
            </a:endParaRPr>
          </a:p>
        </p:txBody>
      </p:sp>
      <p:cxnSp>
        <p:nvCxnSpPr>
          <p:cNvPr id="11" name="直接连接符 10"/>
          <p:cNvCxnSpPr/>
          <p:nvPr/>
        </p:nvCxnSpPr>
        <p:spPr>
          <a:xfrm>
            <a:off x="8020050" y="2800350"/>
            <a:ext cx="4171950" cy="0"/>
          </a:xfrm>
          <a:prstGeom prst="line">
            <a:avLst/>
          </a:prstGeom>
          <a:ln>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2800350"/>
            <a:ext cx="4171950" cy="0"/>
          </a:xfrm>
          <a:prstGeom prst="line">
            <a:avLst/>
          </a:prstGeom>
          <a:ln>
            <a:solidFill>
              <a:schemeClr val="bg1">
                <a:lumMod val="50000"/>
              </a:schemeClr>
            </a:solidFill>
            <a:tailEnd type="oval"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248275" y="2072920"/>
            <a:ext cx="1695450" cy="1493240"/>
            <a:chOff x="2914650" y="792760"/>
            <a:chExt cx="1695450" cy="1493240"/>
          </a:xfrm>
        </p:grpSpPr>
        <p:pic>
          <p:nvPicPr>
            <p:cNvPr id="3" name="图片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Effect>
                        <a14:colorTemperature colorTemp="4700"/>
                      </a14:imgEffect>
                    </a14:imgLayer>
                  </a14:imgProps>
                </a:ext>
              </a:extLst>
            </a:blip>
            <a:srcRect/>
            <a:stretch>
              <a:fillRect/>
            </a:stretch>
          </p:blipFill>
          <p:spPr>
            <a:xfrm>
              <a:off x="2914650" y="792760"/>
              <a:ext cx="1695450" cy="1493240"/>
            </a:xfrm>
            <a:prstGeom prst="rect">
              <a:avLst/>
            </a:prstGeom>
          </p:spPr>
        </p:pic>
        <p:sp>
          <p:nvSpPr>
            <p:cNvPr id="16" name="矩形 15"/>
            <p:cNvSpPr/>
            <p:nvPr/>
          </p:nvSpPr>
          <p:spPr>
            <a:xfrm>
              <a:off x="3112710" y="910382"/>
              <a:ext cx="595035" cy="584775"/>
            </a:xfrm>
            <a:prstGeom prst="rect">
              <a:avLst/>
            </a:prstGeom>
          </p:spPr>
          <p:txBody>
            <a:bodyPr wrap="none">
              <a:spAutoFit/>
            </a:bodyPr>
            <a:lstStyle/>
            <a:p>
              <a:pPr algn="ctr"/>
              <a:r>
                <a:rPr lang="zh-CN" altLang="en-US" sz="3200" dirty="0">
                  <a:solidFill>
                    <a:prstClr val="white"/>
                  </a:solidFill>
                  <a:cs typeface="+mn-ea"/>
                  <a:sym typeface="+mn-lt"/>
                </a:rPr>
                <a:t>谢</a:t>
              </a:r>
              <a:endParaRPr lang="zh-CN" altLang="en-US" sz="1100" dirty="0">
                <a:cs typeface="+mn-ea"/>
                <a:sym typeface="+mn-lt"/>
              </a:endParaRPr>
            </a:p>
          </p:txBody>
        </p:sp>
        <p:sp>
          <p:nvSpPr>
            <p:cNvPr id="17" name="矩形 16"/>
            <p:cNvSpPr/>
            <p:nvPr/>
          </p:nvSpPr>
          <p:spPr>
            <a:xfrm>
              <a:off x="3112710" y="1542842"/>
              <a:ext cx="595035" cy="584775"/>
            </a:xfrm>
            <a:prstGeom prst="rect">
              <a:avLst/>
            </a:prstGeom>
          </p:spPr>
          <p:txBody>
            <a:bodyPr wrap="none">
              <a:spAutoFit/>
            </a:bodyPr>
            <a:lstStyle/>
            <a:p>
              <a:pPr algn="ctr"/>
              <a:r>
                <a:rPr lang="zh-CN" altLang="en-US" sz="3200" dirty="0">
                  <a:solidFill>
                    <a:prstClr val="white"/>
                  </a:solidFill>
                  <a:cs typeface="+mn-ea"/>
                  <a:sym typeface="+mn-lt"/>
                </a:rPr>
                <a:t>谢</a:t>
              </a:r>
              <a:endParaRPr lang="zh-CN" altLang="en-US" sz="1100" dirty="0">
                <a:cs typeface="+mn-ea"/>
                <a:sym typeface="+mn-lt"/>
              </a:endParaRPr>
            </a:p>
          </p:txBody>
        </p:sp>
        <p:sp>
          <p:nvSpPr>
            <p:cNvPr id="18" name="矩形 17"/>
            <p:cNvSpPr/>
            <p:nvPr/>
          </p:nvSpPr>
          <p:spPr>
            <a:xfrm>
              <a:off x="3836610" y="910382"/>
              <a:ext cx="595035" cy="584775"/>
            </a:xfrm>
            <a:prstGeom prst="rect">
              <a:avLst/>
            </a:prstGeom>
          </p:spPr>
          <p:txBody>
            <a:bodyPr wrap="none">
              <a:spAutoFit/>
            </a:bodyPr>
            <a:lstStyle/>
            <a:p>
              <a:pPr algn="ctr"/>
              <a:r>
                <a:rPr lang="zh-CN" altLang="en-US" sz="3200" dirty="0">
                  <a:solidFill>
                    <a:prstClr val="white"/>
                  </a:solidFill>
                  <a:cs typeface="+mn-ea"/>
                  <a:sym typeface="+mn-lt"/>
                </a:rPr>
                <a:t>欣</a:t>
              </a:r>
            </a:p>
          </p:txBody>
        </p:sp>
        <p:sp>
          <p:nvSpPr>
            <p:cNvPr id="19" name="矩形 18"/>
            <p:cNvSpPr/>
            <p:nvPr/>
          </p:nvSpPr>
          <p:spPr>
            <a:xfrm>
              <a:off x="3836610" y="1542842"/>
              <a:ext cx="595035" cy="584775"/>
            </a:xfrm>
            <a:prstGeom prst="rect">
              <a:avLst/>
            </a:prstGeom>
          </p:spPr>
          <p:txBody>
            <a:bodyPr wrap="none">
              <a:spAutoFit/>
            </a:bodyPr>
            <a:lstStyle/>
            <a:p>
              <a:pPr algn="ctr"/>
              <a:r>
                <a:rPr lang="zh-CN" altLang="en-US" sz="3200" dirty="0" smtClean="0">
                  <a:solidFill>
                    <a:prstClr val="white"/>
                  </a:solidFill>
                  <a:cs typeface="+mn-ea"/>
                  <a:sym typeface="+mn-lt"/>
                </a:rPr>
                <a:t>赏</a:t>
              </a:r>
              <a:endParaRPr lang="zh-CN" altLang="en-US" sz="3200" dirty="0">
                <a:solidFill>
                  <a:prstClr val="white"/>
                </a:solidFill>
                <a:cs typeface="+mn-ea"/>
                <a:sym typeface="+mn-lt"/>
              </a:endParaRPr>
            </a:p>
          </p:txBody>
        </p:sp>
      </p:grpSp>
    </p:spTree>
  </p:cSld>
  <p:clrMapOvr>
    <a:masterClrMapping/>
  </p:clrMapOvr>
  <p:transition advTm="491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p:tgtEl>
                                          <p:spTgt spid="2"/>
                                        </p:tgtEl>
                                        <p:attrNameLst>
                                          <p:attrName>ppt_y</p:attrName>
                                        </p:attrNameLst>
                                      </p:cBhvr>
                                      <p:tavLst>
                                        <p:tav tm="0">
                                          <p:val>
                                            <p:strVal val="#ppt_y-#ppt_h*1.125000"/>
                                          </p:val>
                                        </p:tav>
                                        <p:tav tm="100000">
                                          <p:val>
                                            <p:strVal val="#ppt_y"/>
                                          </p:val>
                                        </p:tav>
                                      </p:tavLst>
                                    </p:anim>
                                    <p:animEffect transition="in" filter="wipe(down)">
                                      <p:cBhvr>
                                        <p:cTn id="12" dur="750"/>
                                        <p:tgtEl>
                                          <p:spTgt spid="2"/>
                                        </p:tgtEl>
                                      </p:cBhvr>
                                    </p:animEffect>
                                  </p:childTnLst>
                                </p:cTn>
                              </p:par>
                            </p:childTnLst>
                          </p:cTn>
                        </p:par>
                        <p:par>
                          <p:cTn id="13" fill="hold">
                            <p:stCondLst>
                              <p:cond delay="30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427439" y="962684"/>
            <a:ext cx="3420000" cy="3084507"/>
            <a:chOff x="6450785" y="-372959"/>
            <a:chExt cx="3420000" cy="3084507"/>
          </a:xfrm>
        </p:grpSpPr>
        <p:sp>
          <p:nvSpPr>
            <p:cNvPr id="15" name="文本框 14"/>
            <p:cNvSpPr txBox="1"/>
            <p:nvPr/>
          </p:nvSpPr>
          <p:spPr>
            <a:xfrm>
              <a:off x="6603448" y="-372959"/>
              <a:ext cx="3114673" cy="2621280"/>
            </a:xfrm>
            <a:prstGeom prst="rect">
              <a:avLst/>
            </a:prstGeom>
            <a:noFill/>
          </p:spPr>
          <p:txBody>
            <a:bodyPr wrap="square" rtlCol="0">
              <a:spAutoFit/>
            </a:bodyPr>
            <a:lstStyle/>
            <a:p>
              <a:pPr algn="ctr"/>
              <a:r>
                <a:rPr lang="en-US" altLang="zh-CN" sz="16600" b="1" dirty="0">
                  <a:solidFill>
                    <a:srgbClr val="307524"/>
                  </a:solidFill>
                  <a:effectLst>
                    <a:outerShdw blurRad="38100" dist="38100" dir="2700000" algn="tl">
                      <a:srgbClr val="000000">
                        <a:alpha val="43137"/>
                      </a:srgbClr>
                    </a:outerShdw>
                  </a:effectLst>
                  <a:cs typeface="+mn-ea"/>
                  <a:sym typeface="+mn-lt"/>
                </a:rPr>
                <a:t>01</a:t>
              </a:r>
            </a:p>
          </p:txBody>
        </p:sp>
        <p:sp>
          <p:nvSpPr>
            <p:cNvPr id="16" name="文本框 15"/>
            <p:cNvSpPr txBox="1"/>
            <p:nvPr/>
          </p:nvSpPr>
          <p:spPr>
            <a:xfrm>
              <a:off x="6450785" y="1906597"/>
              <a:ext cx="3420000" cy="584775"/>
            </a:xfrm>
            <a:prstGeom prst="rect">
              <a:avLst/>
            </a:prstGeom>
            <a:noFill/>
          </p:spPr>
          <p:txBody>
            <a:bodyPr wrap="square" rtlCol="0">
              <a:spAutoFit/>
            </a:bodyPr>
            <a:lstStyle/>
            <a:p>
              <a:pPr algn="ctr"/>
              <a:r>
                <a:rPr lang="en-US" altLang="zh-CN" sz="3200" dirty="0">
                  <a:solidFill>
                    <a:schemeClr val="tx1"/>
                  </a:solidFill>
                  <a:cs typeface="+mn-ea"/>
                  <a:sym typeface="+mn-lt"/>
                </a:rPr>
                <a:t>此处添加标题</a:t>
              </a:r>
            </a:p>
          </p:txBody>
        </p:sp>
        <p:sp>
          <p:nvSpPr>
            <p:cNvPr id="17" name="矩形 16"/>
            <p:cNvSpPr/>
            <p:nvPr/>
          </p:nvSpPr>
          <p:spPr>
            <a:xfrm>
              <a:off x="6515141" y="2465327"/>
              <a:ext cx="3291287" cy="246221"/>
            </a:xfrm>
            <a:prstGeom prst="rect">
              <a:avLst/>
            </a:prstGeom>
          </p:spPr>
          <p:txBody>
            <a:bodyPr wrap="none">
              <a:spAutoFit/>
            </a:bodyPr>
            <a:lstStyle/>
            <a:p>
              <a:pPr algn="ctr"/>
              <a:r>
                <a:rPr lang="zh-CN" altLang="en-US" sz="1000" dirty="0">
                  <a:solidFill>
                    <a:schemeClr val="tx1"/>
                  </a:solidFill>
                  <a:cs typeface="+mn-ea"/>
                  <a:sym typeface="+mn-lt"/>
                </a:rPr>
                <a:t>COPY OR WRITE YOUR TEXT AND PASTE IT HERE</a:t>
              </a:r>
            </a:p>
          </p:txBody>
        </p:sp>
      </p:grpSp>
    </p:spTree>
  </p:cSld>
  <p:clrMapOvr>
    <a:masterClrMapping/>
  </p:clrMapOvr>
  <p:transition advTm="168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9" name="图片 8" descr="C:\Users\Administrator\Desktop\QQ截图20170413163021.pngQQ截图20170413163021"/>
          <p:cNvPicPr>
            <a:picLocks noChangeAspect="1"/>
          </p:cNvPicPr>
          <p:nvPr/>
        </p:nvPicPr>
        <p:blipFill>
          <a:blip r:embed="rId6"/>
          <a:srcRect/>
          <a:stretch>
            <a:fillRect/>
          </a:stretch>
        </p:blipFill>
        <p:spPr>
          <a:xfrm>
            <a:off x="0" y="1958340"/>
            <a:ext cx="6822440" cy="4201795"/>
          </a:xfrm>
          <a:prstGeom prst="rect">
            <a:avLst/>
          </a:prstGeom>
          <a:ln>
            <a:solidFill>
              <a:schemeClr val="bg1"/>
            </a:solidFill>
          </a:ln>
          <a:effectLst>
            <a:outerShdw blurRad="50800" dist="38100" algn="l" rotWithShape="0">
              <a:prstClr val="black">
                <a:alpha val="40000"/>
              </a:prstClr>
            </a:outerShdw>
          </a:effectLst>
        </p:spPr>
      </p:pic>
      <p:grpSp>
        <p:nvGrpSpPr>
          <p:cNvPr id="41" name="组合 40"/>
          <p:cNvGrpSpPr/>
          <p:nvPr/>
        </p:nvGrpSpPr>
        <p:grpSpPr>
          <a:xfrm>
            <a:off x="5016000" y="2709000"/>
            <a:ext cx="2520000" cy="360000"/>
            <a:chOff x="5016000" y="2709000"/>
            <a:chExt cx="2520000" cy="360000"/>
          </a:xfrm>
        </p:grpSpPr>
        <p:grpSp>
          <p:nvGrpSpPr>
            <p:cNvPr id="15" name="组合 14"/>
            <p:cNvGrpSpPr/>
            <p:nvPr/>
          </p:nvGrpSpPr>
          <p:grpSpPr>
            <a:xfrm>
              <a:off x="5016000" y="2709000"/>
              <a:ext cx="360000" cy="360000"/>
              <a:chOff x="3576000" y="4149000"/>
              <a:chExt cx="360000" cy="360000"/>
            </a:xfrm>
          </p:grpSpPr>
          <p:sp>
            <p:nvSpPr>
              <p:cNvPr id="16" name="椭圆 15"/>
              <p:cNvSpPr/>
              <p:nvPr/>
            </p:nvSpPr>
            <p:spPr>
              <a:xfrm>
                <a:off x="3576000" y="4149000"/>
                <a:ext cx="360000" cy="360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3684000" y="4257000"/>
                <a:ext cx="144000"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9" name="直接连接符 18"/>
            <p:cNvCxnSpPr/>
            <p:nvPr/>
          </p:nvCxnSpPr>
          <p:spPr>
            <a:xfrm>
              <a:off x="5376000" y="2889000"/>
              <a:ext cx="2160000" cy="0"/>
            </a:xfrm>
            <a:prstGeom prst="line">
              <a:avLst/>
            </a:prstGeom>
            <a:ln>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890200" y="4598580"/>
            <a:ext cx="4645663" cy="360000"/>
            <a:chOff x="2890200" y="4598580"/>
            <a:chExt cx="4645663" cy="360000"/>
          </a:xfrm>
        </p:grpSpPr>
        <p:grpSp>
          <p:nvGrpSpPr>
            <p:cNvPr id="14" name="组合 13"/>
            <p:cNvGrpSpPr/>
            <p:nvPr/>
          </p:nvGrpSpPr>
          <p:grpSpPr>
            <a:xfrm>
              <a:off x="2890200" y="4598580"/>
              <a:ext cx="360000" cy="360000"/>
              <a:chOff x="3576000" y="4149000"/>
              <a:chExt cx="360000" cy="360000"/>
            </a:xfrm>
          </p:grpSpPr>
          <p:sp>
            <p:nvSpPr>
              <p:cNvPr id="12" name="椭圆 11"/>
              <p:cNvSpPr/>
              <p:nvPr/>
            </p:nvSpPr>
            <p:spPr>
              <a:xfrm>
                <a:off x="3576000" y="4149000"/>
                <a:ext cx="360000" cy="360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684000" y="4257000"/>
                <a:ext cx="144000" cy="144000"/>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2" name="直接连接符 21"/>
            <p:cNvCxnSpPr>
              <a:stCxn id="12" idx="6"/>
            </p:cNvCxnSpPr>
            <p:nvPr/>
          </p:nvCxnSpPr>
          <p:spPr>
            <a:xfrm>
              <a:off x="3250200" y="4778580"/>
              <a:ext cx="4285663" cy="0"/>
            </a:xfrm>
            <a:prstGeom prst="line">
              <a:avLst/>
            </a:prstGeom>
            <a:ln>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7727791" y="2488096"/>
            <a:ext cx="531583" cy="657807"/>
            <a:chOff x="7727791" y="2488096"/>
            <a:chExt cx="531583" cy="657807"/>
          </a:xfrm>
          <a:solidFill>
            <a:srgbClr val="307524"/>
          </a:solidFill>
        </p:grpSpPr>
        <p:sp>
          <p:nvSpPr>
            <p:cNvPr id="24" name="Freeform 220"/>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Rectangle 221"/>
            <p:cNvSpPr>
              <a:spLocks noChangeArrowheads="1"/>
            </p:cNvSpPr>
            <p:nvPr/>
          </p:nvSpPr>
          <p:spPr bwMode="auto">
            <a:xfrm>
              <a:off x="8134592" y="2666973"/>
              <a:ext cx="100979" cy="477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Rectangle 222"/>
            <p:cNvSpPr>
              <a:spLocks noChangeArrowheads="1"/>
            </p:cNvSpPr>
            <p:nvPr/>
          </p:nvSpPr>
          <p:spPr bwMode="auto">
            <a:xfrm>
              <a:off x="7934076" y="2765789"/>
              <a:ext cx="100258" cy="378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Rectangle 223"/>
            <p:cNvSpPr>
              <a:spLocks noChangeArrowheads="1"/>
            </p:cNvSpPr>
            <p:nvPr/>
          </p:nvSpPr>
          <p:spPr bwMode="auto">
            <a:xfrm>
              <a:off x="7746544" y="2839359"/>
              <a:ext cx="100258" cy="30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7750953" y="4354150"/>
            <a:ext cx="522928" cy="690265"/>
            <a:chOff x="7572199" y="3251668"/>
            <a:chExt cx="522928" cy="690265"/>
          </a:xfrm>
          <a:solidFill>
            <a:srgbClr val="307524"/>
          </a:solidFill>
        </p:grpSpPr>
        <p:sp>
          <p:nvSpPr>
            <p:cNvPr id="28" name="Freeform 216"/>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Rectangle 217"/>
            <p:cNvSpPr>
              <a:spLocks noChangeArrowheads="1"/>
            </p:cNvSpPr>
            <p:nvPr/>
          </p:nvSpPr>
          <p:spPr bwMode="auto">
            <a:xfrm>
              <a:off x="7971066" y="3628176"/>
              <a:ext cx="102422" cy="313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218"/>
            <p:cNvSpPr>
              <a:spLocks noChangeArrowheads="1"/>
            </p:cNvSpPr>
            <p:nvPr/>
          </p:nvSpPr>
          <p:spPr bwMode="auto">
            <a:xfrm>
              <a:off x="7778485" y="3553163"/>
              <a:ext cx="102422" cy="388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Rectangle 219"/>
            <p:cNvSpPr>
              <a:spLocks noChangeArrowheads="1"/>
            </p:cNvSpPr>
            <p:nvPr/>
          </p:nvSpPr>
          <p:spPr bwMode="auto">
            <a:xfrm>
              <a:off x="7572199" y="3450742"/>
              <a:ext cx="102422" cy="491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2" name="MH_Text_3"/>
          <p:cNvSpPr txBox="1">
            <a:spLocks noChangeArrowheads="1"/>
          </p:cNvSpPr>
          <p:nvPr>
            <p:custDataLst>
              <p:tags r:id="rId1"/>
            </p:custDataLst>
          </p:nvPr>
        </p:nvSpPr>
        <p:spPr bwMode="auto">
          <a:xfrm>
            <a:off x="8463568" y="2765889"/>
            <a:ext cx="3026082"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050">
                <a:solidFill>
                  <a:srgbClr val="58595B"/>
                </a:solidFill>
                <a:latin typeface="+mn-lt"/>
                <a:cs typeface="+mn-ea"/>
                <a:sym typeface="+mn-lt"/>
              </a:rPr>
              <a:t>请在此粘贴或者输入您的文字内容请在此粘贴或者输入您的文字内容</a:t>
            </a:r>
          </a:p>
        </p:txBody>
      </p:sp>
      <p:sp>
        <p:nvSpPr>
          <p:cNvPr id="33" name="MH_SubTitle_3"/>
          <p:cNvSpPr txBox="1">
            <a:spLocks noChangeArrowheads="1"/>
          </p:cNvSpPr>
          <p:nvPr>
            <p:custDataLst>
              <p:tags r:id="rId2"/>
            </p:custDataLst>
          </p:nvPr>
        </p:nvSpPr>
        <p:spPr bwMode="auto">
          <a:xfrm>
            <a:off x="8463568" y="2212896"/>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defRPr/>
            </a:pPr>
            <a:r>
              <a:rPr lang="en-US" altLang="zh-CN" sz="1600" dirty="0">
                <a:solidFill>
                  <a:srgbClr val="58595B"/>
                </a:solidFill>
                <a:latin typeface="+mn-lt"/>
                <a:cs typeface="+mn-ea"/>
                <a:sym typeface="+mn-lt"/>
              </a:rPr>
              <a:t>单击此处添加标题</a:t>
            </a:r>
          </a:p>
        </p:txBody>
      </p:sp>
      <p:sp>
        <p:nvSpPr>
          <p:cNvPr id="34" name="MH_Text_3"/>
          <p:cNvSpPr txBox="1">
            <a:spLocks noChangeArrowheads="1"/>
          </p:cNvSpPr>
          <p:nvPr>
            <p:custDataLst>
              <p:tags r:id="rId3"/>
            </p:custDataLst>
          </p:nvPr>
        </p:nvSpPr>
        <p:spPr bwMode="auto">
          <a:xfrm>
            <a:off x="8488970" y="4655645"/>
            <a:ext cx="3007029"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nSpc>
                <a:spcPct val="110000"/>
              </a:lnSpc>
              <a:defRPr/>
            </a:pPr>
            <a:r>
              <a:rPr lang="en-US" altLang="zh-CN" sz="1050">
                <a:solidFill>
                  <a:srgbClr val="58595B"/>
                </a:solidFill>
                <a:latin typeface="+mn-lt"/>
                <a:cs typeface="+mn-ea"/>
                <a:sym typeface="+mn-lt"/>
              </a:rPr>
              <a:t>请在此粘贴或者输入您的文字内容请在此粘贴或者输入您的文字内容</a:t>
            </a:r>
          </a:p>
        </p:txBody>
      </p:sp>
      <p:sp>
        <p:nvSpPr>
          <p:cNvPr id="35" name="MH_SubTitle_3"/>
          <p:cNvSpPr txBox="1">
            <a:spLocks noChangeArrowheads="1"/>
          </p:cNvSpPr>
          <p:nvPr>
            <p:custDataLst>
              <p:tags r:id="rId4"/>
            </p:custDataLst>
          </p:nvPr>
        </p:nvSpPr>
        <p:spPr bwMode="auto">
          <a:xfrm>
            <a:off x="8488971" y="4108367"/>
            <a:ext cx="1981748"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defRPr/>
            </a:pPr>
            <a:r>
              <a:rPr lang="en-US" altLang="zh-CN" sz="1600" dirty="0">
                <a:solidFill>
                  <a:srgbClr val="58595B"/>
                </a:solidFill>
                <a:latin typeface="+mn-lt"/>
                <a:cs typeface="+mn-ea"/>
                <a:sym typeface="+mn-lt"/>
              </a:rPr>
              <a:t>单击此处添加标题</a:t>
            </a:r>
          </a:p>
        </p:txBody>
      </p:sp>
    </p:spTree>
  </p:cSld>
  <p:clrMapOvr>
    <a:masterClrMapping/>
  </p:clrMapOvr>
  <p:transition advTm="407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41" presetClass="entr" presetSubtype="0" fill="hold" grpId="0" nodeType="withEffect">
                                  <p:stCondLst>
                                    <p:cond delay="0"/>
                                  </p:stCondLst>
                                  <p:iterate type="lt">
                                    <p:tmPct val="3000"/>
                                  </p:iterate>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3"/>
                                        </p:tgtEl>
                                        <p:attrNameLst>
                                          <p:attrName>ppt_y</p:attrName>
                                        </p:attrNameLst>
                                      </p:cBhvr>
                                      <p:tavLst>
                                        <p:tav tm="0">
                                          <p:val>
                                            <p:strVal val="#ppt_y"/>
                                          </p:val>
                                        </p:tav>
                                        <p:tav tm="100000">
                                          <p:val>
                                            <p:strVal val="#ppt_y"/>
                                          </p:val>
                                        </p:tav>
                                      </p:tavLst>
                                    </p:anim>
                                    <p:anim calcmode="lin" valueType="num">
                                      <p:cBhvr>
                                        <p:cTn id="21"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3"/>
                                        </p:tgtEl>
                                      </p:cBhvr>
                                    </p:animEffect>
                                  </p:childTnLst>
                                </p:cTn>
                              </p:par>
                              <p:par>
                                <p:cTn id="24" presetID="41" presetClass="entr" presetSubtype="0" fill="hold" grpId="0" nodeType="withEffect">
                                  <p:stCondLst>
                                    <p:cond delay="0"/>
                                  </p:stCondLst>
                                  <p:iterate type="lt">
                                    <p:tmPct val="3000"/>
                                  </p:iterate>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2"/>
                                        </p:tgtEl>
                                        <p:attrNameLst>
                                          <p:attrName>ppt_y</p:attrName>
                                        </p:attrNameLst>
                                      </p:cBhvr>
                                      <p:tavLst>
                                        <p:tav tm="0">
                                          <p:val>
                                            <p:strVal val="#ppt_y"/>
                                          </p:val>
                                        </p:tav>
                                        <p:tav tm="100000">
                                          <p:val>
                                            <p:strVal val="#ppt_y"/>
                                          </p:val>
                                        </p:tav>
                                      </p:tavLst>
                                    </p:anim>
                                    <p:anim calcmode="lin" valueType="num">
                                      <p:cBhvr>
                                        <p:cTn id="2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2"/>
                                        </p:tgtEl>
                                      </p:cBhvr>
                                    </p:animEffect>
                                  </p:childTnLst>
                                </p:cTn>
                              </p:par>
                            </p:childTnLst>
                          </p:cTn>
                        </p:par>
                        <p:par>
                          <p:cTn id="31" fill="hold">
                            <p:stCondLst>
                              <p:cond delay="1934"/>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41" presetClass="entr" presetSubtype="0" fill="hold" grpId="0" nodeType="withEffect">
                                  <p:stCondLst>
                                    <p:cond delay="0"/>
                                  </p:stCondLst>
                                  <p:iterate type="lt">
                                    <p:tmPct val="3000"/>
                                  </p:iterate>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5"/>
                                        </p:tgtEl>
                                        <p:attrNameLst>
                                          <p:attrName>ppt_y</p:attrName>
                                        </p:attrNameLst>
                                      </p:cBhvr>
                                      <p:tavLst>
                                        <p:tav tm="0">
                                          <p:val>
                                            <p:strVal val="#ppt_y"/>
                                          </p:val>
                                        </p:tav>
                                        <p:tav tm="100000">
                                          <p:val>
                                            <p:strVal val="#ppt_y"/>
                                          </p:val>
                                        </p:tav>
                                      </p:tavLst>
                                    </p:anim>
                                    <p:anim calcmode="lin" valueType="num">
                                      <p:cBhvr>
                                        <p:cTn id="42"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5"/>
                                        </p:tgtEl>
                                      </p:cBhvr>
                                    </p:animEffect>
                                  </p:childTnLst>
                                </p:cTn>
                              </p:par>
                              <p:par>
                                <p:cTn id="45" presetID="41" presetClass="entr" presetSubtype="0" fill="hold" grpId="0" nodeType="withEffect">
                                  <p:stCondLst>
                                    <p:cond delay="0"/>
                                  </p:stCondLst>
                                  <p:iterate type="lt">
                                    <p:tmPct val="3000"/>
                                  </p:iterate>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4"/>
                                        </p:tgtEl>
                                        <p:attrNameLst>
                                          <p:attrName>ppt_y</p:attrName>
                                        </p:attrNameLst>
                                      </p:cBhvr>
                                      <p:tavLst>
                                        <p:tav tm="0">
                                          <p:val>
                                            <p:strVal val="#ppt_y"/>
                                          </p:val>
                                        </p:tav>
                                        <p:tav tm="100000">
                                          <p:val>
                                            <p:strVal val="#ppt_y"/>
                                          </p:val>
                                        </p:tav>
                                      </p:tavLst>
                                    </p:anim>
                                    <p:anim calcmode="lin" valueType="num">
                                      <p:cBhvr>
                                        <p:cTn id="4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0" name="组合 29"/>
          <p:cNvGrpSpPr/>
          <p:nvPr/>
        </p:nvGrpSpPr>
        <p:grpSpPr>
          <a:xfrm>
            <a:off x="671" y="1895234"/>
            <a:ext cx="12192001" cy="1532165"/>
            <a:chOff x="671" y="1895234"/>
            <a:chExt cx="12192001" cy="1532165"/>
          </a:xfrm>
        </p:grpSpPr>
        <p:grpSp>
          <p:nvGrpSpPr>
            <p:cNvPr id="24" name="组合 23"/>
            <p:cNvGrpSpPr/>
            <p:nvPr/>
          </p:nvGrpSpPr>
          <p:grpSpPr>
            <a:xfrm>
              <a:off x="671" y="1895234"/>
              <a:ext cx="12192001" cy="1532165"/>
              <a:chOff x="671" y="1895234"/>
              <a:chExt cx="12192001" cy="1532165"/>
            </a:xfrm>
            <a:effectLst>
              <a:outerShdw blurRad="50800" dist="38100" dir="5400000" algn="t" rotWithShape="0">
                <a:prstClr val="black">
                  <a:alpha val="40000"/>
                </a:prstClr>
              </a:outerShdw>
            </a:effectLst>
          </p:grpSpPr>
          <p:sp>
            <p:nvSpPr>
              <p:cNvPr id="9" name="矩形 8"/>
              <p:cNvSpPr/>
              <p:nvPr/>
            </p:nvSpPr>
            <p:spPr>
              <a:xfrm flipH="1">
                <a:off x="10751323" y="1895234"/>
                <a:ext cx="1441349" cy="124563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2" name="矩形 11"/>
              <p:cNvSpPr/>
              <p:nvPr/>
            </p:nvSpPr>
            <p:spPr>
              <a:xfrm flipH="1">
                <a:off x="671" y="2539176"/>
                <a:ext cx="9978697" cy="88822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5" name="矩形 11"/>
              <p:cNvSpPr/>
              <p:nvPr/>
            </p:nvSpPr>
            <p:spPr>
              <a:xfrm flipH="1">
                <a:off x="9976394" y="1895236"/>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grpSp>
        <p:sp>
          <p:nvSpPr>
            <p:cNvPr id="18" name="文本框 17"/>
            <p:cNvSpPr txBox="1"/>
            <p:nvPr/>
          </p:nvSpPr>
          <p:spPr>
            <a:xfrm flipH="1">
              <a:off x="11112146" y="2067252"/>
              <a:ext cx="944489" cy="913007"/>
            </a:xfrm>
            <a:prstGeom prst="rect">
              <a:avLst/>
            </a:prstGeom>
            <a:noFill/>
          </p:spPr>
          <p:txBody>
            <a:bodyPr wrap="none" rtlCol="0">
              <a:spAutoFit/>
            </a:bodyPr>
            <a:lstStyle/>
            <a:p>
              <a:r>
                <a:rPr kumimoji="1" lang="en-US" altLang="zh-CN" sz="5335" b="1" dirty="0">
                  <a:solidFill>
                    <a:srgbClr val="58595B"/>
                  </a:solidFill>
                  <a:cs typeface="+mn-ea"/>
                  <a:sym typeface="+mn-lt"/>
                </a:rPr>
                <a:t>01</a:t>
              </a:r>
              <a:endParaRPr kumimoji="1" lang="zh-CN" altLang="en-US" sz="5335" b="1" dirty="0">
                <a:solidFill>
                  <a:srgbClr val="58595B"/>
                </a:solidFill>
                <a:cs typeface="+mn-ea"/>
                <a:sym typeface="+mn-lt"/>
              </a:endParaRPr>
            </a:p>
          </p:txBody>
        </p:sp>
        <p:sp>
          <p:nvSpPr>
            <p:cNvPr id="21" name="矩形 20"/>
            <p:cNvSpPr/>
            <p:nvPr/>
          </p:nvSpPr>
          <p:spPr>
            <a:xfrm flipH="1">
              <a:off x="535931" y="2705748"/>
              <a:ext cx="8937223" cy="491994"/>
            </a:xfrm>
            <a:prstGeom prst="rect">
              <a:avLst/>
            </a:prstGeom>
          </p:spPr>
          <p:txBody>
            <a:bodyPr wrap="square">
              <a:spAutoFit/>
            </a:bodyPr>
            <a:lstStyle/>
            <a:p>
              <a:pPr>
                <a:lnSpc>
                  <a:spcPct val="130000"/>
                </a:lnSpc>
              </a:pPr>
              <a:r>
                <a:rPr lang="en-US" altLang="zh-CN" sz="1050">
                  <a:solidFill>
                    <a:srgbClr val="58595B"/>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grpSp>
        <p:nvGrpSpPr>
          <p:cNvPr id="31" name="组合 30"/>
          <p:cNvGrpSpPr/>
          <p:nvPr/>
        </p:nvGrpSpPr>
        <p:grpSpPr>
          <a:xfrm>
            <a:off x="671" y="3308822"/>
            <a:ext cx="12192001" cy="1245636"/>
            <a:chOff x="671" y="3308822"/>
            <a:chExt cx="12192001" cy="1245636"/>
          </a:xfrm>
        </p:grpSpPr>
        <p:grpSp>
          <p:nvGrpSpPr>
            <p:cNvPr id="25" name="组合 24"/>
            <p:cNvGrpSpPr/>
            <p:nvPr/>
          </p:nvGrpSpPr>
          <p:grpSpPr>
            <a:xfrm>
              <a:off x="671" y="3308822"/>
              <a:ext cx="12192001" cy="1245636"/>
              <a:chOff x="671" y="3308822"/>
              <a:chExt cx="12192001" cy="1245636"/>
            </a:xfrm>
            <a:effectLst>
              <a:outerShdw blurRad="50800" dist="38100" dir="5400000" algn="t" rotWithShape="0">
                <a:prstClr val="black">
                  <a:alpha val="40000"/>
                </a:prstClr>
              </a:outerShdw>
            </a:effectLst>
          </p:grpSpPr>
          <p:sp>
            <p:nvSpPr>
              <p:cNvPr id="10" name="矩形 9"/>
              <p:cNvSpPr/>
              <p:nvPr/>
            </p:nvSpPr>
            <p:spPr>
              <a:xfrm flipH="1">
                <a:off x="10751323" y="3308822"/>
                <a:ext cx="1441349" cy="1245636"/>
              </a:xfrm>
              <a:prstGeom prst="rect">
                <a:avLst/>
              </a:prstGeom>
              <a:solidFill>
                <a:srgbClr val="307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3" name="矩形 12"/>
              <p:cNvSpPr/>
              <p:nvPr/>
            </p:nvSpPr>
            <p:spPr>
              <a:xfrm flipH="1">
                <a:off x="671" y="3568006"/>
                <a:ext cx="9978697" cy="888223"/>
              </a:xfrm>
              <a:prstGeom prst="rect">
                <a:avLst/>
              </a:prstGeom>
              <a:solidFill>
                <a:srgbClr val="307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6" name="矩形 13"/>
              <p:cNvSpPr/>
              <p:nvPr/>
            </p:nvSpPr>
            <p:spPr>
              <a:xfrm flipH="1">
                <a:off x="9971406" y="3308822"/>
                <a:ext cx="784905" cy="1245636"/>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934227"/>
                  <a:gd name="connsiteX1-3" fmla="*/ 546455 w 1826176"/>
                  <a:gd name="connsiteY1-4" fmla="*/ 230621 h 934227"/>
                  <a:gd name="connsiteX2-5" fmla="*/ 1826176 w 1826176"/>
                  <a:gd name="connsiteY2-6" fmla="*/ 934227 h 934227"/>
                  <a:gd name="connsiteX3-7" fmla="*/ 0 w 1826176"/>
                  <a:gd name="connsiteY3-8" fmla="*/ 934227 h 934227"/>
                  <a:gd name="connsiteX4-9" fmla="*/ 0 w 1826176"/>
                  <a:gd name="connsiteY4-10" fmla="*/ 0 h 934227"/>
                  <a:gd name="connsiteX0-11" fmla="*/ 0 w 546455"/>
                  <a:gd name="connsiteY0-12" fmla="*/ 0 h 934227"/>
                  <a:gd name="connsiteX1-13" fmla="*/ 546455 w 546455"/>
                  <a:gd name="connsiteY1-14" fmla="*/ 230621 h 934227"/>
                  <a:gd name="connsiteX2-15" fmla="*/ 367813 w 546455"/>
                  <a:gd name="connsiteY2-16" fmla="*/ 716599 h 934227"/>
                  <a:gd name="connsiteX3-17" fmla="*/ 0 w 546455"/>
                  <a:gd name="connsiteY3-18" fmla="*/ 934227 h 934227"/>
                  <a:gd name="connsiteX4-19" fmla="*/ 0 w 546455"/>
                  <a:gd name="connsiteY4-20" fmla="*/ 0 h 934227"/>
                  <a:gd name="connsiteX0-21" fmla="*/ 0 w 585431"/>
                  <a:gd name="connsiteY0-22" fmla="*/ 0 h 934227"/>
                  <a:gd name="connsiteX1-23" fmla="*/ 546455 w 585431"/>
                  <a:gd name="connsiteY1-24" fmla="*/ 230621 h 934227"/>
                  <a:gd name="connsiteX2-25" fmla="*/ 585431 w 585431"/>
                  <a:gd name="connsiteY2-26" fmla="*/ 856271 h 934227"/>
                  <a:gd name="connsiteX3-27" fmla="*/ 0 w 585431"/>
                  <a:gd name="connsiteY3-28" fmla="*/ 934227 h 934227"/>
                  <a:gd name="connsiteX4-29" fmla="*/ 0 w 585431"/>
                  <a:gd name="connsiteY4-30" fmla="*/ 0 h 934227"/>
                  <a:gd name="connsiteX0-31" fmla="*/ 0 w 585431"/>
                  <a:gd name="connsiteY0-32" fmla="*/ 0 h 934227"/>
                  <a:gd name="connsiteX1-33" fmla="*/ 585431 w 585431"/>
                  <a:gd name="connsiteY1-34" fmla="*/ 204636 h 934227"/>
                  <a:gd name="connsiteX2-35" fmla="*/ 585431 w 585431"/>
                  <a:gd name="connsiteY2-36" fmla="*/ 856271 h 934227"/>
                  <a:gd name="connsiteX3-37" fmla="*/ 0 w 585431"/>
                  <a:gd name="connsiteY3-38" fmla="*/ 934227 h 934227"/>
                  <a:gd name="connsiteX4-39" fmla="*/ 0 w 585431"/>
                  <a:gd name="connsiteY4-40" fmla="*/ 0 h 934227"/>
                  <a:gd name="connsiteX0-41" fmla="*/ 0 w 588679"/>
                  <a:gd name="connsiteY0-42" fmla="*/ 0 h 934227"/>
                  <a:gd name="connsiteX1-43" fmla="*/ 588679 w 588679"/>
                  <a:gd name="connsiteY1-44" fmla="*/ 194891 h 934227"/>
                  <a:gd name="connsiteX2-45" fmla="*/ 585431 w 588679"/>
                  <a:gd name="connsiteY2-46" fmla="*/ 856271 h 934227"/>
                  <a:gd name="connsiteX3-47" fmla="*/ 0 w 588679"/>
                  <a:gd name="connsiteY3-48" fmla="*/ 934227 h 934227"/>
                  <a:gd name="connsiteX4-49" fmla="*/ 0 w 588679"/>
                  <a:gd name="connsiteY4-50" fmla="*/ 0 h 9342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679" h="934227">
                    <a:moveTo>
                      <a:pt x="0" y="0"/>
                    </a:moveTo>
                    <a:lnTo>
                      <a:pt x="588679" y="194891"/>
                    </a:lnTo>
                    <a:cubicBezTo>
                      <a:pt x="587596" y="415351"/>
                      <a:pt x="586514" y="635811"/>
                      <a:pt x="585431" y="856271"/>
                    </a:cubicBezTo>
                    <a:lnTo>
                      <a:pt x="0" y="934227"/>
                    </a:lnTo>
                    <a:lnTo>
                      <a:pt x="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grpSp>
        <p:sp>
          <p:nvSpPr>
            <p:cNvPr id="19" name="文本框 18"/>
            <p:cNvSpPr txBox="1"/>
            <p:nvPr/>
          </p:nvSpPr>
          <p:spPr>
            <a:xfrm flipH="1">
              <a:off x="11112146" y="3483382"/>
              <a:ext cx="944489" cy="913327"/>
            </a:xfrm>
            <a:prstGeom prst="rect">
              <a:avLst/>
            </a:prstGeom>
            <a:noFill/>
          </p:spPr>
          <p:txBody>
            <a:bodyPr wrap="none" rtlCol="0">
              <a:spAutoFit/>
            </a:bodyPr>
            <a:lstStyle/>
            <a:p>
              <a:r>
                <a:rPr kumimoji="1" lang="en-US" altLang="zh-CN" sz="5335" b="1" dirty="0">
                  <a:solidFill>
                    <a:srgbClr val="FFFFFF"/>
                  </a:solidFill>
                  <a:cs typeface="+mn-ea"/>
                  <a:sym typeface="+mn-lt"/>
                </a:rPr>
                <a:t>02</a:t>
              </a:r>
              <a:endParaRPr kumimoji="1" lang="zh-CN" altLang="en-US" sz="5335" b="1" dirty="0">
                <a:solidFill>
                  <a:srgbClr val="FFFFFF"/>
                </a:solidFill>
                <a:cs typeface="+mn-ea"/>
                <a:sym typeface="+mn-lt"/>
              </a:endParaRPr>
            </a:p>
          </p:txBody>
        </p:sp>
        <p:sp>
          <p:nvSpPr>
            <p:cNvPr id="22" name="矩形 21"/>
            <p:cNvSpPr/>
            <p:nvPr/>
          </p:nvSpPr>
          <p:spPr>
            <a:xfrm flipH="1">
              <a:off x="535931" y="3767353"/>
              <a:ext cx="8937223" cy="491994"/>
            </a:xfrm>
            <a:prstGeom prst="rect">
              <a:avLst/>
            </a:prstGeom>
          </p:spPr>
          <p:txBody>
            <a:bodyPr wrap="square">
              <a:spAutoFit/>
            </a:bodyPr>
            <a:lstStyle/>
            <a:p>
              <a:pPr>
                <a:lnSpc>
                  <a:spcPct val="130000"/>
                </a:lnSpc>
              </a:pPr>
              <a:r>
                <a:rPr lang="en-US" altLang="zh-CN" sz="1050">
                  <a:solidFill>
                    <a:schemeClr val="bg1"/>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grpSp>
        <p:nvGrpSpPr>
          <p:cNvPr id="32" name="组合 31"/>
          <p:cNvGrpSpPr/>
          <p:nvPr/>
        </p:nvGrpSpPr>
        <p:grpSpPr>
          <a:xfrm>
            <a:off x="-2" y="4596837"/>
            <a:ext cx="12192674" cy="1532163"/>
            <a:chOff x="-2" y="4596837"/>
            <a:chExt cx="12192674" cy="1532163"/>
          </a:xfrm>
        </p:grpSpPr>
        <p:grpSp>
          <p:nvGrpSpPr>
            <p:cNvPr id="26" name="组合 25"/>
            <p:cNvGrpSpPr/>
            <p:nvPr/>
          </p:nvGrpSpPr>
          <p:grpSpPr>
            <a:xfrm>
              <a:off x="-2" y="4596837"/>
              <a:ext cx="12192674" cy="1532163"/>
              <a:chOff x="-2" y="4596837"/>
              <a:chExt cx="12192674" cy="1532163"/>
            </a:xfrm>
            <a:effectLst>
              <a:outerShdw blurRad="50800" dist="38100" dir="5400000" algn="t" rotWithShape="0">
                <a:prstClr val="black">
                  <a:alpha val="40000"/>
                </a:prstClr>
              </a:outerShdw>
            </a:effectLst>
          </p:grpSpPr>
          <p:sp>
            <p:nvSpPr>
              <p:cNvPr id="11" name="矩形 10"/>
              <p:cNvSpPr/>
              <p:nvPr/>
            </p:nvSpPr>
            <p:spPr>
              <a:xfrm flipH="1">
                <a:off x="10751323" y="4883364"/>
                <a:ext cx="1441349" cy="124563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4" name="矩形 13"/>
              <p:cNvSpPr/>
              <p:nvPr/>
            </p:nvSpPr>
            <p:spPr>
              <a:xfrm flipH="1">
                <a:off x="-2" y="4596837"/>
                <a:ext cx="9989345" cy="88822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7" name="矩形 11"/>
              <p:cNvSpPr/>
              <p:nvPr/>
            </p:nvSpPr>
            <p:spPr>
              <a:xfrm flipH="1" flipV="1">
                <a:off x="9985399" y="4598743"/>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rgbClr val="307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grpSp>
        <p:sp>
          <p:nvSpPr>
            <p:cNvPr id="20" name="文本框 19"/>
            <p:cNvSpPr txBox="1"/>
            <p:nvPr/>
          </p:nvSpPr>
          <p:spPr>
            <a:xfrm flipH="1">
              <a:off x="11112146" y="5013136"/>
              <a:ext cx="944489" cy="913327"/>
            </a:xfrm>
            <a:prstGeom prst="rect">
              <a:avLst/>
            </a:prstGeom>
            <a:noFill/>
          </p:spPr>
          <p:txBody>
            <a:bodyPr wrap="none" rtlCol="0">
              <a:spAutoFit/>
            </a:bodyPr>
            <a:lstStyle/>
            <a:p>
              <a:r>
                <a:rPr kumimoji="1" lang="en-US" altLang="zh-CN" sz="5335" b="1" dirty="0">
                  <a:solidFill>
                    <a:srgbClr val="FFFFFF"/>
                  </a:solidFill>
                  <a:cs typeface="+mn-ea"/>
                  <a:sym typeface="+mn-lt"/>
                </a:rPr>
                <a:t>03</a:t>
              </a:r>
              <a:endParaRPr kumimoji="1" lang="zh-CN" altLang="en-US" sz="5335" b="1" dirty="0">
                <a:solidFill>
                  <a:srgbClr val="FFFFFF"/>
                </a:solidFill>
                <a:cs typeface="+mn-ea"/>
                <a:sym typeface="+mn-lt"/>
              </a:endParaRPr>
            </a:p>
          </p:txBody>
        </p:sp>
        <p:sp>
          <p:nvSpPr>
            <p:cNvPr id="23" name="矩形 22"/>
            <p:cNvSpPr/>
            <p:nvPr/>
          </p:nvSpPr>
          <p:spPr>
            <a:xfrm flipH="1">
              <a:off x="535931" y="4794951"/>
              <a:ext cx="8937223" cy="491994"/>
            </a:xfrm>
            <a:prstGeom prst="rect">
              <a:avLst/>
            </a:prstGeom>
          </p:spPr>
          <p:txBody>
            <a:bodyPr wrap="square">
              <a:spAutoFit/>
            </a:bodyPr>
            <a:lstStyle/>
            <a:p>
              <a:pPr>
                <a:lnSpc>
                  <a:spcPct val="130000"/>
                </a:lnSpc>
              </a:pPr>
              <a:r>
                <a:rPr lang="en-US" altLang="zh-CN" sz="1050">
                  <a:solidFill>
                    <a:srgbClr val="FFFFFF"/>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spTree>
  </p:cSld>
  <p:clrMapOvr>
    <a:masterClrMapping/>
  </p:clrMapOvr>
  <p:transition advTm="215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 name="矩形 1"/>
          <p:cNvSpPr/>
          <p:nvPr/>
        </p:nvSpPr>
        <p:spPr>
          <a:xfrm>
            <a:off x="-2" y="2400301"/>
            <a:ext cx="12192002" cy="2648699"/>
          </a:xfrm>
          <a:prstGeom prst="rect">
            <a:avLst/>
          </a:prstGeom>
          <a:solidFill>
            <a:srgbClr val="3075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8" name="图表 17"/>
          <p:cNvGraphicFramePr/>
          <p:nvPr/>
        </p:nvGraphicFramePr>
        <p:xfrm>
          <a:off x="3116927" y="2445010"/>
          <a:ext cx="5958144" cy="2603990"/>
        </p:xfrm>
        <a:graphic>
          <a:graphicData uri="http://schemas.openxmlformats.org/drawingml/2006/chart">
            <c:chart xmlns:c="http://schemas.openxmlformats.org/drawingml/2006/chart" xmlns:r="http://schemas.openxmlformats.org/officeDocument/2006/relationships" r:id="rId3"/>
          </a:graphicData>
        </a:graphic>
      </p:graphicFrame>
      <p:pic>
        <p:nvPicPr>
          <p:cNvPr id="27" name="图片 26" descr="C:\Users\Administrator\Desktop\QQ截图20170413163114.pngQQ截图20170413163114"/>
          <p:cNvPicPr>
            <a:picLocks noChangeAspect="1"/>
          </p:cNvPicPr>
          <p:nvPr/>
        </p:nvPicPr>
        <p:blipFill>
          <a:blip r:embed="rId4"/>
          <a:srcRect/>
          <a:stretch>
            <a:fillRect/>
          </a:stretch>
        </p:blipFill>
        <p:spPr>
          <a:xfrm>
            <a:off x="1416050" y="2125345"/>
            <a:ext cx="2162810" cy="3230880"/>
          </a:xfrm>
          <a:prstGeom prst="rect">
            <a:avLst/>
          </a:prstGeom>
          <a:ln>
            <a:solidFill>
              <a:schemeClr val="bg1"/>
            </a:solidFill>
          </a:ln>
          <a:effectLst>
            <a:outerShdw blurRad="50800" dist="38100" algn="l" rotWithShape="0">
              <a:prstClr val="black">
                <a:alpha val="40000"/>
              </a:prstClr>
            </a:outerShdw>
          </a:effectLst>
        </p:spPr>
      </p:pic>
      <p:sp>
        <p:nvSpPr>
          <p:cNvPr id="28" name="MH_Text_1"/>
          <p:cNvSpPr txBox="1">
            <a:spLocks noChangeArrowheads="1"/>
          </p:cNvSpPr>
          <p:nvPr>
            <p:custDataLst>
              <p:tags r:id="rId1"/>
            </p:custDataLst>
          </p:nvPr>
        </p:nvSpPr>
        <p:spPr bwMode="auto">
          <a:xfrm>
            <a:off x="1341750" y="5476130"/>
            <a:ext cx="10620000" cy="78157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ransition advTm="379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3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Graphic spid="18" grpId="0">
        <p:bldSub>
          <a:bldChart bld="category"/>
        </p:bldSub>
      </p:bldGraphic>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 name="矩形 8"/>
          <p:cNvSpPr/>
          <p:nvPr/>
        </p:nvSpPr>
        <p:spPr>
          <a:xfrm>
            <a:off x="0" y="4428061"/>
            <a:ext cx="12192000" cy="2429939"/>
          </a:xfrm>
          <a:prstGeom prst="rect">
            <a:avLst/>
          </a:prstGeom>
          <a:solidFill>
            <a:srgbClr val="307524"/>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prstClr val="white"/>
              </a:solidFill>
              <a:cs typeface="+mn-ea"/>
              <a:sym typeface="+mn-lt"/>
            </a:endParaRPr>
          </a:p>
        </p:txBody>
      </p:sp>
      <p:grpSp>
        <p:nvGrpSpPr>
          <p:cNvPr id="10" name="组 5"/>
          <p:cNvGrpSpPr/>
          <p:nvPr/>
        </p:nvGrpSpPr>
        <p:grpSpPr>
          <a:xfrm>
            <a:off x="1056000" y="2735659"/>
            <a:ext cx="3606465" cy="3424412"/>
            <a:chOff x="682113" y="1083441"/>
            <a:chExt cx="3789484" cy="3598193"/>
          </a:xfrm>
        </p:grpSpPr>
        <p:pic>
          <p:nvPicPr>
            <p:cNvPr id="11" name="图片 10" descr="mac white.png"/>
            <p:cNvPicPr>
              <a:picLocks noChangeAspect="1"/>
            </p:cNvPicPr>
            <p:nvPr/>
          </p:nvPicPr>
          <p:blipFill>
            <a:blip r:embed="rId5" cstate="screen"/>
            <a:stretch>
              <a:fillRect/>
            </a:stretch>
          </p:blipFill>
          <p:spPr>
            <a:xfrm>
              <a:off x="682113" y="1083441"/>
              <a:ext cx="3789484" cy="3598193"/>
            </a:xfrm>
            <a:prstGeom prst="rect">
              <a:avLst/>
            </a:prstGeom>
          </p:spPr>
        </p:pic>
        <p:pic>
          <p:nvPicPr>
            <p:cNvPr id="12" name="图片 11" descr="C:\Users\Administrator\Desktop\QQ截图20170413162721.pngQQ截图20170413162721"/>
            <p:cNvPicPr>
              <a:picLocks noChangeAspect="1"/>
            </p:cNvPicPr>
            <p:nvPr/>
          </p:nvPicPr>
          <p:blipFill>
            <a:blip r:embed="rId6"/>
            <a:srcRect/>
            <a:stretch>
              <a:fillRect/>
            </a:stretch>
          </p:blipFill>
          <p:spPr>
            <a:xfrm>
              <a:off x="805550" y="1303625"/>
              <a:ext cx="3285414" cy="1964310"/>
            </a:xfrm>
            <a:prstGeom prst="rect">
              <a:avLst/>
            </a:prstGeom>
          </p:spPr>
        </p:pic>
      </p:grpSp>
      <p:sp>
        <p:nvSpPr>
          <p:cNvPr id="15" name="MH_Text_1"/>
          <p:cNvSpPr txBox="1">
            <a:spLocks noChangeArrowheads="1"/>
          </p:cNvSpPr>
          <p:nvPr>
            <p:custDataLst>
              <p:tags r:id="rId1"/>
            </p:custDataLst>
          </p:nvPr>
        </p:nvSpPr>
        <p:spPr bwMode="auto">
          <a:xfrm>
            <a:off x="4963739" y="4480841"/>
            <a:ext cx="5400000" cy="6677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chemeClr val="bg1"/>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6" name="MH_SubTitle_1"/>
          <p:cNvSpPr txBox="1">
            <a:spLocks noChangeArrowheads="1"/>
          </p:cNvSpPr>
          <p:nvPr>
            <p:custDataLst>
              <p:tags r:id="rId2"/>
            </p:custDataLst>
          </p:nvPr>
        </p:nvSpPr>
        <p:spPr bwMode="auto">
          <a:xfrm>
            <a:off x="4851150" y="3112543"/>
            <a:ext cx="1986202"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defRPr/>
            </a:pPr>
            <a:r>
              <a:rPr lang="en-US" altLang="zh-CN" sz="1600" dirty="0">
                <a:solidFill>
                  <a:srgbClr val="58595B"/>
                </a:solidFill>
                <a:latin typeface="+mn-lt"/>
                <a:cs typeface="+mn-ea"/>
                <a:sym typeface="+mn-lt"/>
              </a:rPr>
              <a:t>单击此处添加标题</a:t>
            </a:r>
          </a:p>
        </p:txBody>
      </p:sp>
      <p:grpSp>
        <p:nvGrpSpPr>
          <p:cNvPr id="17" name="组合 16"/>
          <p:cNvGrpSpPr/>
          <p:nvPr/>
        </p:nvGrpSpPr>
        <p:grpSpPr>
          <a:xfrm>
            <a:off x="7041188" y="3204639"/>
            <a:ext cx="416411" cy="382998"/>
            <a:chOff x="8374817" y="3976831"/>
            <a:chExt cx="719115" cy="661413"/>
          </a:xfrm>
          <a:solidFill>
            <a:srgbClr val="307524"/>
          </a:solidFill>
        </p:grpSpPr>
        <p:sp>
          <p:nvSpPr>
            <p:cNvPr id="18"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Rectangle 48"/>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49"/>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Rectangle 50"/>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Rectangle 51"/>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Rectangle 52"/>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Rectangle 53"/>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8" name="MH_Text_3"/>
          <p:cNvSpPr txBox="1">
            <a:spLocks noChangeArrowheads="1"/>
          </p:cNvSpPr>
          <p:nvPr>
            <p:custDataLst>
              <p:tags r:id="rId3"/>
            </p:custDataLst>
          </p:nvPr>
        </p:nvSpPr>
        <p:spPr bwMode="auto">
          <a:xfrm>
            <a:off x="4968602" y="3675123"/>
            <a:ext cx="5267398" cy="83207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dirty="0">
                <a:solidFill>
                  <a:schemeClr val="tx1">
                    <a:lumMod val="75000"/>
                    <a:lumOff val="25000"/>
                  </a:schemeClr>
                </a:solidFill>
                <a:latin typeface="+mn-lt"/>
                <a:cs typeface="+mn-ea"/>
                <a:sym typeface="+mn-lt"/>
              </a:rPr>
              <a:t>您的内容打在这里，或者通过复制您的文本后，在此框中选择粘贴，并选择只保留文字。您的内容打在这里，或者通过复制您的文本后，在此框中</a:t>
            </a:r>
          </a:p>
        </p:txBody>
      </p:sp>
    </p:spTree>
  </p:cSld>
  <p:clrMapOvr>
    <a:masterClrMapping/>
  </p:clrMapOvr>
  <p:transition advTm="393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3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par>
                                <p:cTn id="17" presetID="41" presetClass="entr" presetSubtype="0" fill="hold" grpId="0" nodeType="withEffect">
                                  <p:stCondLst>
                                    <p:cond delay="0"/>
                                  </p:stCondLst>
                                  <p:iterate type="lt">
                                    <p:tmPct val="3000"/>
                                  </p:iterate>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 calcmode="lin" valueType="num">
                                      <p:cBhvr>
                                        <p:cTn id="2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8"/>
                                        </p:tgtEl>
                                      </p:cBhvr>
                                    </p:animEffect>
                                  </p:childTnLst>
                                </p:cTn>
                              </p:par>
                              <p:par>
                                <p:cTn id="24" presetID="41" presetClass="entr" presetSubtype="0" fill="hold" grpId="0" nodeType="withEffect">
                                  <p:stCondLst>
                                    <p:cond delay="0"/>
                                  </p:stCondLst>
                                  <p:iterate type="lt">
                                    <p:tmPct val="3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par>
                                <p:cTn id="31" presetID="22" presetClass="entr" presetSubtype="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580102" y="962684"/>
            <a:ext cx="3114673" cy="2621280"/>
          </a:xfrm>
          <a:prstGeom prst="rect">
            <a:avLst/>
          </a:prstGeom>
          <a:noFill/>
        </p:spPr>
        <p:txBody>
          <a:bodyPr wrap="square" rtlCol="0">
            <a:spAutoFit/>
          </a:bodyPr>
          <a:lstStyle/>
          <a:p>
            <a:pPr algn="ctr"/>
            <a:r>
              <a:rPr lang="en-US" altLang="zh-CN" sz="16600" b="1" dirty="0">
                <a:solidFill>
                  <a:srgbClr val="307524"/>
                </a:solidFill>
                <a:effectLst>
                  <a:outerShdw blurRad="38100" dist="38100" dir="2700000" algn="tl">
                    <a:srgbClr val="000000">
                      <a:alpha val="43137"/>
                    </a:srgbClr>
                  </a:outerShdw>
                </a:effectLst>
                <a:cs typeface="+mn-ea"/>
                <a:sym typeface="+mn-lt"/>
              </a:rPr>
              <a:t>02</a:t>
            </a:r>
          </a:p>
        </p:txBody>
      </p:sp>
      <p:sp>
        <p:nvSpPr>
          <p:cNvPr id="16" name="文本框 15"/>
          <p:cNvSpPr txBox="1"/>
          <p:nvPr/>
        </p:nvSpPr>
        <p:spPr>
          <a:xfrm>
            <a:off x="4427439" y="3242240"/>
            <a:ext cx="3420000" cy="584775"/>
          </a:xfrm>
          <a:prstGeom prst="rect">
            <a:avLst/>
          </a:prstGeom>
          <a:noFill/>
        </p:spPr>
        <p:txBody>
          <a:bodyPr wrap="square" rtlCol="0">
            <a:spAutoFit/>
          </a:bodyPr>
          <a:lstStyle/>
          <a:p>
            <a:pPr algn="ctr"/>
            <a:r>
              <a:rPr lang="en-US" altLang="zh-CN" sz="3200" dirty="0">
                <a:solidFill>
                  <a:schemeClr val="tx1"/>
                </a:solidFill>
                <a:cs typeface="+mn-ea"/>
                <a:sym typeface="+mn-lt"/>
              </a:rPr>
              <a:t>此处添加标题</a:t>
            </a:r>
          </a:p>
        </p:txBody>
      </p:sp>
      <p:sp>
        <p:nvSpPr>
          <p:cNvPr id="17" name="矩形 16"/>
          <p:cNvSpPr/>
          <p:nvPr/>
        </p:nvSpPr>
        <p:spPr>
          <a:xfrm>
            <a:off x="4491795" y="3800970"/>
            <a:ext cx="3291287" cy="246221"/>
          </a:xfrm>
          <a:prstGeom prst="rect">
            <a:avLst/>
          </a:prstGeom>
        </p:spPr>
        <p:txBody>
          <a:bodyPr wrap="none">
            <a:spAutoFit/>
          </a:bodyPr>
          <a:lstStyle/>
          <a:p>
            <a:pPr algn="ctr"/>
            <a:r>
              <a:rPr lang="zh-CN" altLang="en-US" sz="1000" dirty="0">
                <a:solidFill>
                  <a:schemeClr val="tx1"/>
                </a:solidFill>
                <a:cs typeface="+mn-ea"/>
                <a:sym typeface="+mn-lt"/>
              </a:rPr>
              <a:t>COPY OR WRITE YOUR TEXT AND PASTE IT HERE</a:t>
            </a:r>
          </a:p>
        </p:txBody>
      </p:sp>
    </p:spTree>
  </p:cSld>
  <p:clrMapOvr>
    <a:masterClrMapping/>
  </p:clrMapOvr>
  <p:transition advTm="173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78171" y="266869"/>
            <a:ext cx="4224233" cy="778680"/>
            <a:chOff x="1578171" y="266869"/>
            <a:chExt cx="4224233" cy="778680"/>
          </a:xfrm>
        </p:grpSpPr>
        <p:sp>
          <p:nvSpPr>
            <p:cNvPr id="6" name="矩形 5"/>
            <p:cNvSpPr/>
            <p:nvPr/>
          </p:nvSpPr>
          <p:spPr>
            <a:xfrm>
              <a:off x="1578171" y="266869"/>
              <a:ext cx="4149090" cy="553998"/>
            </a:xfrm>
            <a:prstGeom prst="rect">
              <a:avLst/>
            </a:prstGeom>
          </p:spPr>
          <p:txBody>
            <a:bodyPr wrap="square">
              <a:spAutoFit/>
            </a:bodyPr>
            <a:lstStyle/>
            <a:p>
              <a:r>
                <a:rPr lang="zh-CN" altLang="en-US" sz="3000" dirty="0">
                  <a:solidFill>
                    <a:srgbClr val="58595B"/>
                  </a:solidFill>
                  <a:cs typeface="+mn-ea"/>
                  <a:sym typeface="+mn-lt"/>
                </a:rPr>
                <a:t>单击此处添加标题</a:t>
              </a:r>
            </a:p>
          </p:txBody>
        </p:sp>
        <p:sp>
          <p:nvSpPr>
            <p:cNvPr id="7" name="矩形 6"/>
            <p:cNvSpPr/>
            <p:nvPr/>
          </p:nvSpPr>
          <p:spPr>
            <a:xfrm>
              <a:off x="1578171" y="676217"/>
              <a:ext cx="4224233" cy="369332"/>
            </a:xfrm>
            <a:prstGeom prst="rect">
              <a:avLst/>
            </a:prstGeom>
          </p:spPr>
          <p:txBody>
            <a:bodyPr wrap="none">
              <a:spAutoFit/>
            </a:bodyPr>
            <a:lstStyle/>
            <a:p>
              <a:r>
                <a:rPr lang="en-US" altLang="zh-CN" dirty="0">
                  <a:solidFill>
                    <a:srgbClr val="58595B"/>
                  </a:solidFill>
                  <a:cs typeface="+mn-ea"/>
                  <a:sym typeface="+mn-lt"/>
                </a:rPr>
                <a:t>copy or write your text and paste it here</a:t>
              </a:r>
              <a:endParaRPr lang="zh-CN" altLang="en-US" dirty="0">
                <a:solidFill>
                  <a:srgbClr val="58595B"/>
                </a:solidFill>
                <a:cs typeface="+mn-ea"/>
                <a:sym typeface="+mn-lt"/>
              </a:endParaRPr>
            </a:p>
          </p:txBody>
        </p:sp>
      </p:grpSp>
      <p:grpSp>
        <p:nvGrpSpPr>
          <p:cNvPr id="5" name="组合 4"/>
          <p:cNvGrpSpPr/>
          <p:nvPr/>
        </p:nvGrpSpPr>
        <p:grpSpPr>
          <a:xfrm>
            <a:off x="-2" y="0"/>
            <a:ext cx="1581151" cy="1306653"/>
            <a:chOff x="-2" y="5562600"/>
            <a:chExt cx="1581151" cy="1306653"/>
          </a:xfrm>
        </p:grpSpPr>
        <p:sp>
          <p:nvSpPr>
            <p:cNvPr id="3" name="直角三角形 8"/>
            <p:cNvSpPr/>
            <p:nvPr/>
          </p:nvSpPr>
          <p:spPr>
            <a:xfrm flipV="1">
              <a:off x="-2" y="5562600"/>
              <a:ext cx="1581151" cy="13066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rgbClr val="30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直角三角形 8"/>
            <p:cNvSpPr/>
            <p:nvPr/>
          </p:nvSpPr>
          <p:spPr>
            <a:xfrm rot="5400000" flipH="1" flipV="1">
              <a:off x="148633" y="5428776"/>
              <a:ext cx="1293293" cy="1565153"/>
            </a:xfrm>
            <a:custGeom>
              <a:avLst/>
              <a:gdLst>
                <a:gd name="connsiteX0" fmla="*/ 0 w 1596000"/>
                <a:gd name="connsiteY0" fmla="*/ 740842 h 740842"/>
                <a:gd name="connsiteX1" fmla="*/ 0 w 1596000"/>
                <a:gd name="connsiteY1" fmla="*/ 0 h 740842"/>
                <a:gd name="connsiteX2" fmla="*/ 1596000 w 1596000"/>
                <a:gd name="connsiteY2" fmla="*/ 740842 h 740842"/>
                <a:gd name="connsiteX3" fmla="*/ 0 w 1596000"/>
                <a:gd name="connsiteY3" fmla="*/ 740842 h 740842"/>
                <a:gd name="connsiteX0-1" fmla="*/ 0 w 1519800"/>
                <a:gd name="connsiteY0-2" fmla="*/ 740842 h 1293292"/>
                <a:gd name="connsiteX1-3" fmla="*/ 0 w 1519800"/>
                <a:gd name="connsiteY1-4" fmla="*/ 0 h 1293292"/>
                <a:gd name="connsiteX2-5" fmla="*/ 1519800 w 1519800"/>
                <a:gd name="connsiteY2-6" fmla="*/ 1293292 h 1293292"/>
                <a:gd name="connsiteX3-7" fmla="*/ 0 w 1519800"/>
                <a:gd name="connsiteY3-8" fmla="*/ 740842 h 1293292"/>
              </a:gdLst>
              <a:ahLst/>
              <a:cxnLst>
                <a:cxn ang="0">
                  <a:pos x="connsiteX0-1" y="connsiteY0-2"/>
                </a:cxn>
                <a:cxn ang="0">
                  <a:pos x="connsiteX1-3" y="connsiteY1-4"/>
                </a:cxn>
                <a:cxn ang="0">
                  <a:pos x="connsiteX2-5" y="connsiteY2-6"/>
                </a:cxn>
                <a:cxn ang="0">
                  <a:pos x="connsiteX3-7" y="connsiteY3-8"/>
                </a:cxn>
              </a:cxnLst>
              <a:rect l="l" t="t" r="r" b="b"/>
              <a:pathLst>
                <a:path w="1519800" h="1293292">
                  <a:moveTo>
                    <a:pt x="0" y="740842"/>
                  </a:moveTo>
                  <a:lnTo>
                    <a:pt x="0" y="0"/>
                  </a:lnTo>
                  <a:lnTo>
                    <a:pt x="1519800" y="1293292"/>
                  </a:lnTo>
                  <a:lnTo>
                    <a:pt x="0" y="740842"/>
                  </a:lnTo>
                  <a:close/>
                </a:path>
              </a:pathLst>
            </a:cu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 name="矩形 8"/>
          <p:cNvSpPr/>
          <p:nvPr/>
        </p:nvSpPr>
        <p:spPr>
          <a:xfrm>
            <a:off x="996636" y="2321932"/>
            <a:ext cx="5048250" cy="2819400"/>
          </a:xfrm>
          <a:prstGeom prst="rect">
            <a:avLst/>
          </a:prstGeom>
          <a:solidFill>
            <a:srgbClr val="3075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descr="C:\Users\Administrator\Desktop\QQ截图20170413162811.pngQQ截图20170413162811"/>
          <p:cNvPicPr>
            <a:picLocks noChangeAspect="1"/>
          </p:cNvPicPr>
          <p:nvPr/>
        </p:nvPicPr>
        <p:blipFill>
          <a:blip r:embed="rId4">
            <a:grayscl/>
          </a:blip>
          <a:srcRect/>
          <a:stretch>
            <a:fillRect/>
          </a:stretch>
        </p:blipFill>
        <p:spPr>
          <a:xfrm>
            <a:off x="1581150" y="2606040"/>
            <a:ext cx="4714875" cy="2741930"/>
          </a:xfrm>
          <a:prstGeom prst="rect">
            <a:avLst/>
          </a:prstGeom>
          <a:effectLst>
            <a:outerShdw blurRad="50800" dist="38100" dir="2700000" algn="tl" rotWithShape="0">
              <a:prstClr val="black">
                <a:alpha val="40000"/>
              </a:prstClr>
            </a:outerShdw>
          </a:effectLst>
        </p:spPr>
      </p:pic>
      <p:sp>
        <p:nvSpPr>
          <p:cNvPr id="11" name="矩形 10"/>
          <p:cNvSpPr/>
          <p:nvPr/>
        </p:nvSpPr>
        <p:spPr>
          <a:xfrm>
            <a:off x="1458631" y="2788808"/>
            <a:ext cx="5159883" cy="28430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MH_Text_1"/>
          <p:cNvSpPr txBox="1">
            <a:spLocks noChangeArrowheads="1"/>
          </p:cNvSpPr>
          <p:nvPr>
            <p:custDataLst>
              <p:tags r:id="rId1"/>
            </p:custDataLst>
          </p:nvPr>
        </p:nvSpPr>
        <p:spPr bwMode="auto">
          <a:xfrm>
            <a:off x="6718964" y="4017744"/>
            <a:ext cx="4417036" cy="8512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just">
              <a:lnSpc>
                <a:spcPct val="110000"/>
              </a:lnSpc>
              <a:defRPr/>
            </a:pPr>
            <a:r>
              <a:rPr lang="en-US" altLang="zh-CN" sz="1050">
                <a:solidFill>
                  <a:srgbClr val="58595B"/>
                </a:solidFill>
                <a:latin typeface="+mn-lt"/>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23" name="MH_SubTitle_1"/>
          <p:cNvSpPr txBox="1">
            <a:spLocks noChangeArrowheads="1"/>
          </p:cNvSpPr>
          <p:nvPr>
            <p:custDataLst>
              <p:tags r:id="rId2"/>
            </p:custDataLst>
          </p:nvPr>
        </p:nvSpPr>
        <p:spPr bwMode="auto">
          <a:xfrm>
            <a:off x="6684674" y="3453743"/>
            <a:ext cx="190806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r">
              <a:defRPr/>
            </a:pPr>
            <a:r>
              <a:rPr lang="en-US" altLang="zh-CN" sz="1600" dirty="0">
                <a:solidFill>
                  <a:srgbClr val="58595B"/>
                </a:solidFill>
                <a:latin typeface="+mn-lt"/>
                <a:cs typeface="+mn-ea"/>
                <a:sym typeface="+mn-lt"/>
              </a:rPr>
              <a:t>单击此处添加标题</a:t>
            </a:r>
          </a:p>
        </p:txBody>
      </p:sp>
      <p:grpSp>
        <p:nvGrpSpPr>
          <p:cNvPr id="24" name="组合 23"/>
          <p:cNvGrpSpPr/>
          <p:nvPr/>
        </p:nvGrpSpPr>
        <p:grpSpPr>
          <a:xfrm>
            <a:off x="8705768" y="3550919"/>
            <a:ext cx="416411" cy="382998"/>
            <a:chOff x="8374817" y="3976831"/>
            <a:chExt cx="719115" cy="661413"/>
          </a:xfrm>
          <a:solidFill>
            <a:srgbClr val="307524"/>
          </a:solidFill>
        </p:grpSpPr>
        <p:sp>
          <p:nvSpPr>
            <p:cNvPr id="25"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Rectangle 48"/>
            <p:cNvSpPr>
              <a:spLocks noChangeArrowheads="1"/>
            </p:cNvSpPr>
            <p:nvPr/>
          </p:nvSpPr>
          <p:spPr bwMode="auto">
            <a:xfrm>
              <a:off x="8459928" y="4504808"/>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49"/>
            <p:cNvSpPr>
              <a:spLocks noChangeArrowheads="1"/>
            </p:cNvSpPr>
            <p:nvPr/>
          </p:nvSpPr>
          <p:spPr bwMode="auto">
            <a:xfrm>
              <a:off x="8459928" y="4428352"/>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Rectangle 50"/>
            <p:cNvSpPr>
              <a:spLocks noChangeArrowheads="1"/>
            </p:cNvSpPr>
            <p:nvPr/>
          </p:nvSpPr>
          <p:spPr bwMode="auto">
            <a:xfrm>
              <a:off x="8459928" y="4354782"/>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Rectangle 51"/>
            <p:cNvSpPr>
              <a:spLocks noChangeArrowheads="1"/>
            </p:cNvSpPr>
            <p:nvPr/>
          </p:nvSpPr>
          <p:spPr bwMode="auto">
            <a:xfrm>
              <a:off x="8459928" y="4278326"/>
              <a:ext cx="228646" cy="324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52"/>
            <p:cNvSpPr>
              <a:spLocks noChangeArrowheads="1"/>
            </p:cNvSpPr>
            <p:nvPr/>
          </p:nvSpPr>
          <p:spPr bwMode="auto">
            <a:xfrm>
              <a:off x="8459928" y="4201870"/>
              <a:ext cx="228646" cy="3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Rectangle 53"/>
            <p:cNvSpPr>
              <a:spLocks noChangeArrowheads="1"/>
            </p:cNvSpPr>
            <p:nvPr/>
          </p:nvSpPr>
          <p:spPr bwMode="auto">
            <a:xfrm>
              <a:off x="8459928" y="4124694"/>
              <a:ext cx="228646" cy="346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advTm="608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par>
                          <p:cTn id="14" fill="hold">
                            <p:stCondLst>
                              <p:cond delay="1500"/>
                            </p:stCondLst>
                            <p:childTnLst>
                              <p:par>
                                <p:cTn id="15" presetID="2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par>
                                <p:cTn id="18" presetID="41" presetClass="entr" presetSubtype="0" fill="hold" grpId="0" nodeType="withEffect">
                                  <p:stCondLst>
                                    <p:cond delay="0"/>
                                  </p:stCondLst>
                                  <p:iterate type="lt">
                                    <p:tmPct val="3000"/>
                                  </p:iterate>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3"/>
                                        </p:tgtEl>
                                        <p:attrNameLst>
                                          <p:attrName>ppt_y</p:attrName>
                                        </p:attrNameLst>
                                      </p:cBhvr>
                                      <p:tavLst>
                                        <p:tav tm="0">
                                          <p:val>
                                            <p:strVal val="#ppt_y"/>
                                          </p:val>
                                        </p:tav>
                                        <p:tav tm="100000">
                                          <p:val>
                                            <p:strVal val="#ppt_y"/>
                                          </p:val>
                                        </p:tav>
                                      </p:tavLst>
                                    </p:anim>
                                    <p:anim calcmode="lin" valueType="num">
                                      <p:cBhvr>
                                        <p:cTn id="2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3"/>
                                        </p:tgtEl>
                                      </p:cBhvr>
                                    </p:animEffect>
                                  </p:childTnLst>
                                </p:cTn>
                              </p:par>
                              <p:par>
                                <p:cTn id="25" presetID="41" presetClass="entr" presetSubtype="0" fill="hold" grpId="0" nodeType="withEffect">
                                  <p:stCondLst>
                                    <p:cond delay="0"/>
                                  </p:stCondLst>
                                  <p:iterate type="lt">
                                    <p:tmPct val="3000"/>
                                  </p:iterate>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anim calcmode="lin" valueType="num">
                                      <p:cBhvr>
                                        <p:cTn id="2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1bwfas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宽屏</PresentationFormat>
  <Paragraphs>172</Paragraphs>
  <Slides>26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2022-03-04T02:56:14Z</dcterms:created>
  <dcterms:modified xsi:type="dcterms:W3CDTF">2023-01-10T07:01:59Z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18DC45ECC3024288BF832665ED59F3B5</vt:lpwstr>
  </property>
  <property fmtid="{A09F084E-AD41-489F-8076-AA5BE3082BCA}" pid="100">
    <vt:ui4>5</vt:ui4>
  </property>
  <property fmtid="{64440492-4C8B-11D1-8B70-080036B11A03}" pid="11">
    <vt:lpwstr>www.2ppt.com-爱PPT提供资源下载</vt:lpwstr>
  </property>
</Properties>
</file>