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2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</p:sldIdLst>
  <p:sldSz cx="12192000" cy="6858000"/>
  <p:notesSz cx="6858000" cy="9144000"/>
  <p:custDataLst>
    <p:tags r:id="rId2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5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00">
          <p15:clr>
            <a:srgbClr val="A4A3A4"/>
          </p15:clr>
        </p15:guide>
        <p15:guide id="4" orient="horz" pos="640">
          <p15:clr>
            <a:srgbClr val="A4A3A4"/>
          </p15:clr>
        </p15:guide>
        <p15:guide id="5" orient="horz" pos="3906">
          <p15:clr>
            <a:srgbClr val="A4A3A4"/>
          </p15:clr>
        </p15:guide>
        <p15:guide id="6" orient="horz" pos="3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B9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4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04" y="114"/>
      </p:cViewPr>
      <p:guideLst>
        <p:guide pos="415"/>
        <p:guide pos="7256"/>
        <p:guide orient="horz" pos="600"/>
        <p:guide orient="horz" pos="640"/>
        <p:guide orient="horz" pos="3906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F2EA437-B6AA-41E9-B7F6-6348D0BA3E12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04EB2CB0-8294-4AB9-A844-D9FA6B17003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F4B99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F4B99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黑体" panose="02010609060101010101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图片 6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69" r="80" b="59425"/>
          <a:stretch>
            <a:fillRect/>
          </a:stretch>
        </p:blipFill>
        <p:spPr>
          <a:xfrm>
            <a:off x="-1078236" y="-581964"/>
            <a:ext cx="5966665" cy="4344346"/>
          </a:xfrm>
          <a:custGeom>
            <a:avLst/>
            <a:gdLst>
              <a:gd name="connsiteX0" fmla="*/ 1231355 w 5966665"/>
              <a:gd name="connsiteY0" fmla="*/ 0 h 4344346"/>
              <a:gd name="connsiteX1" fmla="*/ 4498336 w 5966665"/>
              <a:gd name="connsiteY1" fmla="*/ 0 h 4344346"/>
              <a:gd name="connsiteX2" fmla="*/ 5957547 w 5966665"/>
              <a:gd name="connsiteY2" fmla="*/ 1449134 h 4344346"/>
              <a:gd name="connsiteX3" fmla="*/ 5957698 w 5966665"/>
              <a:gd name="connsiteY3" fmla="*/ 1492796 h 4344346"/>
              <a:gd name="connsiteX4" fmla="*/ 3134895 w 5966665"/>
              <a:gd name="connsiteY4" fmla="*/ 4335228 h 4344346"/>
              <a:gd name="connsiteX5" fmla="*/ 3091233 w 5966665"/>
              <a:gd name="connsiteY5" fmla="*/ 4335379 h 4344346"/>
              <a:gd name="connsiteX6" fmla="*/ 9119 w 5966665"/>
              <a:gd name="connsiteY6" fmla="*/ 1274549 h 4344346"/>
              <a:gd name="connsiteX7" fmla="*/ 8968 w 5966665"/>
              <a:gd name="connsiteY7" fmla="*/ 1230887 h 4344346"/>
              <a:gd name="connsiteX8" fmla="*/ 1231355 w 5966665"/>
              <a:gd name="connsiteY8" fmla="*/ 0 h 4344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66665" h="4344346">
                <a:moveTo>
                  <a:pt x="1231355" y="0"/>
                </a:moveTo>
                <a:lnTo>
                  <a:pt x="4498336" y="0"/>
                </a:lnTo>
                <a:lnTo>
                  <a:pt x="5957547" y="1449134"/>
                </a:lnTo>
                <a:cubicBezTo>
                  <a:pt x="5969646" y="1461149"/>
                  <a:pt x="5969713" y="1480697"/>
                  <a:pt x="5957698" y="1492796"/>
                </a:cubicBezTo>
                <a:lnTo>
                  <a:pt x="3134895" y="4335228"/>
                </a:lnTo>
                <a:cubicBezTo>
                  <a:pt x="3122880" y="4347326"/>
                  <a:pt x="3103332" y="4347394"/>
                  <a:pt x="3091233" y="4335379"/>
                </a:cubicBezTo>
                <a:lnTo>
                  <a:pt x="9119" y="1274549"/>
                </a:lnTo>
                <a:cubicBezTo>
                  <a:pt x="-2979" y="1262534"/>
                  <a:pt x="-3047" y="1242986"/>
                  <a:pt x="8968" y="1230887"/>
                </a:cubicBezTo>
                <a:lnTo>
                  <a:pt x="1231355" y="0"/>
                </a:lnTo>
                <a:close/>
              </a:path>
            </a:pathLst>
          </a:custGeom>
        </p:spPr>
      </p:pic>
      <p:pic>
        <p:nvPicPr>
          <p:cNvPr id="67" name="图片 6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66" t="12319" r="14150" b="17505"/>
          <a:stretch>
            <a:fillRect/>
          </a:stretch>
        </p:blipFill>
        <p:spPr>
          <a:xfrm>
            <a:off x="-4885132" y="737041"/>
            <a:ext cx="7513800" cy="7513799"/>
          </a:xfrm>
          <a:custGeom>
            <a:avLst/>
            <a:gdLst>
              <a:gd name="connsiteX0" fmla="*/ 3743883 w 7513800"/>
              <a:gd name="connsiteY0" fmla="*/ 0 h 7513799"/>
              <a:gd name="connsiteX1" fmla="*/ 7513800 w 7513800"/>
              <a:gd name="connsiteY1" fmla="*/ 3743882 h 7513799"/>
              <a:gd name="connsiteX2" fmla="*/ 3769917 w 7513800"/>
              <a:gd name="connsiteY2" fmla="*/ 7513799 h 7513799"/>
              <a:gd name="connsiteX3" fmla="*/ 0 w 7513800"/>
              <a:gd name="connsiteY3" fmla="*/ 3769916 h 7513799"/>
              <a:gd name="connsiteX4" fmla="*/ 3743883 w 7513800"/>
              <a:gd name="connsiteY4" fmla="*/ 0 h 7513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13800" h="7513799">
                <a:moveTo>
                  <a:pt x="3743883" y="0"/>
                </a:moveTo>
                <a:lnTo>
                  <a:pt x="7513800" y="3743882"/>
                </a:lnTo>
                <a:lnTo>
                  <a:pt x="3769917" y="7513799"/>
                </a:lnTo>
                <a:lnTo>
                  <a:pt x="0" y="3769916"/>
                </a:lnTo>
                <a:lnTo>
                  <a:pt x="3743883" y="0"/>
                </a:lnTo>
                <a:close/>
              </a:path>
            </a:pathLst>
          </a:custGeom>
        </p:spPr>
      </p:pic>
      <p:pic>
        <p:nvPicPr>
          <p:cNvPr id="66" name="图片 6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77" t="28075" r="49" b="45863"/>
          <a:stretch>
            <a:fillRect/>
          </a:stretch>
        </p:blipFill>
        <p:spPr>
          <a:xfrm>
            <a:off x="2102966" y="2424081"/>
            <a:ext cx="2790419" cy="2790420"/>
          </a:xfrm>
          <a:custGeom>
            <a:avLst/>
            <a:gdLst>
              <a:gd name="connsiteX0" fmla="*/ 1390375 w 2790419"/>
              <a:gd name="connsiteY0" fmla="*/ 1 h 2790420"/>
              <a:gd name="connsiteX1" fmla="*/ 1403766 w 2790419"/>
              <a:gd name="connsiteY1" fmla="*/ 5494 h 2790420"/>
              <a:gd name="connsiteX2" fmla="*/ 2784834 w 2790419"/>
              <a:gd name="connsiteY2" fmla="*/ 1377024 h 2790420"/>
              <a:gd name="connsiteX3" fmla="*/ 2784927 w 2790419"/>
              <a:gd name="connsiteY3" fmla="*/ 1403767 h 2790420"/>
              <a:gd name="connsiteX4" fmla="*/ 1413396 w 2790419"/>
              <a:gd name="connsiteY4" fmla="*/ 2784835 h 2790420"/>
              <a:gd name="connsiteX5" fmla="*/ 1386653 w 2790419"/>
              <a:gd name="connsiteY5" fmla="*/ 2784928 h 2790420"/>
              <a:gd name="connsiteX6" fmla="*/ 5585 w 2790419"/>
              <a:gd name="connsiteY6" fmla="*/ 1413397 h 2790420"/>
              <a:gd name="connsiteX7" fmla="*/ 5493 w 2790419"/>
              <a:gd name="connsiteY7" fmla="*/ 1386654 h 2790420"/>
              <a:gd name="connsiteX8" fmla="*/ 1377023 w 2790419"/>
              <a:gd name="connsiteY8" fmla="*/ 5586 h 2790420"/>
              <a:gd name="connsiteX9" fmla="*/ 1390375 w 2790419"/>
              <a:gd name="connsiteY9" fmla="*/ 1 h 2790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90419" h="2790420">
                <a:moveTo>
                  <a:pt x="1390375" y="1"/>
                </a:moveTo>
                <a:cubicBezTo>
                  <a:pt x="1395215" y="-15"/>
                  <a:pt x="1400061" y="1814"/>
                  <a:pt x="1403766" y="5494"/>
                </a:cubicBezTo>
                <a:lnTo>
                  <a:pt x="2784834" y="1377024"/>
                </a:lnTo>
                <a:cubicBezTo>
                  <a:pt x="2792245" y="1384384"/>
                  <a:pt x="2792286" y="1396356"/>
                  <a:pt x="2784927" y="1403767"/>
                </a:cubicBezTo>
                <a:lnTo>
                  <a:pt x="1413396" y="2784835"/>
                </a:lnTo>
                <a:cubicBezTo>
                  <a:pt x="1406036" y="2792246"/>
                  <a:pt x="1394064" y="2792287"/>
                  <a:pt x="1386653" y="2784928"/>
                </a:cubicBezTo>
                <a:lnTo>
                  <a:pt x="5585" y="1413397"/>
                </a:lnTo>
                <a:cubicBezTo>
                  <a:pt x="-1825" y="1406037"/>
                  <a:pt x="-1867" y="1394065"/>
                  <a:pt x="5493" y="1386654"/>
                </a:cubicBezTo>
                <a:lnTo>
                  <a:pt x="1377023" y="5586"/>
                </a:lnTo>
                <a:cubicBezTo>
                  <a:pt x="1380703" y="1881"/>
                  <a:pt x="1385536" y="18"/>
                  <a:pt x="1390375" y="1"/>
                </a:cubicBezTo>
                <a:close/>
              </a:path>
            </a:pathLst>
          </a:custGeom>
        </p:spPr>
      </p:pic>
      <p:pic>
        <p:nvPicPr>
          <p:cNvPr id="65" name="图片 6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24" t="47711" r="3846" b="22843"/>
          <a:stretch>
            <a:fillRect/>
          </a:stretch>
        </p:blipFill>
        <p:spPr>
          <a:xfrm>
            <a:off x="1130830" y="4526543"/>
            <a:ext cx="3152777" cy="3152776"/>
          </a:xfrm>
          <a:custGeom>
            <a:avLst/>
            <a:gdLst>
              <a:gd name="connsiteX0" fmla="*/ 1575276 w 3152777"/>
              <a:gd name="connsiteY0" fmla="*/ 1784 h 3152776"/>
              <a:gd name="connsiteX1" fmla="*/ 3150964 w 3152777"/>
              <a:gd name="connsiteY1" fmla="*/ 1566590 h 3152776"/>
              <a:gd name="connsiteX2" fmla="*/ 3150994 w 3152777"/>
              <a:gd name="connsiteY2" fmla="*/ 1575275 h 3152776"/>
              <a:gd name="connsiteX3" fmla="*/ 1586187 w 3152777"/>
              <a:gd name="connsiteY3" fmla="*/ 3150963 h 3152776"/>
              <a:gd name="connsiteX4" fmla="*/ 1577502 w 3152777"/>
              <a:gd name="connsiteY4" fmla="*/ 3150993 h 3152776"/>
              <a:gd name="connsiteX5" fmla="*/ 1815 w 3152777"/>
              <a:gd name="connsiteY5" fmla="*/ 1586186 h 3152776"/>
              <a:gd name="connsiteX6" fmla="*/ 1785 w 3152777"/>
              <a:gd name="connsiteY6" fmla="*/ 1577502 h 3152776"/>
              <a:gd name="connsiteX7" fmla="*/ 1566591 w 3152777"/>
              <a:gd name="connsiteY7" fmla="*/ 1814 h 3152776"/>
              <a:gd name="connsiteX8" fmla="*/ 1575276 w 3152777"/>
              <a:gd name="connsiteY8" fmla="*/ 1784 h 315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52777" h="3152776">
                <a:moveTo>
                  <a:pt x="1575276" y="1784"/>
                </a:moveTo>
                <a:lnTo>
                  <a:pt x="3150964" y="1566590"/>
                </a:lnTo>
                <a:cubicBezTo>
                  <a:pt x="3153370" y="1568981"/>
                  <a:pt x="3153384" y="1572868"/>
                  <a:pt x="3150994" y="1575275"/>
                </a:cubicBezTo>
                <a:lnTo>
                  <a:pt x="1586187" y="3150963"/>
                </a:lnTo>
                <a:cubicBezTo>
                  <a:pt x="1583797" y="3153369"/>
                  <a:pt x="1579909" y="3153383"/>
                  <a:pt x="1577502" y="3150993"/>
                </a:cubicBezTo>
                <a:lnTo>
                  <a:pt x="1815" y="1586186"/>
                </a:lnTo>
                <a:cubicBezTo>
                  <a:pt x="-592" y="1583796"/>
                  <a:pt x="-606" y="1579908"/>
                  <a:pt x="1785" y="1577502"/>
                </a:cubicBezTo>
                <a:lnTo>
                  <a:pt x="1566591" y="1814"/>
                </a:lnTo>
                <a:cubicBezTo>
                  <a:pt x="1568981" y="-593"/>
                  <a:pt x="1572869" y="-606"/>
                  <a:pt x="1575276" y="1784"/>
                </a:cubicBezTo>
                <a:close/>
              </a:path>
            </a:pathLst>
          </a:custGeom>
        </p:spPr>
      </p:pic>
      <p:grpSp>
        <p:nvGrpSpPr>
          <p:cNvPr id="2" name="组合 1"/>
          <p:cNvGrpSpPr/>
          <p:nvPr/>
        </p:nvGrpSpPr>
        <p:grpSpPr>
          <a:xfrm>
            <a:off x="4674870" y="2120900"/>
            <a:ext cx="7205980" cy="2898775"/>
            <a:chOff x="6147269" y="2844265"/>
            <a:chExt cx="5112385" cy="2076459"/>
          </a:xfrm>
        </p:grpSpPr>
        <p:grpSp>
          <p:nvGrpSpPr>
            <p:cNvPr id="3" name="组合 2"/>
            <p:cNvGrpSpPr/>
            <p:nvPr/>
          </p:nvGrpSpPr>
          <p:grpSpPr>
            <a:xfrm>
              <a:off x="6147269" y="3331609"/>
              <a:ext cx="5033249" cy="1589115"/>
              <a:chOff x="-4714868" y="2110674"/>
              <a:chExt cx="5033249" cy="1589115"/>
            </a:xfrm>
          </p:grpSpPr>
          <p:sp>
            <p:nvSpPr>
              <p:cNvPr id="5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F4B99E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6" name="组合 5"/>
              <p:cNvGrpSpPr/>
              <p:nvPr/>
            </p:nvGrpSpPr>
            <p:grpSpPr>
              <a:xfrm>
                <a:off x="-4714868" y="2110674"/>
                <a:ext cx="5033249" cy="1027718"/>
                <a:chOff x="-4714868" y="2110674"/>
                <a:chExt cx="5033249" cy="1027718"/>
              </a:xfrm>
            </p:grpSpPr>
            <p:sp>
              <p:nvSpPr>
                <p:cNvPr id="7" name="文本框 6"/>
                <p:cNvSpPr txBox="1"/>
                <p:nvPr/>
              </p:nvSpPr>
              <p:spPr>
                <a:xfrm>
                  <a:off x="-4714868" y="2808615"/>
                  <a:ext cx="5033249" cy="329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8" name="直接连接符 7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" name="文本占位符 19"/>
                <p:cNvSpPr txBox="1"/>
                <p:nvPr/>
              </p:nvSpPr>
              <p:spPr>
                <a:xfrm>
                  <a:off x="-4708756" y="2110674"/>
                  <a:ext cx="4959635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en-US" altLang="zh-CN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4B99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6.2.1 </a:t>
                  </a:r>
                  <a:r>
                    <a:rPr lang="zh-CN" altLang="en-US" sz="4400" b="1" dirty="0">
                      <a:solidFill>
                        <a:srgbClr val="F4B99E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除数接近整十数的除</a:t>
                  </a:r>
                </a:p>
              </p:txBody>
            </p:sp>
          </p:grpSp>
        </p:grpSp>
        <p:sp>
          <p:nvSpPr>
            <p:cNvPr id="4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第六单元   除数是两位数的除法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F4B99E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人教版小学数学四年级上册</a:t>
            </a:r>
          </a:p>
        </p:txBody>
      </p:sp>
      <p:sp>
        <p:nvSpPr>
          <p:cNvPr id="24" name="圆角矩形 23"/>
          <p:cNvSpPr/>
          <p:nvPr/>
        </p:nvSpPr>
        <p:spPr>
          <a:xfrm rot="18888089">
            <a:off x="4286421" y="102412"/>
            <a:ext cx="1651942" cy="1651942"/>
          </a:xfrm>
          <a:prstGeom prst="roundRect">
            <a:avLst>
              <a:gd name="adj" fmla="val 0"/>
            </a:avLst>
          </a:prstGeom>
          <a:solidFill>
            <a:srgbClr val="F4B99E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圆角矩形 24"/>
          <p:cNvSpPr/>
          <p:nvPr/>
        </p:nvSpPr>
        <p:spPr>
          <a:xfrm rot="18888089">
            <a:off x="10766280" y="6550104"/>
            <a:ext cx="1651942" cy="1651942"/>
          </a:xfrm>
          <a:prstGeom prst="roundRect">
            <a:avLst>
              <a:gd name="adj" fmla="val 0"/>
            </a:avLst>
          </a:prstGeom>
          <a:solidFill>
            <a:srgbClr val="F4B99E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圆角矩形 25"/>
          <p:cNvSpPr/>
          <p:nvPr/>
        </p:nvSpPr>
        <p:spPr>
          <a:xfrm rot="18888089">
            <a:off x="10269515" y="6576444"/>
            <a:ext cx="1651942" cy="1651942"/>
          </a:xfrm>
          <a:prstGeom prst="roundRect">
            <a:avLst>
              <a:gd name="adj" fmla="val 0"/>
            </a:avLst>
          </a:prstGeom>
          <a:solidFill>
            <a:srgbClr val="F4B99E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文本框 3"/>
          <p:cNvSpPr txBox="1">
            <a:spLocks noChangeArrowheads="1"/>
          </p:cNvSpPr>
          <p:nvPr/>
        </p:nvSpPr>
        <p:spPr bwMode="auto">
          <a:xfrm>
            <a:off x="595373" y="1150661"/>
            <a:ext cx="38459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P79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页练习十四第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13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题</a:t>
            </a:r>
          </a:p>
        </p:txBody>
      </p:sp>
      <p:sp>
        <p:nvSpPr>
          <p:cNvPr id="15" name="TextBox 3"/>
          <p:cNvSpPr txBox="1">
            <a:spLocks noChangeArrowheads="1"/>
          </p:cNvSpPr>
          <p:nvPr/>
        </p:nvSpPr>
        <p:spPr bwMode="auto">
          <a:xfrm>
            <a:off x="595373" y="1683621"/>
            <a:ext cx="10752667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defTabSz="1219200">
              <a:defRPr/>
            </a:pP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计算下面各题。</a:t>
            </a:r>
          </a:p>
        </p:txBody>
      </p:sp>
      <p:sp>
        <p:nvSpPr>
          <p:cNvPr id="17412" name="文本框 7"/>
          <p:cNvSpPr txBox="1">
            <a:spLocks noChangeArrowheads="1"/>
          </p:cNvSpPr>
          <p:nvPr/>
        </p:nvSpPr>
        <p:spPr bwMode="auto">
          <a:xfrm>
            <a:off x="1956330" y="2345580"/>
            <a:ext cx="18245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81÷27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413" name="文本框 7"/>
          <p:cNvSpPr txBox="1">
            <a:spLocks noChangeArrowheads="1"/>
          </p:cNvSpPr>
          <p:nvPr/>
        </p:nvSpPr>
        <p:spPr bwMode="auto">
          <a:xfrm>
            <a:off x="6356879" y="2322104"/>
            <a:ext cx="18245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96÷18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7" name="Group 67"/>
          <p:cNvGrpSpPr/>
          <p:nvPr/>
        </p:nvGrpSpPr>
        <p:grpSpPr bwMode="auto">
          <a:xfrm>
            <a:off x="1946083" y="3632374"/>
            <a:ext cx="1714500" cy="690033"/>
            <a:chOff x="1912" y="521"/>
            <a:chExt cx="811" cy="326"/>
          </a:xfrm>
        </p:grpSpPr>
        <p:pic>
          <p:nvPicPr>
            <p:cNvPr id="17415" name="图片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3" y="554"/>
              <a:ext cx="570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7416" name="Group 63"/>
            <p:cNvGrpSpPr/>
            <p:nvPr/>
          </p:nvGrpSpPr>
          <p:grpSpPr bwMode="auto">
            <a:xfrm>
              <a:off x="1912" y="521"/>
              <a:ext cx="775" cy="255"/>
              <a:chOff x="3410" y="2762"/>
              <a:chExt cx="775" cy="255"/>
            </a:xfrm>
          </p:grpSpPr>
          <p:sp>
            <p:nvSpPr>
              <p:cNvPr id="17417" name="Text Box 29"/>
              <p:cNvSpPr txBox="1">
                <a:spLocks noChangeArrowheads="1"/>
              </p:cNvSpPr>
              <p:nvPr/>
            </p:nvSpPr>
            <p:spPr bwMode="auto">
              <a:xfrm>
                <a:off x="3410" y="2762"/>
                <a:ext cx="445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rgbClr val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27</a:t>
                </a:r>
              </a:p>
            </p:txBody>
          </p:sp>
          <p:sp>
            <p:nvSpPr>
              <p:cNvPr id="17418" name="Text Box 30"/>
              <p:cNvSpPr txBox="1">
                <a:spLocks noChangeArrowheads="1"/>
              </p:cNvSpPr>
              <p:nvPr/>
            </p:nvSpPr>
            <p:spPr bwMode="auto">
              <a:xfrm>
                <a:off x="3738" y="2764"/>
                <a:ext cx="447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rgbClr val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8 1</a:t>
                </a:r>
              </a:p>
            </p:txBody>
          </p:sp>
        </p:grpSp>
      </p:grpSp>
      <p:sp>
        <p:nvSpPr>
          <p:cNvPr id="12" name="文本框 31"/>
          <p:cNvSpPr txBox="1">
            <a:spLocks noChangeArrowheads="1"/>
          </p:cNvSpPr>
          <p:nvPr/>
        </p:nvSpPr>
        <p:spPr bwMode="auto">
          <a:xfrm>
            <a:off x="2911377" y="3150768"/>
            <a:ext cx="673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文本框 32"/>
          <p:cNvSpPr txBox="1">
            <a:spLocks noChangeArrowheads="1"/>
          </p:cNvSpPr>
          <p:nvPr/>
        </p:nvSpPr>
        <p:spPr bwMode="auto">
          <a:xfrm>
            <a:off x="2640350" y="4146726"/>
            <a:ext cx="11387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8 1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14" name="直接连接符 13"/>
          <p:cNvCxnSpPr>
            <a:cxnSpLocks noChangeShapeType="1"/>
          </p:cNvCxnSpPr>
          <p:nvPr/>
        </p:nvCxnSpPr>
        <p:spPr bwMode="auto">
          <a:xfrm>
            <a:off x="2526050" y="4762675"/>
            <a:ext cx="1109133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文本框 34"/>
          <p:cNvSpPr txBox="1">
            <a:spLocks noChangeArrowheads="1"/>
          </p:cNvSpPr>
          <p:nvPr/>
        </p:nvSpPr>
        <p:spPr bwMode="auto">
          <a:xfrm>
            <a:off x="2868950" y="4760559"/>
            <a:ext cx="7852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" name="TextBox 27"/>
          <p:cNvSpPr txBox="1">
            <a:spLocks noChangeArrowheads="1"/>
          </p:cNvSpPr>
          <p:nvPr/>
        </p:nvSpPr>
        <p:spPr bwMode="auto">
          <a:xfrm>
            <a:off x="3024866" y="2321406"/>
            <a:ext cx="9609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=3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9" name="Group 67"/>
          <p:cNvGrpSpPr/>
          <p:nvPr/>
        </p:nvGrpSpPr>
        <p:grpSpPr bwMode="auto">
          <a:xfrm>
            <a:off x="6492347" y="3632374"/>
            <a:ext cx="1716617" cy="690033"/>
            <a:chOff x="1912" y="521"/>
            <a:chExt cx="811" cy="326"/>
          </a:xfrm>
        </p:grpSpPr>
        <p:pic>
          <p:nvPicPr>
            <p:cNvPr id="17425" name="图片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3" y="554"/>
              <a:ext cx="570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7426" name="Group 63"/>
            <p:cNvGrpSpPr/>
            <p:nvPr/>
          </p:nvGrpSpPr>
          <p:grpSpPr bwMode="auto">
            <a:xfrm>
              <a:off x="1912" y="521"/>
              <a:ext cx="775" cy="255"/>
              <a:chOff x="3410" y="2762"/>
              <a:chExt cx="775" cy="255"/>
            </a:xfrm>
          </p:grpSpPr>
          <p:sp>
            <p:nvSpPr>
              <p:cNvPr id="17427" name="Text Box 29"/>
              <p:cNvSpPr txBox="1">
                <a:spLocks noChangeArrowheads="1"/>
              </p:cNvSpPr>
              <p:nvPr/>
            </p:nvSpPr>
            <p:spPr bwMode="auto">
              <a:xfrm>
                <a:off x="3410" y="2762"/>
                <a:ext cx="445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rgbClr val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18</a:t>
                </a:r>
              </a:p>
            </p:txBody>
          </p:sp>
          <p:sp>
            <p:nvSpPr>
              <p:cNvPr id="17428" name="Text Box 30"/>
              <p:cNvSpPr txBox="1">
                <a:spLocks noChangeArrowheads="1"/>
              </p:cNvSpPr>
              <p:nvPr/>
            </p:nvSpPr>
            <p:spPr bwMode="auto">
              <a:xfrm>
                <a:off x="3738" y="2764"/>
                <a:ext cx="447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rgbClr val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9 6</a:t>
                </a:r>
              </a:p>
            </p:txBody>
          </p:sp>
        </p:grpSp>
      </p:grpSp>
      <p:sp>
        <p:nvSpPr>
          <p:cNvPr id="24" name="文本框 31"/>
          <p:cNvSpPr txBox="1">
            <a:spLocks noChangeArrowheads="1"/>
          </p:cNvSpPr>
          <p:nvPr/>
        </p:nvSpPr>
        <p:spPr bwMode="auto">
          <a:xfrm>
            <a:off x="7421564" y="3170709"/>
            <a:ext cx="6709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" name="文本框 32"/>
          <p:cNvSpPr txBox="1">
            <a:spLocks noChangeArrowheads="1"/>
          </p:cNvSpPr>
          <p:nvPr/>
        </p:nvSpPr>
        <p:spPr bwMode="auto">
          <a:xfrm>
            <a:off x="7186614" y="4146726"/>
            <a:ext cx="11408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9 0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26" name="直接连接符 25"/>
          <p:cNvCxnSpPr>
            <a:cxnSpLocks noChangeShapeType="1"/>
          </p:cNvCxnSpPr>
          <p:nvPr/>
        </p:nvCxnSpPr>
        <p:spPr bwMode="auto">
          <a:xfrm>
            <a:off x="7072313" y="4762675"/>
            <a:ext cx="1109133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文本框 34"/>
          <p:cNvSpPr txBox="1">
            <a:spLocks noChangeArrowheads="1"/>
          </p:cNvSpPr>
          <p:nvPr/>
        </p:nvSpPr>
        <p:spPr bwMode="auto">
          <a:xfrm>
            <a:off x="7434264" y="4760559"/>
            <a:ext cx="7852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504114" y="2321405"/>
            <a:ext cx="21674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=5……6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三、基础练习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  <p:bldP spid="18" grpId="0"/>
      <p:bldP spid="24" grpId="0"/>
      <p:bldP spid="25" grpId="0"/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文本框 3"/>
          <p:cNvSpPr txBox="1">
            <a:spLocks noChangeArrowheads="1"/>
          </p:cNvSpPr>
          <p:nvPr/>
        </p:nvSpPr>
        <p:spPr bwMode="auto">
          <a:xfrm>
            <a:off x="569273" y="1187826"/>
            <a:ext cx="39180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P79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页练习十四第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13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题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69273" y="1697468"/>
            <a:ext cx="10752667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defTabSz="1219200">
              <a:defRPr/>
            </a:pP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计算下面各题。</a:t>
            </a:r>
          </a:p>
        </p:txBody>
      </p:sp>
      <p:sp>
        <p:nvSpPr>
          <p:cNvPr id="18436" name="文本框 7"/>
          <p:cNvSpPr txBox="1">
            <a:spLocks noChangeArrowheads="1"/>
          </p:cNvSpPr>
          <p:nvPr/>
        </p:nvSpPr>
        <p:spPr bwMode="auto">
          <a:xfrm>
            <a:off x="1578282" y="2549661"/>
            <a:ext cx="18245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406÷78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437" name="文本框 7"/>
          <p:cNvSpPr txBox="1">
            <a:spLocks noChangeArrowheads="1"/>
          </p:cNvSpPr>
          <p:nvPr/>
        </p:nvSpPr>
        <p:spPr bwMode="auto">
          <a:xfrm>
            <a:off x="6172201" y="2560450"/>
            <a:ext cx="18245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218÷37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7" name="Group 67"/>
          <p:cNvGrpSpPr/>
          <p:nvPr/>
        </p:nvGrpSpPr>
        <p:grpSpPr bwMode="auto">
          <a:xfrm>
            <a:off x="1578282" y="3536625"/>
            <a:ext cx="1947333" cy="690033"/>
            <a:chOff x="1912" y="521"/>
            <a:chExt cx="920" cy="326"/>
          </a:xfrm>
        </p:grpSpPr>
        <p:pic>
          <p:nvPicPr>
            <p:cNvPr id="18439" name="图片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3" y="554"/>
              <a:ext cx="570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8440" name="Group 63"/>
            <p:cNvGrpSpPr/>
            <p:nvPr/>
          </p:nvGrpSpPr>
          <p:grpSpPr bwMode="auto">
            <a:xfrm>
              <a:off x="1912" y="521"/>
              <a:ext cx="920" cy="255"/>
              <a:chOff x="3410" y="2762"/>
              <a:chExt cx="920" cy="255"/>
            </a:xfrm>
          </p:grpSpPr>
          <p:sp>
            <p:nvSpPr>
              <p:cNvPr id="18441" name="Text Box 29"/>
              <p:cNvSpPr txBox="1">
                <a:spLocks noChangeArrowheads="1"/>
              </p:cNvSpPr>
              <p:nvPr/>
            </p:nvSpPr>
            <p:spPr bwMode="auto">
              <a:xfrm>
                <a:off x="3410" y="2762"/>
                <a:ext cx="445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rgbClr val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78</a:t>
                </a:r>
              </a:p>
            </p:txBody>
          </p:sp>
          <p:sp>
            <p:nvSpPr>
              <p:cNvPr id="18442" name="Text Box 30"/>
              <p:cNvSpPr txBox="1">
                <a:spLocks noChangeArrowheads="1"/>
              </p:cNvSpPr>
              <p:nvPr/>
            </p:nvSpPr>
            <p:spPr bwMode="auto">
              <a:xfrm>
                <a:off x="3738" y="2764"/>
                <a:ext cx="592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 dirty="0">
                    <a:solidFill>
                      <a:srgbClr val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4 0 6</a:t>
                </a:r>
              </a:p>
            </p:txBody>
          </p:sp>
        </p:grpSp>
      </p:grpSp>
      <p:sp>
        <p:nvSpPr>
          <p:cNvPr id="12" name="文本框 31"/>
          <p:cNvSpPr txBox="1">
            <a:spLocks noChangeArrowheads="1"/>
          </p:cNvSpPr>
          <p:nvPr/>
        </p:nvSpPr>
        <p:spPr bwMode="auto">
          <a:xfrm>
            <a:off x="2779328" y="3093714"/>
            <a:ext cx="6709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文本框 32"/>
          <p:cNvSpPr txBox="1">
            <a:spLocks noChangeArrowheads="1"/>
          </p:cNvSpPr>
          <p:nvPr/>
        </p:nvSpPr>
        <p:spPr bwMode="auto">
          <a:xfrm>
            <a:off x="2272548" y="4050977"/>
            <a:ext cx="11408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3 9 0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14" name="直接连接符 13"/>
          <p:cNvCxnSpPr>
            <a:cxnSpLocks noChangeShapeType="1"/>
          </p:cNvCxnSpPr>
          <p:nvPr/>
        </p:nvCxnSpPr>
        <p:spPr bwMode="auto">
          <a:xfrm>
            <a:off x="2156131" y="4666926"/>
            <a:ext cx="1111251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文本框 34"/>
          <p:cNvSpPr txBox="1">
            <a:spLocks noChangeArrowheads="1"/>
          </p:cNvSpPr>
          <p:nvPr/>
        </p:nvSpPr>
        <p:spPr bwMode="auto">
          <a:xfrm>
            <a:off x="2551949" y="4664811"/>
            <a:ext cx="11112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1 6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27"/>
          <p:cNvSpPr txBox="1">
            <a:spLocks noChangeArrowheads="1"/>
          </p:cNvSpPr>
          <p:nvPr/>
        </p:nvSpPr>
        <p:spPr bwMode="auto">
          <a:xfrm>
            <a:off x="2752725" y="2519904"/>
            <a:ext cx="21674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=5……16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8" name="Group 67"/>
          <p:cNvGrpSpPr/>
          <p:nvPr/>
        </p:nvGrpSpPr>
        <p:grpSpPr bwMode="auto">
          <a:xfrm>
            <a:off x="6260054" y="3557790"/>
            <a:ext cx="1947333" cy="690033"/>
            <a:chOff x="1912" y="521"/>
            <a:chExt cx="920" cy="326"/>
          </a:xfrm>
        </p:grpSpPr>
        <p:pic>
          <p:nvPicPr>
            <p:cNvPr id="18449" name="图片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3" y="554"/>
              <a:ext cx="570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8450" name="Group 63"/>
            <p:cNvGrpSpPr/>
            <p:nvPr/>
          </p:nvGrpSpPr>
          <p:grpSpPr bwMode="auto">
            <a:xfrm>
              <a:off x="1912" y="521"/>
              <a:ext cx="920" cy="255"/>
              <a:chOff x="3410" y="2762"/>
              <a:chExt cx="920" cy="255"/>
            </a:xfrm>
          </p:grpSpPr>
          <p:sp>
            <p:nvSpPr>
              <p:cNvPr id="18451" name="Text Box 29"/>
              <p:cNvSpPr txBox="1">
                <a:spLocks noChangeArrowheads="1"/>
              </p:cNvSpPr>
              <p:nvPr/>
            </p:nvSpPr>
            <p:spPr bwMode="auto">
              <a:xfrm>
                <a:off x="3410" y="2762"/>
                <a:ext cx="445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rgbClr val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37</a:t>
                </a:r>
              </a:p>
            </p:txBody>
          </p:sp>
          <p:sp>
            <p:nvSpPr>
              <p:cNvPr id="18452" name="Text Box 30"/>
              <p:cNvSpPr txBox="1">
                <a:spLocks noChangeArrowheads="1"/>
              </p:cNvSpPr>
              <p:nvPr/>
            </p:nvSpPr>
            <p:spPr bwMode="auto">
              <a:xfrm>
                <a:off x="3738" y="2764"/>
                <a:ext cx="592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rgbClr val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2 1 8</a:t>
                </a:r>
              </a:p>
            </p:txBody>
          </p:sp>
        </p:grpSp>
      </p:grpSp>
      <p:sp>
        <p:nvSpPr>
          <p:cNvPr id="23" name="文本框 31"/>
          <p:cNvSpPr txBox="1">
            <a:spLocks noChangeArrowheads="1"/>
          </p:cNvSpPr>
          <p:nvPr/>
        </p:nvSpPr>
        <p:spPr bwMode="auto">
          <a:xfrm>
            <a:off x="7436127" y="3169516"/>
            <a:ext cx="6709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文本框 32"/>
          <p:cNvSpPr txBox="1">
            <a:spLocks noChangeArrowheads="1"/>
          </p:cNvSpPr>
          <p:nvPr/>
        </p:nvSpPr>
        <p:spPr bwMode="auto">
          <a:xfrm>
            <a:off x="6954320" y="4072142"/>
            <a:ext cx="11408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1 8 5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25" name="直接连接符 24"/>
          <p:cNvCxnSpPr>
            <a:cxnSpLocks noChangeShapeType="1"/>
          </p:cNvCxnSpPr>
          <p:nvPr/>
        </p:nvCxnSpPr>
        <p:spPr bwMode="auto">
          <a:xfrm>
            <a:off x="6836984" y="4535004"/>
            <a:ext cx="1111251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文本框 34"/>
          <p:cNvSpPr txBox="1">
            <a:spLocks noChangeArrowheads="1"/>
          </p:cNvSpPr>
          <p:nvPr/>
        </p:nvSpPr>
        <p:spPr bwMode="auto">
          <a:xfrm>
            <a:off x="7201971" y="4504938"/>
            <a:ext cx="11112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3 3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27"/>
          <p:cNvSpPr txBox="1">
            <a:spLocks noChangeArrowheads="1"/>
          </p:cNvSpPr>
          <p:nvPr/>
        </p:nvSpPr>
        <p:spPr bwMode="auto">
          <a:xfrm>
            <a:off x="7392610" y="2556129"/>
            <a:ext cx="21674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=5……33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三、基础练习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7" grpId="0"/>
      <p:bldP spid="23" grpId="0"/>
      <p:bldP spid="24" grpId="0"/>
      <p:bldP spid="26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文本框 3"/>
          <p:cNvSpPr txBox="1">
            <a:spLocks noChangeArrowheads="1"/>
          </p:cNvSpPr>
          <p:nvPr/>
        </p:nvSpPr>
        <p:spPr bwMode="auto">
          <a:xfrm>
            <a:off x="579544" y="1191685"/>
            <a:ext cx="39180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P79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页练习十四第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13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题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12609" y="1691154"/>
            <a:ext cx="10752667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defTabSz="1219200">
              <a:defRPr/>
            </a:pP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计算下面各题。</a:t>
            </a:r>
          </a:p>
        </p:txBody>
      </p:sp>
      <p:sp>
        <p:nvSpPr>
          <p:cNvPr id="19460" name="文本框 7"/>
          <p:cNvSpPr txBox="1">
            <a:spLocks noChangeArrowheads="1"/>
          </p:cNvSpPr>
          <p:nvPr/>
        </p:nvSpPr>
        <p:spPr bwMode="auto">
          <a:xfrm>
            <a:off x="1492344" y="2457450"/>
            <a:ext cx="18245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79÷39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461" name="文本框 7"/>
          <p:cNvSpPr txBox="1">
            <a:spLocks noChangeArrowheads="1"/>
          </p:cNvSpPr>
          <p:nvPr/>
        </p:nvSpPr>
        <p:spPr bwMode="auto">
          <a:xfrm>
            <a:off x="5890684" y="2457449"/>
            <a:ext cx="18245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104÷28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7" name="Group 67"/>
          <p:cNvGrpSpPr/>
          <p:nvPr/>
        </p:nvGrpSpPr>
        <p:grpSpPr bwMode="auto">
          <a:xfrm>
            <a:off x="1719157" y="3597677"/>
            <a:ext cx="1714500" cy="690033"/>
            <a:chOff x="1912" y="521"/>
            <a:chExt cx="811" cy="326"/>
          </a:xfrm>
        </p:grpSpPr>
        <p:pic>
          <p:nvPicPr>
            <p:cNvPr id="19463" name="图片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3" y="554"/>
              <a:ext cx="570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9464" name="Group 63"/>
            <p:cNvGrpSpPr/>
            <p:nvPr/>
          </p:nvGrpSpPr>
          <p:grpSpPr bwMode="auto">
            <a:xfrm>
              <a:off x="1912" y="521"/>
              <a:ext cx="775" cy="255"/>
              <a:chOff x="3410" y="2762"/>
              <a:chExt cx="775" cy="255"/>
            </a:xfrm>
          </p:grpSpPr>
          <p:sp>
            <p:nvSpPr>
              <p:cNvPr id="19465" name="Text Box 29"/>
              <p:cNvSpPr txBox="1">
                <a:spLocks noChangeArrowheads="1"/>
              </p:cNvSpPr>
              <p:nvPr/>
            </p:nvSpPr>
            <p:spPr bwMode="auto">
              <a:xfrm>
                <a:off x="3410" y="2762"/>
                <a:ext cx="445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rgbClr val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39</a:t>
                </a:r>
              </a:p>
            </p:txBody>
          </p:sp>
          <p:sp>
            <p:nvSpPr>
              <p:cNvPr id="19466" name="Text Box 30"/>
              <p:cNvSpPr txBox="1">
                <a:spLocks noChangeArrowheads="1"/>
              </p:cNvSpPr>
              <p:nvPr/>
            </p:nvSpPr>
            <p:spPr bwMode="auto">
              <a:xfrm>
                <a:off x="3738" y="2764"/>
                <a:ext cx="447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rgbClr val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7 9</a:t>
                </a:r>
              </a:p>
            </p:txBody>
          </p:sp>
        </p:grpSp>
      </p:grpSp>
      <p:sp>
        <p:nvSpPr>
          <p:cNvPr id="12" name="文本框 31"/>
          <p:cNvSpPr txBox="1">
            <a:spLocks noChangeArrowheads="1"/>
          </p:cNvSpPr>
          <p:nvPr/>
        </p:nvSpPr>
        <p:spPr bwMode="auto">
          <a:xfrm>
            <a:off x="2680223" y="3219564"/>
            <a:ext cx="673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文本框 32"/>
          <p:cNvSpPr txBox="1">
            <a:spLocks noChangeArrowheads="1"/>
          </p:cNvSpPr>
          <p:nvPr/>
        </p:nvSpPr>
        <p:spPr bwMode="auto">
          <a:xfrm>
            <a:off x="2413424" y="4112029"/>
            <a:ext cx="11387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7 8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14" name="直接连接符 13"/>
          <p:cNvCxnSpPr>
            <a:cxnSpLocks noChangeShapeType="1"/>
          </p:cNvCxnSpPr>
          <p:nvPr/>
        </p:nvCxnSpPr>
        <p:spPr bwMode="auto">
          <a:xfrm>
            <a:off x="2299124" y="4727978"/>
            <a:ext cx="1109133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文本框 34"/>
          <p:cNvSpPr txBox="1">
            <a:spLocks noChangeArrowheads="1"/>
          </p:cNvSpPr>
          <p:nvPr/>
        </p:nvSpPr>
        <p:spPr bwMode="auto">
          <a:xfrm>
            <a:off x="2622973" y="4724786"/>
            <a:ext cx="7852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27"/>
          <p:cNvSpPr txBox="1">
            <a:spLocks noChangeArrowheads="1"/>
          </p:cNvSpPr>
          <p:nvPr/>
        </p:nvSpPr>
        <p:spPr bwMode="auto">
          <a:xfrm>
            <a:off x="2538574" y="2444877"/>
            <a:ext cx="21674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=2……1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7" name="Group 67"/>
          <p:cNvGrpSpPr/>
          <p:nvPr/>
        </p:nvGrpSpPr>
        <p:grpSpPr bwMode="auto">
          <a:xfrm>
            <a:off x="6081184" y="3640432"/>
            <a:ext cx="1947333" cy="690033"/>
            <a:chOff x="1912" y="521"/>
            <a:chExt cx="920" cy="326"/>
          </a:xfrm>
        </p:grpSpPr>
        <p:pic>
          <p:nvPicPr>
            <p:cNvPr id="19473" name="图片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3" y="554"/>
              <a:ext cx="570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9474" name="Group 63"/>
            <p:cNvGrpSpPr/>
            <p:nvPr/>
          </p:nvGrpSpPr>
          <p:grpSpPr bwMode="auto">
            <a:xfrm>
              <a:off x="1912" y="521"/>
              <a:ext cx="920" cy="255"/>
              <a:chOff x="3410" y="2762"/>
              <a:chExt cx="920" cy="255"/>
            </a:xfrm>
          </p:grpSpPr>
          <p:sp>
            <p:nvSpPr>
              <p:cNvPr id="19475" name="Text Box 29"/>
              <p:cNvSpPr txBox="1">
                <a:spLocks noChangeArrowheads="1"/>
              </p:cNvSpPr>
              <p:nvPr/>
            </p:nvSpPr>
            <p:spPr bwMode="auto">
              <a:xfrm>
                <a:off x="3410" y="2762"/>
                <a:ext cx="445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rgbClr val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28</a:t>
                </a:r>
              </a:p>
            </p:txBody>
          </p:sp>
          <p:sp>
            <p:nvSpPr>
              <p:cNvPr id="19476" name="Text Box 30"/>
              <p:cNvSpPr txBox="1">
                <a:spLocks noChangeArrowheads="1"/>
              </p:cNvSpPr>
              <p:nvPr/>
            </p:nvSpPr>
            <p:spPr bwMode="auto">
              <a:xfrm>
                <a:off x="3738" y="2764"/>
                <a:ext cx="592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 dirty="0">
                    <a:solidFill>
                      <a:srgbClr val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1 0 4</a:t>
                </a:r>
              </a:p>
            </p:txBody>
          </p:sp>
        </p:grpSp>
      </p:grpSp>
      <p:sp>
        <p:nvSpPr>
          <p:cNvPr id="22" name="文本框 31"/>
          <p:cNvSpPr txBox="1">
            <a:spLocks noChangeArrowheads="1"/>
          </p:cNvSpPr>
          <p:nvPr/>
        </p:nvSpPr>
        <p:spPr bwMode="auto">
          <a:xfrm>
            <a:off x="7300383" y="3222907"/>
            <a:ext cx="6709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" name="文本框 32"/>
          <p:cNvSpPr txBox="1">
            <a:spLocks noChangeArrowheads="1"/>
          </p:cNvSpPr>
          <p:nvPr/>
        </p:nvSpPr>
        <p:spPr bwMode="auto">
          <a:xfrm>
            <a:off x="7023101" y="4136042"/>
            <a:ext cx="11408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8 4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24" name="直接连接符 23"/>
          <p:cNvCxnSpPr>
            <a:cxnSpLocks noChangeShapeType="1"/>
          </p:cNvCxnSpPr>
          <p:nvPr/>
        </p:nvCxnSpPr>
        <p:spPr bwMode="auto">
          <a:xfrm>
            <a:off x="6659033" y="4770733"/>
            <a:ext cx="1111251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文本框 34"/>
          <p:cNvSpPr txBox="1">
            <a:spLocks noChangeArrowheads="1"/>
          </p:cNvSpPr>
          <p:nvPr/>
        </p:nvSpPr>
        <p:spPr bwMode="auto">
          <a:xfrm>
            <a:off x="7023101" y="4770733"/>
            <a:ext cx="11112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2 0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27"/>
          <p:cNvSpPr txBox="1">
            <a:spLocks noChangeArrowheads="1"/>
          </p:cNvSpPr>
          <p:nvPr/>
        </p:nvSpPr>
        <p:spPr bwMode="auto">
          <a:xfrm>
            <a:off x="7080251" y="2443544"/>
            <a:ext cx="21674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=3……20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三、基础练习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  <p:bldP spid="22" grpId="0"/>
      <p:bldP spid="23" grpId="0"/>
      <p:bldP spid="25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文本框 3"/>
          <p:cNvSpPr txBox="1">
            <a:spLocks noChangeArrowheads="1"/>
          </p:cNvSpPr>
          <p:nvPr/>
        </p:nvSpPr>
        <p:spPr bwMode="auto">
          <a:xfrm>
            <a:off x="543873" y="1149947"/>
            <a:ext cx="39180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P79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页练习十四第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13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题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85539" y="1627670"/>
            <a:ext cx="10752667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defTabSz="1219200">
              <a:defRPr/>
            </a:pP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计算下面各题。</a:t>
            </a:r>
          </a:p>
        </p:txBody>
      </p:sp>
      <p:sp>
        <p:nvSpPr>
          <p:cNvPr id="20484" name="文本框 7"/>
          <p:cNvSpPr txBox="1">
            <a:spLocks noChangeArrowheads="1"/>
          </p:cNvSpPr>
          <p:nvPr/>
        </p:nvSpPr>
        <p:spPr bwMode="auto">
          <a:xfrm>
            <a:off x="1926167" y="2411690"/>
            <a:ext cx="18245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171÷19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485" name="文本框 7"/>
          <p:cNvSpPr txBox="1">
            <a:spLocks noChangeArrowheads="1"/>
          </p:cNvSpPr>
          <p:nvPr/>
        </p:nvSpPr>
        <p:spPr bwMode="auto">
          <a:xfrm>
            <a:off x="6302310" y="2467721"/>
            <a:ext cx="18245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562÷89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7" name="Group 67"/>
          <p:cNvGrpSpPr/>
          <p:nvPr/>
        </p:nvGrpSpPr>
        <p:grpSpPr bwMode="auto">
          <a:xfrm>
            <a:off x="2044700" y="3645260"/>
            <a:ext cx="1947333" cy="690033"/>
            <a:chOff x="1912" y="521"/>
            <a:chExt cx="920" cy="326"/>
          </a:xfrm>
        </p:grpSpPr>
        <p:pic>
          <p:nvPicPr>
            <p:cNvPr id="20487" name="图片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3" y="554"/>
              <a:ext cx="570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488" name="Group 63"/>
            <p:cNvGrpSpPr/>
            <p:nvPr/>
          </p:nvGrpSpPr>
          <p:grpSpPr bwMode="auto">
            <a:xfrm>
              <a:off x="1912" y="521"/>
              <a:ext cx="920" cy="255"/>
              <a:chOff x="3410" y="2762"/>
              <a:chExt cx="920" cy="255"/>
            </a:xfrm>
          </p:grpSpPr>
          <p:sp>
            <p:nvSpPr>
              <p:cNvPr id="20489" name="Text Box 29"/>
              <p:cNvSpPr txBox="1">
                <a:spLocks noChangeArrowheads="1"/>
              </p:cNvSpPr>
              <p:nvPr/>
            </p:nvSpPr>
            <p:spPr bwMode="auto">
              <a:xfrm>
                <a:off x="3410" y="2762"/>
                <a:ext cx="445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rgbClr val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19</a:t>
                </a:r>
              </a:p>
            </p:txBody>
          </p:sp>
          <p:sp>
            <p:nvSpPr>
              <p:cNvPr id="20490" name="Text Box 30"/>
              <p:cNvSpPr txBox="1">
                <a:spLocks noChangeArrowheads="1"/>
              </p:cNvSpPr>
              <p:nvPr/>
            </p:nvSpPr>
            <p:spPr bwMode="auto">
              <a:xfrm>
                <a:off x="3738" y="2764"/>
                <a:ext cx="592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 dirty="0">
                    <a:solidFill>
                      <a:srgbClr val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1 7 1</a:t>
                </a:r>
              </a:p>
            </p:txBody>
          </p:sp>
        </p:grpSp>
      </p:grpSp>
      <p:sp>
        <p:nvSpPr>
          <p:cNvPr id="12" name="文本框 31"/>
          <p:cNvSpPr txBox="1">
            <a:spLocks noChangeArrowheads="1"/>
          </p:cNvSpPr>
          <p:nvPr/>
        </p:nvSpPr>
        <p:spPr bwMode="auto">
          <a:xfrm>
            <a:off x="3264474" y="3198527"/>
            <a:ext cx="6709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文本框 32"/>
          <p:cNvSpPr txBox="1">
            <a:spLocks noChangeArrowheads="1"/>
          </p:cNvSpPr>
          <p:nvPr/>
        </p:nvSpPr>
        <p:spPr bwMode="auto">
          <a:xfrm>
            <a:off x="2738966" y="4159612"/>
            <a:ext cx="11408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1 7 1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14" name="直接连接符 13"/>
          <p:cNvCxnSpPr>
            <a:cxnSpLocks noChangeShapeType="1"/>
          </p:cNvCxnSpPr>
          <p:nvPr/>
        </p:nvCxnSpPr>
        <p:spPr bwMode="auto">
          <a:xfrm>
            <a:off x="2622549" y="4775561"/>
            <a:ext cx="1111251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文本框 34"/>
          <p:cNvSpPr txBox="1">
            <a:spLocks noChangeArrowheads="1"/>
          </p:cNvSpPr>
          <p:nvPr/>
        </p:nvSpPr>
        <p:spPr bwMode="auto">
          <a:xfrm>
            <a:off x="3235325" y="4758690"/>
            <a:ext cx="11112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27"/>
          <p:cNvSpPr txBox="1">
            <a:spLocks noChangeArrowheads="1"/>
          </p:cNvSpPr>
          <p:nvPr/>
        </p:nvSpPr>
        <p:spPr bwMode="auto">
          <a:xfrm>
            <a:off x="3126892" y="2383315"/>
            <a:ext cx="9461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=9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7" name="Group 67"/>
          <p:cNvGrpSpPr/>
          <p:nvPr/>
        </p:nvGrpSpPr>
        <p:grpSpPr bwMode="auto">
          <a:xfrm>
            <a:off x="6409134" y="3630504"/>
            <a:ext cx="1947333" cy="690033"/>
            <a:chOff x="1912" y="521"/>
            <a:chExt cx="920" cy="326"/>
          </a:xfrm>
        </p:grpSpPr>
        <p:pic>
          <p:nvPicPr>
            <p:cNvPr id="20497" name="图片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3" y="554"/>
              <a:ext cx="570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498" name="Group 63"/>
            <p:cNvGrpSpPr/>
            <p:nvPr/>
          </p:nvGrpSpPr>
          <p:grpSpPr bwMode="auto">
            <a:xfrm>
              <a:off x="1912" y="521"/>
              <a:ext cx="920" cy="255"/>
              <a:chOff x="3410" y="2762"/>
              <a:chExt cx="920" cy="255"/>
            </a:xfrm>
          </p:grpSpPr>
          <p:sp>
            <p:nvSpPr>
              <p:cNvPr id="20499" name="Text Box 29"/>
              <p:cNvSpPr txBox="1">
                <a:spLocks noChangeArrowheads="1"/>
              </p:cNvSpPr>
              <p:nvPr/>
            </p:nvSpPr>
            <p:spPr bwMode="auto">
              <a:xfrm>
                <a:off x="3410" y="2762"/>
                <a:ext cx="445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rgbClr val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89</a:t>
                </a:r>
              </a:p>
            </p:txBody>
          </p:sp>
          <p:sp>
            <p:nvSpPr>
              <p:cNvPr id="20500" name="Text Box 30"/>
              <p:cNvSpPr txBox="1">
                <a:spLocks noChangeArrowheads="1"/>
              </p:cNvSpPr>
              <p:nvPr/>
            </p:nvSpPr>
            <p:spPr bwMode="auto">
              <a:xfrm>
                <a:off x="3738" y="2764"/>
                <a:ext cx="592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rgbClr val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5 6 2</a:t>
                </a:r>
              </a:p>
            </p:txBody>
          </p:sp>
        </p:grpSp>
      </p:grpSp>
      <p:sp>
        <p:nvSpPr>
          <p:cNvPr id="22" name="文本框 31"/>
          <p:cNvSpPr txBox="1">
            <a:spLocks noChangeArrowheads="1"/>
          </p:cNvSpPr>
          <p:nvPr/>
        </p:nvSpPr>
        <p:spPr bwMode="auto">
          <a:xfrm>
            <a:off x="7628333" y="3198526"/>
            <a:ext cx="670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" name="文本框 32"/>
          <p:cNvSpPr txBox="1">
            <a:spLocks noChangeArrowheads="1"/>
          </p:cNvSpPr>
          <p:nvPr/>
        </p:nvSpPr>
        <p:spPr bwMode="auto">
          <a:xfrm>
            <a:off x="7101283" y="4142738"/>
            <a:ext cx="11408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5 3 4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24" name="直接连接符 23"/>
          <p:cNvCxnSpPr>
            <a:cxnSpLocks noChangeShapeType="1"/>
          </p:cNvCxnSpPr>
          <p:nvPr/>
        </p:nvCxnSpPr>
        <p:spPr bwMode="auto">
          <a:xfrm>
            <a:off x="6986983" y="4760805"/>
            <a:ext cx="1111251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文本框 34"/>
          <p:cNvSpPr txBox="1">
            <a:spLocks noChangeArrowheads="1"/>
          </p:cNvSpPr>
          <p:nvPr/>
        </p:nvSpPr>
        <p:spPr bwMode="auto">
          <a:xfrm>
            <a:off x="7351051" y="4798883"/>
            <a:ext cx="11112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2 8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27"/>
          <p:cNvSpPr txBox="1">
            <a:spLocks noChangeArrowheads="1"/>
          </p:cNvSpPr>
          <p:nvPr/>
        </p:nvSpPr>
        <p:spPr bwMode="auto">
          <a:xfrm>
            <a:off x="7519458" y="2411689"/>
            <a:ext cx="21674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=6……28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三、基础练习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  <p:bldP spid="22" grpId="0"/>
      <p:bldP spid="23" grpId="0"/>
      <p:bldP spid="25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本框 3"/>
          <p:cNvSpPr txBox="1">
            <a:spLocks noChangeArrowheads="1"/>
          </p:cNvSpPr>
          <p:nvPr/>
        </p:nvSpPr>
        <p:spPr bwMode="auto">
          <a:xfrm>
            <a:off x="593937" y="1149491"/>
            <a:ext cx="39180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P80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页练习十四第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14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题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93937" y="1625344"/>
            <a:ext cx="10752667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defTabSz="1219200">
              <a:defRPr/>
            </a:pP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学校一共展示了</a:t>
            </a: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336</a:t>
            </a: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件昆虫标本，可以放满几块展板？</a:t>
            </a:r>
          </a:p>
        </p:txBody>
      </p:sp>
      <p:pic>
        <p:nvPicPr>
          <p:cNvPr id="21508" name="图片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9151" y="2307703"/>
            <a:ext cx="7569200" cy="1780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文本框 7"/>
          <p:cNvSpPr txBox="1">
            <a:spLocks noChangeArrowheads="1"/>
          </p:cNvSpPr>
          <p:nvPr/>
        </p:nvSpPr>
        <p:spPr bwMode="auto">
          <a:xfrm>
            <a:off x="2725530" y="4417670"/>
            <a:ext cx="17864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336÷48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8" name="Group 67"/>
          <p:cNvGrpSpPr/>
          <p:nvPr/>
        </p:nvGrpSpPr>
        <p:grpSpPr bwMode="auto">
          <a:xfrm>
            <a:off x="6139727" y="4417670"/>
            <a:ext cx="1947333" cy="690033"/>
            <a:chOff x="1912" y="521"/>
            <a:chExt cx="920" cy="326"/>
          </a:xfrm>
        </p:grpSpPr>
        <p:pic>
          <p:nvPicPr>
            <p:cNvPr id="21511" name="图片 1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3" y="554"/>
              <a:ext cx="570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1512" name="Group 63"/>
            <p:cNvGrpSpPr/>
            <p:nvPr/>
          </p:nvGrpSpPr>
          <p:grpSpPr bwMode="auto">
            <a:xfrm>
              <a:off x="1912" y="521"/>
              <a:ext cx="920" cy="255"/>
              <a:chOff x="3410" y="2762"/>
              <a:chExt cx="920" cy="255"/>
            </a:xfrm>
          </p:grpSpPr>
          <p:sp>
            <p:nvSpPr>
              <p:cNvPr id="21513" name="Text Box 29"/>
              <p:cNvSpPr txBox="1">
                <a:spLocks noChangeArrowheads="1"/>
              </p:cNvSpPr>
              <p:nvPr/>
            </p:nvSpPr>
            <p:spPr bwMode="auto">
              <a:xfrm>
                <a:off x="3410" y="2762"/>
                <a:ext cx="445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rgbClr val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48</a:t>
                </a:r>
              </a:p>
            </p:txBody>
          </p:sp>
          <p:sp>
            <p:nvSpPr>
              <p:cNvPr id="21514" name="Text Box 30"/>
              <p:cNvSpPr txBox="1">
                <a:spLocks noChangeArrowheads="1"/>
              </p:cNvSpPr>
              <p:nvPr/>
            </p:nvSpPr>
            <p:spPr bwMode="auto">
              <a:xfrm>
                <a:off x="3738" y="2764"/>
                <a:ext cx="592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rgbClr val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3 3 6</a:t>
                </a:r>
              </a:p>
            </p:txBody>
          </p:sp>
        </p:grpSp>
      </p:grpSp>
      <p:sp>
        <p:nvSpPr>
          <p:cNvPr id="13" name="文本框 31"/>
          <p:cNvSpPr txBox="1">
            <a:spLocks noChangeArrowheads="1"/>
          </p:cNvSpPr>
          <p:nvPr/>
        </p:nvSpPr>
        <p:spPr bwMode="auto">
          <a:xfrm>
            <a:off x="7369510" y="4077681"/>
            <a:ext cx="670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" name="文本框 32"/>
          <p:cNvSpPr txBox="1">
            <a:spLocks noChangeArrowheads="1"/>
          </p:cNvSpPr>
          <p:nvPr/>
        </p:nvSpPr>
        <p:spPr bwMode="auto">
          <a:xfrm>
            <a:off x="6833994" y="4932021"/>
            <a:ext cx="11408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3 3 6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15" name="直接连接符 14"/>
          <p:cNvCxnSpPr>
            <a:cxnSpLocks noChangeShapeType="1"/>
          </p:cNvCxnSpPr>
          <p:nvPr/>
        </p:nvCxnSpPr>
        <p:spPr bwMode="auto">
          <a:xfrm>
            <a:off x="6717578" y="5547971"/>
            <a:ext cx="1111249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文本框 34"/>
          <p:cNvSpPr txBox="1">
            <a:spLocks noChangeArrowheads="1"/>
          </p:cNvSpPr>
          <p:nvPr/>
        </p:nvSpPr>
        <p:spPr bwMode="auto">
          <a:xfrm>
            <a:off x="7312267" y="5546194"/>
            <a:ext cx="11112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文本框 7"/>
          <p:cNvSpPr txBox="1">
            <a:spLocks noChangeArrowheads="1"/>
          </p:cNvSpPr>
          <p:nvPr/>
        </p:nvSpPr>
        <p:spPr bwMode="auto">
          <a:xfrm>
            <a:off x="3964517" y="4404971"/>
            <a:ext cx="17864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=7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（块）</a:t>
            </a:r>
          </a:p>
        </p:txBody>
      </p:sp>
      <p:sp>
        <p:nvSpPr>
          <p:cNvPr id="18" name="文本框 7"/>
          <p:cNvSpPr txBox="1">
            <a:spLocks noChangeArrowheads="1"/>
          </p:cNvSpPr>
          <p:nvPr/>
        </p:nvSpPr>
        <p:spPr bwMode="auto">
          <a:xfrm>
            <a:off x="2729831" y="5698702"/>
            <a:ext cx="56663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答：可以放满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块展板。</a:t>
            </a:r>
          </a:p>
        </p:txBody>
      </p:sp>
      <p:sp>
        <p:nvSpPr>
          <p:cNvPr id="1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三、基础练习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4" grpId="0"/>
      <p:bldP spid="16" grpId="0"/>
      <p:bldP spid="17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2" name="组合 12"/>
          <p:cNvGrpSpPr/>
          <p:nvPr/>
        </p:nvGrpSpPr>
        <p:grpSpPr bwMode="auto">
          <a:xfrm>
            <a:off x="1516849" y="1816462"/>
            <a:ext cx="6259570" cy="1767552"/>
            <a:chOff x="833121" y="1494444"/>
            <a:chExt cx="7267786" cy="2052320"/>
          </a:xfrm>
        </p:grpSpPr>
        <p:sp>
          <p:nvSpPr>
            <p:cNvPr id="6" name="思想气泡: 云 5"/>
            <p:cNvSpPr/>
            <p:nvPr/>
          </p:nvSpPr>
          <p:spPr>
            <a:xfrm>
              <a:off x="833121" y="1494444"/>
              <a:ext cx="7267786" cy="2052320"/>
            </a:xfrm>
            <a:prstGeom prst="cloudCallout">
              <a:avLst>
                <a:gd name="adj1" fmla="val 52238"/>
                <a:gd name="adj2" fmla="val 90014"/>
              </a:avLst>
            </a:prstGeom>
            <a:solidFill>
              <a:srgbClr val="FFFEF2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534" name="矩形 2"/>
            <p:cNvSpPr>
              <a:spLocks noChangeArrowheads="1"/>
            </p:cNvSpPr>
            <p:nvPr/>
          </p:nvSpPr>
          <p:spPr bwMode="auto">
            <a:xfrm>
              <a:off x="1251797" y="2228217"/>
              <a:ext cx="3927254" cy="346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1219200"/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通过本节课的学习，你有什么收获？</a:t>
              </a:r>
            </a:p>
          </p:txBody>
        </p:sp>
      </p:grpSp>
      <p:sp>
        <p:nvSpPr>
          <p:cNvPr id="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四、课堂小结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66149" y="3385386"/>
            <a:ext cx="1871828" cy="26687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图片 6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69" r="80" b="59425"/>
          <a:stretch>
            <a:fillRect/>
          </a:stretch>
        </p:blipFill>
        <p:spPr>
          <a:xfrm>
            <a:off x="-1078236" y="-581964"/>
            <a:ext cx="5966665" cy="4344346"/>
          </a:xfrm>
          <a:custGeom>
            <a:avLst/>
            <a:gdLst>
              <a:gd name="connsiteX0" fmla="*/ 1231355 w 5966665"/>
              <a:gd name="connsiteY0" fmla="*/ 0 h 4344346"/>
              <a:gd name="connsiteX1" fmla="*/ 4498336 w 5966665"/>
              <a:gd name="connsiteY1" fmla="*/ 0 h 4344346"/>
              <a:gd name="connsiteX2" fmla="*/ 5957547 w 5966665"/>
              <a:gd name="connsiteY2" fmla="*/ 1449134 h 4344346"/>
              <a:gd name="connsiteX3" fmla="*/ 5957698 w 5966665"/>
              <a:gd name="connsiteY3" fmla="*/ 1492796 h 4344346"/>
              <a:gd name="connsiteX4" fmla="*/ 3134895 w 5966665"/>
              <a:gd name="connsiteY4" fmla="*/ 4335228 h 4344346"/>
              <a:gd name="connsiteX5" fmla="*/ 3091233 w 5966665"/>
              <a:gd name="connsiteY5" fmla="*/ 4335379 h 4344346"/>
              <a:gd name="connsiteX6" fmla="*/ 9119 w 5966665"/>
              <a:gd name="connsiteY6" fmla="*/ 1274549 h 4344346"/>
              <a:gd name="connsiteX7" fmla="*/ 8968 w 5966665"/>
              <a:gd name="connsiteY7" fmla="*/ 1230887 h 4344346"/>
              <a:gd name="connsiteX8" fmla="*/ 1231355 w 5966665"/>
              <a:gd name="connsiteY8" fmla="*/ 0 h 4344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66665" h="4344346">
                <a:moveTo>
                  <a:pt x="1231355" y="0"/>
                </a:moveTo>
                <a:lnTo>
                  <a:pt x="4498336" y="0"/>
                </a:lnTo>
                <a:lnTo>
                  <a:pt x="5957547" y="1449134"/>
                </a:lnTo>
                <a:cubicBezTo>
                  <a:pt x="5969646" y="1461149"/>
                  <a:pt x="5969713" y="1480697"/>
                  <a:pt x="5957698" y="1492796"/>
                </a:cubicBezTo>
                <a:lnTo>
                  <a:pt x="3134895" y="4335228"/>
                </a:lnTo>
                <a:cubicBezTo>
                  <a:pt x="3122880" y="4347326"/>
                  <a:pt x="3103332" y="4347394"/>
                  <a:pt x="3091233" y="4335379"/>
                </a:cubicBezTo>
                <a:lnTo>
                  <a:pt x="9119" y="1274549"/>
                </a:lnTo>
                <a:cubicBezTo>
                  <a:pt x="-2979" y="1262534"/>
                  <a:pt x="-3047" y="1242986"/>
                  <a:pt x="8968" y="1230887"/>
                </a:cubicBezTo>
                <a:lnTo>
                  <a:pt x="1231355" y="0"/>
                </a:lnTo>
                <a:close/>
              </a:path>
            </a:pathLst>
          </a:custGeom>
        </p:spPr>
      </p:pic>
      <p:pic>
        <p:nvPicPr>
          <p:cNvPr id="67" name="图片 6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66" t="12319" r="14150" b="17505"/>
          <a:stretch>
            <a:fillRect/>
          </a:stretch>
        </p:blipFill>
        <p:spPr>
          <a:xfrm>
            <a:off x="-4885132" y="737041"/>
            <a:ext cx="7513800" cy="7513799"/>
          </a:xfrm>
          <a:custGeom>
            <a:avLst/>
            <a:gdLst>
              <a:gd name="connsiteX0" fmla="*/ 3743883 w 7513800"/>
              <a:gd name="connsiteY0" fmla="*/ 0 h 7513799"/>
              <a:gd name="connsiteX1" fmla="*/ 7513800 w 7513800"/>
              <a:gd name="connsiteY1" fmla="*/ 3743882 h 7513799"/>
              <a:gd name="connsiteX2" fmla="*/ 3769917 w 7513800"/>
              <a:gd name="connsiteY2" fmla="*/ 7513799 h 7513799"/>
              <a:gd name="connsiteX3" fmla="*/ 0 w 7513800"/>
              <a:gd name="connsiteY3" fmla="*/ 3769916 h 7513799"/>
              <a:gd name="connsiteX4" fmla="*/ 3743883 w 7513800"/>
              <a:gd name="connsiteY4" fmla="*/ 0 h 7513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13800" h="7513799">
                <a:moveTo>
                  <a:pt x="3743883" y="0"/>
                </a:moveTo>
                <a:lnTo>
                  <a:pt x="7513800" y="3743882"/>
                </a:lnTo>
                <a:lnTo>
                  <a:pt x="3769917" y="7513799"/>
                </a:lnTo>
                <a:lnTo>
                  <a:pt x="0" y="3769916"/>
                </a:lnTo>
                <a:lnTo>
                  <a:pt x="3743883" y="0"/>
                </a:lnTo>
                <a:close/>
              </a:path>
            </a:pathLst>
          </a:custGeom>
        </p:spPr>
      </p:pic>
      <p:pic>
        <p:nvPicPr>
          <p:cNvPr id="66" name="图片 6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77" t="28075" r="49" b="45863"/>
          <a:stretch>
            <a:fillRect/>
          </a:stretch>
        </p:blipFill>
        <p:spPr>
          <a:xfrm>
            <a:off x="2102966" y="2424081"/>
            <a:ext cx="2790419" cy="2790420"/>
          </a:xfrm>
          <a:custGeom>
            <a:avLst/>
            <a:gdLst>
              <a:gd name="connsiteX0" fmla="*/ 1390375 w 2790419"/>
              <a:gd name="connsiteY0" fmla="*/ 1 h 2790420"/>
              <a:gd name="connsiteX1" fmla="*/ 1403766 w 2790419"/>
              <a:gd name="connsiteY1" fmla="*/ 5494 h 2790420"/>
              <a:gd name="connsiteX2" fmla="*/ 2784834 w 2790419"/>
              <a:gd name="connsiteY2" fmla="*/ 1377024 h 2790420"/>
              <a:gd name="connsiteX3" fmla="*/ 2784927 w 2790419"/>
              <a:gd name="connsiteY3" fmla="*/ 1403767 h 2790420"/>
              <a:gd name="connsiteX4" fmla="*/ 1413396 w 2790419"/>
              <a:gd name="connsiteY4" fmla="*/ 2784835 h 2790420"/>
              <a:gd name="connsiteX5" fmla="*/ 1386653 w 2790419"/>
              <a:gd name="connsiteY5" fmla="*/ 2784928 h 2790420"/>
              <a:gd name="connsiteX6" fmla="*/ 5585 w 2790419"/>
              <a:gd name="connsiteY6" fmla="*/ 1413397 h 2790420"/>
              <a:gd name="connsiteX7" fmla="*/ 5493 w 2790419"/>
              <a:gd name="connsiteY7" fmla="*/ 1386654 h 2790420"/>
              <a:gd name="connsiteX8" fmla="*/ 1377023 w 2790419"/>
              <a:gd name="connsiteY8" fmla="*/ 5586 h 2790420"/>
              <a:gd name="connsiteX9" fmla="*/ 1390375 w 2790419"/>
              <a:gd name="connsiteY9" fmla="*/ 1 h 2790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90419" h="2790420">
                <a:moveTo>
                  <a:pt x="1390375" y="1"/>
                </a:moveTo>
                <a:cubicBezTo>
                  <a:pt x="1395215" y="-15"/>
                  <a:pt x="1400061" y="1814"/>
                  <a:pt x="1403766" y="5494"/>
                </a:cubicBezTo>
                <a:lnTo>
                  <a:pt x="2784834" y="1377024"/>
                </a:lnTo>
                <a:cubicBezTo>
                  <a:pt x="2792245" y="1384384"/>
                  <a:pt x="2792286" y="1396356"/>
                  <a:pt x="2784927" y="1403767"/>
                </a:cubicBezTo>
                <a:lnTo>
                  <a:pt x="1413396" y="2784835"/>
                </a:lnTo>
                <a:cubicBezTo>
                  <a:pt x="1406036" y="2792246"/>
                  <a:pt x="1394064" y="2792287"/>
                  <a:pt x="1386653" y="2784928"/>
                </a:cubicBezTo>
                <a:lnTo>
                  <a:pt x="5585" y="1413397"/>
                </a:lnTo>
                <a:cubicBezTo>
                  <a:pt x="-1825" y="1406037"/>
                  <a:pt x="-1867" y="1394065"/>
                  <a:pt x="5493" y="1386654"/>
                </a:cubicBezTo>
                <a:lnTo>
                  <a:pt x="1377023" y="5586"/>
                </a:lnTo>
                <a:cubicBezTo>
                  <a:pt x="1380703" y="1881"/>
                  <a:pt x="1385536" y="18"/>
                  <a:pt x="1390375" y="1"/>
                </a:cubicBezTo>
                <a:close/>
              </a:path>
            </a:pathLst>
          </a:custGeom>
        </p:spPr>
      </p:pic>
      <p:pic>
        <p:nvPicPr>
          <p:cNvPr id="65" name="图片 6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24" t="47711" r="3846" b="22843"/>
          <a:stretch>
            <a:fillRect/>
          </a:stretch>
        </p:blipFill>
        <p:spPr>
          <a:xfrm>
            <a:off x="1130830" y="4526543"/>
            <a:ext cx="3152777" cy="3152776"/>
          </a:xfrm>
          <a:custGeom>
            <a:avLst/>
            <a:gdLst>
              <a:gd name="connsiteX0" fmla="*/ 1575276 w 3152777"/>
              <a:gd name="connsiteY0" fmla="*/ 1784 h 3152776"/>
              <a:gd name="connsiteX1" fmla="*/ 3150964 w 3152777"/>
              <a:gd name="connsiteY1" fmla="*/ 1566590 h 3152776"/>
              <a:gd name="connsiteX2" fmla="*/ 3150994 w 3152777"/>
              <a:gd name="connsiteY2" fmla="*/ 1575275 h 3152776"/>
              <a:gd name="connsiteX3" fmla="*/ 1586187 w 3152777"/>
              <a:gd name="connsiteY3" fmla="*/ 3150963 h 3152776"/>
              <a:gd name="connsiteX4" fmla="*/ 1577502 w 3152777"/>
              <a:gd name="connsiteY4" fmla="*/ 3150993 h 3152776"/>
              <a:gd name="connsiteX5" fmla="*/ 1815 w 3152777"/>
              <a:gd name="connsiteY5" fmla="*/ 1586186 h 3152776"/>
              <a:gd name="connsiteX6" fmla="*/ 1785 w 3152777"/>
              <a:gd name="connsiteY6" fmla="*/ 1577502 h 3152776"/>
              <a:gd name="connsiteX7" fmla="*/ 1566591 w 3152777"/>
              <a:gd name="connsiteY7" fmla="*/ 1814 h 3152776"/>
              <a:gd name="connsiteX8" fmla="*/ 1575276 w 3152777"/>
              <a:gd name="connsiteY8" fmla="*/ 1784 h 315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52777" h="3152776">
                <a:moveTo>
                  <a:pt x="1575276" y="1784"/>
                </a:moveTo>
                <a:lnTo>
                  <a:pt x="3150964" y="1566590"/>
                </a:lnTo>
                <a:cubicBezTo>
                  <a:pt x="3153370" y="1568981"/>
                  <a:pt x="3153384" y="1572868"/>
                  <a:pt x="3150994" y="1575275"/>
                </a:cubicBezTo>
                <a:lnTo>
                  <a:pt x="1586187" y="3150963"/>
                </a:lnTo>
                <a:cubicBezTo>
                  <a:pt x="1583797" y="3153369"/>
                  <a:pt x="1579909" y="3153383"/>
                  <a:pt x="1577502" y="3150993"/>
                </a:cubicBezTo>
                <a:lnTo>
                  <a:pt x="1815" y="1586186"/>
                </a:lnTo>
                <a:cubicBezTo>
                  <a:pt x="-592" y="1583796"/>
                  <a:pt x="-606" y="1579908"/>
                  <a:pt x="1785" y="1577502"/>
                </a:cubicBezTo>
                <a:lnTo>
                  <a:pt x="1566591" y="1814"/>
                </a:lnTo>
                <a:cubicBezTo>
                  <a:pt x="1568981" y="-593"/>
                  <a:pt x="1572869" y="-606"/>
                  <a:pt x="1575276" y="1784"/>
                </a:cubicBezTo>
                <a:close/>
              </a:path>
            </a:pathLst>
          </a:custGeom>
        </p:spPr>
      </p:pic>
      <p:grpSp>
        <p:nvGrpSpPr>
          <p:cNvPr id="2" name="组合 1"/>
          <p:cNvGrpSpPr/>
          <p:nvPr/>
        </p:nvGrpSpPr>
        <p:grpSpPr>
          <a:xfrm>
            <a:off x="4674870" y="2120900"/>
            <a:ext cx="7188200" cy="2898775"/>
            <a:chOff x="6147269" y="2844265"/>
            <a:chExt cx="5112385" cy="2076459"/>
          </a:xfrm>
        </p:grpSpPr>
        <p:grpSp>
          <p:nvGrpSpPr>
            <p:cNvPr id="3" name="组合 2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5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F4B99E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6" name="组合 5"/>
              <p:cNvGrpSpPr/>
              <p:nvPr/>
            </p:nvGrpSpPr>
            <p:grpSpPr>
              <a:xfrm>
                <a:off x="-4714868" y="2110674"/>
                <a:ext cx="5033250" cy="1027718"/>
                <a:chOff x="-4714868" y="2110674"/>
                <a:chExt cx="5033250" cy="1027718"/>
              </a:xfrm>
            </p:grpSpPr>
            <p:sp>
              <p:nvSpPr>
                <p:cNvPr id="7" name="文本框 6"/>
                <p:cNvSpPr txBox="1"/>
                <p:nvPr/>
              </p:nvSpPr>
              <p:spPr>
                <a:xfrm>
                  <a:off x="-4714868" y="2808615"/>
                  <a:ext cx="5033249" cy="329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8" name="直接连接符 7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zh-CN" altLang="en-US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4B99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  <a:endParaRPr lang="zh-CN" altLang="en-US" sz="5400" b="1" dirty="0">
                    <a:solidFill>
                      <a:srgbClr val="F4B99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4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第六单元   除数是两位数的除法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F4B99E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人教版小学数学四年级上册</a:t>
            </a:r>
          </a:p>
        </p:txBody>
      </p:sp>
      <p:sp>
        <p:nvSpPr>
          <p:cNvPr id="24" name="圆角矩形 23"/>
          <p:cNvSpPr/>
          <p:nvPr/>
        </p:nvSpPr>
        <p:spPr>
          <a:xfrm rot="18888089">
            <a:off x="4286421" y="102412"/>
            <a:ext cx="1651942" cy="1651942"/>
          </a:xfrm>
          <a:prstGeom prst="roundRect">
            <a:avLst>
              <a:gd name="adj" fmla="val 0"/>
            </a:avLst>
          </a:prstGeom>
          <a:solidFill>
            <a:srgbClr val="F4B99E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圆角矩形 24"/>
          <p:cNvSpPr/>
          <p:nvPr/>
        </p:nvSpPr>
        <p:spPr>
          <a:xfrm rot="18888089">
            <a:off x="10766280" y="6550104"/>
            <a:ext cx="1651942" cy="1651942"/>
          </a:xfrm>
          <a:prstGeom prst="roundRect">
            <a:avLst>
              <a:gd name="adj" fmla="val 0"/>
            </a:avLst>
          </a:prstGeom>
          <a:solidFill>
            <a:srgbClr val="F4B99E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圆角矩形 25"/>
          <p:cNvSpPr/>
          <p:nvPr/>
        </p:nvSpPr>
        <p:spPr>
          <a:xfrm rot="18888089">
            <a:off x="10269515" y="6576444"/>
            <a:ext cx="1651942" cy="1651942"/>
          </a:xfrm>
          <a:prstGeom prst="roundRect">
            <a:avLst>
              <a:gd name="adj" fmla="val 0"/>
            </a:avLst>
          </a:prstGeom>
          <a:solidFill>
            <a:srgbClr val="F4B99E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文本框 3"/>
          <p:cNvSpPr txBox="1">
            <a:spLocks noChangeArrowheads="1"/>
          </p:cNvSpPr>
          <p:nvPr/>
        </p:nvSpPr>
        <p:spPr bwMode="auto">
          <a:xfrm>
            <a:off x="685857" y="1173655"/>
            <a:ext cx="38459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P79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页练习十四第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11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题</a:t>
            </a:r>
          </a:p>
        </p:txBody>
      </p:sp>
      <p:sp>
        <p:nvSpPr>
          <p:cNvPr id="9220" name="文本框 33"/>
          <p:cNvSpPr txBox="1">
            <a:spLocks noChangeArrowheads="1"/>
          </p:cNvSpPr>
          <p:nvPr/>
        </p:nvSpPr>
        <p:spPr bwMode="auto">
          <a:xfrm>
            <a:off x="1900534" y="2622317"/>
            <a:ext cx="109347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60×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）＜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262	50×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）＜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368	60×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）＜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417</a:t>
            </a:r>
          </a:p>
          <a:p>
            <a:pPr defTabSz="1219200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30×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）＜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206	80×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）＜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453	90×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）＜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641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5" name="文本框 34"/>
          <p:cNvSpPr txBox="1">
            <a:spLocks noChangeArrowheads="1"/>
          </p:cNvSpPr>
          <p:nvPr/>
        </p:nvSpPr>
        <p:spPr bwMode="auto">
          <a:xfrm>
            <a:off x="2669963" y="2722716"/>
            <a:ext cx="793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" name="文本框 35"/>
          <p:cNvSpPr txBox="1">
            <a:spLocks noChangeArrowheads="1"/>
          </p:cNvSpPr>
          <p:nvPr/>
        </p:nvSpPr>
        <p:spPr bwMode="auto">
          <a:xfrm>
            <a:off x="2652872" y="3274606"/>
            <a:ext cx="7937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7" name="文本框 36"/>
          <p:cNvSpPr txBox="1">
            <a:spLocks noChangeArrowheads="1"/>
          </p:cNvSpPr>
          <p:nvPr/>
        </p:nvSpPr>
        <p:spPr bwMode="auto">
          <a:xfrm>
            <a:off x="5109210" y="2722716"/>
            <a:ext cx="7916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0" name="文本框 37"/>
          <p:cNvSpPr txBox="1">
            <a:spLocks noChangeArrowheads="1"/>
          </p:cNvSpPr>
          <p:nvPr/>
        </p:nvSpPr>
        <p:spPr bwMode="auto">
          <a:xfrm>
            <a:off x="5109210" y="3272681"/>
            <a:ext cx="7916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5" name="文本框 38"/>
          <p:cNvSpPr txBox="1">
            <a:spLocks noChangeArrowheads="1"/>
          </p:cNvSpPr>
          <p:nvPr/>
        </p:nvSpPr>
        <p:spPr bwMode="auto">
          <a:xfrm>
            <a:off x="7546339" y="2722716"/>
            <a:ext cx="7916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8" name="文本框 39"/>
          <p:cNvSpPr txBox="1">
            <a:spLocks noChangeArrowheads="1"/>
          </p:cNvSpPr>
          <p:nvPr/>
        </p:nvSpPr>
        <p:spPr bwMode="auto">
          <a:xfrm>
            <a:off x="7563432" y="3272680"/>
            <a:ext cx="7916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一、新课导入</a:t>
            </a:r>
          </a:p>
        </p:txBody>
      </p:sp>
      <p:sp>
        <p:nvSpPr>
          <p:cNvPr id="2" name="矩形 1"/>
          <p:cNvSpPr/>
          <p:nvPr/>
        </p:nvSpPr>
        <p:spPr>
          <a:xfrm>
            <a:off x="660400" y="1708640"/>
            <a:ext cx="34307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200">
              <a:defRPr/>
            </a:pPr>
            <a:r>
              <a:rPr lang="en-US" altLang="zh-CN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）里最大能填整数几？</a:t>
            </a:r>
            <a:endParaRPr lang="en-US" altLang="zh-CN" sz="200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40" grpId="0"/>
      <p:bldP spid="45" grpId="0"/>
      <p:bldP spid="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658813" y="1321300"/>
            <a:ext cx="10752667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defTabSz="1219200">
              <a:defRPr/>
            </a:pP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完成下面的竖式。</a:t>
            </a:r>
          </a:p>
        </p:txBody>
      </p:sp>
      <p:grpSp>
        <p:nvGrpSpPr>
          <p:cNvPr id="10243" name="Group 45"/>
          <p:cNvGrpSpPr/>
          <p:nvPr/>
        </p:nvGrpSpPr>
        <p:grpSpPr bwMode="auto">
          <a:xfrm>
            <a:off x="2912589" y="3276283"/>
            <a:ext cx="2427817" cy="632882"/>
            <a:chOff x="4187" y="2432"/>
            <a:chExt cx="1058" cy="299"/>
          </a:xfrm>
        </p:grpSpPr>
        <p:grpSp>
          <p:nvGrpSpPr>
            <p:cNvPr id="10244" name="Group 41"/>
            <p:cNvGrpSpPr/>
            <p:nvPr/>
          </p:nvGrpSpPr>
          <p:grpSpPr bwMode="auto">
            <a:xfrm>
              <a:off x="4187" y="2432"/>
              <a:ext cx="1058" cy="254"/>
              <a:chOff x="507" y="1117"/>
              <a:chExt cx="1058" cy="254"/>
            </a:xfrm>
          </p:grpSpPr>
          <p:sp>
            <p:nvSpPr>
              <p:cNvPr id="10245" name="Text Box 29"/>
              <p:cNvSpPr txBox="1">
                <a:spLocks noChangeArrowheads="1"/>
              </p:cNvSpPr>
              <p:nvPr/>
            </p:nvSpPr>
            <p:spPr bwMode="auto">
              <a:xfrm>
                <a:off x="507" y="1118"/>
                <a:ext cx="457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rgbClr val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32</a:t>
                </a:r>
              </a:p>
            </p:txBody>
          </p:sp>
          <p:sp>
            <p:nvSpPr>
              <p:cNvPr id="10246" name="Text Box 30"/>
              <p:cNvSpPr txBox="1">
                <a:spLocks noChangeArrowheads="1"/>
              </p:cNvSpPr>
              <p:nvPr/>
            </p:nvSpPr>
            <p:spPr bwMode="auto">
              <a:xfrm>
                <a:off x="880" y="1117"/>
                <a:ext cx="685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rgbClr val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1 5 6</a:t>
                </a:r>
              </a:p>
            </p:txBody>
          </p:sp>
        </p:grpSp>
        <p:pic>
          <p:nvPicPr>
            <p:cNvPr id="10247" name="图片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4" y="2446"/>
              <a:ext cx="583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文本框 6"/>
          <p:cNvSpPr txBox="1">
            <a:spLocks noChangeArrowheads="1"/>
          </p:cNvSpPr>
          <p:nvPr/>
        </p:nvSpPr>
        <p:spPr bwMode="auto">
          <a:xfrm>
            <a:off x="4366739" y="2757709"/>
            <a:ext cx="673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文本框 7"/>
          <p:cNvSpPr txBox="1">
            <a:spLocks noChangeArrowheads="1"/>
          </p:cNvSpPr>
          <p:nvPr/>
        </p:nvSpPr>
        <p:spPr bwMode="auto">
          <a:xfrm>
            <a:off x="3765605" y="3796993"/>
            <a:ext cx="1549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1 2 8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11" name="直接连接符 124"/>
          <p:cNvCxnSpPr>
            <a:cxnSpLocks noChangeShapeType="1"/>
          </p:cNvCxnSpPr>
          <p:nvPr/>
        </p:nvCxnSpPr>
        <p:spPr bwMode="auto">
          <a:xfrm>
            <a:off x="3526422" y="4412942"/>
            <a:ext cx="151341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文本框 9"/>
          <p:cNvSpPr txBox="1">
            <a:spLocks noChangeArrowheads="1"/>
          </p:cNvSpPr>
          <p:nvPr/>
        </p:nvSpPr>
        <p:spPr bwMode="auto">
          <a:xfrm>
            <a:off x="2908355" y="2759826"/>
            <a:ext cx="673100" cy="461665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文本框 26"/>
          <p:cNvSpPr txBox="1">
            <a:spLocks noChangeArrowheads="1"/>
          </p:cNvSpPr>
          <p:nvPr/>
        </p:nvSpPr>
        <p:spPr bwMode="auto">
          <a:xfrm>
            <a:off x="4068288" y="4398126"/>
            <a:ext cx="10752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2 8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0253" name="Group 45"/>
          <p:cNvGrpSpPr/>
          <p:nvPr/>
        </p:nvGrpSpPr>
        <p:grpSpPr bwMode="auto">
          <a:xfrm>
            <a:off x="6824188" y="3276283"/>
            <a:ext cx="2425700" cy="632882"/>
            <a:chOff x="4187" y="2432"/>
            <a:chExt cx="1058" cy="299"/>
          </a:xfrm>
        </p:grpSpPr>
        <p:grpSp>
          <p:nvGrpSpPr>
            <p:cNvPr id="10254" name="Group 41"/>
            <p:cNvGrpSpPr/>
            <p:nvPr/>
          </p:nvGrpSpPr>
          <p:grpSpPr bwMode="auto">
            <a:xfrm>
              <a:off x="4187" y="2432"/>
              <a:ext cx="1058" cy="254"/>
              <a:chOff x="507" y="1117"/>
              <a:chExt cx="1058" cy="254"/>
            </a:xfrm>
          </p:grpSpPr>
          <p:sp>
            <p:nvSpPr>
              <p:cNvPr id="10255" name="Text Box 29"/>
              <p:cNvSpPr txBox="1">
                <a:spLocks noChangeArrowheads="1"/>
              </p:cNvSpPr>
              <p:nvPr/>
            </p:nvSpPr>
            <p:spPr bwMode="auto">
              <a:xfrm>
                <a:off x="507" y="1118"/>
                <a:ext cx="457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rgbClr val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62</a:t>
                </a:r>
              </a:p>
            </p:txBody>
          </p:sp>
          <p:sp>
            <p:nvSpPr>
              <p:cNvPr id="10256" name="Text Box 30"/>
              <p:cNvSpPr txBox="1">
                <a:spLocks noChangeArrowheads="1"/>
              </p:cNvSpPr>
              <p:nvPr/>
            </p:nvSpPr>
            <p:spPr bwMode="auto">
              <a:xfrm>
                <a:off x="880" y="1117"/>
                <a:ext cx="685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rgbClr val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5 8 9</a:t>
                </a:r>
              </a:p>
            </p:txBody>
          </p:sp>
        </p:grpSp>
        <p:pic>
          <p:nvPicPr>
            <p:cNvPr id="10257" name="图片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4" y="2446"/>
              <a:ext cx="583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" name="文本框 6"/>
          <p:cNvSpPr txBox="1">
            <a:spLocks noChangeArrowheads="1"/>
          </p:cNvSpPr>
          <p:nvPr/>
        </p:nvSpPr>
        <p:spPr bwMode="auto">
          <a:xfrm>
            <a:off x="8276222" y="2757709"/>
            <a:ext cx="673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" name="文本框 7"/>
          <p:cNvSpPr txBox="1">
            <a:spLocks noChangeArrowheads="1"/>
          </p:cNvSpPr>
          <p:nvPr/>
        </p:nvSpPr>
        <p:spPr bwMode="auto">
          <a:xfrm>
            <a:off x="7675088" y="3796993"/>
            <a:ext cx="1549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5 5 8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22" name="直接连接符 124"/>
          <p:cNvCxnSpPr>
            <a:cxnSpLocks noChangeShapeType="1"/>
          </p:cNvCxnSpPr>
          <p:nvPr/>
        </p:nvCxnSpPr>
        <p:spPr bwMode="auto">
          <a:xfrm>
            <a:off x="7435905" y="4412942"/>
            <a:ext cx="1513416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文本框 9"/>
          <p:cNvSpPr txBox="1">
            <a:spLocks noChangeArrowheads="1"/>
          </p:cNvSpPr>
          <p:nvPr/>
        </p:nvSpPr>
        <p:spPr bwMode="auto">
          <a:xfrm>
            <a:off x="6819954" y="2759826"/>
            <a:ext cx="670984" cy="461665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文本框 26"/>
          <p:cNvSpPr txBox="1">
            <a:spLocks noChangeArrowheads="1"/>
          </p:cNvSpPr>
          <p:nvPr/>
        </p:nvSpPr>
        <p:spPr bwMode="auto">
          <a:xfrm>
            <a:off x="7977772" y="4398126"/>
            <a:ext cx="10752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3 1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一、新课导入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 bldLvl="0" animBg="1"/>
      <p:bldP spid="13" grpId="0"/>
      <p:bldP spid="20" grpId="0"/>
      <p:bldP spid="21" grpId="0"/>
      <p:bldP spid="23" grpId="0" bldLvl="0" animBg="1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文本框 3"/>
          <p:cNvSpPr txBox="1">
            <a:spLocks noChangeArrowheads="1"/>
          </p:cNvSpPr>
          <p:nvPr/>
        </p:nvSpPr>
        <p:spPr bwMode="auto">
          <a:xfrm>
            <a:off x="658813" y="1148323"/>
            <a:ext cx="21675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P77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页例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278357" y="1649636"/>
            <a:ext cx="10710333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defTabSz="1219200" eaLnBrk="0" hangingPunct="0">
              <a:spcBef>
                <a:spcPct val="0"/>
              </a:spcBef>
              <a:buNone/>
              <a:defRPr/>
            </a:pP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 学校礼堂每排有</a:t>
            </a: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28</a:t>
            </a: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个座位，四年级共有</a:t>
            </a: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197</a:t>
            </a: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人，可以坐满几排？还剩几人？</a:t>
            </a:r>
          </a:p>
        </p:txBody>
      </p:sp>
      <p:sp>
        <p:nvSpPr>
          <p:cNvPr id="13" name="文本框 4"/>
          <p:cNvSpPr txBox="1">
            <a:spLocks noChangeArrowheads="1"/>
          </p:cNvSpPr>
          <p:nvPr/>
        </p:nvSpPr>
        <p:spPr bwMode="auto">
          <a:xfrm>
            <a:off x="3950468" y="2432861"/>
            <a:ext cx="3949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197÷28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sz="2400" kern="0" dirty="0">
                <a:solidFill>
                  <a:srgbClr val="3D87C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_______</a:t>
            </a:r>
            <a:endParaRPr lang="zh-CN" altLang="en-US" sz="2400" kern="0" dirty="0">
              <a:solidFill>
                <a:srgbClr val="3D87C6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5" name="Group 81"/>
          <p:cNvGrpSpPr/>
          <p:nvPr/>
        </p:nvGrpSpPr>
        <p:grpSpPr bwMode="auto">
          <a:xfrm>
            <a:off x="4774653" y="4180447"/>
            <a:ext cx="2190749" cy="700617"/>
            <a:chOff x="530" y="1101"/>
            <a:chExt cx="1035" cy="331"/>
          </a:xfrm>
        </p:grpSpPr>
        <p:pic>
          <p:nvPicPr>
            <p:cNvPr id="11271" name="图片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" y="1147"/>
              <a:ext cx="716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1272" name="Group 80"/>
            <p:cNvGrpSpPr/>
            <p:nvPr/>
          </p:nvGrpSpPr>
          <p:grpSpPr bwMode="auto">
            <a:xfrm>
              <a:off x="530" y="1101"/>
              <a:ext cx="1035" cy="299"/>
              <a:chOff x="530" y="1101"/>
              <a:chExt cx="1035" cy="299"/>
            </a:xfrm>
          </p:grpSpPr>
          <p:sp>
            <p:nvSpPr>
              <p:cNvPr id="11273" name="Text Box 29"/>
              <p:cNvSpPr txBox="1">
                <a:spLocks noChangeArrowheads="1"/>
              </p:cNvSpPr>
              <p:nvPr/>
            </p:nvSpPr>
            <p:spPr bwMode="auto">
              <a:xfrm>
                <a:off x="530" y="1101"/>
                <a:ext cx="427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28</a:t>
                </a:r>
              </a:p>
            </p:txBody>
          </p:sp>
          <p:sp>
            <p:nvSpPr>
              <p:cNvPr id="11274" name="Text Box 30"/>
              <p:cNvSpPr txBox="1">
                <a:spLocks noChangeArrowheads="1"/>
              </p:cNvSpPr>
              <p:nvPr/>
            </p:nvSpPr>
            <p:spPr bwMode="auto">
              <a:xfrm>
                <a:off x="880" y="1147"/>
                <a:ext cx="685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1 9 7</a:t>
                </a:r>
              </a:p>
            </p:txBody>
          </p:sp>
        </p:grpSp>
      </p:grpSp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4637069" y="4226107"/>
            <a:ext cx="850900" cy="461665"/>
          </a:xfrm>
          <a:prstGeom prst="rect">
            <a:avLst/>
          </a:prstGeom>
          <a:noFill/>
          <a:ln w="12700">
            <a:solidFill>
              <a:srgbClr val="FF1515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</a:p>
        </p:txBody>
      </p:sp>
      <p:sp>
        <p:nvSpPr>
          <p:cNvPr id="22" name="TextBox 22"/>
          <p:cNvSpPr txBox="1">
            <a:spLocks noChangeArrowheads="1"/>
          </p:cNvSpPr>
          <p:nvPr/>
        </p:nvSpPr>
        <p:spPr bwMode="auto">
          <a:xfrm>
            <a:off x="6131436" y="3740180"/>
            <a:ext cx="5651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endParaRPr lang="zh-CN" altLang="en-US" sz="2400" kern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515487" y="4663047"/>
            <a:ext cx="15155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1 6 8</a:t>
            </a:r>
            <a:endParaRPr lang="zh-CN" altLang="en-US" sz="2400" kern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24" name="直接连接符 23"/>
          <p:cNvCxnSpPr>
            <a:cxnSpLocks noChangeShapeType="1"/>
          </p:cNvCxnSpPr>
          <p:nvPr/>
        </p:nvCxnSpPr>
        <p:spPr bwMode="auto">
          <a:xfrm>
            <a:off x="5225502" y="5236662"/>
            <a:ext cx="1517651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TextBox 22"/>
          <p:cNvSpPr txBox="1">
            <a:spLocks noChangeArrowheads="1"/>
          </p:cNvSpPr>
          <p:nvPr/>
        </p:nvSpPr>
        <p:spPr bwMode="auto">
          <a:xfrm>
            <a:off x="5816053" y="5196447"/>
            <a:ext cx="9884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2 9</a:t>
            </a:r>
            <a:endParaRPr lang="zh-CN" altLang="en-US" sz="2400" kern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" name="弧形 25"/>
          <p:cNvSpPr/>
          <p:nvPr/>
        </p:nvSpPr>
        <p:spPr>
          <a:xfrm rot="12758211" flipH="1">
            <a:off x="4568246" y="4319883"/>
            <a:ext cx="1517649" cy="1564217"/>
          </a:xfrm>
          <a:prstGeom prst="arc">
            <a:avLst>
              <a:gd name="adj1" fmla="val 9627342"/>
              <a:gd name="adj2" fmla="val 21352848"/>
            </a:avLst>
          </a:prstGeom>
          <a:noFill/>
          <a:ln w="28575" cap="flat" cmpd="sng" algn="ctr">
            <a:solidFill>
              <a:srgbClr val="FF1515"/>
            </a:solidFill>
            <a:prstDash val="solid"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 defTabSz="1219200">
              <a:defRPr/>
            </a:pPr>
            <a:endParaRPr lang="zh-CN" altLang="en-US" sz="2400" kern="0">
              <a:solidFill>
                <a:prstClr val="black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4719754" y="5111817"/>
            <a:ext cx="5004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FF1515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大</a:t>
            </a:r>
          </a:p>
        </p:txBody>
      </p:sp>
      <p:pic>
        <p:nvPicPr>
          <p:cNvPr id="28" name="图片 2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06377" y="3901059"/>
            <a:ext cx="1061984" cy="1392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AutoShape 27"/>
          <p:cNvSpPr>
            <a:spLocks noChangeArrowheads="1"/>
          </p:cNvSpPr>
          <p:nvPr/>
        </p:nvSpPr>
        <p:spPr bwMode="auto">
          <a:xfrm>
            <a:off x="7100802" y="2980822"/>
            <a:ext cx="2986616" cy="920237"/>
          </a:xfrm>
          <a:prstGeom prst="wedgeRoundRectCallout">
            <a:avLst>
              <a:gd name="adj1" fmla="val 45604"/>
              <a:gd name="adj2" fmla="val 71326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/>
          <a:lstStyle/>
          <a:p>
            <a:pPr defTabSz="1219200"/>
            <a:r>
              <a:rPr lang="zh-CN" altLang="en-US" sz="2400" kern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余数比除数大，说明什么？</a:t>
            </a:r>
          </a:p>
        </p:txBody>
      </p:sp>
      <p:sp>
        <p:nvSpPr>
          <p:cNvPr id="30" name="TextBox 25"/>
          <p:cNvSpPr txBox="1">
            <a:spLocks noChangeArrowheads="1"/>
          </p:cNvSpPr>
          <p:nvPr/>
        </p:nvSpPr>
        <p:spPr bwMode="auto">
          <a:xfrm>
            <a:off x="3127782" y="4362731"/>
            <a:ext cx="16193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商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小了。</a:t>
            </a:r>
          </a:p>
        </p:txBody>
      </p:sp>
      <p:sp>
        <p:nvSpPr>
          <p:cNvPr id="31" name="TextBox 45"/>
          <p:cNvSpPr txBox="1">
            <a:spLocks noChangeArrowheads="1"/>
          </p:cNvSpPr>
          <p:nvPr/>
        </p:nvSpPr>
        <p:spPr bwMode="auto">
          <a:xfrm>
            <a:off x="3127782" y="4968098"/>
            <a:ext cx="13035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改商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pic>
        <p:nvPicPr>
          <p:cNvPr id="32" name="图片 3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58561" y="3528441"/>
            <a:ext cx="916575" cy="1386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AutoShape 27"/>
          <p:cNvSpPr>
            <a:spLocks noChangeArrowheads="1"/>
          </p:cNvSpPr>
          <p:nvPr/>
        </p:nvSpPr>
        <p:spPr bwMode="auto">
          <a:xfrm>
            <a:off x="2082662" y="2980221"/>
            <a:ext cx="3183486" cy="530023"/>
          </a:xfrm>
          <a:prstGeom prst="wedgeRoundRectCallout">
            <a:avLst>
              <a:gd name="adj1" fmla="val -37972"/>
              <a:gd name="adj2" fmla="val 97486"/>
              <a:gd name="adj3" fmla="val 16667"/>
            </a:avLst>
          </a:prstGeom>
          <a:solidFill>
            <a:srgbClr val="FFFFFF"/>
          </a:solidFill>
          <a:ln w="19050">
            <a:solidFill>
              <a:srgbClr val="3D87C6"/>
            </a:solidFill>
            <a:miter lim="800000"/>
          </a:ln>
        </p:spPr>
        <p:txBody>
          <a:bodyPr/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把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28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看作多少来试商？</a:t>
            </a:r>
          </a:p>
        </p:txBody>
      </p:sp>
      <p:sp>
        <p:nvSpPr>
          <p:cNvPr id="35" name="矩形 34"/>
          <p:cNvSpPr>
            <a:spLocks noChangeArrowheads="1"/>
          </p:cNvSpPr>
          <p:nvPr/>
        </p:nvSpPr>
        <p:spPr bwMode="auto">
          <a:xfrm>
            <a:off x="687798" y="5881911"/>
            <a:ext cx="9156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把</a:t>
            </a:r>
            <a:r>
              <a:rPr lang="en-US" altLang="zh-CN" sz="2400" kern="0" dirty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28</a:t>
            </a:r>
            <a:r>
              <a:rPr lang="zh-CN" altLang="en-US" sz="2400" kern="0" dirty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看作</a:t>
            </a:r>
            <a:r>
              <a:rPr lang="en-US" altLang="zh-CN" sz="2400" kern="0" dirty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r>
              <a:rPr lang="zh-CN" altLang="en-US" sz="2400" kern="0" dirty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来试商地方法叫作“五入试商法”。</a:t>
            </a:r>
          </a:p>
        </p:txBody>
      </p:sp>
      <p:sp>
        <p:nvSpPr>
          <p:cNvPr id="36" name="AutoShape 27"/>
          <p:cNvSpPr>
            <a:spLocks noChangeArrowheads="1"/>
          </p:cNvSpPr>
          <p:nvPr/>
        </p:nvSpPr>
        <p:spPr bwMode="auto">
          <a:xfrm>
            <a:off x="7591709" y="3269645"/>
            <a:ext cx="2576252" cy="544042"/>
          </a:xfrm>
          <a:prstGeom prst="wedgeRoundRectCallout">
            <a:avLst>
              <a:gd name="adj1" fmla="val 39825"/>
              <a:gd name="adj2" fmla="val 90526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/>
          <a:lstStyle/>
          <a:p>
            <a:pPr defTabSz="1219200"/>
            <a:r>
              <a:rPr lang="zh-CN" altLang="en-US" sz="2400" kern="0" dirty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请把这道题做完。</a:t>
            </a:r>
          </a:p>
        </p:txBody>
      </p:sp>
      <p:sp>
        <p:nvSpPr>
          <p:cNvPr id="3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二、探索新知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19753E-6 L 4.44444E-6 -0.0759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1" grpId="0" bldLvl="0" animBg="1"/>
      <p:bldP spid="21" grpId="1" bldLvl="0" animBg="1"/>
      <p:bldP spid="22" grpId="0"/>
      <p:bldP spid="23" grpId="0"/>
      <p:bldP spid="25" grpId="0"/>
      <p:bldP spid="27" grpId="0"/>
      <p:bldP spid="29" grpId="0" bldLvl="0" animBg="1"/>
      <p:bldP spid="29" grpId="1" bldLvl="0" animBg="1"/>
      <p:bldP spid="30" grpId="0"/>
      <p:bldP spid="31" grpId="0"/>
      <p:bldP spid="33" grpId="0" bldLvl="0" animBg="1"/>
      <p:bldP spid="35" grpId="0"/>
      <p:bldP spid="36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文本框 3"/>
          <p:cNvSpPr txBox="1">
            <a:spLocks noChangeArrowheads="1"/>
          </p:cNvSpPr>
          <p:nvPr/>
        </p:nvSpPr>
        <p:spPr bwMode="auto">
          <a:xfrm>
            <a:off x="730780" y="1180673"/>
            <a:ext cx="21675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P77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页例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" name="文本框 26"/>
          <p:cNvSpPr txBox="1">
            <a:spLocks noChangeArrowheads="1"/>
          </p:cNvSpPr>
          <p:nvPr/>
        </p:nvSpPr>
        <p:spPr bwMode="auto">
          <a:xfrm>
            <a:off x="431800" y="1641233"/>
            <a:ext cx="10710333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defTabSz="1219200" eaLnBrk="0" hangingPunct="0">
              <a:spcBef>
                <a:spcPct val="0"/>
              </a:spcBef>
              <a:buNone/>
              <a:defRPr/>
            </a:pP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 学校礼堂每排有</a:t>
            </a: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28</a:t>
            </a: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个座位，四年级共有</a:t>
            </a: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197</a:t>
            </a: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人，可以坐满几排？还剩几人？</a:t>
            </a:r>
          </a:p>
        </p:txBody>
      </p:sp>
      <p:sp>
        <p:nvSpPr>
          <p:cNvPr id="12293" name="文本框 4"/>
          <p:cNvSpPr txBox="1">
            <a:spLocks noChangeArrowheads="1"/>
          </p:cNvSpPr>
          <p:nvPr/>
        </p:nvSpPr>
        <p:spPr bwMode="auto">
          <a:xfrm>
            <a:off x="3858686" y="2285953"/>
            <a:ext cx="3949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197÷28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sz="2400" kern="0">
                <a:solidFill>
                  <a:srgbClr val="3D87C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_______</a:t>
            </a:r>
            <a:endParaRPr lang="zh-CN" altLang="en-US" sz="2400" kern="0">
              <a:solidFill>
                <a:srgbClr val="3D87C6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2294" name="Group 81"/>
          <p:cNvGrpSpPr/>
          <p:nvPr/>
        </p:nvGrpSpPr>
        <p:grpSpPr bwMode="auto">
          <a:xfrm>
            <a:off x="5628218" y="3623433"/>
            <a:ext cx="2190749" cy="700617"/>
            <a:chOff x="530" y="1101"/>
            <a:chExt cx="1035" cy="331"/>
          </a:xfrm>
        </p:grpSpPr>
        <p:pic>
          <p:nvPicPr>
            <p:cNvPr id="12295" name="图片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" y="1147"/>
              <a:ext cx="716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296" name="Group 80"/>
            <p:cNvGrpSpPr/>
            <p:nvPr/>
          </p:nvGrpSpPr>
          <p:grpSpPr bwMode="auto">
            <a:xfrm>
              <a:off x="530" y="1101"/>
              <a:ext cx="1035" cy="301"/>
              <a:chOff x="530" y="1101"/>
              <a:chExt cx="1035" cy="301"/>
            </a:xfrm>
          </p:grpSpPr>
          <p:sp>
            <p:nvSpPr>
              <p:cNvPr id="12297" name="Text Box 29"/>
              <p:cNvSpPr txBox="1">
                <a:spLocks noChangeArrowheads="1"/>
              </p:cNvSpPr>
              <p:nvPr/>
            </p:nvSpPr>
            <p:spPr bwMode="auto">
              <a:xfrm>
                <a:off x="530" y="1101"/>
                <a:ext cx="427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28</a:t>
                </a:r>
              </a:p>
            </p:txBody>
          </p:sp>
          <p:sp>
            <p:nvSpPr>
              <p:cNvPr id="12298" name="Text Box 30"/>
              <p:cNvSpPr txBox="1">
                <a:spLocks noChangeArrowheads="1"/>
              </p:cNvSpPr>
              <p:nvPr/>
            </p:nvSpPr>
            <p:spPr bwMode="auto">
              <a:xfrm>
                <a:off x="880" y="1149"/>
                <a:ext cx="685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1 9 7</a:t>
                </a:r>
              </a:p>
            </p:txBody>
          </p:sp>
        </p:grpSp>
      </p:grpSp>
      <p:sp>
        <p:nvSpPr>
          <p:cNvPr id="12299" name="Text Box 29"/>
          <p:cNvSpPr txBox="1">
            <a:spLocks noChangeArrowheads="1"/>
          </p:cNvSpPr>
          <p:nvPr/>
        </p:nvSpPr>
        <p:spPr bwMode="auto">
          <a:xfrm>
            <a:off x="5482168" y="3183166"/>
            <a:ext cx="850900" cy="461665"/>
          </a:xfrm>
          <a:prstGeom prst="rect">
            <a:avLst/>
          </a:prstGeom>
          <a:noFill/>
          <a:ln w="12700">
            <a:solidFill>
              <a:srgbClr val="FF1515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</a:p>
        </p:txBody>
      </p:sp>
      <p:sp>
        <p:nvSpPr>
          <p:cNvPr id="36" name="TextBox 22"/>
          <p:cNvSpPr txBox="1">
            <a:spLocks noChangeArrowheads="1"/>
          </p:cNvSpPr>
          <p:nvPr/>
        </p:nvSpPr>
        <p:spPr bwMode="auto">
          <a:xfrm>
            <a:off x="6985001" y="3183166"/>
            <a:ext cx="5651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endParaRPr lang="zh-CN" altLang="en-US" sz="2400" kern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38" name="直接连接符 37"/>
          <p:cNvCxnSpPr>
            <a:cxnSpLocks noChangeShapeType="1"/>
          </p:cNvCxnSpPr>
          <p:nvPr/>
        </p:nvCxnSpPr>
        <p:spPr bwMode="auto">
          <a:xfrm>
            <a:off x="6079067" y="4679648"/>
            <a:ext cx="1517651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TextBox 22"/>
          <p:cNvSpPr txBox="1">
            <a:spLocks noChangeArrowheads="1"/>
          </p:cNvSpPr>
          <p:nvPr/>
        </p:nvSpPr>
        <p:spPr bwMode="auto">
          <a:xfrm>
            <a:off x="6853767" y="4660601"/>
            <a:ext cx="5651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2400" kern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0" name="TextBox 22"/>
          <p:cNvSpPr txBox="1">
            <a:spLocks noChangeArrowheads="1"/>
          </p:cNvSpPr>
          <p:nvPr/>
        </p:nvSpPr>
        <p:spPr bwMode="auto">
          <a:xfrm>
            <a:off x="6362701" y="4103916"/>
            <a:ext cx="15155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1 9 6</a:t>
            </a:r>
            <a:endParaRPr lang="zh-CN" altLang="en-US" sz="2400" kern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41" name="图片 4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6965" y="3631899"/>
            <a:ext cx="916575" cy="1386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AutoShape 27"/>
          <p:cNvSpPr>
            <a:spLocks noChangeArrowheads="1"/>
          </p:cNvSpPr>
          <p:nvPr/>
        </p:nvSpPr>
        <p:spPr bwMode="auto">
          <a:xfrm>
            <a:off x="1938869" y="2922866"/>
            <a:ext cx="2853267" cy="857192"/>
          </a:xfrm>
          <a:prstGeom prst="wedgeRoundRectCallout">
            <a:avLst>
              <a:gd name="adj1" fmla="val -61986"/>
              <a:gd name="adj2" fmla="val 30542"/>
              <a:gd name="adj3" fmla="val 16667"/>
            </a:avLst>
          </a:prstGeom>
          <a:solidFill>
            <a:srgbClr val="FFFFFF"/>
          </a:solidFill>
          <a:ln w="19050">
            <a:solidFill>
              <a:srgbClr val="3D87C6"/>
            </a:solidFill>
            <a:miter lim="800000"/>
          </a:ln>
        </p:spPr>
        <p:txBody>
          <a:bodyPr/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你做得对吗？请验算一下。</a:t>
            </a:r>
          </a:p>
        </p:txBody>
      </p:sp>
      <p:sp>
        <p:nvSpPr>
          <p:cNvPr id="43" name="矩形 23"/>
          <p:cNvSpPr>
            <a:spLocks noChangeArrowheads="1"/>
          </p:cNvSpPr>
          <p:nvPr/>
        </p:nvSpPr>
        <p:spPr bwMode="auto">
          <a:xfrm>
            <a:off x="7719485" y="3183166"/>
            <a:ext cx="4924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验</a:t>
            </a:r>
            <a:endParaRPr lang="en-US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算</a:t>
            </a:r>
          </a:p>
        </p:txBody>
      </p:sp>
      <p:sp>
        <p:nvSpPr>
          <p:cNvPr id="44" name="TextBox 22"/>
          <p:cNvSpPr txBox="1">
            <a:spLocks noChangeArrowheads="1"/>
          </p:cNvSpPr>
          <p:nvPr/>
        </p:nvSpPr>
        <p:spPr bwMode="auto">
          <a:xfrm>
            <a:off x="9129185" y="3123900"/>
            <a:ext cx="15155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2 8</a:t>
            </a:r>
            <a:endParaRPr lang="zh-CN" altLang="en-US" sz="2400" kern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5" name="TextBox 22"/>
          <p:cNvSpPr txBox="1">
            <a:spLocks noChangeArrowheads="1"/>
          </p:cNvSpPr>
          <p:nvPr/>
        </p:nvSpPr>
        <p:spPr bwMode="auto">
          <a:xfrm>
            <a:off x="9440334" y="3543000"/>
            <a:ext cx="15155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endParaRPr lang="zh-CN" altLang="en-US" sz="2400" kern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6" name="TextBox 22"/>
          <p:cNvSpPr txBox="1">
            <a:spLocks noChangeArrowheads="1"/>
          </p:cNvSpPr>
          <p:nvPr/>
        </p:nvSpPr>
        <p:spPr bwMode="auto">
          <a:xfrm>
            <a:off x="8525934" y="3568400"/>
            <a:ext cx="15155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  <a:endParaRPr lang="zh-CN" altLang="en-US" sz="2400" kern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47" name="直接连接符 46"/>
          <p:cNvCxnSpPr>
            <a:cxnSpLocks noChangeShapeType="1"/>
          </p:cNvCxnSpPr>
          <p:nvPr/>
        </p:nvCxnSpPr>
        <p:spPr bwMode="auto">
          <a:xfrm>
            <a:off x="8466668" y="4116615"/>
            <a:ext cx="178011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" name="TextBox 22"/>
          <p:cNvSpPr txBox="1">
            <a:spLocks noChangeArrowheads="1"/>
          </p:cNvSpPr>
          <p:nvPr/>
        </p:nvSpPr>
        <p:spPr bwMode="auto">
          <a:xfrm>
            <a:off x="8906934" y="4088868"/>
            <a:ext cx="15155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1 9 6</a:t>
            </a:r>
            <a:endParaRPr lang="zh-CN" altLang="en-US" sz="24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9" name="TextBox 22"/>
          <p:cNvSpPr txBox="1">
            <a:spLocks noChangeArrowheads="1"/>
          </p:cNvSpPr>
          <p:nvPr/>
        </p:nvSpPr>
        <p:spPr bwMode="auto">
          <a:xfrm>
            <a:off x="8748185" y="4499059"/>
            <a:ext cx="15155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      1</a:t>
            </a:r>
            <a:endParaRPr lang="zh-CN" altLang="en-US" sz="24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50" name="直接连接符 49"/>
          <p:cNvCxnSpPr>
            <a:cxnSpLocks noChangeShapeType="1"/>
          </p:cNvCxnSpPr>
          <p:nvPr/>
        </p:nvCxnSpPr>
        <p:spPr bwMode="auto">
          <a:xfrm>
            <a:off x="8483601" y="5052182"/>
            <a:ext cx="178011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TextBox 22"/>
          <p:cNvSpPr txBox="1">
            <a:spLocks noChangeArrowheads="1"/>
          </p:cNvSpPr>
          <p:nvPr/>
        </p:nvSpPr>
        <p:spPr bwMode="auto">
          <a:xfrm>
            <a:off x="8911866" y="5052182"/>
            <a:ext cx="15155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1 9 7</a:t>
            </a:r>
            <a:endParaRPr lang="zh-CN" altLang="en-US" sz="2400" kern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2" name="Text Box 29"/>
          <p:cNvSpPr txBox="1">
            <a:spLocks noChangeArrowheads="1"/>
          </p:cNvSpPr>
          <p:nvPr/>
        </p:nvSpPr>
        <p:spPr bwMode="auto">
          <a:xfrm>
            <a:off x="5518152" y="2170977"/>
            <a:ext cx="4853516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>
              <a:lnSpc>
                <a:spcPct val="120000"/>
              </a:lnSpc>
              <a:spcBef>
                <a:spcPct val="50000"/>
              </a:spcBef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（排）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……1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（人）</a:t>
            </a:r>
            <a:endParaRPr lang="en-US" altLang="zh-CN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二、探索新知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9" grpId="0"/>
      <p:bldP spid="40" grpId="0"/>
      <p:bldP spid="42" grpId="0" bldLvl="0" animBg="1"/>
      <p:bldP spid="43" grpId="0"/>
      <p:bldP spid="44" grpId="0"/>
      <p:bldP spid="45" grpId="0"/>
      <p:bldP spid="46" grpId="0"/>
      <p:bldP spid="48" grpId="0"/>
      <p:bldP spid="49" grpId="0"/>
      <p:bldP spid="51" grpId="0"/>
      <p:bldP spid="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660400" y="1624065"/>
            <a:ext cx="10860087" cy="1463286"/>
          </a:xfrm>
          <a:prstGeom prst="rect">
            <a:avLst/>
          </a:prstGeom>
          <a:solidFill>
            <a:srgbClr val="F0F1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200">
              <a:lnSpc>
                <a:spcPct val="200000"/>
              </a:lnSpc>
            </a:pPr>
            <a:r>
              <a:rPr lang="zh-CN" altLang="en-US" sz="2400" kern="0" dirty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用“五入试商法”时，由于把除数看大了，商就容易偏小，就需要</a:t>
            </a:r>
            <a:r>
              <a:rPr lang="zh-CN" altLang="en-US" sz="2400" kern="0" dirty="0">
                <a:solidFill>
                  <a:srgbClr val="FF1515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调商</a:t>
            </a:r>
            <a:r>
              <a:rPr lang="zh-CN" altLang="en-US" sz="2400" kern="0" dirty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。调商时，为了书写整洁，我们可以打好草稿也可以使用铅笔。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二、探索新知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文本框 3"/>
          <p:cNvSpPr txBox="1">
            <a:spLocks noChangeArrowheads="1"/>
          </p:cNvSpPr>
          <p:nvPr/>
        </p:nvSpPr>
        <p:spPr bwMode="auto">
          <a:xfrm>
            <a:off x="633816" y="1163142"/>
            <a:ext cx="38459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P79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页练习十四第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题</a:t>
            </a: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693384" y="1896208"/>
            <a:ext cx="10752667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defTabSz="1219200">
              <a:defRPr/>
            </a:pP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根据试商的够交情况，判断是否需要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调商</a:t>
            </a: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，怎么调？</a:t>
            </a:r>
          </a:p>
        </p:txBody>
      </p:sp>
      <p:grpSp>
        <p:nvGrpSpPr>
          <p:cNvPr id="14340" name="Group 81"/>
          <p:cNvGrpSpPr/>
          <p:nvPr/>
        </p:nvGrpSpPr>
        <p:grpSpPr bwMode="auto">
          <a:xfrm>
            <a:off x="1104901" y="3499458"/>
            <a:ext cx="2190751" cy="700617"/>
            <a:chOff x="530" y="1101"/>
            <a:chExt cx="1035" cy="331"/>
          </a:xfrm>
        </p:grpSpPr>
        <p:pic>
          <p:nvPicPr>
            <p:cNvPr id="14341" name="图片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" y="1147"/>
              <a:ext cx="716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4342" name="Group 80"/>
            <p:cNvGrpSpPr/>
            <p:nvPr/>
          </p:nvGrpSpPr>
          <p:grpSpPr bwMode="auto">
            <a:xfrm>
              <a:off x="530" y="1101"/>
              <a:ext cx="1035" cy="273"/>
              <a:chOff x="530" y="1101"/>
              <a:chExt cx="1035" cy="273"/>
            </a:xfrm>
          </p:grpSpPr>
          <p:sp>
            <p:nvSpPr>
              <p:cNvPr id="14343" name="Text Box 29"/>
              <p:cNvSpPr txBox="1">
                <a:spLocks noChangeArrowheads="1"/>
              </p:cNvSpPr>
              <p:nvPr/>
            </p:nvSpPr>
            <p:spPr bwMode="auto">
              <a:xfrm>
                <a:off x="530" y="1101"/>
                <a:ext cx="427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48</a:t>
                </a:r>
              </a:p>
            </p:txBody>
          </p:sp>
          <p:sp>
            <p:nvSpPr>
              <p:cNvPr id="14344" name="Text Box 30"/>
              <p:cNvSpPr txBox="1">
                <a:spLocks noChangeArrowheads="1"/>
              </p:cNvSpPr>
              <p:nvPr/>
            </p:nvSpPr>
            <p:spPr bwMode="auto">
              <a:xfrm>
                <a:off x="880" y="1121"/>
                <a:ext cx="685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3 9 4</a:t>
                </a:r>
              </a:p>
            </p:txBody>
          </p:sp>
        </p:grpSp>
      </p:grpSp>
      <p:sp>
        <p:nvSpPr>
          <p:cNvPr id="14345" name="Text Box 29"/>
          <p:cNvSpPr txBox="1">
            <a:spLocks noChangeArrowheads="1"/>
          </p:cNvSpPr>
          <p:nvPr/>
        </p:nvSpPr>
        <p:spPr bwMode="auto">
          <a:xfrm>
            <a:off x="1005419" y="3107874"/>
            <a:ext cx="848783" cy="461665"/>
          </a:xfrm>
          <a:prstGeom prst="rect">
            <a:avLst/>
          </a:prstGeom>
          <a:noFill/>
          <a:ln w="12700">
            <a:solidFill>
              <a:srgbClr val="FF1515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50</a:t>
            </a:r>
          </a:p>
        </p:txBody>
      </p:sp>
      <p:sp>
        <p:nvSpPr>
          <p:cNvPr id="21" name="TextBox 22"/>
          <p:cNvSpPr txBox="1">
            <a:spLocks noChangeArrowheads="1"/>
          </p:cNvSpPr>
          <p:nvPr/>
        </p:nvSpPr>
        <p:spPr bwMode="auto">
          <a:xfrm>
            <a:off x="2384508" y="3107874"/>
            <a:ext cx="5651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22"/>
          <p:cNvSpPr txBox="1">
            <a:spLocks noChangeArrowheads="1"/>
          </p:cNvSpPr>
          <p:nvPr/>
        </p:nvSpPr>
        <p:spPr bwMode="auto">
          <a:xfrm>
            <a:off x="1837268" y="3982057"/>
            <a:ext cx="13250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3 3 6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14348" name="直接连接符 22"/>
          <p:cNvCxnSpPr>
            <a:cxnSpLocks noChangeShapeType="1"/>
          </p:cNvCxnSpPr>
          <p:nvPr/>
        </p:nvCxnSpPr>
        <p:spPr bwMode="auto">
          <a:xfrm>
            <a:off x="1644652" y="4545090"/>
            <a:ext cx="1428749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4349" name="Group 81"/>
          <p:cNvGrpSpPr/>
          <p:nvPr/>
        </p:nvGrpSpPr>
        <p:grpSpPr bwMode="auto">
          <a:xfrm>
            <a:off x="3807885" y="3499458"/>
            <a:ext cx="2207682" cy="700617"/>
            <a:chOff x="530" y="1101"/>
            <a:chExt cx="1043" cy="331"/>
          </a:xfrm>
        </p:grpSpPr>
        <p:pic>
          <p:nvPicPr>
            <p:cNvPr id="14350" name="图片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" y="1147"/>
              <a:ext cx="716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4351" name="Group 80"/>
            <p:cNvGrpSpPr/>
            <p:nvPr/>
          </p:nvGrpSpPr>
          <p:grpSpPr bwMode="auto">
            <a:xfrm>
              <a:off x="530" y="1101"/>
              <a:ext cx="1043" cy="273"/>
              <a:chOff x="530" y="1101"/>
              <a:chExt cx="1043" cy="273"/>
            </a:xfrm>
          </p:grpSpPr>
          <p:sp>
            <p:nvSpPr>
              <p:cNvPr id="14352" name="Text Box 29"/>
              <p:cNvSpPr txBox="1">
                <a:spLocks noChangeArrowheads="1"/>
              </p:cNvSpPr>
              <p:nvPr/>
            </p:nvSpPr>
            <p:spPr bwMode="auto">
              <a:xfrm>
                <a:off x="530" y="1101"/>
                <a:ext cx="427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27</a:t>
                </a:r>
              </a:p>
            </p:txBody>
          </p:sp>
          <p:sp>
            <p:nvSpPr>
              <p:cNvPr id="14353" name="Text Box 30"/>
              <p:cNvSpPr txBox="1">
                <a:spLocks noChangeArrowheads="1"/>
              </p:cNvSpPr>
              <p:nvPr/>
            </p:nvSpPr>
            <p:spPr bwMode="auto">
              <a:xfrm>
                <a:off x="888" y="1121"/>
                <a:ext cx="685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2 4 6</a:t>
                </a:r>
              </a:p>
            </p:txBody>
          </p:sp>
        </p:grpSp>
      </p:grpSp>
      <p:sp>
        <p:nvSpPr>
          <p:cNvPr id="14354" name="Text Box 29"/>
          <p:cNvSpPr txBox="1">
            <a:spLocks noChangeArrowheads="1"/>
          </p:cNvSpPr>
          <p:nvPr/>
        </p:nvSpPr>
        <p:spPr bwMode="auto">
          <a:xfrm>
            <a:off x="3708401" y="3107874"/>
            <a:ext cx="848784" cy="461665"/>
          </a:xfrm>
          <a:prstGeom prst="rect">
            <a:avLst/>
          </a:prstGeom>
          <a:noFill/>
          <a:ln w="12700">
            <a:solidFill>
              <a:srgbClr val="FF1515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</a:p>
        </p:txBody>
      </p:sp>
      <p:sp>
        <p:nvSpPr>
          <p:cNvPr id="32" name="TextBox 22"/>
          <p:cNvSpPr txBox="1">
            <a:spLocks noChangeArrowheads="1"/>
          </p:cNvSpPr>
          <p:nvPr/>
        </p:nvSpPr>
        <p:spPr bwMode="auto">
          <a:xfrm>
            <a:off x="5056172" y="3114224"/>
            <a:ext cx="5651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3" name="TextBox 22"/>
          <p:cNvSpPr txBox="1">
            <a:spLocks noChangeArrowheads="1"/>
          </p:cNvSpPr>
          <p:nvPr/>
        </p:nvSpPr>
        <p:spPr bwMode="auto">
          <a:xfrm>
            <a:off x="4538135" y="3982057"/>
            <a:ext cx="13271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2 1 6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14357" name="直接连接符 33"/>
          <p:cNvCxnSpPr>
            <a:cxnSpLocks noChangeShapeType="1"/>
          </p:cNvCxnSpPr>
          <p:nvPr/>
        </p:nvCxnSpPr>
        <p:spPr bwMode="auto">
          <a:xfrm>
            <a:off x="4347635" y="4545090"/>
            <a:ext cx="1428751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4358" name="Group 81"/>
          <p:cNvGrpSpPr/>
          <p:nvPr/>
        </p:nvGrpSpPr>
        <p:grpSpPr bwMode="auto">
          <a:xfrm>
            <a:off x="6510868" y="3499458"/>
            <a:ext cx="2190751" cy="700617"/>
            <a:chOff x="530" y="1101"/>
            <a:chExt cx="1035" cy="331"/>
          </a:xfrm>
        </p:grpSpPr>
        <p:pic>
          <p:nvPicPr>
            <p:cNvPr id="14359" name="图片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" y="1147"/>
              <a:ext cx="716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4360" name="Group 80"/>
            <p:cNvGrpSpPr/>
            <p:nvPr/>
          </p:nvGrpSpPr>
          <p:grpSpPr bwMode="auto">
            <a:xfrm>
              <a:off x="530" y="1101"/>
              <a:ext cx="1035" cy="282"/>
              <a:chOff x="530" y="1101"/>
              <a:chExt cx="1035" cy="282"/>
            </a:xfrm>
          </p:grpSpPr>
          <p:sp>
            <p:nvSpPr>
              <p:cNvPr id="14361" name="Text Box 29"/>
              <p:cNvSpPr txBox="1">
                <a:spLocks noChangeArrowheads="1"/>
              </p:cNvSpPr>
              <p:nvPr/>
            </p:nvSpPr>
            <p:spPr bwMode="auto">
              <a:xfrm>
                <a:off x="530" y="1101"/>
                <a:ext cx="427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89</a:t>
                </a:r>
              </a:p>
            </p:txBody>
          </p:sp>
          <p:sp>
            <p:nvSpPr>
              <p:cNvPr id="14362" name="Text Box 30"/>
              <p:cNvSpPr txBox="1">
                <a:spLocks noChangeArrowheads="1"/>
              </p:cNvSpPr>
              <p:nvPr/>
            </p:nvSpPr>
            <p:spPr bwMode="auto">
              <a:xfrm>
                <a:off x="880" y="1130"/>
                <a:ext cx="685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4 4 8</a:t>
                </a:r>
              </a:p>
            </p:txBody>
          </p:sp>
        </p:grpSp>
      </p:grpSp>
      <p:sp>
        <p:nvSpPr>
          <p:cNvPr id="14363" name="Text Box 29"/>
          <p:cNvSpPr txBox="1">
            <a:spLocks noChangeArrowheads="1"/>
          </p:cNvSpPr>
          <p:nvPr/>
        </p:nvSpPr>
        <p:spPr bwMode="auto">
          <a:xfrm>
            <a:off x="6411385" y="3107874"/>
            <a:ext cx="848783" cy="461665"/>
          </a:xfrm>
          <a:prstGeom prst="rect">
            <a:avLst/>
          </a:prstGeom>
          <a:noFill/>
          <a:ln w="12700">
            <a:solidFill>
              <a:srgbClr val="FF1515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90</a:t>
            </a:r>
          </a:p>
        </p:txBody>
      </p:sp>
      <p:sp>
        <p:nvSpPr>
          <p:cNvPr id="41" name="TextBox 22"/>
          <p:cNvSpPr txBox="1">
            <a:spLocks noChangeArrowheads="1"/>
          </p:cNvSpPr>
          <p:nvPr/>
        </p:nvSpPr>
        <p:spPr bwMode="auto">
          <a:xfrm>
            <a:off x="7741770" y="3170073"/>
            <a:ext cx="5651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2" name="TextBox 22"/>
          <p:cNvSpPr txBox="1">
            <a:spLocks noChangeArrowheads="1"/>
          </p:cNvSpPr>
          <p:nvPr/>
        </p:nvSpPr>
        <p:spPr bwMode="auto">
          <a:xfrm>
            <a:off x="7241119" y="3982057"/>
            <a:ext cx="13250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3 5 6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14366" name="直接连接符 42"/>
          <p:cNvCxnSpPr>
            <a:cxnSpLocks noChangeShapeType="1"/>
          </p:cNvCxnSpPr>
          <p:nvPr/>
        </p:nvCxnSpPr>
        <p:spPr bwMode="auto">
          <a:xfrm>
            <a:off x="7050618" y="4545090"/>
            <a:ext cx="1428749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4367" name="Group 81"/>
          <p:cNvGrpSpPr/>
          <p:nvPr/>
        </p:nvGrpSpPr>
        <p:grpSpPr bwMode="auto">
          <a:xfrm>
            <a:off x="9211735" y="3499458"/>
            <a:ext cx="2209801" cy="700617"/>
            <a:chOff x="530" y="1101"/>
            <a:chExt cx="1044" cy="331"/>
          </a:xfrm>
        </p:grpSpPr>
        <p:pic>
          <p:nvPicPr>
            <p:cNvPr id="14368" name="图片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" y="1147"/>
              <a:ext cx="716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4369" name="Group 80"/>
            <p:cNvGrpSpPr/>
            <p:nvPr/>
          </p:nvGrpSpPr>
          <p:grpSpPr bwMode="auto">
            <a:xfrm>
              <a:off x="530" y="1101"/>
              <a:ext cx="1044" cy="275"/>
              <a:chOff x="530" y="1101"/>
              <a:chExt cx="1044" cy="275"/>
            </a:xfrm>
          </p:grpSpPr>
          <p:sp>
            <p:nvSpPr>
              <p:cNvPr id="14370" name="Text Box 29"/>
              <p:cNvSpPr txBox="1">
                <a:spLocks noChangeArrowheads="1"/>
              </p:cNvSpPr>
              <p:nvPr/>
            </p:nvSpPr>
            <p:spPr bwMode="auto">
              <a:xfrm>
                <a:off x="530" y="1101"/>
                <a:ext cx="427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26</a:t>
                </a:r>
              </a:p>
            </p:txBody>
          </p:sp>
          <p:sp>
            <p:nvSpPr>
              <p:cNvPr id="14371" name="Text Box 30"/>
              <p:cNvSpPr txBox="1">
                <a:spLocks noChangeArrowheads="1"/>
              </p:cNvSpPr>
              <p:nvPr/>
            </p:nvSpPr>
            <p:spPr bwMode="auto">
              <a:xfrm>
                <a:off x="889" y="1123"/>
                <a:ext cx="685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2 2 7</a:t>
                </a:r>
              </a:p>
            </p:txBody>
          </p:sp>
        </p:grpSp>
      </p:grpSp>
      <p:sp>
        <p:nvSpPr>
          <p:cNvPr id="14372" name="Text Box 29"/>
          <p:cNvSpPr txBox="1">
            <a:spLocks noChangeArrowheads="1"/>
          </p:cNvSpPr>
          <p:nvPr/>
        </p:nvSpPr>
        <p:spPr bwMode="auto">
          <a:xfrm>
            <a:off x="9112252" y="3107874"/>
            <a:ext cx="848783" cy="461665"/>
          </a:xfrm>
          <a:prstGeom prst="rect">
            <a:avLst/>
          </a:prstGeom>
          <a:noFill/>
          <a:ln w="12700">
            <a:solidFill>
              <a:srgbClr val="FF1515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</a:p>
        </p:txBody>
      </p:sp>
      <p:sp>
        <p:nvSpPr>
          <p:cNvPr id="50" name="TextBox 22"/>
          <p:cNvSpPr txBox="1">
            <a:spLocks noChangeArrowheads="1"/>
          </p:cNvSpPr>
          <p:nvPr/>
        </p:nvSpPr>
        <p:spPr bwMode="auto">
          <a:xfrm>
            <a:off x="10424585" y="3108482"/>
            <a:ext cx="5651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1" name="TextBox 22"/>
          <p:cNvSpPr txBox="1">
            <a:spLocks noChangeArrowheads="1"/>
          </p:cNvSpPr>
          <p:nvPr/>
        </p:nvSpPr>
        <p:spPr bwMode="auto">
          <a:xfrm>
            <a:off x="9944102" y="3982057"/>
            <a:ext cx="13250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1 8 2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14375" name="直接连接符 51"/>
          <p:cNvCxnSpPr>
            <a:cxnSpLocks noChangeShapeType="1"/>
          </p:cNvCxnSpPr>
          <p:nvPr/>
        </p:nvCxnSpPr>
        <p:spPr bwMode="auto">
          <a:xfrm>
            <a:off x="9753602" y="4545090"/>
            <a:ext cx="142663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" name="TextBox 22"/>
          <p:cNvSpPr txBox="1">
            <a:spLocks noChangeArrowheads="1"/>
          </p:cNvSpPr>
          <p:nvPr/>
        </p:nvSpPr>
        <p:spPr bwMode="auto">
          <a:xfrm>
            <a:off x="2120901" y="4502757"/>
            <a:ext cx="8487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5 8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8" name="弧形 57"/>
          <p:cNvSpPr/>
          <p:nvPr/>
        </p:nvSpPr>
        <p:spPr>
          <a:xfrm rot="15253682" flipH="1">
            <a:off x="1094318" y="3795790"/>
            <a:ext cx="1350433" cy="1117600"/>
          </a:xfrm>
          <a:prstGeom prst="arc">
            <a:avLst>
              <a:gd name="adj1" fmla="val 13477818"/>
              <a:gd name="adj2" fmla="val 1173854"/>
            </a:avLst>
          </a:prstGeom>
          <a:noFill/>
          <a:ln w="28575" cap="flat" cmpd="sng" algn="ctr">
            <a:solidFill>
              <a:srgbClr val="FF1515"/>
            </a:solidFill>
            <a:prstDash val="solid"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 defTabSz="1219200">
              <a:defRPr/>
            </a:pPr>
            <a:endParaRPr lang="zh-CN" altLang="en-US" sz="2400" kern="0">
              <a:solidFill>
                <a:prstClr val="black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9" name="矩形 58"/>
          <p:cNvSpPr>
            <a:spLocks noChangeArrowheads="1"/>
          </p:cNvSpPr>
          <p:nvPr/>
        </p:nvSpPr>
        <p:spPr bwMode="auto">
          <a:xfrm>
            <a:off x="635001" y="4502758"/>
            <a:ext cx="656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FF1515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大</a:t>
            </a:r>
          </a:p>
        </p:txBody>
      </p:sp>
      <p:sp>
        <p:nvSpPr>
          <p:cNvPr id="60" name="TextBox 22"/>
          <p:cNvSpPr txBox="1">
            <a:spLocks noChangeArrowheads="1"/>
          </p:cNvSpPr>
          <p:nvPr/>
        </p:nvSpPr>
        <p:spPr bwMode="auto">
          <a:xfrm>
            <a:off x="2381249" y="3099176"/>
            <a:ext cx="5651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endParaRPr lang="zh-CN" altLang="en-US" sz="2400" kern="0" dirty="0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" name="TextBox 22"/>
          <p:cNvSpPr txBox="1">
            <a:spLocks noChangeArrowheads="1"/>
          </p:cNvSpPr>
          <p:nvPr/>
        </p:nvSpPr>
        <p:spPr bwMode="auto">
          <a:xfrm>
            <a:off x="1837268" y="3984174"/>
            <a:ext cx="1333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3 8 4</a:t>
            </a:r>
            <a:endParaRPr lang="zh-CN" altLang="en-US" sz="2400" kern="0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2" name="TextBox 22"/>
          <p:cNvSpPr txBox="1">
            <a:spLocks noChangeArrowheads="1"/>
          </p:cNvSpPr>
          <p:nvPr/>
        </p:nvSpPr>
        <p:spPr bwMode="auto">
          <a:xfrm>
            <a:off x="2133602" y="4509106"/>
            <a:ext cx="8784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1 0</a:t>
            </a:r>
            <a:endParaRPr lang="zh-CN" altLang="en-US" sz="2400" kern="0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4" name="TextBox 22"/>
          <p:cNvSpPr txBox="1">
            <a:spLocks noChangeArrowheads="1"/>
          </p:cNvSpPr>
          <p:nvPr/>
        </p:nvSpPr>
        <p:spPr bwMode="auto">
          <a:xfrm>
            <a:off x="4849285" y="4502757"/>
            <a:ext cx="8487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3 0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5" name="弧形 64"/>
          <p:cNvSpPr/>
          <p:nvPr/>
        </p:nvSpPr>
        <p:spPr>
          <a:xfrm rot="15253682" flipH="1">
            <a:off x="3795184" y="3793674"/>
            <a:ext cx="1350433" cy="1117600"/>
          </a:xfrm>
          <a:prstGeom prst="arc">
            <a:avLst>
              <a:gd name="adj1" fmla="val 13477818"/>
              <a:gd name="adj2" fmla="val 1173854"/>
            </a:avLst>
          </a:prstGeom>
          <a:noFill/>
          <a:ln w="28575" cap="flat" cmpd="sng" algn="ctr">
            <a:solidFill>
              <a:srgbClr val="FF1515"/>
            </a:solidFill>
            <a:prstDash val="solid"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 defTabSz="1219200">
              <a:defRPr/>
            </a:pPr>
            <a:endParaRPr lang="zh-CN" altLang="en-US" sz="2400" kern="0">
              <a:solidFill>
                <a:prstClr val="black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6" name="矩形 65"/>
          <p:cNvSpPr>
            <a:spLocks noChangeArrowheads="1"/>
          </p:cNvSpPr>
          <p:nvPr/>
        </p:nvSpPr>
        <p:spPr bwMode="auto">
          <a:xfrm>
            <a:off x="3335868" y="4500640"/>
            <a:ext cx="656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FF1515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大</a:t>
            </a:r>
          </a:p>
        </p:txBody>
      </p:sp>
      <p:sp>
        <p:nvSpPr>
          <p:cNvPr id="67" name="TextBox 22"/>
          <p:cNvSpPr txBox="1">
            <a:spLocks noChangeArrowheads="1"/>
          </p:cNvSpPr>
          <p:nvPr/>
        </p:nvSpPr>
        <p:spPr bwMode="auto">
          <a:xfrm>
            <a:off x="5058289" y="3107874"/>
            <a:ext cx="5651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  <a:endParaRPr lang="zh-CN" altLang="en-US" sz="2400" kern="0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8" name="TextBox 22"/>
          <p:cNvSpPr txBox="1">
            <a:spLocks noChangeArrowheads="1"/>
          </p:cNvSpPr>
          <p:nvPr/>
        </p:nvSpPr>
        <p:spPr bwMode="auto">
          <a:xfrm>
            <a:off x="4538135" y="3979940"/>
            <a:ext cx="13356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2 4 3</a:t>
            </a:r>
            <a:endParaRPr lang="zh-CN" altLang="en-US" sz="2400" kern="0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9" name="TextBox 22"/>
          <p:cNvSpPr txBox="1">
            <a:spLocks noChangeArrowheads="1"/>
          </p:cNvSpPr>
          <p:nvPr/>
        </p:nvSpPr>
        <p:spPr bwMode="auto">
          <a:xfrm>
            <a:off x="5108249" y="4506991"/>
            <a:ext cx="5969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endParaRPr lang="zh-CN" altLang="en-US" sz="2400" kern="0" dirty="0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0" name="TextBox 22"/>
          <p:cNvSpPr txBox="1">
            <a:spLocks noChangeArrowheads="1"/>
          </p:cNvSpPr>
          <p:nvPr/>
        </p:nvSpPr>
        <p:spPr bwMode="auto">
          <a:xfrm>
            <a:off x="7552267" y="4509106"/>
            <a:ext cx="8487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9 2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1" name="弧形 70"/>
          <p:cNvSpPr/>
          <p:nvPr/>
        </p:nvSpPr>
        <p:spPr>
          <a:xfrm rot="15253682" flipH="1">
            <a:off x="6496051" y="3802141"/>
            <a:ext cx="1352551" cy="1115483"/>
          </a:xfrm>
          <a:prstGeom prst="arc">
            <a:avLst>
              <a:gd name="adj1" fmla="val 13477818"/>
              <a:gd name="adj2" fmla="val 1173854"/>
            </a:avLst>
          </a:prstGeom>
          <a:noFill/>
          <a:ln w="28575" cap="flat" cmpd="sng" algn="ctr">
            <a:solidFill>
              <a:srgbClr val="FF1515"/>
            </a:solidFill>
            <a:prstDash val="solid"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 defTabSz="1219200">
              <a:defRPr/>
            </a:pPr>
            <a:endParaRPr lang="zh-CN" altLang="en-US" sz="2400" kern="0">
              <a:solidFill>
                <a:prstClr val="black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2" name="矩形 71"/>
          <p:cNvSpPr>
            <a:spLocks noChangeArrowheads="1"/>
          </p:cNvSpPr>
          <p:nvPr/>
        </p:nvSpPr>
        <p:spPr bwMode="auto">
          <a:xfrm>
            <a:off x="6036735" y="4506991"/>
            <a:ext cx="656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FF1515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大</a:t>
            </a:r>
          </a:p>
        </p:txBody>
      </p:sp>
      <p:sp>
        <p:nvSpPr>
          <p:cNvPr id="73" name="TextBox 22"/>
          <p:cNvSpPr txBox="1">
            <a:spLocks noChangeArrowheads="1"/>
          </p:cNvSpPr>
          <p:nvPr/>
        </p:nvSpPr>
        <p:spPr bwMode="auto">
          <a:xfrm>
            <a:off x="7758704" y="3170073"/>
            <a:ext cx="5651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endParaRPr lang="zh-CN" altLang="en-US" sz="2400" kern="0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4" name="TextBox 22"/>
          <p:cNvSpPr txBox="1">
            <a:spLocks noChangeArrowheads="1"/>
          </p:cNvSpPr>
          <p:nvPr/>
        </p:nvSpPr>
        <p:spPr bwMode="auto">
          <a:xfrm>
            <a:off x="7241118" y="3988407"/>
            <a:ext cx="13356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4 4 5</a:t>
            </a:r>
            <a:endParaRPr lang="zh-CN" altLang="en-US" sz="2400" kern="0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5" name="TextBox 22"/>
          <p:cNvSpPr txBox="1">
            <a:spLocks noChangeArrowheads="1"/>
          </p:cNvSpPr>
          <p:nvPr/>
        </p:nvSpPr>
        <p:spPr bwMode="auto">
          <a:xfrm>
            <a:off x="7800813" y="4506991"/>
            <a:ext cx="5990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endParaRPr lang="zh-CN" altLang="en-US" sz="2400" kern="0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6" name="TextBox 22"/>
          <p:cNvSpPr txBox="1">
            <a:spLocks noChangeArrowheads="1"/>
          </p:cNvSpPr>
          <p:nvPr/>
        </p:nvSpPr>
        <p:spPr bwMode="auto">
          <a:xfrm>
            <a:off x="10231967" y="4509106"/>
            <a:ext cx="8487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4 5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7" name="弧形 76"/>
          <p:cNvSpPr/>
          <p:nvPr/>
        </p:nvSpPr>
        <p:spPr>
          <a:xfrm rot="15253682" flipH="1">
            <a:off x="9147176" y="3794733"/>
            <a:ext cx="1350433" cy="1115483"/>
          </a:xfrm>
          <a:prstGeom prst="arc">
            <a:avLst>
              <a:gd name="adj1" fmla="val 13477818"/>
              <a:gd name="adj2" fmla="val 1173854"/>
            </a:avLst>
          </a:prstGeom>
          <a:noFill/>
          <a:ln w="28575" cap="flat" cmpd="sng" algn="ctr">
            <a:solidFill>
              <a:srgbClr val="FF1515"/>
            </a:solidFill>
            <a:prstDash val="solid"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 defTabSz="1219200">
              <a:defRPr/>
            </a:pPr>
            <a:endParaRPr lang="zh-CN" altLang="en-US" sz="2400" kern="0">
              <a:solidFill>
                <a:prstClr val="black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8" name="矩形 77"/>
          <p:cNvSpPr>
            <a:spLocks noChangeArrowheads="1"/>
          </p:cNvSpPr>
          <p:nvPr/>
        </p:nvSpPr>
        <p:spPr bwMode="auto">
          <a:xfrm>
            <a:off x="8686801" y="4500640"/>
            <a:ext cx="656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FF1515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大</a:t>
            </a:r>
          </a:p>
        </p:txBody>
      </p:sp>
      <p:sp>
        <p:nvSpPr>
          <p:cNvPr id="79" name="TextBox 22"/>
          <p:cNvSpPr txBox="1">
            <a:spLocks noChangeArrowheads="1"/>
          </p:cNvSpPr>
          <p:nvPr/>
        </p:nvSpPr>
        <p:spPr bwMode="auto">
          <a:xfrm>
            <a:off x="10422469" y="3106365"/>
            <a:ext cx="5651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endParaRPr lang="zh-CN" altLang="en-US" sz="2400" kern="0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0" name="TextBox 22"/>
          <p:cNvSpPr txBox="1">
            <a:spLocks noChangeArrowheads="1"/>
          </p:cNvSpPr>
          <p:nvPr/>
        </p:nvSpPr>
        <p:spPr bwMode="auto">
          <a:xfrm>
            <a:off x="9941985" y="3988407"/>
            <a:ext cx="1333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2 0 8</a:t>
            </a:r>
            <a:endParaRPr lang="zh-CN" altLang="en-US" sz="2400" kern="0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1" name="TextBox 22"/>
          <p:cNvSpPr txBox="1">
            <a:spLocks noChangeArrowheads="1"/>
          </p:cNvSpPr>
          <p:nvPr/>
        </p:nvSpPr>
        <p:spPr bwMode="auto">
          <a:xfrm>
            <a:off x="10216517" y="4507618"/>
            <a:ext cx="8297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1 9</a:t>
            </a:r>
            <a:endParaRPr lang="zh-CN" altLang="en-US" sz="2400" kern="0" dirty="0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二、探索新知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32" grpId="0"/>
      <p:bldP spid="33" grpId="0"/>
      <p:bldP spid="41" grpId="0"/>
      <p:bldP spid="42" grpId="0"/>
      <p:bldP spid="50" grpId="0"/>
      <p:bldP spid="51" grpId="0"/>
      <p:bldP spid="57" grpId="0"/>
      <p:bldP spid="57" grpId="1"/>
      <p:bldP spid="59" grpId="0"/>
      <p:bldP spid="59" grpId="1"/>
      <p:bldP spid="60" grpId="0"/>
      <p:bldP spid="61" grpId="0"/>
      <p:bldP spid="62" grpId="0"/>
      <p:bldP spid="64" grpId="0"/>
      <p:bldP spid="64" grpId="1"/>
      <p:bldP spid="66" grpId="0"/>
      <p:bldP spid="66" grpId="1"/>
      <p:bldP spid="67" grpId="0"/>
      <p:bldP spid="68" grpId="0"/>
      <p:bldP spid="69" grpId="0"/>
      <p:bldP spid="70" grpId="0"/>
      <p:bldP spid="70" grpId="1"/>
      <p:bldP spid="72" grpId="0"/>
      <p:bldP spid="72" grpId="1"/>
      <p:bldP spid="73" grpId="0"/>
      <p:bldP spid="74" grpId="0"/>
      <p:bldP spid="75" grpId="0"/>
      <p:bldP spid="76" grpId="0"/>
      <p:bldP spid="76" grpId="1"/>
      <p:bldP spid="78" grpId="0"/>
      <p:bldP spid="78" grpId="1"/>
      <p:bldP spid="79" grpId="0"/>
      <p:bldP spid="80" grpId="0"/>
      <p:bldP spid="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本框 8"/>
          <p:cNvSpPr txBox="1">
            <a:spLocks noChangeArrowheads="1"/>
          </p:cNvSpPr>
          <p:nvPr/>
        </p:nvSpPr>
        <p:spPr bwMode="auto">
          <a:xfrm>
            <a:off x="660400" y="1093009"/>
            <a:ext cx="16802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P77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页</a:t>
            </a:r>
          </a:p>
        </p:txBody>
      </p:sp>
      <p:sp>
        <p:nvSpPr>
          <p:cNvPr id="47" name="TextBox 3"/>
          <p:cNvSpPr txBox="1">
            <a:spLocks noChangeArrowheads="1"/>
          </p:cNvSpPr>
          <p:nvPr/>
        </p:nvSpPr>
        <p:spPr bwMode="auto">
          <a:xfrm>
            <a:off x="870138" y="1783199"/>
            <a:ext cx="10752667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defTabSz="1219200">
              <a:defRPr/>
            </a:pP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endParaRPr lang="zh-CN" altLang="en-US" sz="2400" kern="0" dirty="0">
              <a:solidFill>
                <a:schemeClr val="tx1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5365" name="Group 81"/>
          <p:cNvGrpSpPr/>
          <p:nvPr/>
        </p:nvGrpSpPr>
        <p:grpSpPr bwMode="auto">
          <a:xfrm>
            <a:off x="1282889" y="2352583"/>
            <a:ext cx="2277532" cy="700617"/>
            <a:chOff x="488" y="1101"/>
            <a:chExt cx="1076" cy="331"/>
          </a:xfrm>
        </p:grpSpPr>
        <p:pic>
          <p:nvPicPr>
            <p:cNvPr id="15366" name="图片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" y="1147"/>
              <a:ext cx="565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5367" name="Group 80"/>
            <p:cNvGrpSpPr/>
            <p:nvPr/>
          </p:nvGrpSpPr>
          <p:grpSpPr bwMode="auto">
            <a:xfrm>
              <a:off x="488" y="1101"/>
              <a:ext cx="1076" cy="279"/>
              <a:chOff x="488" y="1101"/>
              <a:chExt cx="1076" cy="279"/>
            </a:xfrm>
          </p:grpSpPr>
          <p:sp>
            <p:nvSpPr>
              <p:cNvPr id="15368" name="Text Box 30"/>
              <p:cNvSpPr txBox="1">
                <a:spLocks noChangeArrowheads="1"/>
              </p:cNvSpPr>
              <p:nvPr/>
            </p:nvSpPr>
            <p:spPr bwMode="auto">
              <a:xfrm>
                <a:off x="879" y="1127"/>
                <a:ext cx="685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6 3</a:t>
                </a:r>
              </a:p>
            </p:txBody>
          </p:sp>
          <p:sp>
            <p:nvSpPr>
              <p:cNvPr id="15369" name="Text Box 29"/>
              <p:cNvSpPr txBox="1">
                <a:spLocks noChangeArrowheads="1"/>
              </p:cNvSpPr>
              <p:nvPr/>
            </p:nvSpPr>
            <p:spPr bwMode="auto">
              <a:xfrm>
                <a:off x="488" y="1101"/>
                <a:ext cx="427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18</a:t>
                </a:r>
              </a:p>
            </p:txBody>
          </p:sp>
        </p:grpSp>
      </p:grpSp>
      <p:grpSp>
        <p:nvGrpSpPr>
          <p:cNvPr id="15370" name="Group 81"/>
          <p:cNvGrpSpPr/>
          <p:nvPr/>
        </p:nvGrpSpPr>
        <p:grpSpPr bwMode="auto">
          <a:xfrm>
            <a:off x="6580905" y="2352583"/>
            <a:ext cx="2190751" cy="700617"/>
            <a:chOff x="530" y="1101"/>
            <a:chExt cx="1035" cy="331"/>
          </a:xfrm>
        </p:grpSpPr>
        <p:pic>
          <p:nvPicPr>
            <p:cNvPr id="15371" name="图片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" y="1147"/>
              <a:ext cx="716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5372" name="Group 80"/>
            <p:cNvGrpSpPr/>
            <p:nvPr/>
          </p:nvGrpSpPr>
          <p:grpSpPr bwMode="auto">
            <a:xfrm>
              <a:off x="530" y="1101"/>
              <a:ext cx="1035" cy="277"/>
              <a:chOff x="530" y="1101"/>
              <a:chExt cx="1035" cy="277"/>
            </a:xfrm>
          </p:grpSpPr>
          <p:sp>
            <p:nvSpPr>
              <p:cNvPr id="15373" name="Text Box 29"/>
              <p:cNvSpPr txBox="1">
                <a:spLocks noChangeArrowheads="1"/>
              </p:cNvSpPr>
              <p:nvPr/>
            </p:nvSpPr>
            <p:spPr bwMode="auto">
              <a:xfrm>
                <a:off x="530" y="1101"/>
                <a:ext cx="427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78</a:t>
                </a:r>
              </a:p>
            </p:txBody>
          </p:sp>
          <p:sp>
            <p:nvSpPr>
              <p:cNvPr id="15374" name="Text Box 30"/>
              <p:cNvSpPr txBox="1">
                <a:spLocks noChangeArrowheads="1"/>
              </p:cNvSpPr>
              <p:nvPr/>
            </p:nvSpPr>
            <p:spPr bwMode="auto">
              <a:xfrm>
                <a:off x="880" y="1125"/>
                <a:ext cx="685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2 4 5</a:t>
                </a:r>
              </a:p>
            </p:txBody>
          </p:sp>
        </p:grpSp>
      </p:grpSp>
      <p:grpSp>
        <p:nvGrpSpPr>
          <p:cNvPr id="15375" name="Group 81"/>
          <p:cNvGrpSpPr/>
          <p:nvPr/>
        </p:nvGrpSpPr>
        <p:grpSpPr bwMode="auto">
          <a:xfrm>
            <a:off x="9139955" y="2352583"/>
            <a:ext cx="2178049" cy="700617"/>
            <a:chOff x="530" y="1101"/>
            <a:chExt cx="1029" cy="331"/>
          </a:xfrm>
        </p:grpSpPr>
        <p:pic>
          <p:nvPicPr>
            <p:cNvPr id="15376" name="图片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" y="1147"/>
              <a:ext cx="716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5377" name="Group 80"/>
            <p:cNvGrpSpPr/>
            <p:nvPr/>
          </p:nvGrpSpPr>
          <p:grpSpPr bwMode="auto">
            <a:xfrm>
              <a:off x="530" y="1101"/>
              <a:ext cx="1029" cy="297"/>
              <a:chOff x="530" y="1101"/>
              <a:chExt cx="1029" cy="297"/>
            </a:xfrm>
          </p:grpSpPr>
          <p:sp>
            <p:nvSpPr>
              <p:cNvPr id="15378" name="Text Box 29"/>
              <p:cNvSpPr txBox="1">
                <a:spLocks noChangeArrowheads="1"/>
              </p:cNvSpPr>
              <p:nvPr/>
            </p:nvSpPr>
            <p:spPr bwMode="auto">
              <a:xfrm>
                <a:off x="530" y="1101"/>
                <a:ext cx="427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49</a:t>
                </a:r>
              </a:p>
            </p:txBody>
          </p:sp>
          <p:sp>
            <p:nvSpPr>
              <p:cNvPr id="15379" name="Text Box 30"/>
              <p:cNvSpPr txBox="1">
                <a:spLocks noChangeArrowheads="1"/>
              </p:cNvSpPr>
              <p:nvPr/>
            </p:nvSpPr>
            <p:spPr bwMode="auto">
              <a:xfrm>
                <a:off x="874" y="1145"/>
                <a:ext cx="685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3 0 1</a:t>
                </a:r>
              </a:p>
            </p:txBody>
          </p:sp>
        </p:grpSp>
      </p:grpSp>
      <p:grpSp>
        <p:nvGrpSpPr>
          <p:cNvPr id="15380" name="Group 81"/>
          <p:cNvGrpSpPr/>
          <p:nvPr/>
        </p:nvGrpSpPr>
        <p:grpSpPr bwMode="auto">
          <a:xfrm>
            <a:off x="3930838" y="2352583"/>
            <a:ext cx="2279651" cy="700617"/>
            <a:chOff x="488" y="1101"/>
            <a:chExt cx="1077" cy="331"/>
          </a:xfrm>
        </p:grpSpPr>
        <p:pic>
          <p:nvPicPr>
            <p:cNvPr id="15381" name="图片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" y="1147"/>
              <a:ext cx="565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5382" name="Group 80"/>
            <p:cNvGrpSpPr/>
            <p:nvPr/>
          </p:nvGrpSpPr>
          <p:grpSpPr bwMode="auto">
            <a:xfrm>
              <a:off x="488" y="1101"/>
              <a:ext cx="1077" cy="278"/>
              <a:chOff x="488" y="1101"/>
              <a:chExt cx="1077" cy="278"/>
            </a:xfrm>
          </p:grpSpPr>
          <p:sp>
            <p:nvSpPr>
              <p:cNvPr id="15383" name="Text Box 30"/>
              <p:cNvSpPr txBox="1">
                <a:spLocks noChangeArrowheads="1"/>
              </p:cNvSpPr>
              <p:nvPr/>
            </p:nvSpPr>
            <p:spPr bwMode="auto">
              <a:xfrm>
                <a:off x="880" y="1126"/>
                <a:ext cx="685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9 0</a:t>
                </a:r>
              </a:p>
            </p:txBody>
          </p:sp>
          <p:sp>
            <p:nvSpPr>
              <p:cNvPr id="15384" name="Text Box 29"/>
              <p:cNvSpPr txBox="1">
                <a:spLocks noChangeArrowheads="1"/>
              </p:cNvSpPr>
              <p:nvPr/>
            </p:nvSpPr>
            <p:spPr bwMode="auto">
              <a:xfrm>
                <a:off x="488" y="1101"/>
                <a:ext cx="427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39</a:t>
                </a:r>
              </a:p>
            </p:txBody>
          </p:sp>
        </p:grpSp>
      </p:grpSp>
      <p:pic>
        <p:nvPicPr>
          <p:cNvPr id="93" name="图片 9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73095" y="4550833"/>
            <a:ext cx="1113884" cy="1684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" name="AutoShape 27"/>
          <p:cNvSpPr>
            <a:spLocks noChangeArrowheads="1"/>
          </p:cNvSpPr>
          <p:nvPr/>
        </p:nvSpPr>
        <p:spPr bwMode="auto">
          <a:xfrm>
            <a:off x="4639146" y="4529695"/>
            <a:ext cx="4379382" cy="527881"/>
          </a:xfrm>
          <a:prstGeom prst="wedgeRoundRectCallout">
            <a:avLst>
              <a:gd name="adj1" fmla="val 44261"/>
              <a:gd name="adj2" fmla="val 85214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/>
          <a:lstStyle/>
          <a:p>
            <a:pPr defTabSz="1219200"/>
            <a:r>
              <a:rPr lang="zh-CN" altLang="en-US" sz="2400" kern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用什么试商方法？需要调商吗？</a:t>
            </a:r>
          </a:p>
        </p:txBody>
      </p:sp>
      <p:sp>
        <p:nvSpPr>
          <p:cNvPr id="95" name="文本框 94"/>
          <p:cNvSpPr txBox="1">
            <a:spLocks noChangeArrowheads="1"/>
          </p:cNvSpPr>
          <p:nvPr/>
        </p:nvSpPr>
        <p:spPr bwMode="auto">
          <a:xfrm>
            <a:off x="1289238" y="2005449"/>
            <a:ext cx="706967" cy="461665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6" name="TextBox 22"/>
          <p:cNvSpPr txBox="1">
            <a:spLocks noChangeArrowheads="1"/>
          </p:cNvSpPr>
          <p:nvPr/>
        </p:nvSpPr>
        <p:spPr bwMode="auto">
          <a:xfrm>
            <a:off x="2375781" y="1976644"/>
            <a:ext cx="5651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8" name="TextBox 22"/>
          <p:cNvSpPr txBox="1">
            <a:spLocks noChangeArrowheads="1"/>
          </p:cNvSpPr>
          <p:nvPr/>
        </p:nvSpPr>
        <p:spPr bwMode="auto">
          <a:xfrm>
            <a:off x="2099922" y="2820366"/>
            <a:ext cx="96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5 4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99" name="直接连接符 98"/>
          <p:cNvCxnSpPr>
            <a:cxnSpLocks noChangeShapeType="1"/>
          </p:cNvCxnSpPr>
          <p:nvPr/>
        </p:nvCxnSpPr>
        <p:spPr bwMode="auto">
          <a:xfrm>
            <a:off x="1822639" y="3370698"/>
            <a:ext cx="119803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0" name="TextBox 22"/>
          <p:cNvSpPr txBox="1">
            <a:spLocks noChangeArrowheads="1"/>
          </p:cNvSpPr>
          <p:nvPr/>
        </p:nvSpPr>
        <p:spPr bwMode="auto">
          <a:xfrm>
            <a:off x="2421655" y="3347416"/>
            <a:ext cx="5651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1" name="文本框 100"/>
          <p:cNvSpPr txBox="1">
            <a:spLocks noChangeArrowheads="1"/>
          </p:cNvSpPr>
          <p:nvPr/>
        </p:nvSpPr>
        <p:spPr bwMode="auto">
          <a:xfrm>
            <a:off x="3928722" y="2005449"/>
            <a:ext cx="706967" cy="461665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" name="TextBox 22"/>
          <p:cNvSpPr txBox="1">
            <a:spLocks noChangeArrowheads="1"/>
          </p:cNvSpPr>
          <p:nvPr/>
        </p:nvSpPr>
        <p:spPr bwMode="auto">
          <a:xfrm>
            <a:off x="5031691" y="1945836"/>
            <a:ext cx="5651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3" name="TextBox 22"/>
          <p:cNvSpPr txBox="1">
            <a:spLocks noChangeArrowheads="1"/>
          </p:cNvSpPr>
          <p:nvPr/>
        </p:nvSpPr>
        <p:spPr bwMode="auto">
          <a:xfrm>
            <a:off x="4762688" y="2820366"/>
            <a:ext cx="9630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7 8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104" name="直接连接符 103"/>
          <p:cNvCxnSpPr>
            <a:cxnSpLocks noChangeShapeType="1"/>
          </p:cNvCxnSpPr>
          <p:nvPr/>
        </p:nvCxnSpPr>
        <p:spPr bwMode="auto">
          <a:xfrm>
            <a:off x="4479056" y="3387632"/>
            <a:ext cx="119803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5" name="TextBox 22"/>
          <p:cNvSpPr txBox="1">
            <a:spLocks noChangeArrowheads="1"/>
          </p:cNvSpPr>
          <p:nvPr/>
        </p:nvSpPr>
        <p:spPr bwMode="auto">
          <a:xfrm>
            <a:off x="4760571" y="3364350"/>
            <a:ext cx="96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1 2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6" name="文本框 105"/>
          <p:cNvSpPr txBox="1">
            <a:spLocks noChangeArrowheads="1"/>
          </p:cNvSpPr>
          <p:nvPr/>
        </p:nvSpPr>
        <p:spPr bwMode="auto">
          <a:xfrm>
            <a:off x="6597838" y="2005449"/>
            <a:ext cx="706967" cy="461665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7" name="TextBox 22"/>
          <p:cNvSpPr txBox="1">
            <a:spLocks noChangeArrowheads="1"/>
          </p:cNvSpPr>
          <p:nvPr/>
        </p:nvSpPr>
        <p:spPr bwMode="auto">
          <a:xfrm>
            <a:off x="7845614" y="1912204"/>
            <a:ext cx="5651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8" name="TextBox 22"/>
          <p:cNvSpPr txBox="1">
            <a:spLocks noChangeArrowheads="1"/>
          </p:cNvSpPr>
          <p:nvPr/>
        </p:nvSpPr>
        <p:spPr bwMode="auto">
          <a:xfrm>
            <a:off x="7321738" y="2820365"/>
            <a:ext cx="12932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2 3 4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109" name="直接连接符 108"/>
          <p:cNvCxnSpPr>
            <a:cxnSpLocks noChangeShapeType="1"/>
          </p:cNvCxnSpPr>
          <p:nvPr/>
        </p:nvCxnSpPr>
        <p:spPr bwMode="auto">
          <a:xfrm>
            <a:off x="7110071" y="3370698"/>
            <a:ext cx="143086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0" name="TextBox 22"/>
          <p:cNvSpPr txBox="1">
            <a:spLocks noChangeArrowheads="1"/>
          </p:cNvSpPr>
          <p:nvPr/>
        </p:nvSpPr>
        <p:spPr bwMode="auto">
          <a:xfrm>
            <a:off x="7626538" y="3355883"/>
            <a:ext cx="9630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1 1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1" name="文本框 110"/>
          <p:cNvSpPr txBox="1">
            <a:spLocks noChangeArrowheads="1"/>
          </p:cNvSpPr>
          <p:nvPr/>
        </p:nvSpPr>
        <p:spPr bwMode="auto">
          <a:xfrm>
            <a:off x="9148422" y="2009682"/>
            <a:ext cx="706967" cy="461665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3" name="TextBox 22"/>
          <p:cNvSpPr txBox="1">
            <a:spLocks noChangeArrowheads="1"/>
          </p:cNvSpPr>
          <p:nvPr/>
        </p:nvSpPr>
        <p:spPr bwMode="auto">
          <a:xfrm>
            <a:off x="10335000" y="1994520"/>
            <a:ext cx="5651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4" name="TextBox 22"/>
          <p:cNvSpPr txBox="1">
            <a:spLocks noChangeArrowheads="1"/>
          </p:cNvSpPr>
          <p:nvPr/>
        </p:nvSpPr>
        <p:spPr bwMode="auto">
          <a:xfrm>
            <a:off x="9868088" y="2816132"/>
            <a:ext cx="12932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2 9 4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115" name="直接连接符 114"/>
          <p:cNvCxnSpPr>
            <a:cxnSpLocks noChangeShapeType="1"/>
          </p:cNvCxnSpPr>
          <p:nvPr/>
        </p:nvCxnSpPr>
        <p:spPr bwMode="auto">
          <a:xfrm>
            <a:off x="9673355" y="3370698"/>
            <a:ext cx="143086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6" name="TextBox 22"/>
          <p:cNvSpPr txBox="1">
            <a:spLocks noChangeArrowheads="1"/>
          </p:cNvSpPr>
          <p:nvPr/>
        </p:nvSpPr>
        <p:spPr bwMode="auto">
          <a:xfrm>
            <a:off x="10488272" y="3355883"/>
            <a:ext cx="9630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二、探索新知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bldLvl="0" animBg="1"/>
      <p:bldP spid="95" grpId="0" bldLvl="0" animBg="1"/>
      <p:bldP spid="96" grpId="0"/>
      <p:bldP spid="98" grpId="0"/>
      <p:bldP spid="100" grpId="0"/>
      <p:bldP spid="101" grpId="0" bldLvl="0" animBg="1"/>
      <p:bldP spid="102" grpId="0"/>
      <p:bldP spid="103" grpId="0"/>
      <p:bldP spid="105" grpId="0"/>
      <p:bldP spid="106" grpId="0" bldLvl="0" animBg="1"/>
      <p:bldP spid="107" grpId="0"/>
      <p:bldP spid="108" grpId="0"/>
      <p:bldP spid="110" grpId="0"/>
      <p:bldP spid="111" grpId="0" bldLvl="0" animBg="1"/>
      <p:bldP spid="113" grpId="0"/>
      <p:bldP spid="114" grpId="0"/>
      <p:bldP spid="1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框 8"/>
          <p:cNvSpPr txBox="1">
            <a:spLocks noChangeArrowheads="1"/>
          </p:cNvSpPr>
          <p:nvPr/>
        </p:nvSpPr>
        <p:spPr bwMode="auto">
          <a:xfrm>
            <a:off x="658813" y="1113396"/>
            <a:ext cx="16802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P77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页</a:t>
            </a:r>
          </a:p>
        </p:txBody>
      </p:sp>
      <p:sp>
        <p:nvSpPr>
          <p:cNvPr id="37" name="TextBox 3"/>
          <p:cNvSpPr txBox="1">
            <a:spLocks noChangeArrowheads="1"/>
          </p:cNvSpPr>
          <p:nvPr/>
        </p:nvSpPr>
        <p:spPr bwMode="auto">
          <a:xfrm>
            <a:off x="766233" y="1868594"/>
            <a:ext cx="562648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defTabSz="1219200">
              <a:defRPr/>
            </a:pP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endParaRPr lang="zh-CN" altLang="en-US" sz="2400" kern="0" dirty="0">
              <a:solidFill>
                <a:schemeClr val="tx1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6389" name="Group 81"/>
          <p:cNvGrpSpPr/>
          <p:nvPr/>
        </p:nvGrpSpPr>
        <p:grpSpPr bwMode="auto">
          <a:xfrm>
            <a:off x="1178984" y="2437978"/>
            <a:ext cx="2285999" cy="700617"/>
            <a:chOff x="488" y="1101"/>
            <a:chExt cx="1080" cy="331"/>
          </a:xfrm>
        </p:grpSpPr>
        <p:pic>
          <p:nvPicPr>
            <p:cNvPr id="16390" name="图片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" y="1147"/>
              <a:ext cx="565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6391" name="Group 80"/>
            <p:cNvGrpSpPr/>
            <p:nvPr/>
          </p:nvGrpSpPr>
          <p:grpSpPr bwMode="auto">
            <a:xfrm>
              <a:off x="488" y="1101"/>
              <a:ext cx="1080" cy="282"/>
              <a:chOff x="488" y="1101"/>
              <a:chExt cx="1080" cy="282"/>
            </a:xfrm>
          </p:grpSpPr>
          <p:sp>
            <p:nvSpPr>
              <p:cNvPr id="16392" name="Text Box 30"/>
              <p:cNvSpPr txBox="1">
                <a:spLocks noChangeArrowheads="1"/>
              </p:cNvSpPr>
              <p:nvPr/>
            </p:nvSpPr>
            <p:spPr bwMode="auto">
              <a:xfrm>
                <a:off x="883" y="1130"/>
                <a:ext cx="685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9 7</a:t>
                </a:r>
              </a:p>
            </p:txBody>
          </p:sp>
          <p:sp>
            <p:nvSpPr>
              <p:cNvPr id="16393" name="Text Box 29"/>
              <p:cNvSpPr txBox="1">
                <a:spLocks noChangeArrowheads="1"/>
              </p:cNvSpPr>
              <p:nvPr/>
            </p:nvSpPr>
            <p:spPr bwMode="auto">
              <a:xfrm>
                <a:off x="488" y="1101"/>
                <a:ext cx="427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17</a:t>
                </a:r>
              </a:p>
            </p:txBody>
          </p:sp>
        </p:grpSp>
      </p:grpSp>
      <p:grpSp>
        <p:nvGrpSpPr>
          <p:cNvPr id="16394" name="Group 81"/>
          <p:cNvGrpSpPr/>
          <p:nvPr/>
        </p:nvGrpSpPr>
        <p:grpSpPr bwMode="auto">
          <a:xfrm>
            <a:off x="6477000" y="2437978"/>
            <a:ext cx="2184401" cy="700617"/>
            <a:chOff x="530" y="1101"/>
            <a:chExt cx="1032" cy="331"/>
          </a:xfrm>
        </p:grpSpPr>
        <p:pic>
          <p:nvPicPr>
            <p:cNvPr id="16395" name="图片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" y="1147"/>
              <a:ext cx="716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6396" name="Group 80"/>
            <p:cNvGrpSpPr/>
            <p:nvPr/>
          </p:nvGrpSpPr>
          <p:grpSpPr bwMode="auto">
            <a:xfrm>
              <a:off x="530" y="1101"/>
              <a:ext cx="1032" cy="279"/>
              <a:chOff x="530" y="1101"/>
              <a:chExt cx="1032" cy="279"/>
            </a:xfrm>
          </p:grpSpPr>
          <p:sp>
            <p:nvSpPr>
              <p:cNvPr id="16397" name="Text Box 29"/>
              <p:cNvSpPr txBox="1">
                <a:spLocks noChangeArrowheads="1"/>
              </p:cNvSpPr>
              <p:nvPr/>
            </p:nvSpPr>
            <p:spPr bwMode="auto">
              <a:xfrm>
                <a:off x="530" y="1101"/>
                <a:ext cx="427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28</a:t>
                </a:r>
              </a:p>
            </p:txBody>
          </p:sp>
          <p:sp>
            <p:nvSpPr>
              <p:cNvPr id="16398" name="Text Box 30"/>
              <p:cNvSpPr txBox="1">
                <a:spLocks noChangeArrowheads="1"/>
              </p:cNvSpPr>
              <p:nvPr/>
            </p:nvSpPr>
            <p:spPr bwMode="auto">
              <a:xfrm>
                <a:off x="877" y="1127"/>
                <a:ext cx="685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1 9 9</a:t>
                </a:r>
              </a:p>
            </p:txBody>
          </p:sp>
        </p:grpSp>
      </p:grpSp>
      <p:grpSp>
        <p:nvGrpSpPr>
          <p:cNvPr id="16399" name="Group 81"/>
          <p:cNvGrpSpPr/>
          <p:nvPr/>
        </p:nvGrpSpPr>
        <p:grpSpPr bwMode="auto">
          <a:xfrm>
            <a:off x="9036050" y="2437978"/>
            <a:ext cx="2180166" cy="700617"/>
            <a:chOff x="530" y="1101"/>
            <a:chExt cx="1030" cy="331"/>
          </a:xfrm>
        </p:grpSpPr>
        <p:pic>
          <p:nvPicPr>
            <p:cNvPr id="16400" name="图片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" y="1147"/>
              <a:ext cx="716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6401" name="Group 80"/>
            <p:cNvGrpSpPr/>
            <p:nvPr/>
          </p:nvGrpSpPr>
          <p:grpSpPr bwMode="auto">
            <a:xfrm>
              <a:off x="530" y="1101"/>
              <a:ext cx="1030" cy="282"/>
              <a:chOff x="530" y="1101"/>
              <a:chExt cx="1030" cy="282"/>
            </a:xfrm>
          </p:grpSpPr>
          <p:sp>
            <p:nvSpPr>
              <p:cNvPr id="16402" name="Text Box 29"/>
              <p:cNvSpPr txBox="1">
                <a:spLocks noChangeArrowheads="1"/>
              </p:cNvSpPr>
              <p:nvPr/>
            </p:nvSpPr>
            <p:spPr bwMode="auto">
              <a:xfrm>
                <a:off x="530" y="1101"/>
                <a:ext cx="427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59</a:t>
                </a:r>
              </a:p>
            </p:txBody>
          </p:sp>
          <p:sp>
            <p:nvSpPr>
              <p:cNvPr id="16403" name="Text Box 30"/>
              <p:cNvSpPr txBox="1">
                <a:spLocks noChangeArrowheads="1"/>
              </p:cNvSpPr>
              <p:nvPr/>
            </p:nvSpPr>
            <p:spPr bwMode="auto">
              <a:xfrm>
                <a:off x="875" y="1130"/>
                <a:ext cx="685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2 9 7</a:t>
                </a:r>
              </a:p>
            </p:txBody>
          </p:sp>
        </p:grpSp>
      </p:grpSp>
      <p:grpSp>
        <p:nvGrpSpPr>
          <p:cNvPr id="16404" name="Group 81"/>
          <p:cNvGrpSpPr/>
          <p:nvPr/>
        </p:nvGrpSpPr>
        <p:grpSpPr bwMode="auto">
          <a:xfrm>
            <a:off x="3826933" y="2437978"/>
            <a:ext cx="2286001" cy="700617"/>
            <a:chOff x="488" y="1101"/>
            <a:chExt cx="1080" cy="331"/>
          </a:xfrm>
        </p:grpSpPr>
        <p:pic>
          <p:nvPicPr>
            <p:cNvPr id="16405" name="图片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" y="1147"/>
              <a:ext cx="565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6406" name="Group 80"/>
            <p:cNvGrpSpPr/>
            <p:nvPr/>
          </p:nvGrpSpPr>
          <p:grpSpPr bwMode="auto">
            <a:xfrm>
              <a:off x="488" y="1101"/>
              <a:ext cx="1080" cy="279"/>
              <a:chOff x="488" y="1101"/>
              <a:chExt cx="1080" cy="279"/>
            </a:xfrm>
          </p:grpSpPr>
          <p:sp>
            <p:nvSpPr>
              <p:cNvPr id="16407" name="Text Box 30"/>
              <p:cNvSpPr txBox="1">
                <a:spLocks noChangeArrowheads="1"/>
              </p:cNvSpPr>
              <p:nvPr/>
            </p:nvSpPr>
            <p:spPr bwMode="auto">
              <a:xfrm>
                <a:off x="883" y="1127"/>
                <a:ext cx="685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8 9</a:t>
                </a:r>
              </a:p>
            </p:txBody>
          </p:sp>
          <p:sp>
            <p:nvSpPr>
              <p:cNvPr id="16408" name="Text Box 29"/>
              <p:cNvSpPr txBox="1">
                <a:spLocks noChangeArrowheads="1"/>
              </p:cNvSpPr>
              <p:nvPr/>
            </p:nvSpPr>
            <p:spPr bwMode="auto">
              <a:xfrm>
                <a:off x="488" y="1101"/>
                <a:ext cx="427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27</a:t>
                </a:r>
              </a:p>
            </p:txBody>
          </p:sp>
        </p:grpSp>
      </p:grpSp>
      <p:pic>
        <p:nvPicPr>
          <p:cNvPr id="58" name="图片 5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40641" y="4660967"/>
            <a:ext cx="1113884" cy="1684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AutoShape 27"/>
          <p:cNvSpPr>
            <a:spLocks noChangeArrowheads="1"/>
          </p:cNvSpPr>
          <p:nvPr/>
        </p:nvSpPr>
        <p:spPr bwMode="auto">
          <a:xfrm>
            <a:off x="4543214" y="4194434"/>
            <a:ext cx="4540250" cy="541933"/>
          </a:xfrm>
          <a:prstGeom prst="wedgeRoundRectCallout">
            <a:avLst>
              <a:gd name="adj1" fmla="val 54197"/>
              <a:gd name="adj2" fmla="val 116604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/>
          <a:lstStyle/>
          <a:p>
            <a:pPr defTabSz="1219200"/>
            <a:r>
              <a:rPr lang="zh-CN" altLang="en-US" sz="2400" kern="0" dirty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用什么试商方法？需要调商吗？</a:t>
            </a:r>
          </a:p>
        </p:txBody>
      </p:sp>
      <p:sp>
        <p:nvSpPr>
          <p:cNvPr id="60" name="文本框 59"/>
          <p:cNvSpPr txBox="1">
            <a:spLocks noChangeArrowheads="1"/>
          </p:cNvSpPr>
          <p:nvPr/>
        </p:nvSpPr>
        <p:spPr bwMode="auto">
          <a:xfrm>
            <a:off x="1185333" y="2090844"/>
            <a:ext cx="706967" cy="461665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63" name="直接连接符 62"/>
          <p:cNvCxnSpPr>
            <a:cxnSpLocks noChangeShapeType="1"/>
          </p:cNvCxnSpPr>
          <p:nvPr/>
        </p:nvCxnSpPr>
        <p:spPr bwMode="auto">
          <a:xfrm>
            <a:off x="1718734" y="3456093"/>
            <a:ext cx="119803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弧形 64"/>
          <p:cNvSpPr/>
          <p:nvPr/>
        </p:nvSpPr>
        <p:spPr>
          <a:xfrm rot="15253682" flipH="1">
            <a:off x="1138767" y="2795694"/>
            <a:ext cx="1350433" cy="774700"/>
          </a:xfrm>
          <a:prstGeom prst="arc">
            <a:avLst>
              <a:gd name="adj1" fmla="val 13840628"/>
              <a:gd name="adj2" fmla="val 90185"/>
            </a:avLst>
          </a:prstGeom>
          <a:noFill/>
          <a:ln w="28575" cap="flat" cmpd="sng" algn="ctr">
            <a:solidFill>
              <a:srgbClr val="FF1515"/>
            </a:solidFill>
            <a:prstDash val="solid"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 defTabSz="1219200">
              <a:defRPr/>
            </a:pPr>
            <a:endParaRPr lang="zh-CN" altLang="en-US" sz="2400" kern="0">
              <a:solidFill>
                <a:prstClr val="black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6" name="矩形 65"/>
          <p:cNvSpPr>
            <a:spLocks noChangeArrowheads="1"/>
          </p:cNvSpPr>
          <p:nvPr/>
        </p:nvSpPr>
        <p:spPr bwMode="auto">
          <a:xfrm>
            <a:off x="874184" y="3265594"/>
            <a:ext cx="656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FF1515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大</a:t>
            </a:r>
          </a:p>
        </p:txBody>
      </p:sp>
      <p:sp>
        <p:nvSpPr>
          <p:cNvPr id="67" name="TextBox 22"/>
          <p:cNvSpPr txBox="1">
            <a:spLocks noChangeArrowheads="1"/>
          </p:cNvSpPr>
          <p:nvPr/>
        </p:nvSpPr>
        <p:spPr bwMode="auto">
          <a:xfrm>
            <a:off x="2239818" y="2035811"/>
            <a:ext cx="5651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8" name="TextBox 22"/>
          <p:cNvSpPr txBox="1">
            <a:spLocks noChangeArrowheads="1"/>
          </p:cNvSpPr>
          <p:nvPr/>
        </p:nvSpPr>
        <p:spPr bwMode="auto">
          <a:xfrm>
            <a:off x="2000250" y="2916345"/>
            <a:ext cx="9630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6 8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9" name="TextBox 22"/>
          <p:cNvSpPr txBox="1">
            <a:spLocks noChangeArrowheads="1"/>
          </p:cNvSpPr>
          <p:nvPr/>
        </p:nvSpPr>
        <p:spPr bwMode="auto">
          <a:xfrm>
            <a:off x="1993899" y="3481494"/>
            <a:ext cx="96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2 9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1" name="TextBox 22"/>
          <p:cNvSpPr txBox="1">
            <a:spLocks noChangeArrowheads="1"/>
          </p:cNvSpPr>
          <p:nvPr/>
        </p:nvSpPr>
        <p:spPr bwMode="auto">
          <a:xfrm>
            <a:off x="2244052" y="2035811"/>
            <a:ext cx="5651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endParaRPr lang="zh-CN" altLang="en-US" sz="2400" kern="0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2" name="TextBox 22"/>
          <p:cNvSpPr txBox="1">
            <a:spLocks noChangeArrowheads="1"/>
          </p:cNvSpPr>
          <p:nvPr/>
        </p:nvSpPr>
        <p:spPr bwMode="auto">
          <a:xfrm>
            <a:off x="2002366" y="2912111"/>
            <a:ext cx="8487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8 5</a:t>
            </a:r>
            <a:endParaRPr lang="zh-CN" altLang="en-US" sz="2400" kern="0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3" name="TextBox 22"/>
          <p:cNvSpPr txBox="1">
            <a:spLocks noChangeArrowheads="1"/>
          </p:cNvSpPr>
          <p:nvPr/>
        </p:nvSpPr>
        <p:spPr bwMode="auto">
          <a:xfrm>
            <a:off x="1998133" y="3477260"/>
            <a:ext cx="7641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1 2</a:t>
            </a:r>
            <a:endParaRPr lang="zh-CN" altLang="en-US" sz="2400" kern="0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5" name="文本框 74"/>
          <p:cNvSpPr txBox="1">
            <a:spLocks noChangeArrowheads="1"/>
          </p:cNvSpPr>
          <p:nvPr/>
        </p:nvSpPr>
        <p:spPr bwMode="auto">
          <a:xfrm>
            <a:off x="3822700" y="2090844"/>
            <a:ext cx="706967" cy="461665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6" name="TextBox 22"/>
          <p:cNvSpPr txBox="1">
            <a:spLocks noChangeArrowheads="1"/>
          </p:cNvSpPr>
          <p:nvPr/>
        </p:nvSpPr>
        <p:spPr bwMode="auto">
          <a:xfrm>
            <a:off x="4927620" y="1989815"/>
            <a:ext cx="5651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7" name="TextBox 22"/>
          <p:cNvSpPr txBox="1">
            <a:spLocks noChangeArrowheads="1"/>
          </p:cNvSpPr>
          <p:nvPr/>
        </p:nvSpPr>
        <p:spPr bwMode="auto">
          <a:xfrm>
            <a:off x="4639733" y="2890944"/>
            <a:ext cx="8360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5 4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78" name="直接连接符 77"/>
          <p:cNvCxnSpPr>
            <a:cxnSpLocks noChangeShapeType="1"/>
          </p:cNvCxnSpPr>
          <p:nvPr/>
        </p:nvCxnSpPr>
        <p:spPr bwMode="auto">
          <a:xfrm>
            <a:off x="4387851" y="3432811"/>
            <a:ext cx="119803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9" name="TextBox 22"/>
          <p:cNvSpPr txBox="1">
            <a:spLocks noChangeArrowheads="1"/>
          </p:cNvSpPr>
          <p:nvPr/>
        </p:nvSpPr>
        <p:spPr bwMode="auto">
          <a:xfrm>
            <a:off x="4639733" y="3394711"/>
            <a:ext cx="8360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3 5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0" name="弧形 79"/>
          <p:cNvSpPr/>
          <p:nvPr/>
        </p:nvSpPr>
        <p:spPr>
          <a:xfrm rot="15253682" flipH="1">
            <a:off x="3788834" y="2795694"/>
            <a:ext cx="1350433" cy="774700"/>
          </a:xfrm>
          <a:prstGeom prst="arc">
            <a:avLst>
              <a:gd name="adj1" fmla="val 13840628"/>
              <a:gd name="adj2" fmla="val 90185"/>
            </a:avLst>
          </a:prstGeom>
          <a:noFill/>
          <a:ln w="28575" cap="flat" cmpd="sng" algn="ctr">
            <a:solidFill>
              <a:srgbClr val="FF1515"/>
            </a:solidFill>
            <a:prstDash val="solid"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 defTabSz="1219200">
              <a:defRPr/>
            </a:pPr>
            <a:endParaRPr lang="zh-CN" altLang="en-US" sz="2400" kern="0">
              <a:solidFill>
                <a:prstClr val="black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1" name="矩形 80"/>
          <p:cNvSpPr>
            <a:spLocks noChangeArrowheads="1"/>
          </p:cNvSpPr>
          <p:nvPr/>
        </p:nvSpPr>
        <p:spPr bwMode="auto">
          <a:xfrm>
            <a:off x="3524251" y="3265594"/>
            <a:ext cx="656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FF1515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大</a:t>
            </a:r>
          </a:p>
        </p:txBody>
      </p:sp>
      <p:sp>
        <p:nvSpPr>
          <p:cNvPr id="82" name="TextBox 22"/>
          <p:cNvSpPr txBox="1">
            <a:spLocks noChangeArrowheads="1"/>
          </p:cNvSpPr>
          <p:nvPr/>
        </p:nvSpPr>
        <p:spPr bwMode="auto">
          <a:xfrm>
            <a:off x="4925503" y="1987698"/>
            <a:ext cx="5651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endParaRPr lang="zh-CN" altLang="en-US" sz="2400" kern="0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3" name="TextBox 22"/>
          <p:cNvSpPr txBox="1">
            <a:spLocks noChangeArrowheads="1"/>
          </p:cNvSpPr>
          <p:nvPr/>
        </p:nvSpPr>
        <p:spPr bwMode="auto">
          <a:xfrm>
            <a:off x="4667250" y="2890944"/>
            <a:ext cx="8360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8 1</a:t>
            </a:r>
            <a:endParaRPr lang="zh-CN" altLang="en-US" sz="2400" kern="0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4" name="TextBox 22"/>
          <p:cNvSpPr txBox="1">
            <a:spLocks noChangeArrowheads="1"/>
          </p:cNvSpPr>
          <p:nvPr/>
        </p:nvSpPr>
        <p:spPr bwMode="auto">
          <a:xfrm>
            <a:off x="4882235" y="3390478"/>
            <a:ext cx="8360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endParaRPr lang="zh-CN" altLang="en-US" sz="2400" kern="0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5" name="文本框 84"/>
          <p:cNvSpPr txBox="1">
            <a:spLocks noChangeArrowheads="1"/>
          </p:cNvSpPr>
          <p:nvPr/>
        </p:nvSpPr>
        <p:spPr bwMode="auto">
          <a:xfrm>
            <a:off x="6472767" y="2084493"/>
            <a:ext cx="706967" cy="461665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6" name="TextBox 22"/>
          <p:cNvSpPr txBox="1">
            <a:spLocks noChangeArrowheads="1"/>
          </p:cNvSpPr>
          <p:nvPr/>
        </p:nvSpPr>
        <p:spPr bwMode="auto">
          <a:xfrm>
            <a:off x="7723181" y="2039698"/>
            <a:ext cx="5651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7" name="TextBox 22"/>
          <p:cNvSpPr txBox="1">
            <a:spLocks noChangeArrowheads="1"/>
          </p:cNvSpPr>
          <p:nvPr/>
        </p:nvSpPr>
        <p:spPr bwMode="auto">
          <a:xfrm>
            <a:off x="7217833" y="2890944"/>
            <a:ext cx="11049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1 6 8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88" name="直接连接符 87"/>
          <p:cNvCxnSpPr>
            <a:cxnSpLocks noChangeShapeType="1"/>
          </p:cNvCxnSpPr>
          <p:nvPr/>
        </p:nvCxnSpPr>
        <p:spPr bwMode="auto">
          <a:xfrm>
            <a:off x="7088717" y="3447627"/>
            <a:ext cx="135678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9" name="TextBox 22"/>
          <p:cNvSpPr txBox="1">
            <a:spLocks noChangeArrowheads="1"/>
          </p:cNvSpPr>
          <p:nvPr/>
        </p:nvSpPr>
        <p:spPr bwMode="auto">
          <a:xfrm>
            <a:off x="7507817" y="3398945"/>
            <a:ext cx="96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3 1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0" name="弧形 89"/>
          <p:cNvSpPr/>
          <p:nvPr/>
        </p:nvSpPr>
        <p:spPr>
          <a:xfrm rot="15253682" flipH="1">
            <a:off x="6515100" y="2757594"/>
            <a:ext cx="1350433" cy="774700"/>
          </a:xfrm>
          <a:prstGeom prst="arc">
            <a:avLst>
              <a:gd name="adj1" fmla="val 13840628"/>
              <a:gd name="adj2" fmla="val 90185"/>
            </a:avLst>
          </a:prstGeom>
          <a:noFill/>
          <a:ln w="28575" cap="flat" cmpd="sng" algn="ctr">
            <a:solidFill>
              <a:srgbClr val="FF1515"/>
            </a:solidFill>
            <a:prstDash val="solid"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 defTabSz="1219200">
              <a:defRPr/>
            </a:pPr>
            <a:endParaRPr lang="zh-CN" altLang="en-US" sz="2400" kern="0">
              <a:solidFill>
                <a:prstClr val="black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1" name="矩形 90"/>
          <p:cNvSpPr>
            <a:spLocks noChangeArrowheads="1"/>
          </p:cNvSpPr>
          <p:nvPr/>
        </p:nvSpPr>
        <p:spPr bwMode="auto">
          <a:xfrm>
            <a:off x="6250517" y="3227494"/>
            <a:ext cx="656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FF1515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大</a:t>
            </a:r>
          </a:p>
        </p:txBody>
      </p:sp>
      <p:sp>
        <p:nvSpPr>
          <p:cNvPr id="92" name="TextBox 22"/>
          <p:cNvSpPr txBox="1">
            <a:spLocks noChangeArrowheads="1"/>
          </p:cNvSpPr>
          <p:nvPr/>
        </p:nvSpPr>
        <p:spPr bwMode="auto">
          <a:xfrm>
            <a:off x="7725298" y="2039698"/>
            <a:ext cx="5651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endParaRPr lang="zh-CN" altLang="en-US" sz="2400" kern="0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3" name="TextBox 22"/>
          <p:cNvSpPr txBox="1">
            <a:spLocks noChangeArrowheads="1"/>
          </p:cNvSpPr>
          <p:nvPr/>
        </p:nvSpPr>
        <p:spPr bwMode="auto">
          <a:xfrm>
            <a:off x="7217833" y="2886711"/>
            <a:ext cx="12551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1 9 6</a:t>
            </a:r>
            <a:endParaRPr lang="zh-CN" altLang="en-US" sz="2400" kern="0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4" name="TextBox 22"/>
          <p:cNvSpPr txBox="1">
            <a:spLocks noChangeArrowheads="1"/>
          </p:cNvSpPr>
          <p:nvPr/>
        </p:nvSpPr>
        <p:spPr bwMode="auto">
          <a:xfrm>
            <a:off x="7754794" y="3384691"/>
            <a:ext cx="5651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endParaRPr lang="zh-CN" altLang="en-US" sz="2400" kern="0" dirty="0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6" name="文本框 95"/>
          <p:cNvSpPr txBox="1">
            <a:spLocks noChangeArrowheads="1"/>
          </p:cNvSpPr>
          <p:nvPr/>
        </p:nvSpPr>
        <p:spPr bwMode="auto">
          <a:xfrm>
            <a:off x="9036051" y="2080260"/>
            <a:ext cx="706967" cy="461665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7" name="TextBox 22"/>
          <p:cNvSpPr txBox="1">
            <a:spLocks noChangeArrowheads="1"/>
          </p:cNvSpPr>
          <p:nvPr/>
        </p:nvSpPr>
        <p:spPr bwMode="auto">
          <a:xfrm>
            <a:off x="10279205" y="2058864"/>
            <a:ext cx="5651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8" name="TextBox 22"/>
          <p:cNvSpPr txBox="1">
            <a:spLocks noChangeArrowheads="1"/>
          </p:cNvSpPr>
          <p:nvPr/>
        </p:nvSpPr>
        <p:spPr bwMode="auto">
          <a:xfrm>
            <a:off x="9768417" y="2916344"/>
            <a:ext cx="11514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2 3 6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99" name="直接连接符 98"/>
          <p:cNvCxnSpPr>
            <a:cxnSpLocks noChangeShapeType="1"/>
          </p:cNvCxnSpPr>
          <p:nvPr/>
        </p:nvCxnSpPr>
        <p:spPr bwMode="auto">
          <a:xfrm>
            <a:off x="9639299" y="3466677"/>
            <a:ext cx="1356784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0" name="TextBox 22"/>
          <p:cNvSpPr txBox="1">
            <a:spLocks noChangeArrowheads="1"/>
          </p:cNvSpPr>
          <p:nvPr/>
        </p:nvSpPr>
        <p:spPr bwMode="auto">
          <a:xfrm>
            <a:off x="10083799" y="3403178"/>
            <a:ext cx="11514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6 1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1" name="弧形 100"/>
          <p:cNvSpPr/>
          <p:nvPr/>
        </p:nvSpPr>
        <p:spPr>
          <a:xfrm rot="15253682" flipH="1">
            <a:off x="9072034" y="2795694"/>
            <a:ext cx="1350433" cy="774700"/>
          </a:xfrm>
          <a:prstGeom prst="arc">
            <a:avLst>
              <a:gd name="adj1" fmla="val 13840628"/>
              <a:gd name="adj2" fmla="val 90185"/>
            </a:avLst>
          </a:prstGeom>
          <a:noFill/>
          <a:ln w="28575" cap="flat" cmpd="sng" algn="ctr">
            <a:solidFill>
              <a:srgbClr val="FF1515"/>
            </a:solidFill>
            <a:prstDash val="solid"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 defTabSz="1219200">
              <a:defRPr/>
            </a:pPr>
            <a:endParaRPr lang="zh-CN" altLang="en-US" sz="2400" kern="0">
              <a:solidFill>
                <a:prstClr val="black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" name="矩形 101"/>
          <p:cNvSpPr>
            <a:spLocks noChangeArrowheads="1"/>
          </p:cNvSpPr>
          <p:nvPr/>
        </p:nvSpPr>
        <p:spPr bwMode="auto">
          <a:xfrm>
            <a:off x="8807451" y="3265594"/>
            <a:ext cx="656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FF1515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大</a:t>
            </a:r>
          </a:p>
        </p:txBody>
      </p:sp>
      <p:sp>
        <p:nvSpPr>
          <p:cNvPr id="103" name="TextBox 22"/>
          <p:cNvSpPr txBox="1">
            <a:spLocks noChangeArrowheads="1"/>
          </p:cNvSpPr>
          <p:nvPr/>
        </p:nvSpPr>
        <p:spPr bwMode="auto">
          <a:xfrm>
            <a:off x="10298256" y="2069447"/>
            <a:ext cx="5651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endParaRPr lang="zh-CN" altLang="en-US" sz="2400" kern="0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4" name="TextBox 22"/>
          <p:cNvSpPr txBox="1">
            <a:spLocks noChangeArrowheads="1"/>
          </p:cNvSpPr>
          <p:nvPr/>
        </p:nvSpPr>
        <p:spPr bwMode="auto">
          <a:xfrm>
            <a:off x="9770533" y="2912111"/>
            <a:ext cx="12615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2 9 5</a:t>
            </a:r>
            <a:endParaRPr lang="zh-CN" altLang="en-US" sz="2400" kern="0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5" name="TextBox 22"/>
          <p:cNvSpPr txBox="1">
            <a:spLocks noChangeArrowheads="1"/>
          </p:cNvSpPr>
          <p:nvPr/>
        </p:nvSpPr>
        <p:spPr bwMode="auto">
          <a:xfrm>
            <a:off x="10329140" y="3390478"/>
            <a:ext cx="5651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kern="0" dirty="0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二、探索新知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bldLvl="0" animBg="1"/>
      <p:bldP spid="60" grpId="0" bldLvl="0" animBg="1"/>
      <p:bldP spid="66" grpId="0"/>
      <p:bldP spid="66" grpId="1"/>
      <p:bldP spid="67" grpId="0"/>
      <p:bldP spid="67" grpId="1"/>
      <p:bldP spid="68" grpId="0"/>
      <p:bldP spid="68" grpId="1"/>
      <p:bldP spid="69" grpId="0"/>
      <p:bldP spid="69" grpId="1"/>
      <p:bldP spid="71" grpId="0"/>
      <p:bldP spid="72" grpId="0"/>
      <p:bldP spid="73" grpId="0"/>
      <p:bldP spid="75" grpId="0" bldLvl="0" animBg="1"/>
      <p:bldP spid="76" grpId="0"/>
      <p:bldP spid="76" grpId="1"/>
      <p:bldP spid="77" grpId="0"/>
      <p:bldP spid="77" grpId="1"/>
      <p:bldP spid="79" grpId="0"/>
      <p:bldP spid="79" grpId="1"/>
      <p:bldP spid="81" grpId="0"/>
      <p:bldP spid="81" grpId="1"/>
      <p:bldP spid="82" grpId="0"/>
      <p:bldP spid="83" grpId="0"/>
      <p:bldP spid="84" grpId="0"/>
      <p:bldP spid="85" grpId="0" bldLvl="0" animBg="1"/>
      <p:bldP spid="86" grpId="0"/>
      <p:bldP spid="86" grpId="1"/>
      <p:bldP spid="87" grpId="0"/>
      <p:bldP spid="87" grpId="1"/>
      <p:bldP spid="89" grpId="0"/>
      <p:bldP spid="89" grpId="1"/>
      <p:bldP spid="91" grpId="0"/>
      <p:bldP spid="91" grpId="1"/>
      <p:bldP spid="92" grpId="0"/>
      <p:bldP spid="93" grpId="0"/>
      <p:bldP spid="94" grpId="0"/>
      <p:bldP spid="96" grpId="0" bldLvl="0" animBg="1"/>
      <p:bldP spid="97" grpId="0"/>
      <p:bldP spid="97" grpId="1"/>
      <p:bldP spid="98" grpId="0"/>
      <p:bldP spid="98" grpId="1"/>
      <p:bldP spid="100" grpId="0"/>
      <p:bldP spid="100" grpId="1"/>
      <p:bldP spid="102" grpId="0"/>
      <p:bldP spid="102" grpId="1"/>
      <p:bldP spid="103" grpId="0"/>
      <p:bldP spid="104" grpId="0"/>
      <p:bldP spid="10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4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873</Words>
  <Application>Microsoft Office PowerPoint</Application>
  <PresentationFormat>宽屏</PresentationFormat>
  <Paragraphs>286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FandolFang R</vt:lpstr>
      <vt:lpstr>黑体</vt:lpstr>
      <vt:lpstr>思源黑体 CN Medium</vt:lpstr>
      <vt:lpstr>思源黑体 CN Regular</vt:lpstr>
      <vt:lpstr>宋体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4</cp:revision>
  <dcterms:created xsi:type="dcterms:W3CDTF">2020-07-02T02:32:00Z</dcterms:created>
  <dcterms:modified xsi:type="dcterms:W3CDTF">2023-01-17T00:57:04Z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CFE3D0E3B43F4CC7A4302BCB69657A24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