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2"/>
  </p:sldMasterIdLst>
  <p:notesMasterIdLst>
    <p:notesMasterId r:id="rId23"/>
  </p:notesMasterIdLst>
  <p:handoutMasterIdLst>
    <p:handoutMasterId r:id="rId24"/>
  </p:handoutMasterIdLst>
  <p:sldIdLst>
    <p:sldId id="257" r:id="rId3"/>
    <p:sldId id="258" r:id="rId4"/>
    <p:sldId id="259" r:id="rId5"/>
    <p:sldId id="264" r:id="rId6"/>
    <p:sldId id="265" r:id="rId7"/>
    <p:sldId id="260" r:id="rId8"/>
    <p:sldId id="266" r:id="rId9"/>
    <p:sldId id="267" r:id="rId10"/>
    <p:sldId id="268" r:id="rId11"/>
    <p:sldId id="261" r:id="rId12"/>
    <p:sldId id="271" r:id="rId13"/>
    <p:sldId id="270" r:id="rId14"/>
    <p:sldId id="269" r:id="rId15"/>
    <p:sldId id="272" r:id="rId16"/>
    <p:sldId id="262" r:id="rId17"/>
    <p:sldId id="273" r:id="rId18"/>
    <p:sldId id="274" r:id="rId19"/>
    <p:sldId id="275" r:id="rId20"/>
    <p:sldId id="278" r:id="rId21"/>
    <p:sldId id="277"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orient="horz" pos="2364">
          <p15:clr>
            <a:srgbClr val="A4A3A4"/>
          </p15:clr>
        </p15:guide>
        <p15:guide id="3" orient="horz" pos="663">
          <p15:clr>
            <a:srgbClr val="A4A3A4"/>
          </p15:clr>
        </p15:guide>
        <p15:guide id="4" orient="horz" pos="3680">
          <p15:clr>
            <a:srgbClr val="A4A3A4"/>
          </p15:clr>
        </p15:guide>
        <p15:guide id="5" orient="horz" pos="890">
          <p15:clr>
            <a:srgbClr val="A4A3A4"/>
          </p15:clr>
        </p15:guide>
        <p15:guide id="6" orient="horz" pos="2432">
          <p15:clr>
            <a:srgbClr val="A4A3A4"/>
          </p15:clr>
        </p15:guide>
        <p15:guide id="7" pos="3840">
          <p15:clr>
            <a:srgbClr val="A4A3A4"/>
          </p15:clr>
        </p15:guide>
        <p15:guide id="8" pos="869">
          <p15:clr>
            <a:srgbClr val="A4A3A4"/>
          </p15:clr>
        </p15:guide>
        <p15:guide id="9" pos="5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86F"/>
    <a:srgbClr val="84B2BA"/>
    <a:srgbClr val="CEDCCE"/>
    <a:srgbClr val="4B8A91"/>
    <a:srgbClr val="45C68B"/>
    <a:srgbClr val="4AA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1" autoAdjust="0"/>
    <p:restoredTop sz="94651"/>
  </p:normalViewPr>
  <p:slideViewPr>
    <p:cSldViewPr snapToGrid="0" snapToObjects="1" showGuides="1">
      <p:cViewPr>
        <p:scale>
          <a:sx n="75" d="100"/>
          <a:sy n="75" d="100"/>
        </p:scale>
        <p:origin x="-1956" y="-942"/>
      </p:cViewPr>
      <p:guideLst>
        <p:guide orient="horz" pos="3884"/>
        <p:guide orient="horz" pos="2364"/>
        <p:guide orient="horz" pos="663"/>
        <p:guide orient="horz" pos="3680"/>
        <p:guide orient="horz" pos="890"/>
        <p:guide orient="horz" pos="2432"/>
        <p:guide pos="3840"/>
        <p:guide pos="869"/>
        <p:guide pos="57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0C4CE-FF26-47A3-8852-DEF76A957E9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8C02A-D742-41E2-A35D-7B7A4F5D34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
        <p:nvSpPr>
          <p:cNvPr id="11" name="TextBox 10"/>
          <p:cNvSpPr txBox="1"/>
          <p:nvPr userDrawn="1"/>
        </p:nvSpPr>
        <p:spPr>
          <a:xfrm>
            <a:off x="1641004" y="6721475"/>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2023-01-11</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26" Type="http://schemas.microsoft.com/office/2007/relationships/hdphoto" Target="../media/hdphoto6.wdp"/><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5" Type="http://schemas.openxmlformats.org/officeDocument/2006/relationships/image" Target="../media/image6.png"/><Relationship Id="rId2" Type="http://schemas.openxmlformats.org/officeDocument/2006/relationships/slideLayout" Target="../slideLayouts/slideLayout2.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5.wdp"/><Relationship Id="rId5" Type="http://schemas.openxmlformats.org/officeDocument/2006/relationships/slideLayout" Target="../slideLayouts/slideLayout5.xml"/><Relationship Id="rId15" Type="http://schemas.openxmlformats.org/officeDocument/2006/relationships/image" Target="../media/image1.png"/><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microsoft.com/office/2007/relationships/hdphoto" Target="../media/hdphoto4.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8075221" cy="4542312"/>
            <a:chOff x="0" y="0"/>
            <a:chExt cx="12192000" cy="6858000"/>
          </a:xfrm>
        </p:grpSpPr>
        <p:pic>
          <p:nvPicPr>
            <p:cNvPr id="8" name="图片 7"/>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rightnessContrast contrast="20000"/>
                      </a14:imgEffect>
                    </a14:imgLayer>
                  </a14:imgProps>
                </a:ext>
              </a:extLst>
            </a:blip>
            <a:stretch>
              <a:fillRect/>
            </a:stretch>
          </p:blipFill>
          <p:spPr>
            <a:xfrm>
              <a:off x="0" y="0"/>
              <a:ext cx="12192000" cy="5083702"/>
            </a:xfrm>
            <a:prstGeom prst="rect">
              <a:avLst/>
            </a:prstGeom>
          </p:spPr>
        </p:pic>
        <p:pic>
          <p:nvPicPr>
            <p:cNvPr id="9" name="图片 8"/>
            <p:cNvPicPr>
              <a:picLocks noChangeAspect="1"/>
            </p:cNvPicPr>
            <p:nvPr/>
          </p:nvPicPr>
          <p:blipFill rotWithShape="1">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rightnessContrast contrast="20000"/>
                      </a14:imgEffect>
                    </a14:imgLayer>
                  </a14:imgProps>
                </a:ext>
              </a:extLst>
            </a:blip>
            <a:srcRect/>
            <a:stretch>
              <a:fillRect/>
            </a:stretch>
          </p:blipFill>
          <p:spPr>
            <a:xfrm>
              <a:off x="0" y="5083702"/>
              <a:ext cx="12192000" cy="1774298"/>
            </a:xfrm>
            <a:prstGeom prst="rect">
              <a:avLst/>
            </a:prstGeom>
          </p:spPr>
        </p:pic>
      </p:grpSp>
      <p:pic>
        <p:nvPicPr>
          <p:cNvPr id="23" name="图片 22"/>
          <p:cNvPicPr>
            <a:picLocks noChangeAspect="1"/>
          </p:cNvPicPr>
          <p:nvPr/>
        </p:nvPicPr>
        <p:blipFill rotWithShape="1">
          <a:blip r:embed="rId19" cstate="screen">
            <a:duotone>
              <a:schemeClr val="accent3">
                <a:shade val="45000"/>
                <a:satMod val="135000"/>
              </a:schemeClr>
              <a:prstClr val="white"/>
            </a:duotone>
            <a:extLst>
              <a:ext uri="{BEBA8EAE-BF5A-486C-A8C5-ECC9F3942E4B}">
                <a14:imgProps xmlns:a14="http://schemas.microsoft.com/office/drawing/2010/main">
                  <a14:imgLayer r:embed="rId20">
                    <a14:imgEffect>
                      <a14:brightnessContrast contrast="20000"/>
                    </a14:imgEffect>
                  </a14:imgLayer>
                </a14:imgProps>
              </a:ext>
            </a:extLst>
          </a:blip>
          <a:srcRect/>
          <a:stretch>
            <a:fillRect/>
          </a:stretch>
        </p:blipFill>
        <p:spPr>
          <a:xfrm>
            <a:off x="0" y="4319081"/>
            <a:ext cx="8743009" cy="2538919"/>
          </a:xfrm>
          <a:prstGeom prst="rect">
            <a:avLst/>
          </a:prstGeom>
        </p:spPr>
      </p:pic>
      <p:pic>
        <p:nvPicPr>
          <p:cNvPr id="26" name="图片 25"/>
          <p:cNvPicPr>
            <a:picLocks noChangeAspect="1"/>
          </p:cNvPicPr>
          <p:nvPr/>
        </p:nvPicPr>
        <p:blipFill rotWithShape="1">
          <a:blip r:embed="rId21" cstate="screen">
            <a:duotone>
              <a:schemeClr val="accent3">
                <a:shade val="45000"/>
                <a:satMod val="135000"/>
              </a:schemeClr>
              <a:prstClr val="white"/>
            </a:duotone>
            <a:extLst>
              <a:ext uri="{BEBA8EAE-BF5A-486C-A8C5-ECC9F3942E4B}">
                <a14:imgProps xmlns:a14="http://schemas.microsoft.com/office/drawing/2010/main">
                  <a14:imgLayer r:embed="rId22">
                    <a14:imgEffect>
                      <a14:brightnessContrast contrast="20000"/>
                    </a14:imgEffect>
                  </a14:imgLayer>
                </a14:imgProps>
              </a:ext>
            </a:extLst>
          </a:blip>
          <a:srcRect/>
          <a:stretch>
            <a:fillRect/>
          </a:stretch>
        </p:blipFill>
        <p:spPr>
          <a:xfrm>
            <a:off x="8075222" y="4319081"/>
            <a:ext cx="4134886" cy="2538919"/>
          </a:xfrm>
          <a:prstGeom prst="rect">
            <a:avLst/>
          </a:prstGeom>
        </p:spPr>
      </p:pic>
      <p:grpSp>
        <p:nvGrpSpPr>
          <p:cNvPr id="29" name="组合 28"/>
          <p:cNvGrpSpPr/>
          <p:nvPr userDrawn="1"/>
        </p:nvGrpSpPr>
        <p:grpSpPr>
          <a:xfrm>
            <a:off x="8057115" y="0"/>
            <a:ext cx="4134886" cy="4542312"/>
            <a:chOff x="2" y="0"/>
            <a:chExt cx="6242867" cy="6858000"/>
          </a:xfrm>
        </p:grpSpPr>
        <p:pic>
          <p:nvPicPr>
            <p:cNvPr id="30" name="图片 29"/>
            <p:cNvPicPr>
              <a:picLocks noChangeAspect="1"/>
            </p:cNvPicPr>
            <p:nvPr/>
          </p:nvPicPr>
          <p:blipFill rotWithShape="1">
            <a:blip r:embed="rId23" cstate="screen">
              <a:duotone>
                <a:schemeClr val="accent3">
                  <a:shade val="45000"/>
                  <a:satMod val="135000"/>
                </a:schemeClr>
                <a:prstClr val="white"/>
              </a:duotone>
              <a:extLst>
                <a:ext uri="{BEBA8EAE-BF5A-486C-A8C5-ECC9F3942E4B}">
                  <a14:imgProps xmlns:a14="http://schemas.microsoft.com/office/drawing/2010/main">
                    <a14:imgLayer r:embed="rId24">
                      <a14:imgEffect>
                        <a14:brightnessContrast contrast="20000"/>
                      </a14:imgEffect>
                    </a14:imgLayer>
                  </a14:imgProps>
                </a:ext>
              </a:extLst>
            </a:blip>
            <a:srcRect/>
            <a:stretch>
              <a:fillRect/>
            </a:stretch>
          </p:blipFill>
          <p:spPr>
            <a:xfrm>
              <a:off x="2" y="0"/>
              <a:ext cx="6242867" cy="5083703"/>
            </a:xfrm>
            <a:prstGeom prst="rect">
              <a:avLst/>
            </a:prstGeom>
          </p:spPr>
        </p:pic>
        <p:pic>
          <p:nvPicPr>
            <p:cNvPr id="31" name="图片 30"/>
            <p:cNvPicPr>
              <a:picLocks noChangeAspect="1"/>
            </p:cNvPicPr>
            <p:nvPr/>
          </p:nvPicPr>
          <p:blipFill rotWithShape="1">
            <a:blip r:embed="rId25" cstate="screen">
              <a:duotone>
                <a:schemeClr val="accent3">
                  <a:shade val="45000"/>
                  <a:satMod val="135000"/>
                </a:schemeClr>
                <a:prstClr val="white"/>
              </a:duotone>
              <a:extLst>
                <a:ext uri="{BEBA8EAE-BF5A-486C-A8C5-ECC9F3942E4B}">
                  <a14:imgProps xmlns:a14="http://schemas.microsoft.com/office/drawing/2010/main">
                    <a14:imgLayer r:embed="rId26">
                      <a14:imgEffect>
                        <a14:brightnessContrast contrast="20000"/>
                      </a14:imgEffect>
                    </a14:imgLayer>
                  </a14:imgProps>
                </a:ext>
              </a:extLst>
            </a:blip>
            <a:srcRect/>
            <a:stretch>
              <a:fillRect/>
            </a:stretch>
          </p:blipFill>
          <p:spPr>
            <a:xfrm>
              <a:off x="2" y="5083703"/>
              <a:ext cx="6242867" cy="1774297"/>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microsoft.com/office/2007/relationships/hdphoto" Target="../media/hdphoto8.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microsoft.com/office/2007/relationships/hdphoto" Target="../media/hdphoto9.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604288" y="504862"/>
            <a:ext cx="2983424" cy="4268616"/>
          </a:xfrm>
          <a:prstGeom prst="rect">
            <a:avLst/>
          </a:prstGeom>
          <a:solidFill>
            <a:schemeClr val="accent3">
              <a:alpha val="2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115"/>
          <p:cNvPicPr>
            <a:picLocks noChangeAspect="1"/>
          </p:cNvPicPr>
          <p:nvPr/>
        </p:nvPicPr>
        <p:blipFill>
          <a:blip r:embed="rId3" cstate="screen"/>
          <a:srcRect/>
          <a:stretch>
            <a:fillRect/>
          </a:stretch>
        </p:blipFill>
        <p:spPr>
          <a:xfrm>
            <a:off x="8458203" y="4246798"/>
            <a:ext cx="3916801" cy="2611201"/>
          </a:xfrm>
          <a:custGeom>
            <a:avLst/>
            <a:gdLst>
              <a:gd name="connsiteX0" fmla="*/ 954310 w 4549564"/>
              <a:gd name="connsiteY0" fmla="*/ 855901 h 3033043"/>
              <a:gd name="connsiteX1" fmla="*/ 315682 w 4549564"/>
              <a:gd name="connsiteY1" fmla="*/ 928473 h 3033043"/>
              <a:gd name="connsiteX2" fmla="*/ 373739 w 4549564"/>
              <a:gd name="connsiteY2" fmla="*/ 1697730 h 3033043"/>
              <a:gd name="connsiteX3" fmla="*/ 1026882 w 4549564"/>
              <a:gd name="connsiteY3" fmla="*/ 1596130 h 3033043"/>
              <a:gd name="connsiteX4" fmla="*/ 0 w 4549564"/>
              <a:gd name="connsiteY4" fmla="*/ 0 h 3033043"/>
              <a:gd name="connsiteX5" fmla="*/ 4549564 w 4549564"/>
              <a:gd name="connsiteY5" fmla="*/ 0 h 3033043"/>
              <a:gd name="connsiteX6" fmla="*/ 4549564 w 4549564"/>
              <a:gd name="connsiteY6" fmla="*/ 3033043 h 3033043"/>
              <a:gd name="connsiteX7" fmla="*/ 0 w 4549564"/>
              <a:gd name="connsiteY7" fmla="*/ 3033043 h 303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564" h="3033043">
                <a:moveTo>
                  <a:pt x="954310" y="855901"/>
                </a:moveTo>
                <a:lnTo>
                  <a:pt x="315682" y="928473"/>
                </a:lnTo>
                <a:lnTo>
                  <a:pt x="373739" y="1697730"/>
                </a:lnTo>
                <a:lnTo>
                  <a:pt x="1026882" y="1596130"/>
                </a:lnTo>
                <a:close/>
                <a:moveTo>
                  <a:pt x="0" y="0"/>
                </a:moveTo>
                <a:lnTo>
                  <a:pt x="4549564" y="0"/>
                </a:lnTo>
                <a:lnTo>
                  <a:pt x="4549564" y="3033043"/>
                </a:lnTo>
                <a:lnTo>
                  <a:pt x="0" y="3033043"/>
                </a:lnTo>
                <a:close/>
              </a:path>
            </a:pathLst>
          </a:custGeom>
        </p:spPr>
      </p:pic>
      <p:sp>
        <p:nvSpPr>
          <p:cNvPr id="14" name="文本框 13"/>
          <p:cNvSpPr txBox="1"/>
          <p:nvPr/>
        </p:nvSpPr>
        <p:spPr>
          <a:xfrm>
            <a:off x="5188739" y="377012"/>
            <a:ext cx="2492990" cy="4524315"/>
          </a:xfrm>
          <a:prstGeom prst="rect">
            <a:avLst/>
          </a:prstGeom>
          <a:noFill/>
        </p:spPr>
        <p:txBody>
          <a:bodyPr wrap="none" rtlCol="0">
            <a:spAutoFit/>
          </a:bodyPr>
          <a:lstStyle/>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大</a:t>
            </a:r>
            <a:endParaRPr kumimoji="1" lang="en-US" altLang="zh-CN"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endParaRPr>
          </a:p>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暑</a:t>
            </a:r>
          </a:p>
        </p:txBody>
      </p:sp>
      <p:sp>
        <p:nvSpPr>
          <p:cNvPr id="15" name="文本框 14"/>
          <p:cNvSpPr txBox="1"/>
          <p:nvPr/>
        </p:nvSpPr>
        <p:spPr>
          <a:xfrm>
            <a:off x="6946083" y="4293016"/>
            <a:ext cx="662361" cy="307777"/>
          </a:xfrm>
          <a:prstGeom prst="rect">
            <a:avLst/>
          </a:prstGeom>
          <a:noFill/>
        </p:spPr>
        <p:txBody>
          <a:bodyPr wrap="none" rtlCol="0">
            <a:spAutoFit/>
          </a:bodyPr>
          <a:lstStyle/>
          <a:p>
            <a:r>
              <a:rPr lang="en-US" altLang="zh-CN" sz="1400" dirty="0">
                <a:solidFill>
                  <a:srgbClr val="4B8A91"/>
                </a:solidFill>
                <a:latin typeface="Arial" panose="020B0604020202020204" pitchFamily="34" charset="0"/>
                <a:ea typeface="+mj-ea"/>
                <a:cs typeface="Arial" panose="020B0604020202020204" pitchFamily="34" charset="0"/>
              </a:rPr>
              <a:t>7</a:t>
            </a:r>
            <a:r>
              <a:rPr lang="zh-CN" altLang="en-US" sz="1400" dirty="0">
                <a:solidFill>
                  <a:srgbClr val="4B8A91"/>
                </a:solidFill>
                <a:latin typeface="微软雅黑 Light" panose="020B0502040204020203" pitchFamily="34" charset="-122"/>
                <a:ea typeface="微软雅黑 Light" panose="020B0502040204020203" pitchFamily="34" charset="-122"/>
                <a:cs typeface="Alibaba Sans Light" panose="020B0303020203040204" pitchFamily="34" charset="0"/>
              </a:rPr>
              <a:t>／</a:t>
            </a:r>
            <a:r>
              <a:rPr lang="en-US" altLang="zh-CN" sz="1400" dirty="0">
                <a:solidFill>
                  <a:srgbClr val="4B8A91"/>
                </a:solidFill>
                <a:latin typeface="Arial" panose="020B0604020202020204" pitchFamily="34" charset="0"/>
                <a:ea typeface="+mj-ea"/>
                <a:cs typeface="Arial" panose="020B0604020202020204" pitchFamily="34" charset="0"/>
              </a:rPr>
              <a:t>23</a:t>
            </a:r>
            <a:endParaRPr lang="zh-CN" altLang="en-US" sz="1400" dirty="0">
              <a:solidFill>
                <a:srgbClr val="4B8A91"/>
              </a:solidFill>
              <a:latin typeface="Arial" panose="020B0604020202020204" pitchFamily="34" charset="0"/>
              <a:ea typeface="+mj-ea"/>
              <a:cs typeface="Arial" panose="020B0604020202020204" pitchFamily="34" charset="0"/>
            </a:endParaRPr>
          </a:p>
        </p:txBody>
      </p:sp>
      <p:sp>
        <p:nvSpPr>
          <p:cNvPr id="17" name="矩形 16"/>
          <p:cNvSpPr/>
          <p:nvPr/>
        </p:nvSpPr>
        <p:spPr>
          <a:xfrm>
            <a:off x="6925958" y="4535611"/>
            <a:ext cx="816731" cy="184666"/>
          </a:xfrm>
          <a:prstGeom prst="rect">
            <a:avLst/>
          </a:prstGeom>
        </p:spPr>
        <p:txBody>
          <a:bodyPr wrap="square">
            <a:spAutoFit/>
          </a:bodyPr>
          <a:lstStyle/>
          <a:p>
            <a:r>
              <a:rPr lang="zh-CN" altLang="en-US" sz="600" dirty="0">
                <a:solidFill>
                  <a:srgbClr val="4B8A91"/>
                </a:solidFill>
                <a:latin typeface="思源黑体 CN Light" panose="020B0300000000000000" pitchFamily="34" charset="-122"/>
                <a:ea typeface="思源黑体 CN Light" panose="020B0300000000000000" pitchFamily="34" charset="-122"/>
              </a:rPr>
              <a:t>萤火飞  大暑到</a:t>
            </a:r>
          </a:p>
        </p:txBody>
      </p:sp>
      <p:grpSp>
        <p:nvGrpSpPr>
          <p:cNvPr id="70" name="组合 69"/>
          <p:cNvGrpSpPr/>
          <p:nvPr/>
        </p:nvGrpSpPr>
        <p:grpSpPr>
          <a:xfrm>
            <a:off x="4860581" y="707486"/>
            <a:ext cx="369332" cy="1520085"/>
            <a:chOff x="4778644" y="738068"/>
            <a:chExt cx="369332" cy="1520085"/>
          </a:xfrm>
        </p:grpSpPr>
        <p:sp>
          <p:nvSpPr>
            <p:cNvPr id="16" name="文本框 15"/>
            <p:cNvSpPr txBox="1"/>
            <p:nvPr/>
          </p:nvSpPr>
          <p:spPr>
            <a:xfrm>
              <a:off x="4778644" y="1148926"/>
              <a:ext cx="369332" cy="1109227"/>
            </a:xfrm>
            <a:prstGeom prst="rect">
              <a:avLst/>
            </a:prstGeom>
            <a:noFill/>
          </p:spPr>
          <p:txBody>
            <a:bodyPr vert="eaVert" wrap="square" rtlCol="0">
              <a:spAutoFit/>
            </a:bodyPr>
            <a:lstStyle/>
            <a:p>
              <a:pPr algn="dist"/>
              <a:r>
                <a:rPr lang="zh-CN" altLang="en-US" sz="1200" dirty="0">
                  <a:solidFill>
                    <a:srgbClr val="4B8A91"/>
                  </a:solidFill>
                  <a:latin typeface="zktqkt" panose="02010601030101010101" pitchFamily="2" charset="-122"/>
                  <a:ea typeface="zktqkt" panose="02010601030101010101" pitchFamily="2" charset="-122"/>
                </a:rPr>
                <a:t>二十四节气</a:t>
              </a:r>
            </a:p>
          </p:txBody>
        </p:sp>
        <p:grpSp>
          <p:nvGrpSpPr>
            <p:cNvPr id="4" name="组合 3"/>
            <p:cNvGrpSpPr/>
            <p:nvPr/>
          </p:nvGrpSpPr>
          <p:grpSpPr>
            <a:xfrm>
              <a:off x="4805575" y="738068"/>
              <a:ext cx="315471" cy="364219"/>
              <a:chOff x="4276507" y="1054220"/>
              <a:chExt cx="392578" cy="453241"/>
            </a:xfrm>
          </p:grpSpPr>
          <p:pic>
            <p:nvPicPr>
              <p:cNvPr id="3" name="图片 2"/>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287445" y="1077403"/>
                <a:ext cx="369332" cy="430058"/>
              </a:xfrm>
              <a:prstGeom prst="rect">
                <a:avLst/>
              </a:prstGeom>
            </p:spPr>
          </p:pic>
          <p:sp>
            <p:nvSpPr>
              <p:cNvPr id="13" name="文本框 12"/>
              <p:cNvSpPr txBox="1"/>
              <p:nvPr/>
            </p:nvSpPr>
            <p:spPr>
              <a:xfrm>
                <a:off x="4276507" y="1054220"/>
                <a:ext cx="392578" cy="430057"/>
              </a:xfrm>
              <a:prstGeom prst="rect">
                <a:avLst/>
              </a:prstGeom>
              <a:noFill/>
            </p:spPr>
            <p:txBody>
              <a:bodyPr vert="eaVert" wrap="square" rtlCol="0">
                <a:spAutoFit/>
              </a:bodyPr>
              <a:lstStyle/>
              <a:p>
                <a:pPr algn="dist">
                  <a:lnSpc>
                    <a:spcPct val="80000"/>
                  </a:lnSpc>
                </a:pPr>
                <a:r>
                  <a:rPr lang="zh-CN" altLang="en-US" sz="1000" dirty="0">
                    <a:solidFill>
                      <a:schemeClr val="bg1"/>
                    </a:solidFill>
                    <a:latin typeface="XianErTi" pitchFamily="18" charset="-122"/>
                    <a:ea typeface="XianErTi" pitchFamily="18" charset="-122"/>
                  </a:rPr>
                  <a:t>大暑</a:t>
                </a:r>
              </a:p>
            </p:txBody>
          </p:sp>
        </p:grpSp>
      </p:grpSp>
      <p:pic>
        <p:nvPicPr>
          <p:cNvPr id="55" name="图片 54"/>
          <p:cNvPicPr>
            <a:picLocks noChangeAspect="1"/>
          </p:cNvPicPr>
          <p:nvPr/>
        </p:nvPicPr>
        <p:blipFill>
          <a:blip r:embed="rId7" cstate="screen"/>
          <a:stretch>
            <a:fillRect/>
          </a:stretch>
        </p:blipFill>
        <p:spPr>
          <a:xfrm>
            <a:off x="-63149" y="4418835"/>
            <a:ext cx="3839081" cy="2559387"/>
          </a:xfrm>
          <a:prstGeom prst="rect">
            <a:avLst/>
          </a:prstGeom>
        </p:spPr>
      </p:pic>
      <p:pic>
        <p:nvPicPr>
          <p:cNvPr id="57" name="图片 56"/>
          <p:cNvPicPr>
            <a:picLocks noChangeAspect="1"/>
          </p:cNvPicPr>
          <p:nvPr/>
        </p:nvPicPr>
        <p:blipFill rotWithShape="1">
          <a:blip r:embed="rId8"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9" cstate="screen"/>
          <a:srcRect/>
          <a:stretch>
            <a:fillRect/>
          </a:stretch>
        </p:blipFill>
        <p:spPr>
          <a:xfrm>
            <a:off x="4928685" y="5433000"/>
            <a:ext cx="3581400" cy="1168716"/>
          </a:xfrm>
          <a:prstGeom prst="rect">
            <a:avLst/>
          </a:prstGeom>
        </p:spPr>
      </p:pic>
      <p:pic>
        <p:nvPicPr>
          <p:cNvPr id="61" name="图片 60"/>
          <p:cNvPicPr>
            <a:picLocks noChangeAspect="1"/>
          </p:cNvPicPr>
          <p:nvPr/>
        </p:nvPicPr>
        <p:blipFill>
          <a:blip r:embed="rId10" cstate="screen"/>
          <a:stretch>
            <a:fillRect/>
          </a:stretch>
        </p:blipFill>
        <p:spPr>
          <a:xfrm flipH="1">
            <a:off x="5229913" y="2318739"/>
            <a:ext cx="674977" cy="684831"/>
          </a:xfrm>
          <a:prstGeom prst="rect">
            <a:avLst/>
          </a:prstGeom>
        </p:spPr>
      </p:pic>
      <p:cxnSp>
        <p:nvCxnSpPr>
          <p:cNvPr id="69" name="直线连接符 68"/>
          <p:cNvCxnSpPr/>
          <p:nvPr/>
        </p:nvCxnSpPr>
        <p:spPr>
          <a:xfrm>
            <a:off x="5421023" y="504862"/>
            <a:ext cx="0" cy="42686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30602" y="4877722"/>
            <a:ext cx="4348195" cy="338554"/>
          </a:xfrm>
          <a:prstGeom prst="rect">
            <a:avLst/>
          </a:prstGeom>
          <a:ln>
            <a:noFill/>
          </a:ln>
        </p:spPr>
        <p:txBody>
          <a:bodyPr wrap="square">
            <a:spAutoFit/>
          </a:bodyPr>
          <a:lstStyle/>
          <a:p>
            <a:pPr algn="dist"/>
            <a:r>
              <a:rPr lang="zh-CN" altLang="en-US" sz="1600" dirty="0">
                <a:solidFill>
                  <a:schemeClr val="accent1"/>
                </a:solidFill>
                <a:latin typeface="zktqkt" panose="02010601030101010101" pitchFamily="2" charset="-122"/>
                <a:ea typeface="zktqkt" panose="02010601030101010101" pitchFamily="2" charset="-122"/>
              </a:rPr>
              <a:t>山有扶苏 隰有何华</a:t>
            </a:r>
          </a:p>
        </p:txBody>
      </p:sp>
      <p:pic>
        <p:nvPicPr>
          <p:cNvPr id="118" name="图片 117"/>
          <p:cNvPicPr>
            <a:picLocks noChangeAspect="1"/>
          </p:cNvPicPr>
          <p:nvPr/>
        </p:nvPicPr>
        <p:blipFill rotWithShape="1">
          <a:blip r:embed="rId11" cstate="screen"/>
          <a:srcRect/>
          <a:stretch>
            <a:fillRect/>
          </a:stretch>
        </p:blipFill>
        <p:spPr>
          <a:xfrm>
            <a:off x="3890109" y="5768017"/>
            <a:ext cx="1342641" cy="892942"/>
          </a:xfrm>
          <a:prstGeom prst="rect">
            <a:avLst/>
          </a:prstGeom>
        </p:spPr>
      </p:pic>
      <p:cxnSp>
        <p:nvCxnSpPr>
          <p:cNvPr id="120"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3"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5"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8"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1"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椭圆 139"/>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椭圆 140"/>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2"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6"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par>
                                    <p:cTn id="19" presetID="56" presetClass="entr" presetSubtype="0" fill="hold" nodeType="withEffect">
                                      <p:stCondLst>
                                        <p:cond delay="1000"/>
                                      </p:stCondLst>
                                      <p:iterate type="lt">
                                        <p:tmPct val="10000"/>
                                      </p:iterate>
                                      <p:childTnLst>
                                        <p:set>
                                          <p:cBhvr>
                                            <p:cTn id="20" dur="1" fill="hold">
                                              <p:stCondLst>
                                                <p:cond delay="0"/>
                                              </p:stCondLst>
                                            </p:cTn>
                                            <p:tgtEl>
                                              <p:spTgt spid="14">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14">
                                                <p:txEl>
                                                  <p:pRg st="1" end="1"/>
                                                </p:txEl>
                                              </p:spTgt>
                                            </p:tgtEl>
                                            <p:attrNameLst>
                                              <p:attrName>ppt_w</p:attrName>
                                            </p:attrNameLst>
                                          </p:cBhvr>
                                        </p:anim>
                                        <p:anim by="(#ppt_w*0.50)" calcmode="lin" valueType="num">
                                          <p:cBhvr>
                                            <p:cTn id="22" dur="500" decel="50000" autoRev="1" fill="hold">
                                              <p:stCondLst>
                                                <p:cond delay="0"/>
                                              </p:stCondLst>
                                            </p:cTn>
                                            <p:tgtEl>
                                              <p:spTgt spid="14">
                                                <p:txEl>
                                                  <p:pRg st="1" end="1"/>
                                                </p:txEl>
                                              </p:spTgt>
                                            </p:tgtEl>
                                            <p:attrNameLst>
                                              <p:attrName>ppt_x</p:attrName>
                                            </p:attrNameLst>
                                          </p:cBhvr>
                                        </p:anim>
                                        <p:anim from="(-#ppt_h/2)" to="(#ppt_y)" calcmode="lin" valueType="num">
                                          <p:cBhvr>
                                            <p:cTn id="23" dur="1000" fill="hold">
                                              <p:stCondLst>
                                                <p:cond delay="0"/>
                                              </p:stCondLst>
                                            </p:cTn>
                                            <p:tgtEl>
                                              <p:spTgt spid="14">
                                                <p:txEl>
                                                  <p:pRg st="1" end="1"/>
                                                </p:txEl>
                                              </p:spTgt>
                                            </p:tgtEl>
                                            <p:attrNameLst>
                                              <p:attrName>ppt_y</p:attrName>
                                            </p:attrNameLst>
                                          </p:cBhvr>
                                        </p:anim>
                                        <p:animRot by="21600000">
                                          <p:cBhvr>
                                            <p:cTn id="24" dur="1000" fill="hold">
                                              <p:stCondLst>
                                                <p:cond delay="0"/>
                                              </p:stCondLst>
                                            </p:cTn>
                                            <p:tgtEl>
                                              <p:spTgt spid="14">
                                                <p:txEl>
                                                  <p:pRg st="1" end="1"/>
                                                </p:txEl>
                                              </p:spTgt>
                                            </p:tgtEl>
                                            <p:attrNameLst>
                                              <p:attrName>r</p:attrName>
                                            </p:attrNameLst>
                                          </p:cBhvr>
                                        </p:animRo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2" presetClass="entr" presetSubtype="2" fill="hold" grpId="0" nodeType="withEffect">
                                      <p:stCondLst>
                                        <p:cond delay="50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1149"/>
                                </p:stCondLst>
                                <p:childTnLst>
                                  <p:par>
                                    <p:cTn id="38" presetID="55"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p:cTn id="40"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8">
                                                <p:txEl>
                                                  <p:pRg st="0" end="0"/>
                                                </p:txEl>
                                              </p:spTgt>
                                            </p:tgtEl>
                                          </p:cBhvr>
                                        </p:animEffect>
                                      </p:childTnLst>
                                    </p:cTn>
                                  </p:par>
                                  <p:par>
                                    <p:cTn id="43" presetID="2" presetClass="entr" presetSubtype="9" accel="31000" fill="hold" nodeType="withEffect" p14:presetBounceEnd="26000">
                                      <p:stCondLst>
                                        <p:cond delay="1250"/>
                                      </p:stCondLst>
                                      <p:childTnLst>
                                        <p:set>
                                          <p:cBhvr>
                                            <p:cTn id="44" dur="1" fill="hold">
                                              <p:stCondLst>
                                                <p:cond delay="0"/>
                                              </p:stCondLst>
                                            </p:cTn>
                                            <p:tgtEl>
                                              <p:spTgt spid="61"/>
                                            </p:tgtEl>
                                            <p:attrNameLst>
                                              <p:attrName>style.visibility</p:attrName>
                                            </p:attrNameLst>
                                          </p:cBhvr>
                                          <p:to>
                                            <p:strVal val="visible"/>
                                          </p:to>
                                        </p:set>
                                        <p:anim calcmode="lin" valueType="num" p14:bounceEnd="26000">
                                          <p:cBhvr additive="base">
                                            <p:cTn id="45" dur="1500" fill="hold"/>
                                            <p:tgtEl>
                                              <p:spTgt spid="61"/>
                                            </p:tgtEl>
                                            <p:attrNameLst>
                                              <p:attrName>ppt_x</p:attrName>
                                            </p:attrNameLst>
                                          </p:cBhvr>
                                          <p:tavLst>
                                            <p:tav tm="0">
                                              <p:val>
                                                <p:strVal val="0-#ppt_w/2"/>
                                              </p:val>
                                            </p:tav>
                                            <p:tav tm="100000">
                                              <p:val>
                                                <p:strVal val="#ppt_x"/>
                                              </p:val>
                                            </p:tav>
                                          </p:tavLst>
                                        </p:anim>
                                        <p:anim calcmode="lin" valueType="num" p14:bounceEnd="26000">
                                          <p:cBhvr additive="base">
                                            <p:cTn id="46" dur="1500" fill="hold"/>
                                            <p:tgtEl>
                                              <p:spTgt spid="61"/>
                                            </p:tgtEl>
                                            <p:attrNameLst>
                                              <p:attrName>ppt_y</p:attrName>
                                            </p:attrNameLst>
                                          </p:cBhvr>
                                          <p:tavLst>
                                            <p:tav tm="0">
                                              <p:val>
                                                <p:strVal val="0-#ppt_h/2"/>
                                              </p:val>
                                            </p:tav>
                                            <p:tav tm="100000">
                                              <p:val>
                                                <p:strVal val="#ppt_y"/>
                                              </p:val>
                                            </p:tav>
                                          </p:tavLst>
                                        </p:anim>
                                      </p:childTnLst>
                                    </p:cTn>
                                  </p:par>
                                </p:childTnLst>
                              </p:cTn>
                            </p:par>
                            <p:par>
                              <p:cTn id="47" fill="hold">
                                <p:stCondLst>
                                  <p:cond delay="2149"/>
                                </p:stCondLst>
                                <p:childTnLst>
                                  <p:par>
                                    <p:cTn id="48" presetID="22" presetClass="entr" presetSubtype="4"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down)">
                                          <p:cBhvr>
                                            <p:cTn id="50" dur="1000"/>
                                            <p:tgtEl>
                                              <p:spTgt spid="116"/>
                                            </p:tgtEl>
                                          </p:cBhvr>
                                        </p:animEffect>
                                      </p:childTnLst>
                                    </p:cTn>
                                  </p:par>
                                  <p:par>
                                    <p:cTn id="51" presetID="22" presetClass="entr" presetSubtype="4" fill="hold" nodeType="with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1000"/>
                                            <p:tgtEl>
                                              <p:spTgt spid="55"/>
                                            </p:tgtEl>
                                          </p:cBhvr>
                                        </p:animEffect>
                                      </p:childTnLst>
                                    </p:cTn>
                                  </p:par>
                                  <p:par>
                                    <p:cTn id="54" presetID="53" presetClass="entr" presetSubtype="16" fill="hold" nodeType="withEffect">
                                      <p:stCondLst>
                                        <p:cond delay="5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par>
                                    <p:cTn id="59" presetID="53" presetClass="entr" presetSubtype="16" fill="hold" nodeType="withEffect">
                                      <p:stCondLst>
                                        <p:cond delay="250"/>
                                      </p:stCondLst>
                                      <p:childTnLst>
                                        <p:set>
                                          <p:cBhvr>
                                            <p:cTn id="60" dur="1" fill="hold">
                                              <p:stCondLst>
                                                <p:cond delay="0"/>
                                              </p:stCondLst>
                                            </p:cTn>
                                            <p:tgtEl>
                                              <p:spTgt spid="118"/>
                                            </p:tgtEl>
                                            <p:attrNameLst>
                                              <p:attrName>style.visibility</p:attrName>
                                            </p:attrNameLst>
                                          </p:cBhvr>
                                          <p:to>
                                            <p:strVal val="visible"/>
                                          </p:to>
                                        </p:set>
                                        <p:anim calcmode="lin" valueType="num">
                                          <p:cBhvr>
                                            <p:cTn id="61" dur="500" fill="hold"/>
                                            <p:tgtEl>
                                              <p:spTgt spid="118"/>
                                            </p:tgtEl>
                                            <p:attrNameLst>
                                              <p:attrName>ppt_w</p:attrName>
                                            </p:attrNameLst>
                                          </p:cBhvr>
                                          <p:tavLst>
                                            <p:tav tm="0">
                                              <p:val>
                                                <p:fltVal val="0"/>
                                              </p:val>
                                            </p:tav>
                                            <p:tav tm="100000">
                                              <p:val>
                                                <p:strVal val="#ppt_w"/>
                                              </p:val>
                                            </p:tav>
                                          </p:tavLst>
                                        </p:anim>
                                        <p:anim calcmode="lin" valueType="num">
                                          <p:cBhvr>
                                            <p:cTn id="62" dur="500" fill="hold"/>
                                            <p:tgtEl>
                                              <p:spTgt spid="118"/>
                                            </p:tgtEl>
                                            <p:attrNameLst>
                                              <p:attrName>ppt_h</p:attrName>
                                            </p:attrNameLst>
                                          </p:cBhvr>
                                          <p:tavLst>
                                            <p:tav tm="0">
                                              <p:val>
                                                <p:fltVal val="0"/>
                                              </p:val>
                                            </p:tav>
                                            <p:tav tm="100000">
                                              <p:val>
                                                <p:strVal val="#ppt_h"/>
                                              </p:val>
                                            </p:tav>
                                          </p:tavLst>
                                        </p:anim>
                                        <p:animEffect transition="in" filter="fade">
                                          <p:cBhvr>
                                            <p:cTn id="63" dur="500"/>
                                            <p:tgtEl>
                                              <p:spTgt spid="118"/>
                                            </p:tgtEl>
                                          </p:cBhvr>
                                        </p:animEffect>
                                      </p:childTnLst>
                                    </p:cTn>
                                  </p:par>
                                  <p:par>
                                    <p:cTn id="64" presetID="53" presetClass="entr" presetSubtype="16" fill="hold" nodeType="withEffect">
                                      <p:stCondLst>
                                        <p:cond delay="35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22" presetClass="entr" presetSubtype="8" fill="hold" nodeType="withEffect">
                                      <p:stCondLst>
                                        <p:cond delay="35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3149"/>
                                </p:stCondLst>
                                <p:childTnLst>
                                  <p:par>
                                    <p:cTn id="73" presetID="23" presetClass="entr" presetSubtype="16" fill="hold" grpId="0" nodeType="afterEffect">
                                      <p:stCondLst>
                                        <p:cond delay="6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1000" fill="hold"/>
                                            <p:tgtEl>
                                              <p:spTgt spid="124"/>
                                            </p:tgtEl>
                                            <p:attrNameLst>
                                              <p:attrName>ppt_w</p:attrName>
                                            </p:attrNameLst>
                                          </p:cBhvr>
                                          <p:tavLst>
                                            <p:tav tm="0">
                                              <p:val>
                                                <p:fltVal val="0"/>
                                              </p:val>
                                            </p:tav>
                                            <p:tav tm="100000">
                                              <p:val>
                                                <p:strVal val="#ppt_w"/>
                                              </p:val>
                                            </p:tav>
                                          </p:tavLst>
                                        </p:anim>
                                        <p:anim calcmode="lin" valueType="num">
                                          <p:cBhvr>
                                            <p:cTn id="76" dur="1000" fill="hold"/>
                                            <p:tgtEl>
                                              <p:spTgt spid="1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1000" fill="hold"/>
                                            <p:tgtEl>
                                              <p:spTgt spid="132"/>
                                            </p:tgtEl>
                                            <p:attrNameLst>
                                              <p:attrName>ppt_w</p:attrName>
                                            </p:attrNameLst>
                                          </p:cBhvr>
                                          <p:tavLst>
                                            <p:tav tm="0">
                                              <p:val>
                                                <p:fltVal val="0"/>
                                              </p:val>
                                            </p:tav>
                                            <p:tav tm="100000">
                                              <p:val>
                                                <p:strVal val="#ppt_w"/>
                                              </p:val>
                                            </p:tav>
                                          </p:tavLst>
                                        </p:anim>
                                        <p:anim calcmode="lin" valueType="num">
                                          <p:cBhvr>
                                            <p:cTn id="80" dur="1000" fill="hold"/>
                                            <p:tgtEl>
                                              <p:spTgt spid="132"/>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1000" fill="hold"/>
                                            <p:tgtEl>
                                              <p:spTgt spid="144"/>
                                            </p:tgtEl>
                                            <p:attrNameLst>
                                              <p:attrName>ppt_w</p:attrName>
                                            </p:attrNameLst>
                                          </p:cBhvr>
                                          <p:tavLst>
                                            <p:tav tm="0">
                                              <p:val>
                                                <p:fltVal val="0"/>
                                              </p:val>
                                            </p:tav>
                                            <p:tav tm="100000">
                                              <p:val>
                                                <p:strVal val="#ppt_w"/>
                                              </p:val>
                                            </p:tav>
                                          </p:tavLst>
                                        </p:anim>
                                        <p:anim calcmode="lin" valueType="num">
                                          <p:cBhvr>
                                            <p:cTn id="84" dur="1000" fill="hold"/>
                                            <p:tgtEl>
                                              <p:spTgt spid="144"/>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75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1000" fill="hold"/>
                                            <p:tgtEl>
                                              <p:spTgt spid="122"/>
                                            </p:tgtEl>
                                            <p:attrNameLst>
                                              <p:attrName>ppt_w</p:attrName>
                                            </p:attrNameLst>
                                          </p:cBhvr>
                                          <p:tavLst>
                                            <p:tav tm="0">
                                              <p:val>
                                                <p:fltVal val="0"/>
                                              </p:val>
                                            </p:tav>
                                            <p:tav tm="100000">
                                              <p:val>
                                                <p:strVal val="#ppt_w"/>
                                              </p:val>
                                            </p:tav>
                                          </p:tavLst>
                                        </p:anim>
                                        <p:anim calcmode="lin" valueType="num">
                                          <p:cBhvr>
                                            <p:cTn id="88" dur="1000" fill="hold"/>
                                            <p:tgtEl>
                                              <p:spTgt spid="122"/>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200"/>
                                      </p:stCondLst>
                                      <p:childTnLst>
                                        <p:set>
                                          <p:cBhvr>
                                            <p:cTn id="90" dur="1" fill="hold">
                                              <p:stCondLst>
                                                <p:cond delay="0"/>
                                              </p:stCondLst>
                                            </p:cTn>
                                            <p:tgtEl>
                                              <p:spTgt spid="145"/>
                                            </p:tgtEl>
                                            <p:attrNameLst>
                                              <p:attrName>style.visibility</p:attrName>
                                            </p:attrNameLst>
                                          </p:cBhvr>
                                          <p:to>
                                            <p:strVal val="visible"/>
                                          </p:to>
                                        </p:set>
                                        <p:anim calcmode="lin" valueType="num">
                                          <p:cBhvr>
                                            <p:cTn id="91" dur="1000" fill="hold"/>
                                            <p:tgtEl>
                                              <p:spTgt spid="145"/>
                                            </p:tgtEl>
                                            <p:attrNameLst>
                                              <p:attrName>ppt_w</p:attrName>
                                            </p:attrNameLst>
                                          </p:cBhvr>
                                          <p:tavLst>
                                            <p:tav tm="0">
                                              <p:val>
                                                <p:fltVal val="0"/>
                                              </p:val>
                                            </p:tav>
                                            <p:tav tm="100000">
                                              <p:val>
                                                <p:strVal val="#ppt_w"/>
                                              </p:val>
                                            </p:tav>
                                          </p:tavLst>
                                        </p:anim>
                                        <p:anim calcmode="lin" valueType="num">
                                          <p:cBhvr>
                                            <p:cTn id="92" dur="1000" fill="hold"/>
                                            <p:tgtEl>
                                              <p:spTgt spid="145"/>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500"/>
                                      </p:stCondLst>
                                      <p:childTnLst>
                                        <p:set>
                                          <p:cBhvr>
                                            <p:cTn id="94" dur="1" fill="hold">
                                              <p:stCondLst>
                                                <p:cond delay="0"/>
                                              </p:stCondLst>
                                            </p:cTn>
                                            <p:tgtEl>
                                              <p:spTgt spid="130"/>
                                            </p:tgtEl>
                                            <p:attrNameLst>
                                              <p:attrName>style.visibility</p:attrName>
                                            </p:attrNameLst>
                                          </p:cBhvr>
                                          <p:to>
                                            <p:strVal val="visible"/>
                                          </p:to>
                                        </p:set>
                                        <p:anim calcmode="lin" valueType="num">
                                          <p:cBhvr>
                                            <p:cTn id="95" dur="1000" fill="hold"/>
                                            <p:tgtEl>
                                              <p:spTgt spid="130"/>
                                            </p:tgtEl>
                                            <p:attrNameLst>
                                              <p:attrName>ppt_w</p:attrName>
                                            </p:attrNameLst>
                                          </p:cBhvr>
                                          <p:tavLst>
                                            <p:tav tm="0">
                                              <p:val>
                                                <p:fltVal val="0"/>
                                              </p:val>
                                            </p:tav>
                                            <p:tav tm="100000">
                                              <p:val>
                                                <p:strVal val="#ppt_w"/>
                                              </p:val>
                                            </p:tav>
                                          </p:tavLst>
                                        </p:anim>
                                        <p:anim calcmode="lin" valueType="num">
                                          <p:cBhvr>
                                            <p:cTn id="96" dur="1000" fill="hold"/>
                                            <p:tgtEl>
                                              <p:spTgt spid="13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 calcmode="lin" valueType="num">
                                          <p:cBhvr>
                                            <p:cTn id="99" dur="1000" fill="hold"/>
                                            <p:tgtEl>
                                              <p:spTgt spid="126"/>
                                            </p:tgtEl>
                                            <p:attrNameLst>
                                              <p:attrName>ppt_w</p:attrName>
                                            </p:attrNameLst>
                                          </p:cBhvr>
                                          <p:tavLst>
                                            <p:tav tm="0">
                                              <p:val>
                                                <p:fltVal val="0"/>
                                              </p:val>
                                            </p:tav>
                                            <p:tav tm="100000">
                                              <p:val>
                                                <p:strVal val="#ppt_w"/>
                                              </p:val>
                                            </p:tav>
                                          </p:tavLst>
                                        </p:anim>
                                        <p:anim calcmode="lin" valueType="num">
                                          <p:cBhvr>
                                            <p:cTn id="100" dur="1000" fill="hold"/>
                                            <p:tgtEl>
                                              <p:spTgt spid="12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anim calcmode="lin" valueType="num">
                                          <p:cBhvr>
                                            <p:cTn id="103" dur="1000" fill="hold"/>
                                            <p:tgtEl>
                                              <p:spTgt spid="127"/>
                                            </p:tgtEl>
                                            <p:attrNameLst>
                                              <p:attrName>ppt_w</p:attrName>
                                            </p:attrNameLst>
                                          </p:cBhvr>
                                          <p:tavLst>
                                            <p:tav tm="0">
                                              <p:val>
                                                <p:fltVal val="0"/>
                                              </p:val>
                                            </p:tav>
                                            <p:tav tm="100000">
                                              <p:val>
                                                <p:strVal val="#ppt_w"/>
                                              </p:val>
                                            </p:tav>
                                          </p:tavLst>
                                        </p:anim>
                                        <p:anim calcmode="lin" valueType="num">
                                          <p:cBhvr>
                                            <p:cTn id="104" dur="1000" fill="hold"/>
                                            <p:tgtEl>
                                              <p:spTgt spid="12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400"/>
                                      </p:stCondLst>
                                      <p:childTnLst>
                                        <p:set>
                                          <p:cBhvr>
                                            <p:cTn id="106" dur="1" fill="hold">
                                              <p:stCondLst>
                                                <p:cond delay="0"/>
                                              </p:stCondLst>
                                            </p:cTn>
                                            <p:tgtEl>
                                              <p:spTgt spid="139"/>
                                            </p:tgtEl>
                                            <p:attrNameLst>
                                              <p:attrName>style.visibility</p:attrName>
                                            </p:attrNameLst>
                                          </p:cBhvr>
                                          <p:to>
                                            <p:strVal val="visible"/>
                                          </p:to>
                                        </p:set>
                                        <p:anim calcmode="lin" valueType="num">
                                          <p:cBhvr>
                                            <p:cTn id="107" dur="1000" fill="hold"/>
                                            <p:tgtEl>
                                              <p:spTgt spid="139"/>
                                            </p:tgtEl>
                                            <p:attrNameLst>
                                              <p:attrName>ppt_w</p:attrName>
                                            </p:attrNameLst>
                                          </p:cBhvr>
                                          <p:tavLst>
                                            <p:tav tm="0">
                                              <p:val>
                                                <p:fltVal val="0"/>
                                              </p:val>
                                            </p:tav>
                                            <p:tav tm="100000">
                                              <p:val>
                                                <p:strVal val="#ppt_w"/>
                                              </p:val>
                                            </p:tav>
                                          </p:tavLst>
                                        </p:anim>
                                        <p:anim calcmode="lin" valueType="num">
                                          <p:cBhvr>
                                            <p:cTn id="108" dur="1000" fill="hold"/>
                                            <p:tgtEl>
                                              <p:spTgt spid="139"/>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850"/>
                                      </p:stCondLst>
                                      <p:childTnLst>
                                        <p:set>
                                          <p:cBhvr>
                                            <p:cTn id="110" dur="1" fill="hold">
                                              <p:stCondLst>
                                                <p:cond delay="0"/>
                                              </p:stCondLst>
                                            </p:cTn>
                                            <p:tgtEl>
                                              <p:spTgt spid="140"/>
                                            </p:tgtEl>
                                            <p:attrNameLst>
                                              <p:attrName>style.visibility</p:attrName>
                                            </p:attrNameLst>
                                          </p:cBhvr>
                                          <p:to>
                                            <p:strVal val="visible"/>
                                          </p:to>
                                        </p:set>
                                        <p:anim calcmode="lin" valueType="num">
                                          <p:cBhvr>
                                            <p:cTn id="111" dur="1000" fill="hold"/>
                                            <p:tgtEl>
                                              <p:spTgt spid="140"/>
                                            </p:tgtEl>
                                            <p:attrNameLst>
                                              <p:attrName>ppt_w</p:attrName>
                                            </p:attrNameLst>
                                          </p:cBhvr>
                                          <p:tavLst>
                                            <p:tav tm="0">
                                              <p:val>
                                                <p:fltVal val="0"/>
                                              </p:val>
                                            </p:tav>
                                            <p:tav tm="100000">
                                              <p:val>
                                                <p:strVal val="#ppt_w"/>
                                              </p:val>
                                            </p:tav>
                                          </p:tavLst>
                                        </p:anim>
                                        <p:anim calcmode="lin" valueType="num">
                                          <p:cBhvr>
                                            <p:cTn id="112" dur="1000" fill="hold"/>
                                            <p:tgtEl>
                                              <p:spTgt spid="140"/>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370"/>
                                      </p:stCondLst>
                                      <p:childTnLst>
                                        <p:set>
                                          <p:cBhvr>
                                            <p:cTn id="114" dur="1" fill="hold">
                                              <p:stCondLst>
                                                <p:cond delay="0"/>
                                              </p:stCondLst>
                                            </p:cTn>
                                            <p:tgtEl>
                                              <p:spTgt spid="141"/>
                                            </p:tgtEl>
                                            <p:attrNameLst>
                                              <p:attrName>style.visibility</p:attrName>
                                            </p:attrNameLst>
                                          </p:cBhvr>
                                          <p:to>
                                            <p:strVal val="visible"/>
                                          </p:to>
                                        </p:set>
                                        <p:anim calcmode="lin" valueType="num">
                                          <p:cBhvr>
                                            <p:cTn id="115" dur="1000" fill="hold"/>
                                            <p:tgtEl>
                                              <p:spTgt spid="141"/>
                                            </p:tgtEl>
                                            <p:attrNameLst>
                                              <p:attrName>ppt_w</p:attrName>
                                            </p:attrNameLst>
                                          </p:cBhvr>
                                          <p:tavLst>
                                            <p:tav tm="0">
                                              <p:val>
                                                <p:fltVal val="0"/>
                                              </p:val>
                                            </p:tav>
                                            <p:tav tm="100000">
                                              <p:val>
                                                <p:strVal val="#ppt_w"/>
                                              </p:val>
                                            </p:tav>
                                          </p:tavLst>
                                        </p:anim>
                                        <p:anim calcmode="lin" valueType="num">
                                          <p:cBhvr>
                                            <p:cTn id="116" dur="1000" fill="hold"/>
                                            <p:tgtEl>
                                              <p:spTgt spid="141"/>
                                            </p:tgtEl>
                                            <p:attrNameLst>
                                              <p:attrName>ppt_h</p:attrName>
                                            </p:attrNameLst>
                                          </p:cBhvr>
                                          <p:tavLst>
                                            <p:tav tm="0">
                                              <p:val>
                                                <p:fltVal val="0"/>
                                              </p:val>
                                            </p:tav>
                                            <p:tav tm="100000">
                                              <p:val>
                                                <p:strVal val="#ppt_h"/>
                                              </p:val>
                                            </p:tav>
                                          </p:tavLst>
                                        </p:anim>
                                      </p:childTnLst>
                                    </p:cTn>
                                  </p:par>
                                  <p:par>
                                    <p:cTn id="117" presetID="22" presetClass="entr" presetSubtype="1" fill="hold" nodeType="withEffect">
                                      <p:stCondLst>
                                        <p:cond delay="370"/>
                                      </p:stCondLst>
                                      <p:childTnLst>
                                        <p:set>
                                          <p:cBhvr>
                                            <p:cTn id="118" dur="1" fill="hold">
                                              <p:stCondLst>
                                                <p:cond delay="0"/>
                                              </p:stCondLst>
                                            </p:cTn>
                                            <p:tgtEl>
                                              <p:spTgt spid="137"/>
                                            </p:tgtEl>
                                            <p:attrNameLst>
                                              <p:attrName>style.visibility</p:attrName>
                                            </p:attrNameLst>
                                          </p:cBhvr>
                                          <p:to>
                                            <p:strVal val="visible"/>
                                          </p:to>
                                        </p:set>
                                        <p:animEffect transition="in" filter="wipe(up)">
                                          <p:cBhvr>
                                            <p:cTn id="119" dur="1000"/>
                                            <p:tgtEl>
                                              <p:spTgt spid="137"/>
                                            </p:tgtEl>
                                          </p:cBhvr>
                                        </p:animEffect>
                                      </p:childTnLst>
                                    </p:cTn>
                                  </p:par>
                                  <p:par>
                                    <p:cTn id="120" presetID="22" presetClass="entr" presetSubtype="1" fill="hold" nodeType="withEffect">
                                      <p:stCondLst>
                                        <p:cond delay="370"/>
                                      </p:stCondLst>
                                      <p:childTnLst>
                                        <p:set>
                                          <p:cBhvr>
                                            <p:cTn id="121" dur="1" fill="hold">
                                              <p:stCondLst>
                                                <p:cond delay="0"/>
                                              </p:stCondLst>
                                            </p:cTn>
                                            <p:tgtEl>
                                              <p:spTgt spid="146"/>
                                            </p:tgtEl>
                                            <p:attrNameLst>
                                              <p:attrName>style.visibility</p:attrName>
                                            </p:attrNameLst>
                                          </p:cBhvr>
                                          <p:to>
                                            <p:strVal val="visible"/>
                                          </p:to>
                                        </p:set>
                                        <p:animEffect transition="in" filter="wipe(up)">
                                          <p:cBhvr>
                                            <p:cTn id="122" dur="1000"/>
                                            <p:tgtEl>
                                              <p:spTgt spid="146"/>
                                            </p:tgtEl>
                                          </p:cBhvr>
                                        </p:animEffect>
                                      </p:childTnLst>
                                    </p:cTn>
                                  </p:par>
                                  <p:par>
                                    <p:cTn id="123" presetID="22" presetClass="entr" presetSubtype="1" fill="hold" nodeType="withEffect">
                                      <p:stCondLst>
                                        <p:cond delay="10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1000"/>
                                            <p:tgtEl>
                                              <p:spTgt spid="131"/>
                                            </p:tgtEl>
                                          </p:cBhvr>
                                        </p:animEffect>
                                      </p:childTnLst>
                                    </p:cTn>
                                  </p:par>
                                  <p:par>
                                    <p:cTn id="126" presetID="22" presetClass="entr" presetSubtype="1" fill="hold" nodeType="withEffect">
                                      <p:stCondLst>
                                        <p:cond delay="750"/>
                                      </p:stCondLst>
                                      <p:childTnLst>
                                        <p:set>
                                          <p:cBhvr>
                                            <p:cTn id="127" dur="1" fill="hold">
                                              <p:stCondLst>
                                                <p:cond delay="0"/>
                                              </p:stCondLst>
                                            </p:cTn>
                                            <p:tgtEl>
                                              <p:spTgt spid="121"/>
                                            </p:tgtEl>
                                            <p:attrNameLst>
                                              <p:attrName>style.visibility</p:attrName>
                                            </p:attrNameLst>
                                          </p:cBhvr>
                                          <p:to>
                                            <p:strVal val="visible"/>
                                          </p:to>
                                        </p:set>
                                        <p:animEffect transition="in" filter="wipe(up)">
                                          <p:cBhvr>
                                            <p:cTn id="128" dur="1000"/>
                                            <p:tgtEl>
                                              <p:spTgt spid="121"/>
                                            </p:tgtEl>
                                          </p:cBhvr>
                                        </p:animEffect>
                                      </p:childTnLst>
                                    </p:cTn>
                                  </p:par>
                                  <p:par>
                                    <p:cTn id="129" presetID="22" presetClass="entr" presetSubtype="1" fill="hold" nodeType="withEffect">
                                      <p:stCondLst>
                                        <p:cond delay="370"/>
                                      </p:stCondLst>
                                      <p:childTnLst>
                                        <p:set>
                                          <p:cBhvr>
                                            <p:cTn id="130" dur="1" fill="hold">
                                              <p:stCondLst>
                                                <p:cond delay="0"/>
                                              </p:stCondLst>
                                            </p:cTn>
                                            <p:tgtEl>
                                              <p:spTgt spid="134"/>
                                            </p:tgtEl>
                                            <p:attrNameLst>
                                              <p:attrName>style.visibility</p:attrName>
                                            </p:attrNameLst>
                                          </p:cBhvr>
                                          <p:to>
                                            <p:strVal val="visible"/>
                                          </p:to>
                                        </p:set>
                                        <p:animEffect transition="in" filter="wipe(up)">
                                          <p:cBhvr>
                                            <p:cTn id="131" dur="1000"/>
                                            <p:tgtEl>
                                              <p:spTgt spid="134"/>
                                            </p:tgtEl>
                                          </p:cBhvr>
                                        </p:animEffect>
                                      </p:childTnLst>
                                    </p:cTn>
                                  </p:par>
                                  <p:par>
                                    <p:cTn id="132" presetID="22" presetClass="entr" presetSubtype="1" fill="hold" nodeType="withEffect">
                                      <p:stCondLst>
                                        <p:cond delay="150"/>
                                      </p:stCondLst>
                                      <p:childTnLst>
                                        <p:set>
                                          <p:cBhvr>
                                            <p:cTn id="133" dur="1" fill="hold">
                                              <p:stCondLst>
                                                <p:cond delay="0"/>
                                              </p:stCondLst>
                                            </p:cTn>
                                            <p:tgtEl>
                                              <p:spTgt spid="120"/>
                                            </p:tgtEl>
                                            <p:attrNameLst>
                                              <p:attrName>style.visibility</p:attrName>
                                            </p:attrNameLst>
                                          </p:cBhvr>
                                          <p:to>
                                            <p:strVal val="visible"/>
                                          </p:to>
                                        </p:set>
                                        <p:animEffect transition="in" filter="wipe(up)">
                                          <p:cBhvr>
                                            <p:cTn id="134" dur="1000"/>
                                            <p:tgtEl>
                                              <p:spTgt spid="120"/>
                                            </p:tgtEl>
                                          </p:cBhvr>
                                        </p:animEffect>
                                      </p:childTnLst>
                                    </p:cTn>
                                  </p:par>
                                  <p:par>
                                    <p:cTn id="135" presetID="22" presetClass="entr" presetSubtype="1" fill="hold" nodeType="withEffect">
                                      <p:stCondLst>
                                        <p:cond delay="200"/>
                                      </p:stCondLst>
                                      <p:childTnLst>
                                        <p:set>
                                          <p:cBhvr>
                                            <p:cTn id="136" dur="1" fill="hold">
                                              <p:stCondLst>
                                                <p:cond delay="0"/>
                                              </p:stCondLst>
                                            </p:cTn>
                                            <p:tgtEl>
                                              <p:spTgt spid="133"/>
                                            </p:tgtEl>
                                            <p:attrNameLst>
                                              <p:attrName>style.visibility</p:attrName>
                                            </p:attrNameLst>
                                          </p:cBhvr>
                                          <p:to>
                                            <p:strVal val="visible"/>
                                          </p:to>
                                        </p:set>
                                        <p:animEffect transition="in" filter="wipe(up)">
                                          <p:cBhvr>
                                            <p:cTn id="137" dur="1000"/>
                                            <p:tgtEl>
                                              <p:spTgt spid="133"/>
                                            </p:tgtEl>
                                          </p:cBhvr>
                                        </p:animEffect>
                                      </p:childTnLst>
                                    </p:cTn>
                                  </p:par>
                                  <p:par>
                                    <p:cTn id="138" presetID="22" presetClass="entr" presetSubtype="1" fill="hold" nodeType="withEffect">
                                      <p:stCondLst>
                                        <p:cond delay="300"/>
                                      </p:stCondLst>
                                      <p:childTnLst>
                                        <p:set>
                                          <p:cBhvr>
                                            <p:cTn id="139" dur="1" fill="hold">
                                              <p:stCondLst>
                                                <p:cond delay="0"/>
                                              </p:stCondLst>
                                            </p:cTn>
                                            <p:tgtEl>
                                              <p:spTgt spid="143"/>
                                            </p:tgtEl>
                                            <p:attrNameLst>
                                              <p:attrName>style.visibility</p:attrName>
                                            </p:attrNameLst>
                                          </p:cBhvr>
                                          <p:to>
                                            <p:strVal val="visible"/>
                                          </p:to>
                                        </p:set>
                                        <p:animEffect transition="in" filter="wipe(up)">
                                          <p:cBhvr>
                                            <p:cTn id="140" dur="1000"/>
                                            <p:tgtEl>
                                              <p:spTgt spid="143"/>
                                            </p:tgtEl>
                                          </p:cBhvr>
                                        </p:animEffect>
                                      </p:childTnLst>
                                    </p:cTn>
                                  </p:par>
                                  <p:par>
                                    <p:cTn id="141" presetID="22" presetClass="entr" presetSubtype="1" fill="hold" nodeType="withEffect">
                                      <p:stCondLst>
                                        <p:cond delay="250"/>
                                      </p:stCondLst>
                                      <p:childTnLst>
                                        <p:set>
                                          <p:cBhvr>
                                            <p:cTn id="142" dur="1" fill="hold">
                                              <p:stCondLst>
                                                <p:cond delay="0"/>
                                              </p:stCondLst>
                                            </p:cTn>
                                            <p:tgtEl>
                                              <p:spTgt spid="125"/>
                                            </p:tgtEl>
                                            <p:attrNameLst>
                                              <p:attrName>style.visibility</p:attrName>
                                            </p:attrNameLst>
                                          </p:cBhvr>
                                          <p:to>
                                            <p:strVal val="visible"/>
                                          </p:to>
                                        </p:set>
                                        <p:animEffect transition="in" filter="wipe(up)">
                                          <p:cBhvr>
                                            <p:cTn id="143" dur="1000"/>
                                            <p:tgtEl>
                                              <p:spTgt spid="125"/>
                                            </p:tgtEl>
                                          </p:cBhvr>
                                        </p:animEffect>
                                      </p:childTnLst>
                                    </p:cTn>
                                  </p:par>
                                  <p:par>
                                    <p:cTn id="144" presetID="22" presetClass="entr" presetSubtype="1" fill="hold" nodeType="withEffect">
                                      <p:stCondLst>
                                        <p:cond delay="450"/>
                                      </p:stCondLst>
                                      <p:childTnLst>
                                        <p:set>
                                          <p:cBhvr>
                                            <p:cTn id="145" dur="1" fill="hold">
                                              <p:stCondLst>
                                                <p:cond delay="0"/>
                                              </p:stCondLst>
                                            </p:cTn>
                                            <p:tgtEl>
                                              <p:spTgt spid="128"/>
                                            </p:tgtEl>
                                            <p:attrNameLst>
                                              <p:attrName>style.visibility</p:attrName>
                                            </p:attrNameLst>
                                          </p:cBhvr>
                                          <p:to>
                                            <p:strVal val="visible"/>
                                          </p:to>
                                        </p:set>
                                        <p:animEffect transition="in" filter="wipe(up)">
                                          <p:cBhvr>
                                            <p:cTn id="146" dur="1000"/>
                                            <p:tgtEl>
                                              <p:spTgt spid="128"/>
                                            </p:tgtEl>
                                          </p:cBhvr>
                                        </p:animEffect>
                                      </p:childTnLst>
                                    </p:cTn>
                                  </p:par>
                                  <p:par>
                                    <p:cTn id="147" presetID="22" presetClass="entr" presetSubtype="1" fill="hold" nodeType="withEffect">
                                      <p:stCondLst>
                                        <p:cond delay="220"/>
                                      </p:stCondLst>
                                      <p:childTnLst>
                                        <p:set>
                                          <p:cBhvr>
                                            <p:cTn id="148" dur="1" fill="hold">
                                              <p:stCondLst>
                                                <p:cond delay="0"/>
                                              </p:stCondLst>
                                            </p:cTn>
                                            <p:tgtEl>
                                              <p:spTgt spid="142"/>
                                            </p:tgtEl>
                                            <p:attrNameLst>
                                              <p:attrName>style.visibility</p:attrName>
                                            </p:attrNameLst>
                                          </p:cBhvr>
                                          <p:to>
                                            <p:strVal val="visible"/>
                                          </p:to>
                                        </p:set>
                                        <p:animEffect transition="in" filter="wipe(up)">
                                          <p:cBhvr>
                                            <p:cTn id="149" dur="1000"/>
                                            <p:tgtEl>
                                              <p:spTgt spid="142"/>
                                            </p:tgtEl>
                                          </p:cBhvr>
                                        </p:animEffect>
                                      </p:childTnLst>
                                    </p:cTn>
                                  </p:par>
                                  <p:par>
                                    <p:cTn id="150" presetID="22" presetClass="entr" presetSubtype="1" fill="hold" nodeType="withEffect">
                                      <p:stCondLst>
                                        <p:cond delay="370"/>
                                      </p:stCondLst>
                                      <p:childTnLst>
                                        <p:set>
                                          <p:cBhvr>
                                            <p:cTn id="151" dur="1" fill="hold">
                                              <p:stCondLst>
                                                <p:cond delay="0"/>
                                              </p:stCondLst>
                                            </p:cTn>
                                            <p:tgtEl>
                                              <p:spTgt spid="129"/>
                                            </p:tgtEl>
                                            <p:attrNameLst>
                                              <p:attrName>style.visibility</p:attrName>
                                            </p:attrNameLst>
                                          </p:cBhvr>
                                          <p:to>
                                            <p:strVal val="visible"/>
                                          </p:to>
                                        </p:set>
                                        <p:animEffect transition="in" filter="wipe(up)">
                                          <p:cBhvr>
                                            <p:cTn id="152" dur="1000"/>
                                            <p:tgtEl>
                                              <p:spTgt spid="129"/>
                                            </p:tgtEl>
                                          </p:cBhvr>
                                        </p:animEffect>
                                      </p:childTnLst>
                                    </p:cTn>
                                  </p:par>
                                  <p:par>
                                    <p:cTn id="153" presetID="22" presetClass="entr" presetSubtype="1" fill="hold" nodeType="withEffect">
                                      <p:stCondLst>
                                        <p:cond delay="600"/>
                                      </p:stCondLst>
                                      <p:childTnLst>
                                        <p:set>
                                          <p:cBhvr>
                                            <p:cTn id="154" dur="1" fill="hold">
                                              <p:stCondLst>
                                                <p:cond delay="0"/>
                                              </p:stCondLst>
                                            </p:cTn>
                                            <p:tgtEl>
                                              <p:spTgt spid="135"/>
                                            </p:tgtEl>
                                            <p:attrNameLst>
                                              <p:attrName>style.visibility</p:attrName>
                                            </p:attrNameLst>
                                          </p:cBhvr>
                                          <p:to>
                                            <p:strVal val="visible"/>
                                          </p:to>
                                        </p:set>
                                        <p:animEffect transition="in" filter="wipe(up)">
                                          <p:cBhvr>
                                            <p:cTn id="155" dur="1000"/>
                                            <p:tgtEl>
                                              <p:spTgt spid="135"/>
                                            </p:tgtEl>
                                          </p:cBhvr>
                                        </p:animEffect>
                                      </p:childTnLst>
                                    </p:cTn>
                                  </p:par>
                                  <p:par>
                                    <p:cTn id="156" presetID="22" presetClass="entr" presetSubtype="1" fill="hold" nodeType="withEffect">
                                      <p:stCondLst>
                                        <p:cond delay="480"/>
                                      </p:stCondLst>
                                      <p:childTnLst>
                                        <p:set>
                                          <p:cBhvr>
                                            <p:cTn id="157" dur="1" fill="hold">
                                              <p:stCondLst>
                                                <p:cond delay="0"/>
                                              </p:stCondLst>
                                            </p:cTn>
                                            <p:tgtEl>
                                              <p:spTgt spid="138"/>
                                            </p:tgtEl>
                                            <p:attrNameLst>
                                              <p:attrName>style.visibility</p:attrName>
                                            </p:attrNameLst>
                                          </p:cBhvr>
                                          <p:to>
                                            <p:strVal val="visible"/>
                                          </p:to>
                                        </p:set>
                                        <p:animEffect transition="in" filter="wipe(up)">
                                          <p:cBhvr>
                                            <p:cTn id="158" dur="1000"/>
                                            <p:tgtEl>
                                              <p:spTgt spid="138"/>
                                            </p:tgtEl>
                                          </p:cBhvr>
                                        </p:animEffect>
                                      </p:childTnLst>
                                    </p:cTn>
                                  </p:par>
                                  <p:par>
                                    <p:cTn id="159" presetID="22" presetClass="entr" presetSubtype="1" fill="hold" nodeType="withEffect">
                                      <p:stCondLst>
                                        <p:cond delay="900"/>
                                      </p:stCondLst>
                                      <p:childTnLst>
                                        <p:set>
                                          <p:cBhvr>
                                            <p:cTn id="160" dur="1" fill="hold">
                                              <p:stCondLst>
                                                <p:cond delay="0"/>
                                              </p:stCondLst>
                                            </p:cTn>
                                            <p:tgtEl>
                                              <p:spTgt spid="136"/>
                                            </p:tgtEl>
                                            <p:attrNameLst>
                                              <p:attrName>style.visibility</p:attrName>
                                            </p:attrNameLst>
                                          </p:cBhvr>
                                          <p:to>
                                            <p:strVal val="visible"/>
                                          </p:to>
                                        </p:set>
                                        <p:animEffect transition="in" filter="wipe(up)">
                                          <p:cBhvr>
                                            <p:cTn id="161" dur="1000"/>
                                            <p:tgtEl>
                                              <p:spTgt spid="136"/>
                                            </p:tgtEl>
                                          </p:cBhvr>
                                        </p:animEffect>
                                      </p:childTnLst>
                                    </p:cTn>
                                  </p:par>
                                  <p:par>
                                    <p:cTn id="162" presetID="22" presetClass="entr" presetSubtype="1" fill="hold" nodeType="withEffect">
                                      <p:stCondLst>
                                        <p:cond delay="550"/>
                                      </p:stCondLst>
                                      <p:childTnLst>
                                        <p:set>
                                          <p:cBhvr>
                                            <p:cTn id="163" dur="1" fill="hold">
                                              <p:stCondLst>
                                                <p:cond delay="0"/>
                                              </p:stCondLst>
                                            </p:cTn>
                                            <p:tgtEl>
                                              <p:spTgt spid="147"/>
                                            </p:tgtEl>
                                            <p:attrNameLst>
                                              <p:attrName>style.visibility</p:attrName>
                                            </p:attrNameLst>
                                          </p:cBhvr>
                                          <p:to>
                                            <p:strVal val="visible"/>
                                          </p:to>
                                        </p:set>
                                        <p:animEffect transition="in" filter="wipe(up)">
                                          <p:cBhvr>
                                            <p:cTn id="164" dur="1000"/>
                                            <p:tgtEl>
                                              <p:spTgt spid="147"/>
                                            </p:tgtEl>
                                          </p:cBhvr>
                                        </p:animEffect>
                                      </p:childTnLst>
                                    </p:cTn>
                                  </p:par>
                                  <p:par>
                                    <p:cTn id="165" presetID="22" presetClass="entr" presetSubtype="1" fill="hold" nodeType="withEffect">
                                      <p:stCondLst>
                                        <p:cond delay="480"/>
                                      </p:stCondLst>
                                      <p:childTnLst>
                                        <p:set>
                                          <p:cBhvr>
                                            <p:cTn id="166" dur="1" fill="hold">
                                              <p:stCondLst>
                                                <p:cond delay="0"/>
                                              </p:stCondLst>
                                            </p:cTn>
                                            <p:tgtEl>
                                              <p:spTgt spid="123"/>
                                            </p:tgtEl>
                                            <p:attrNameLst>
                                              <p:attrName>style.visibility</p:attrName>
                                            </p:attrNameLst>
                                          </p:cBhvr>
                                          <p:to>
                                            <p:strVal val="visible"/>
                                          </p:to>
                                        </p:set>
                                        <p:animEffect transition="in" filter="wipe(up)">
                                          <p:cBhvr>
                                            <p:cTn id="16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par>
                                    <p:cTn id="19" presetID="56" presetClass="entr" presetSubtype="0" fill="hold" nodeType="withEffect">
                                      <p:stCondLst>
                                        <p:cond delay="1000"/>
                                      </p:stCondLst>
                                      <p:iterate type="lt">
                                        <p:tmPct val="10000"/>
                                      </p:iterate>
                                      <p:childTnLst>
                                        <p:set>
                                          <p:cBhvr>
                                            <p:cTn id="20" dur="1" fill="hold">
                                              <p:stCondLst>
                                                <p:cond delay="0"/>
                                              </p:stCondLst>
                                            </p:cTn>
                                            <p:tgtEl>
                                              <p:spTgt spid="14">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14">
                                                <p:txEl>
                                                  <p:pRg st="1" end="1"/>
                                                </p:txEl>
                                              </p:spTgt>
                                            </p:tgtEl>
                                            <p:attrNameLst>
                                              <p:attrName>ppt_w</p:attrName>
                                            </p:attrNameLst>
                                          </p:cBhvr>
                                        </p:anim>
                                        <p:anim by="(#ppt_w*0.50)" calcmode="lin" valueType="num">
                                          <p:cBhvr>
                                            <p:cTn id="22" dur="500" decel="50000" autoRev="1" fill="hold">
                                              <p:stCondLst>
                                                <p:cond delay="0"/>
                                              </p:stCondLst>
                                            </p:cTn>
                                            <p:tgtEl>
                                              <p:spTgt spid="14">
                                                <p:txEl>
                                                  <p:pRg st="1" end="1"/>
                                                </p:txEl>
                                              </p:spTgt>
                                            </p:tgtEl>
                                            <p:attrNameLst>
                                              <p:attrName>ppt_x</p:attrName>
                                            </p:attrNameLst>
                                          </p:cBhvr>
                                        </p:anim>
                                        <p:anim from="(-#ppt_h/2)" to="(#ppt_y)" calcmode="lin" valueType="num">
                                          <p:cBhvr>
                                            <p:cTn id="23" dur="1000" fill="hold">
                                              <p:stCondLst>
                                                <p:cond delay="0"/>
                                              </p:stCondLst>
                                            </p:cTn>
                                            <p:tgtEl>
                                              <p:spTgt spid="14">
                                                <p:txEl>
                                                  <p:pRg st="1" end="1"/>
                                                </p:txEl>
                                              </p:spTgt>
                                            </p:tgtEl>
                                            <p:attrNameLst>
                                              <p:attrName>ppt_y</p:attrName>
                                            </p:attrNameLst>
                                          </p:cBhvr>
                                        </p:anim>
                                        <p:animRot by="21600000">
                                          <p:cBhvr>
                                            <p:cTn id="24" dur="1000" fill="hold">
                                              <p:stCondLst>
                                                <p:cond delay="0"/>
                                              </p:stCondLst>
                                            </p:cTn>
                                            <p:tgtEl>
                                              <p:spTgt spid="14">
                                                <p:txEl>
                                                  <p:pRg st="1" end="1"/>
                                                </p:txEl>
                                              </p:spTgt>
                                            </p:tgtEl>
                                            <p:attrNameLst>
                                              <p:attrName>r</p:attrName>
                                            </p:attrNameLst>
                                          </p:cBhvr>
                                        </p:animRo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2" presetClass="entr" presetSubtype="2" fill="hold" grpId="0" nodeType="withEffect">
                                      <p:stCondLst>
                                        <p:cond delay="50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1149"/>
                                </p:stCondLst>
                                <p:childTnLst>
                                  <p:par>
                                    <p:cTn id="38" presetID="55"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p:cTn id="40"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8">
                                                <p:txEl>
                                                  <p:pRg st="0" end="0"/>
                                                </p:txEl>
                                              </p:spTgt>
                                            </p:tgtEl>
                                          </p:cBhvr>
                                        </p:animEffect>
                                      </p:childTnLst>
                                    </p:cTn>
                                  </p:par>
                                  <p:par>
                                    <p:cTn id="43" presetID="2" presetClass="entr" presetSubtype="9" accel="31000" fill="hold" nodeType="withEffect">
                                      <p:stCondLst>
                                        <p:cond delay="125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1500" fill="hold"/>
                                            <p:tgtEl>
                                              <p:spTgt spid="61"/>
                                            </p:tgtEl>
                                            <p:attrNameLst>
                                              <p:attrName>ppt_x</p:attrName>
                                            </p:attrNameLst>
                                          </p:cBhvr>
                                          <p:tavLst>
                                            <p:tav tm="0">
                                              <p:val>
                                                <p:strVal val="0-#ppt_w/2"/>
                                              </p:val>
                                            </p:tav>
                                            <p:tav tm="100000">
                                              <p:val>
                                                <p:strVal val="#ppt_x"/>
                                              </p:val>
                                            </p:tav>
                                          </p:tavLst>
                                        </p:anim>
                                        <p:anim calcmode="lin" valueType="num">
                                          <p:cBhvr additive="base">
                                            <p:cTn id="46" dur="1500" fill="hold"/>
                                            <p:tgtEl>
                                              <p:spTgt spid="61"/>
                                            </p:tgtEl>
                                            <p:attrNameLst>
                                              <p:attrName>ppt_y</p:attrName>
                                            </p:attrNameLst>
                                          </p:cBhvr>
                                          <p:tavLst>
                                            <p:tav tm="0">
                                              <p:val>
                                                <p:strVal val="0-#ppt_h/2"/>
                                              </p:val>
                                            </p:tav>
                                            <p:tav tm="100000">
                                              <p:val>
                                                <p:strVal val="#ppt_y"/>
                                              </p:val>
                                            </p:tav>
                                          </p:tavLst>
                                        </p:anim>
                                      </p:childTnLst>
                                    </p:cTn>
                                  </p:par>
                                </p:childTnLst>
                              </p:cTn>
                            </p:par>
                            <p:par>
                              <p:cTn id="47" fill="hold">
                                <p:stCondLst>
                                  <p:cond delay="2149"/>
                                </p:stCondLst>
                                <p:childTnLst>
                                  <p:par>
                                    <p:cTn id="48" presetID="22" presetClass="entr" presetSubtype="4"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down)">
                                          <p:cBhvr>
                                            <p:cTn id="50" dur="1000"/>
                                            <p:tgtEl>
                                              <p:spTgt spid="116"/>
                                            </p:tgtEl>
                                          </p:cBhvr>
                                        </p:animEffect>
                                      </p:childTnLst>
                                    </p:cTn>
                                  </p:par>
                                  <p:par>
                                    <p:cTn id="51" presetID="22" presetClass="entr" presetSubtype="4" fill="hold" nodeType="with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1000"/>
                                            <p:tgtEl>
                                              <p:spTgt spid="55"/>
                                            </p:tgtEl>
                                          </p:cBhvr>
                                        </p:animEffect>
                                      </p:childTnLst>
                                    </p:cTn>
                                  </p:par>
                                  <p:par>
                                    <p:cTn id="54" presetID="53" presetClass="entr" presetSubtype="16" fill="hold" nodeType="withEffect">
                                      <p:stCondLst>
                                        <p:cond delay="5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par>
                                    <p:cTn id="59" presetID="53" presetClass="entr" presetSubtype="16" fill="hold" nodeType="withEffect">
                                      <p:stCondLst>
                                        <p:cond delay="250"/>
                                      </p:stCondLst>
                                      <p:childTnLst>
                                        <p:set>
                                          <p:cBhvr>
                                            <p:cTn id="60" dur="1" fill="hold">
                                              <p:stCondLst>
                                                <p:cond delay="0"/>
                                              </p:stCondLst>
                                            </p:cTn>
                                            <p:tgtEl>
                                              <p:spTgt spid="118"/>
                                            </p:tgtEl>
                                            <p:attrNameLst>
                                              <p:attrName>style.visibility</p:attrName>
                                            </p:attrNameLst>
                                          </p:cBhvr>
                                          <p:to>
                                            <p:strVal val="visible"/>
                                          </p:to>
                                        </p:set>
                                        <p:anim calcmode="lin" valueType="num">
                                          <p:cBhvr>
                                            <p:cTn id="61" dur="500" fill="hold"/>
                                            <p:tgtEl>
                                              <p:spTgt spid="118"/>
                                            </p:tgtEl>
                                            <p:attrNameLst>
                                              <p:attrName>ppt_w</p:attrName>
                                            </p:attrNameLst>
                                          </p:cBhvr>
                                          <p:tavLst>
                                            <p:tav tm="0">
                                              <p:val>
                                                <p:fltVal val="0"/>
                                              </p:val>
                                            </p:tav>
                                            <p:tav tm="100000">
                                              <p:val>
                                                <p:strVal val="#ppt_w"/>
                                              </p:val>
                                            </p:tav>
                                          </p:tavLst>
                                        </p:anim>
                                        <p:anim calcmode="lin" valueType="num">
                                          <p:cBhvr>
                                            <p:cTn id="62" dur="500" fill="hold"/>
                                            <p:tgtEl>
                                              <p:spTgt spid="118"/>
                                            </p:tgtEl>
                                            <p:attrNameLst>
                                              <p:attrName>ppt_h</p:attrName>
                                            </p:attrNameLst>
                                          </p:cBhvr>
                                          <p:tavLst>
                                            <p:tav tm="0">
                                              <p:val>
                                                <p:fltVal val="0"/>
                                              </p:val>
                                            </p:tav>
                                            <p:tav tm="100000">
                                              <p:val>
                                                <p:strVal val="#ppt_h"/>
                                              </p:val>
                                            </p:tav>
                                          </p:tavLst>
                                        </p:anim>
                                        <p:animEffect transition="in" filter="fade">
                                          <p:cBhvr>
                                            <p:cTn id="63" dur="500"/>
                                            <p:tgtEl>
                                              <p:spTgt spid="118"/>
                                            </p:tgtEl>
                                          </p:cBhvr>
                                        </p:animEffect>
                                      </p:childTnLst>
                                    </p:cTn>
                                  </p:par>
                                  <p:par>
                                    <p:cTn id="64" presetID="53" presetClass="entr" presetSubtype="16" fill="hold" nodeType="withEffect">
                                      <p:stCondLst>
                                        <p:cond delay="35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22" presetClass="entr" presetSubtype="8" fill="hold" nodeType="withEffect">
                                      <p:stCondLst>
                                        <p:cond delay="35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3149"/>
                                </p:stCondLst>
                                <p:childTnLst>
                                  <p:par>
                                    <p:cTn id="73" presetID="23" presetClass="entr" presetSubtype="16" fill="hold" grpId="0" nodeType="afterEffect">
                                      <p:stCondLst>
                                        <p:cond delay="6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1000" fill="hold"/>
                                            <p:tgtEl>
                                              <p:spTgt spid="124"/>
                                            </p:tgtEl>
                                            <p:attrNameLst>
                                              <p:attrName>ppt_w</p:attrName>
                                            </p:attrNameLst>
                                          </p:cBhvr>
                                          <p:tavLst>
                                            <p:tav tm="0">
                                              <p:val>
                                                <p:fltVal val="0"/>
                                              </p:val>
                                            </p:tav>
                                            <p:tav tm="100000">
                                              <p:val>
                                                <p:strVal val="#ppt_w"/>
                                              </p:val>
                                            </p:tav>
                                          </p:tavLst>
                                        </p:anim>
                                        <p:anim calcmode="lin" valueType="num">
                                          <p:cBhvr>
                                            <p:cTn id="76" dur="1000" fill="hold"/>
                                            <p:tgtEl>
                                              <p:spTgt spid="1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1000" fill="hold"/>
                                            <p:tgtEl>
                                              <p:spTgt spid="132"/>
                                            </p:tgtEl>
                                            <p:attrNameLst>
                                              <p:attrName>ppt_w</p:attrName>
                                            </p:attrNameLst>
                                          </p:cBhvr>
                                          <p:tavLst>
                                            <p:tav tm="0">
                                              <p:val>
                                                <p:fltVal val="0"/>
                                              </p:val>
                                            </p:tav>
                                            <p:tav tm="100000">
                                              <p:val>
                                                <p:strVal val="#ppt_w"/>
                                              </p:val>
                                            </p:tav>
                                          </p:tavLst>
                                        </p:anim>
                                        <p:anim calcmode="lin" valueType="num">
                                          <p:cBhvr>
                                            <p:cTn id="80" dur="1000" fill="hold"/>
                                            <p:tgtEl>
                                              <p:spTgt spid="132"/>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1000" fill="hold"/>
                                            <p:tgtEl>
                                              <p:spTgt spid="144"/>
                                            </p:tgtEl>
                                            <p:attrNameLst>
                                              <p:attrName>ppt_w</p:attrName>
                                            </p:attrNameLst>
                                          </p:cBhvr>
                                          <p:tavLst>
                                            <p:tav tm="0">
                                              <p:val>
                                                <p:fltVal val="0"/>
                                              </p:val>
                                            </p:tav>
                                            <p:tav tm="100000">
                                              <p:val>
                                                <p:strVal val="#ppt_w"/>
                                              </p:val>
                                            </p:tav>
                                          </p:tavLst>
                                        </p:anim>
                                        <p:anim calcmode="lin" valueType="num">
                                          <p:cBhvr>
                                            <p:cTn id="84" dur="1000" fill="hold"/>
                                            <p:tgtEl>
                                              <p:spTgt spid="144"/>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75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1000" fill="hold"/>
                                            <p:tgtEl>
                                              <p:spTgt spid="122"/>
                                            </p:tgtEl>
                                            <p:attrNameLst>
                                              <p:attrName>ppt_w</p:attrName>
                                            </p:attrNameLst>
                                          </p:cBhvr>
                                          <p:tavLst>
                                            <p:tav tm="0">
                                              <p:val>
                                                <p:fltVal val="0"/>
                                              </p:val>
                                            </p:tav>
                                            <p:tav tm="100000">
                                              <p:val>
                                                <p:strVal val="#ppt_w"/>
                                              </p:val>
                                            </p:tav>
                                          </p:tavLst>
                                        </p:anim>
                                        <p:anim calcmode="lin" valueType="num">
                                          <p:cBhvr>
                                            <p:cTn id="88" dur="1000" fill="hold"/>
                                            <p:tgtEl>
                                              <p:spTgt spid="122"/>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200"/>
                                      </p:stCondLst>
                                      <p:childTnLst>
                                        <p:set>
                                          <p:cBhvr>
                                            <p:cTn id="90" dur="1" fill="hold">
                                              <p:stCondLst>
                                                <p:cond delay="0"/>
                                              </p:stCondLst>
                                            </p:cTn>
                                            <p:tgtEl>
                                              <p:spTgt spid="145"/>
                                            </p:tgtEl>
                                            <p:attrNameLst>
                                              <p:attrName>style.visibility</p:attrName>
                                            </p:attrNameLst>
                                          </p:cBhvr>
                                          <p:to>
                                            <p:strVal val="visible"/>
                                          </p:to>
                                        </p:set>
                                        <p:anim calcmode="lin" valueType="num">
                                          <p:cBhvr>
                                            <p:cTn id="91" dur="1000" fill="hold"/>
                                            <p:tgtEl>
                                              <p:spTgt spid="145"/>
                                            </p:tgtEl>
                                            <p:attrNameLst>
                                              <p:attrName>ppt_w</p:attrName>
                                            </p:attrNameLst>
                                          </p:cBhvr>
                                          <p:tavLst>
                                            <p:tav tm="0">
                                              <p:val>
                                                <p:fltVal val="0"/>
                                              </p:val>
                                            </p:tav>
                                            <p:tav tm="100000">
                                              <p:val>
                                                <p:strVal val="#ppt_w"/>
                                              </p:val>
                                            </p:tav>
                                          </p:tavLst>
                                        </p:anim>
                                        <p:anim calcmode="lin" valueType="num">
                                          <p:cBhvr>
                                            <p:cTn id="92" dur="1000" fill="hold"/>
                                            <p:tgtEl>
                                              <p:spTgt spid="145"/>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500"/>
                                      </p:stCondLst>
                                      <p:childTnLst>
                                        <p:set>
                                          <p:cBhvr>
                                            <p:cTn id="94" dur="1" fill="hold">
                                              <p:stCondLst>
                                                <p:cond delay="0"/>
                                              </p:stCondLst>
                                            </p:cTn>
                                            <p:tgtEl>
                                              <p:spTgt spid="130"/>
                                            </p:tgtEl>
                                            <p:attrNameLst>
                                              <p:attrName>style.visibility</p:attrName>
                                            </p:attrNameLst>
                                          </p:cBhvr>
                                          <p:to>
                                            <p:strVal val="visible"/>
                                          </p:to>
                                        </p:set>
                                        <p:anim calcmode="lin" valueType="num">
                                          <p:cBhvr>
                                            <p:cTn id="95" dur="1000" fill="hold"/>
                                            <p:tgtEl>
                                              <p:spTgt spid="130"/>
                                            </p:tgtEl>
                                            <p:attrNameLst>
                                              <p:attrName>ppt_w</p:attrName>
                                            </p:attrNameLst>
                                          </p:cBhvr>
                                          <p:tavLst>
                                            <p:tav tm="0">
                                              <p:val>
                                                <p:fltVal val="0"/>
                                              </p:val>
                                            </p:tav>
                                            <p:tav tm="100000">
                                              <p:val>
                                                <p:strVal val="#ppt_w"/>
                                              </p:val>
                                            </p:tav>
                                          </p:tavLst>
                                        </p:anim>
                                        <p:anim calcmode="lin" valueType="num">
                                          <p:cBhvr>
                                            <p:cTn id="96" dur="1000" fill="hold"/>
                                            <p:tgtEl>
                                              <p:spTgt spid="13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 calcmode="lin" valueType="num">
                                          <p:cBhvr>
                                            <p:cTn id="99" dur="1000" fill="hold"/>
                                            <p:tgtEl>
                                              <p:spTgt spid="126"/>
                                            </p:tgtEl>
                                            <p:attrNameLst>
                                              <p:attrName>ppt_w</p:attrName>
                                            </p:attrNameLst>
                                          </p:cBhvr>
                                          <p:tavLst>
                                            <p:tav tm="0">
                                              <p:val>
                                                <p:fltVal val="0"/>
                                              </p:val>
                                            </p:tav>
                                            <p:tav tm="100000">
                                              <p:val>
                                                <p:strVal val="#ppt_w"/>
                                              </p:val>
                                            </p:tav>
                                          </p:tavLst>
                                        </p:anim>
                                        <p:anim calcmode="lin" valueType="num">
                                          <p:cBhvr>
                                            <p:cTn id="100" dur="1000" fill="hold"/>
                                            <p:tgtEl>
                                              <p:spTgt spid="12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anim calcmode="lin" valueType="num">
                                          <p:cBhvr>
                                            <p:cTn id="103" dur="1000" fill="hold"/>
                                            <p:tgtEl>
                                              <p:spTgt spid="127"/>
                                            </p:tgtEl>
                                            <p:attrNameLst>
                                              <p:attrName>ppt_w</p:attrName>
                                            </p:attrNameLst>
                                          </p:cBhvr>
                                          <p:tavLst>
                                            <p:tav tm="0">
                                              <p:val>
                                                <p:fltVal val="0"/>
                                              </p:val>
                                            </p:tav>
                                            <p:tav tm="100000">
                                              <p:val>
                                                <p:strVal val="#ppt_w"/>
                                              </p:val>
                                            </p:tav>
                                          </p:tavLst>
                                        </p:anim>
                                        <p:anim calcmode="lin" valueType="num">
                                          <p:cBhvr>
                                            <p:cTn id="104" dur="1000" fill="hold"/>
                                            <p:tgtEl>
                                              <p:spTgt spid="12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400"/>
                                      </p:stCondLst>
                                      <p:childTnLst>
                                        <p:set>
                                          <p:cBhvr>
                                            <p:cTn id="106" dur="1" fill="hold">
                                              <p:stCondLst>
                                                <p:cond delay="0"/>
                                              </p:stCondLst>
                                            </p:cTn>
                                            <p:tgtEl>
                                              <p:spTgt spid="139"/>
                                            </p:tgtEl>
                                            <p:attrNameLst>
                                              <p:attrName>style.visibility</p:attrName>
                                            </p:attrNameLst>
                                          </p:cBhvr>
                                          <p:to>
                                            <p:strVal val="visible"/>
                                          </p:to>
                                        </p:set>
                                        <p:anim calcmode="lin" valueType="num">
                                          <p:cBhvr>
                                            <p:cTn id="107" dur="1000" fill="hold"/>
                                            <p:tgtEl>
                                              <p:spTgt spid="139"/>
                                            </p:tgtEl>
                                            <p:attrNameLst>
                                              <p:attrName>ppt_w</p:attrName>
                                            </p:attrNameLst>
                                          </p:cBhvr>
                                          <p:tavLst>
                                            <p:tav tm="0">
                                              <p:val>
                                                <p:fltVal val="0"/>
                                              </p:val>
                                            </p:tav>
                                            <p:tav tm="100000">
                                              <p:val>
                                                <p:strVal val="#ppt_w"/>
                                              </p:val>
                                            </p:tav>
                                          </p:tavLst>
                                        </p:anim>
                                        <p:anim calcmode="lin" valueType="num">
                                          <p:cBhvr>
                                            <p:cTn id="108" dur="1000" fill="hold"/>
                                            <p:tgtEl>
                                              <p:spTgt spid="139"/>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850"/>
                                      </p:stCondLst>
                                      <p:childTnLst>
                                        <p:set>
                                          <p:cBhvr>
                                            <p:cTn id="110" dur="1" fill="hold">
                                              <p:stCondLst>
                                                <p:cond delay="0"/>
                                              </p:stCondLst>
                                            </p:cTn>
                                            <p:tgtEl>
                                              <p:spTgt spid="140"/>
                                            </p:tgtEl>
                                            <p:attrNameLst>
                                              <p:attrName>style.visibility</p:attrName>
                                            </p:attrNameLst>
                                          </p:cBhvr>
                                          <p:to>
                                            <p:strVal val="visible"/>
                                          </p:to>
                                        </p:set>
                                        <p:anim calcmode="lin" valueType="num">
                                          <p:cBhvr>
                                            <p:cTn id="111" dur="1000" fill="hold"/>
                                            <p:tgtEl>
                                              <p:spTgt spid="140"/>
                                            </p:tgtEl>
                                            <p:attrNameLst>
                                              <p:attrName>ppt_w</p:attrName>
                                            </p:attrNameLst>
                                          </p:cBhvr>
                                          <p:tavLst>
                                            <p:tav tm="0">
                                              <p:val>
                                                <p:fltVal val="0"/>
                                              </p:val>
                                            </p:tav>
                                            <p:tav tm="100000">
                                              <p:val>
                                                <p:strVal val="#ppt_w"/>
                                              </p:val>
                                            </p:tav>
                                          </p:tavLst>
                                        </p:anim>
                                        <p:anim calcmode="lin" valueType="num">
                                          <p:cBhvr>
                                            <p:cTn id="112" dur="1000" fill="hold"/>
                                            <p:tgtEl>
                                              <p:spTgt spid="140"/>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370"/>
                                      </p:stCondLst>
                                      <p:childTnLst>
                                        <p:set>
                                          <p:cBhvr>
                                            <p:cTn id="114" dur="1" fill="hold">
                                              <p:stCondLst>
                                                <p:cond delay="0"/>
                                              </p:stCondLst>
                                            </p:cTn>
                                            <p:tgtEl>
                                              <p:spTgt spid="141"/>
                                            </p:tgtEl>
                                            <p:attrNameLst>
                                              <p:attrName>style.visibility</p:attrName>
                                            </p:attrNameLst>
                                          </p:cBhvr>
                                          <p:to>
                                            <p:strVal val="visible"/>
                                          </p:to>
                                        </p:set>
                                        <p:anim calcmode="lin" valueType="num">
                                          <p:cBhvr>
                                            <p:cTn id="115" dur="1000" fill="hold"/>
                                            <p:tgtEl>
                                              <p:spTgt spid="141"/>
                                            </p:tgtEl>
                                            <p:attrNameLst>
                                              <p:attrName>ppt_w</p:attrName>
                                            </p:attrNameLst>
                                          </p:cBhvr>
                                          <p:tavLst>
                                            <p:tav tm="0">
                                              <p:val>
                                                <p:fltVal val="0"/>
                                              </p:val>
                                            </p:tav>
                                            <p:tav tm="100000">
                                              <p:val>
                                                <p:strVal val="#ppt_w"/>
                                              </p:val>
                                            </p:tav>
                                          </p:tavLst>
                                        </p:anim>
                                        <p:anim calcmode="lin" valueType="num">
                                          <p:cBhvr>
                                            <p:cTn id="116" dur="1000" fill="hold"/>
                                            <p:tgtEl>
                                              <p:spTgt spid="141"/>
                                            </p:tgtEl>
                                            <p:attrNameLst>
                                              <p:attrName>ppt_h</p:attrName>
                                            </p:attrNameLst>
                                          </p:cBhvr>
                                          <p:tavLst>
                                            <p:tav tm="0">
                                              <p:val>
                                                <p:fltVal val="0"/>
                                              </p:val>
                                            </p:tav>
                                            <p:tav tm="100000">
                                              <p:val>
                                                <p:strVal val="#ppt_h"/>
                                              </p:val>
                                            </p:tav>
                                          </p:tavLst>
                                        </p:anim>
                                      </p:childTnLst>
                                    </p:cTn>
                                  </p:par>
                                  <p:par>
                                    <p:cTn id="117" presetID="22" presetClass="entr" presetSubtype="1" fill="hold" nodeType="withEffect">
                                      <p:stCondLst>
                                        <p:cond delay="370"/>
                                      </p:stCondLst>
                                      <p:childTnLst>
                                        <p:set>
                                          <p:cBhvr>
                                            <p:cTn id="118" dur="1" fill="hold">
                                              <p:stCondLst>
                                                <p:cond delay="0"/>
                                              </p:stCondLst>
                                            </p:cTn>
                                            <p:tgtEl>
                                              <p:spTgt spid="137"/>
                                            </p:tgtEl>
                                            <p:attrNameLst>
                                              <p:attrName>style.visibility</p:attrName>
                                            </p:attrNameLst>
                                          </p:cBhvr>
                                          <p:to>
                                            <p:strVal val="visible"/>
                                          </p:to>
                                        </p:set>
                                        <p:animEffect transition="in" filter="wipe(up)">
                                          <p:cBhvr>
                                            <p:cTn id="119" dur="1000"/>
                                            <p:tgtEl>
                                              <p:spTgt spid="137"/>
                                            </p:tgtEl>
                                          </p:cBhvr>
                                        </p:animEffect>
                                      </p:childTnLst>
                                    </p:cTn>
                                  </p:par>
                                  <p:par>
                                    <p:cTn id="120" presetID="22" presetClass="entr" presetSubtype="1" fill="hold" nodeType="withEffect">
                                      <p:stCondLst>
                                        <p:cond delay="370"/>
                                      </p:stCondLst>
                                      <p:childTnLst>
                                        <p:set>
                                          <p:cBhvr>
                                            <p:cTn id="121" dur="1" fill="hold">
                                              <p:stCondLst>
                                                <p:cond delay="0"/>
                                              </p:stCondLst>
                                            </p:cTn>
                                            <p:tgtEl>
                                              <p:spTgt spid="146"/>
                                            </p:tgtEl>
                                            <p:attrNameLst>
                                              <p:attrName>style.visibility</p:attrName>
                                            </p:attrNameLst>
                                          </p:cBhvr>
                                          <p:to>
                                            <p:strVal val="visible"/>
                                          </p:to>
                                        </p:set>
                                        <p:animEffect transition="in" filter="wipe(up)">
                                          <p:cBhvr>
                                            <p:cTn id="122" dur="1000"/>
                                            <p:tgtEl>
                                              <p:spTgt spid="146"/>
                                            </p:tgtEl>
                                          </p:cBhvr>
                                        </p:animEffect>
                                      </p:childTnLst>
                                    </p:cTn>
                                  </p:par>
                                  <p:par>
                                    <p:cTn id="123" presetID="22" presetClass="entr" presetSubtype="1" fill="hold" nodeType="withEffect">
                                      <p:stCondLst>
                                        <p:cond delay="10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1000"/>
                                            <p:tgtEl>
                                              <p:spTgt spid="131"/>
                                            </p:tgtEl>
                                          </p:cBhvr>
                                        </p:animEffect>
                                      </p:childTnLst>
                                    </p:cTn>
                                  </p:par>
                                  <p:par>
                                    <p:cTn id="126" presetID="22" presetClass="entr" presetSubtype="1" fill="hold" nodeType="withEffect">
                                      <p:stCondLst>
                                        <p:cond delay="750"/>
                                      </p:stCondLst>
                                      <p:childTnLst>
                                        <p:set>
                                          <p:cBhvr>
                                            <p:cTn id="127" dur="1" fill="hold">
                                              <p:stCondLst>
                                                <p:cond delay="0"/>
                                              </p:stCondLst>
                                            </p:cTn>
                                            <p:tgtEl>
                                              <p:spTgt spid="121"/>
                                            </p:tgtEl>
                                            <p:attrNameLst>
                                              <p:attrName>style.visibility</p:attrName>
                                            </p:attrNameLst>
                                          </p:cBhvr>
                                          <p:to>
                                            <p:strVal val="visible"/>
                                          </p:to>
                                        </p:set>
                                        <p:animEffect transition="in" filter="wipe(up)">
                                          <p:cBhvr>
                                            <p:cTn id="128" dur="1000"/>
                                            <p:tgtEl>
                                              <p:spTgt spid="121"/>
                                            </p:tgtEl>
                                          </p:cBhvr>
                                        </p:animEffect>
                                      </p:childTnLst>
                                    </p:cTn>
                                  </p:par>
                                  <p:par>
                                    <p:cTn id="129" presetID="22" presetClass="entr" presetSubtype="1" fill="hold" nodeType="withEffect">
                                      <p:stCondLst>
                                        <p:cond delay="370"/>
                                      </p:stCondLst>
                                      <p:childTnLst>
                                        <p:set>
                                          <p:cBhvr>
                                            <p:cTn id="130" dur="1" fill="hold">
                                              <p:stCondLst>
                                                <p:cond delay="0"/>
                                              </p:stCondLst>
                                            </p:cTn>
                                            <p:tgtEl>
                                              <p:spTgt spid="134"/>
                                            </p:tgtEl>
                                            <p:attrNameLst>
                                              <p:attrName>style.visibility</p:attrName>
                                            </p:attrNameLst>
                                          </p:cBhvr>
                                          <p:to>
                                            <p:strVal val="visible"/>
                                          </p:to>
                                        </p:set>
                                        <p:animEffect transition="in" filter="wipe(up)">
                                          <p:cBhvr>
                                            <p:cTn id="131" dur="1000"/>
                                            <p:tgtEl>
                                              <p:spTgt spid="134"/>
                                            </p:tgtEl>
                                          </p:cBhvr>
                                        </p:animEffect>
                                      </p:childTnLst>
                                    </p:cTn>
                                  </p:par>
                                  <p:par>
                                    <p:cTn id="132" presetID="22" presetClass="entr" presetSubtype="1" fill="hold" nodeType="withEffect">
                                      <p:stCondLst>
                                        <p:cond delay="150"/>
                                      </p:stCondLst>
                                      <p:childTnLst>
                                        <p:set>
                                          <p:cBhvr>
                                            <p:cTn id="133" dur="1" fill="hold">
                                              <p:stCondLst>
                                                <p:cond delay="0"/>
                                              </p:stCondLst>
                                            </p:cTn>
                                            <p:tgtEl>
                                              <p:spTgt spid="120"/>
                                            </p:tgtEl>
                                            <p:attrNameLst>
                                              <p:attrName>style.visibility</p:attrName>
                                            </p:attrNameLst>
                                          </p:cBhvr>
                                          <p:to>
                                            <p:strVal val="visible"/>
                                          </p:to>
                                        </p:set>
                                        <p:animEffect transition="in" filter="wipe(up)">
                                          <p:cBhvr>
                                            <p:cTn id="134" dur="1000"/>
                                            <p:tgtEl>
                                              <p:spTgt spid="120"/>
                                            </p:tgtEl>
                                          </p:cBhvr>
                                        </p:animEffect>
                                      </p:childTnLst>
                                    </p:cTn>
                                  </p:par>
                                  <p:par>
                                    <p:cTn id="135" presetID="22" presetClass="entr" presetSubtype="1" fill="hold" nodeType="withEffect">
                                      <p:stCondLst>
                                        <p:cond delay="200"/>
                                      </p:stCondLst>
                                      <p:childTnLst>
                                        <p:set>
                                          <p:cBhvr>
                                            <p:cTn id="136" dur="1" fill="hold">
                                              <p:stCondLst>
                                                <p:cond delay="0"/>
                                              </p:stCondLst>
                                            </p:cTn>
                                            <p:tgtEl>
                                              <p:spTgt spid="133"/>
                                            </p:tgtEl>
                                            <p:attrNameLst>
                                              <p:attrName>style.visibility</p:attrName>
                                            </p:attrNameLst>
                                          </p:cBhvr>
                                          <p:to>
                                            <p:strVal val="visible"/>
                                          </p:to>
                                        </p:set>
                                        <p:animEffect transition="in" filter="wipe(up)">
                                          <p:cBhvr>
                                            <p:cTn id="137" dur="1000"/>
                                            <p:tgtEl>
                                              <p:spTgt spid="133"/>
                                            </p:tgtEl>
                                          </p:cBhvr>
                                        </p:animEffect>
                                      </p:childTnLst>
                                    </p:cTn>
                                  </p:par>
                                  <p:par>
                                    <p:cTn id="138" presetID="22" presetClass="entr" presetSubtype="1" fill="hold" nodeType="withEffect">
                                      <p:stCondLst>
                                        <p:cond delay="300"/>
                                      </p:stCondLst>
                                      <p:childTnLst>
                                        <p:set>
                                          <p:cBhvr>
                                            <p:cTn id="139" dur="1" fill="hold">
                                              <p:stCondLst>
                                                <p:cond delay="0"/>
                                              </p:stCondLst>
                                            </p:cTn>
                                            <p:tgtEl>
                                              <p:spTgt spid="143"/>
                                            </p:tgtEl>
                                            <p:attrNameLst>
                                              <p:attrName>style.visibility</p:attrName>
                                            </p:attrNameLst>
                                          </p:cBhvr>
                                          <p:to>
                                            <p:strVal val="visible"/>
                                          </p:to>
                                        </p:set>
                                        <p:animEffect transition="in" filter="wipe(up)">
                                          <p:cBhvr>
                                            <p:cTn id="140" dur="1000"/>
                                            <p:tgtEl>
                                              <p:spTgt spid="143"/>
                                            </p:tgtEl>
                                          </p:cBhvr>
                                        </p:animEffect>
                                      </p:childTnLst>
                                    </p:cTn>
                                  </p:par>
                                  <p:par>
                                    <p:cTn id="141" presetID="22" presetClass="entr" presetSubtype="1" fill="hold" nodeType="withEffect">
                                      <p:stCondLst>
                                        <p:cond delay="250"/>
                                      </p:stCondLst>
                                      <p:childTnLst>
                                        <p:set>
                                          <p:cBhvr>
                                            <p:cTn id="142" dur="1" fill="hold">
                                              <p:stCondLst>
                                                <p:cond delay="0"/>
                                              </p:stCondLst>
                                            </p:cTn>
                                            <p:tgtEl>
                                              <p:spTgt spid="125"/>
                                            </p:tgtEl>
                                            <p:attrNameLst>
                                              <p:attrName>style.visibility</p:attrName>
                                            </p:attrNameLst>
                                          </p:cBhvr>
                                          <p:to>
                                            <p:strVal val="visible"/>
                                          </p:to>
                                        </p:set>
                                        <p:animEffect transition="in" filter="wipe(up)">
                                          <p:cBhvr>
                                            <p:cTn id="143" dur="1000"/>
                                            <p:tgtEl>
                                              <p:spTgt spid="125"/>
                                            </p:tgtEl>
                                          </p:cBhvr>
                                        </p:animEffect>
                                      </p:childTnLst>
                                    </p:cTn>
                                  </p:par>
                                  <p:par>
                                    <p:cTn id="144" presetID="22" presetClass="entr" presetSubtype="1" fill="hold" nodeType="withEffect">
                                      <p:stCondLst>
                                        <p:cond delay="450"/>
                                      </p:stCondLst>
                                      <p:childTnLst>
                                        <p:set>
                                          <p:cBhvr>
                                            <p:cTn id="145" dur="1" fill="hold">
                                              <p:stCondLst>
                                                <p:cond delay="0"/>
                                              </p:stCondLst>
                                            </p:cTn>
                                            <p:tgtEl>
                                              <p:spTgt spid="128"/>
                                            </p:tgtEl>
                                            <p:attrNameLst>
                                              <p:attrName>style.visibility</p:attrName>
                                            </p:attrNameLst>
                                          </p:cBhvr>
                                          <p:to>
                                            <p:strVal val="visible"/>
                                          </p:to>
                                        </p:set>
                                        <p:animEffect transition="in" filter="wipe(up)">
                                          <p:cBhvr>
                                            <p:cTn id="146" dur="1000"/>
                                            <p:tgtEl>
                                              <p:spTgt spid="128"/>
                                            </p:tgtEl>
                                          </p:cBhvr>
                                        </p:animEffect>
                                      </p:childTnLst>
                                    </p:cTn>
                                  </p:par>
                                  <p:par>
                                    <p:cTn id="147" presetID="22" presetClass="entr" presetSubtype="1" fill="hold" nodeType="withEffect">
                                      <p:stCondLst>
                                        <p:cond delay="220"/>
                                      </p:stCondLst>
                                      <p:childTnLst>
                                        <p:set>
                                          <p:cBhvr>
                                            <p:cTn id="148" dur="1" fill="hold">
                                              <p:stCondLst>
                                                <p:cond delay="0"/>
                                              </p:stCondLst>
                                            </p:cTn>
                                            <p:tgtEl>
                                              <p:spTgt spid="142"/>
                                            </p:tgtEl>
                                            <p:attrNameLst>
                                              <p:attrName>style.visibility</p:attrName>
                                            </p:attrNameLst>
                                          </p:cBhvr>
                                          <p:to>
                                            <p:strVal val="visible"/>
                                          </p:to>
                                        </p:set>
                                        <p:animEffect transition="in" filter="wipe(up)">
                                          <p:cBhvr>
                                            <p:cTn id="149" dur="1000"/>
                                            <p:tgtEl>
                                              <p:spTgt spid="142"/>
                                            </p:tgtEl>
                                          </p:cBhvr>
                                        </p:animEffect>
                                      </p:childTnLst>
                                    </p:cTn>
                                  </p:par>
                                  <p:par>
                                    <p:cTn id="150" presetID="22" presetClass="entr" presetSubtype="1" fill="hold" nodeType="withEffect">
                                      <p:stCondLst>
                                        <p:cond delay="370"/>
                                      </p:stCondLst>
                                      <p:childTnLst>
                                        <p:set>
                                          <p:cBhvr>
                                            <p:cTn id="151" dur="1" fill="hold">
                                              <p:stCondLst>
                                                <p:cond delay="0"/>
                                              </p:stCondLst>
                                            </p:cTn>
                                            <p:tgtEl>
                                              <p:spTgt spid="129"/>
                                            </p:tgtEl>
                                            <p:attrNameLst>
                                              <p:attrName>style.visibility</p:attrName>
                                            </p:attrNameLst>
                                          </p:cBhvr>
                                          <p:to>
                                            <p:strVal val="visible"/>
                                          </p:to>
                                        </p:set>
                                        <p:animEffect transition="in" filter="wipe(up)">
                                          <p:cBhvr>
                                            <p:cTn id="152" dur="1000"/>
                                            <p:tgtEl>
                                              <p:spTgt spid="129"/>
                                            </p:tgtEl>
                                          </p:cBhvr>
                                        </p:animEffect>
                                      </p:childTnLst>
                                    </p:cTn>
                                  </p:par>
                                  <p:par>
                                    <p:cTn id="153" presetID="22" presetClass="entr" presetSubtype="1" fill="hold" nodeType="withEffect">
                                      <p:stCondLst>
                                        <p:cond delay="600"/>
                                      </p:stCondLst>
                                      <p:childTnLst>
                                        <p:set>
                                          <p:cBhvr>
                                            <p:cTn id="154" dur="1" fill="hold">
                                              <p:stCondLst>
                                                <p:cond delay="0"/>
                                              </p:stCondLst>
                                            </p:cTn>
                                            <p:tgtEl>
                                              <p:spTgt spid="135"/>
                                            </p:tgtEl>
                                            <p:attrNameLst>
                                              <p:attrName>style.visibility</p:attrName>
                                            </p:attrNameLst>
                                          </p:cBhvr>
                                          <p:to>
                                            <p:strVal val="visible"/>
                                          </p:to>
                                        </p:set>
                                        <p:animEffect transition="in" filter="wipe(up)">
                                          <p:cBhvr>
                                            <p:cTn id="155" dur="1000"/>
                                            <p:tgtEl>
                                              <p:spTgt spid="135"/>
                                            </p:tgtEl>
                                          </p:cBhvr>
                                        </p:animEffect>
                                      </p:childTnLst>
                                    </p:cTn>
                                  </p:par>
                                  <p:par>
                                    <p:cTn id="156" presetID="22" presetClass="entr" presetSubtype="1" fill="hold" nodeType="withEffect">
                                      <p:stCondLst>
                                        <p:cond delay="480"/>
                                      </p:stCondLst>
                                      <p:childTnLst>
                                        <p:set>
                                          <p:cBhvr>
                                            <p:cTn id="157" dur="1" fill="hold">
                                              <p:stCondLst>
                                                <p:cond delay="0"/>
                                              </p:stCondLst>
                                            </p:cTn>
                                            <p:tgtEl>
                                              <p:spTgt spid="138"/>
                                            </p:tgtEl>
                                            <p:attrNameLst>
                                              <p:attrName>style.visibility</p:attrName>
                                            </p:attrNameLst>
                                          </p:cBhvr>
                                          <p:to>
                                            <p:strVal val="visible"/>
                                          </p:to>
                                        </p:set>
                                        <p:animEffect transition="in" filter="wipe(up)">
                                          <p:cBhvr>
                                            <p:cTn id="158" dur="1000"/>
                                            <p:tgtEl>
                                              <p:spTgt spid="138"/>
                                            </p:tgtEl>
                                          </p:cBhvr>
                                        </p:animEffect>
                                      </p:childTnLst>
                                    </p:cTn>
                                  </p:par>
                                  <p:par>
                                    <p:cTn id="159" presetID="22" presetClass="entr" presetSubtype="1" fill="hold" nodeType="withEffect">
                                      <p:stCondLst>
                                        <p:cond delay="900"/>
                                      </p:stCondLst>
                                      <p:childTnLst>
                                        <p:set>
                                          <p:cBhvr>
                                            <p:cTn id="160" dur="1" fill="hold">
                                              <p:stCondLst>
                                                <p:cond delay="0"/>
                                              </p:stCondLst>
                                            </p:cTn>
                                            <p:tgtEl>
                                              <p:spTgt spid="136"/>
                                            </p:tgtEl>
                                            <p:attrNameLst>
                                              <p:attrName>style.visibility</p:attrName>
                                            </p:attrNameLst>
                                          </p:cBhvr>
                                          <p:to>
                                            <p:strVal val="visible"/>
                                          </p:to>
                                        </p:set>
                                        <p:animEffect transition="in" filter="wipe(up)">
                                          <p:cBhvr>
                                            <p:cTn id="161" dur="1000"/>
                                            <p:tgtEl>
                                              <p:spTgt spid="136"/>
                                            </p:tgtEl>
                                          </p:cBhvr>
                                        </p:animEffect>
                                      </p:childTnLst>
                                    </p:cTn>
                                  </p:par>
                                  <p:par>
                                    <p:cTn id="162" presetID="22" presetClass="entr" presetSubtype="1" fill="hold" nodeType="withEffect">
                                      <p:stCondLst>
                                        <p:cond delay="550"/>
                                      </p:stCondLst>
                                      <p:childTnLst>
                                        <p:set>
                                          <p:cBhvr>
                                            <p:cTn id="163" dur="1" fill="hold">
                                              <p:stCondLst>
                                                <p:cond delay="0"/>
                                              </p:stCondLst>
                                            </p:cTn>
                                            <p:tgtEl>
                                              <p:spTgt spid="147"/>
                                            </p:tgtEl>
                                            <p:attrNameLst>
                                              <p:attrName>style.visibility</p:attrName>
                                            </p:attrNameLst>
                                          </p:cBhvr>
                                          <p:to>
                                            <p:strVal val="visible"/>
                                          </p:to>
                                        </p:set>
                                        <p:animEffect transition="in" filter="wipe(up)">
                                          <p:cBhvr>
                                            <p:cTn id="164" dur="1000"/>
                                            <p:tgtEl>
                                              <p:spTgt spid="147"/>
                                            </p:tgtEl>
                                          </p:cBhvr>
                                        </p:animEffect>
                                      </p:childTnLst>
                                    </p:cTn>
                                  </p:par>
                                  <p:par>
                                    <p:cTn id="165" presetID="22" presetClass="entr" presetSubtype="1" fill="hold" nodeType="withEffect">
                                      <p:stCondLst>
                                        <p:cond delay="480"/>
                                      </p:stCondLst>
                                      <p:childTnLst>
                                        <p:set>
                                          <p:cBhvr>
                                            <p:cTn id="166" dur="1" fill="hold">
                                              <p:stCondLst>
                                                <p:cond delay="0"/>
                                              </p:stCondLst>
                                            </p:cTn>
                                            <p:tgtEl>
                                              <p:spTgt spid="123"/>
                                            </p:tgtEl>
                                            <p:attrNameLst>
                                              <p:attrName>style.visibility</p:attrName>
                                            </p:attrNameLst>
                                          </p:cBhvr>
                                          <p:to>
                                            <p:strVal val="visible"/>
                                          </p:to>
                                        </p:set>
                                        <p:animEffect transition="in" filter="wipe(up)">
                                          <p:cBhvr>
                                            <p:cTn id="16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民</a:t>
            </a:r>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p:cNvPicPr>
            <a:picLocks noChangeAspect="1"/>
          </p:cNvPicPr>
          <p:nvPr/>
        </p:nvPicPr>
        <p:blipFill rotWithShape="1">
          <a:blip r:embed="rId3"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4" cstate="screen"/>
          <a:srcRect/>
          <a:stretch>
            <a:fillRect/>
          </a:stretch>
        </p:blipFill>
        <p:spPr>
          <a:xfrm>
            <a:off x="4928685" y="5433000"/>
            <a:ext cx="3581400" cy="1168716"/>
          </a:xfrm>
          <a:prstGeom prst="rect">
            <a:avLst/>
          </a:prstGeom>
        </p:spPr>
      </p:pic>
      <p:pic>
        <p:nvPicPr>
          <p:cNvPr id="118" name="图片 117"/>
          <p:cNvPicPr>
            <a:picLocks noChangeAspect="1"/>
          </p:cNvPicPr>
          <p:nvPr/>
        </p:nvPicPr>
        <p:blipFill rotWithShape="1">
          <a:blip r:embed="rId5" cstate="screen"/>
          <a:srcRect/>
          <a:stretch>
            <a:fillRect/>
          </a:stretch>
        </p:blipFill>
        <p:spPr>
          <a:xfrm>
            <a:off x="3890109" y="5768017"/>
            <a:ext cx="1342641" cy="892942"/>
          </a:xfrm>
          <a:prstGeom prst="rect">
            <a:avLst/>
          </a:prstGeom>
        </p:spPr>
      </p:pic>
      <p:pic>
        <p:nvPicPr>
          <p:cNvPr id="141" name="图片 140"/>
          <p:cNvPicPr>
            <a:picLocks noChangeAspect="1"/>
          </p:cNvPicPr>
          <p:nvPr/>
        </p:nvPicPr>
        <p:blipFill rotWithShape="1">
          <a:blip r:embed="rId6" cstate="screen"/>
          <a:srcRect/>
          <a:stretch>
            <a:fillRect/>
          </a:stretch>
        </p:blipFill>
        <p:spPr>
          <a:xfrm>
            <a:off x="1088173" y="5950886"/>
            <a:ext cx="839473" cy="558303"/>
          </a:xfrm>
          <a:prstGeom prst="rect">
            <a:avLst/>
          </a:prstGeom>
        </p:spPr>
      </p:pic>
      <p:pic>
        <p:nvPicPr>
          <p:cNvPr id="142" name="图片 141"/>
          <p:cNvPicPr>
            <a:picLocks noChangeAspect="1"/>
          </p:cNvPicPr>
          <p:nvPr/>
        </p:nvPicPr>
        <p:blipFill rotWithShape="1">
          <a:blip r:embed="rId7" cstate="screen"/>
          <a:srcRect/>
          <a:stretch>
            <a:fillRect/>
          </a:stretch>
        </p:blipFill>
        <p:spPr>
          <a:xfrm>
            <a:off x="1851538" y="6212483"/>
            <a:ext cx="546635" cy="363547"/>
          </a:xfrm>
          <a:prstGeom prst="rect">
            <a:avLst/>
          </a:prstGeom>
        </p:spPr>
      </p:pic>
      <p:sp>
        <p:nvSpPr>
          <p:cNvPr id="76" name="文本框 75"/>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关于大暑的民俗</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1799"/>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rot="6388294">
            <a:off x="3515043" y="2777286"/>
            <a:ext cx="10951923" cy="1571942"/>
            <a:chOff x="-70338" y="5345723"/>
            <a:chExt cx="13352301" cy="1916471"/>
          </a:xfrm>
        </p:grpSpPr>
        <p:sp>
          <p:nvSpPr>
            <p:cNvPr id="11" name="任意多边形: 形状 1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2" name="任意多边形: 形状 1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3" name="任意多边形: 形状 1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668616" y="1785257"/>
            <a:ext cx="10864571"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6" name="矩形 5"/>
          <p:cNvSpPr/>
          <p:nvPr/>
        </p:nvSpPr>
        <p:spPr>
          <a:xfrm>
            <a:off x="4980501" y="3142433"/>
            <a:ext cx="6096000" cy="1351460"/>
          </a:xfrm>
          <a:prstGeom prst="rect">
            <a:avLst/>
          </a:prstGeom>
        </p:spPr>
        <p:txBody>
          <a:bodyPr wrap="square">
            <a:spAutoFit/>
          </a:bodyPr>
          <a:lstStyle/>
          <a:p>
            <a:pPr algn="just" fontAlgn="base">
              <a:lnSpc>
                <a:spcPct val="150000"/>
              </a:lnSpc>
            </a:pPr>
            <a:r>
              <a:rPr lang="zh-CN" altLang="en-US" sz="1400" dirty="0">
                <a:solidFill>
                  <a:schemeClr val="accent1"/>
                </a:solidFill>
                <a:latin typeface="+mn-ea"/>
              </a:rPr>
              <a:t>福建莆田人</a:t>
            </a:r>
            <a:r>
              <a:rPr lang="zh-CN" altLang="en-US" sz="1400" dirty="0">
                <a:solidFill>
                  <a:schemeClr val="tx1">
                    <a:lumMod val="75000"/>
                    <a:lumOff val="25000"/>
                  </a:schemeClr>
                </a:solidFill>
                <a:latin typeface="+mn-ea"/>
              </a:rPr>
              <a:t>在大暑时节有吃荔枝、羊肉和米糟的习俗，叫做“过大暑”。荔枝含有葡萄糖和多种维生素，富有营养价值，所以吃鲜荔枝可以滋补身体。先将鲜荔枝浸于冷井水之中，大暑时刻一到便取出品尝。这一时刻吃荔枝，最惬意、最滋补。</a:t>
            </a:r>
          </a:p>
        </p:txBody>
      </p:sp>
      <p:sp>
        <p:nvSpPr>
          <p:cNvPr id="2" name="矩形 1"/>
          <p:cNvSpPr/>
          <p:nvPr/>
        </p:nvSpPr>
        <p:spPr>
          <a:xfrm>
            <a:off x="4980501" y="2300905"/>
            <a:ext cx="1466748"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吃荔枝</a:t>
            </a:r>
            <a:endParaRPr lang="zh-CN" altLang="en-US" sz="3200" spc="130" dirty="0">
              <a:solidFill>
                <a:schemeClr val="accent1"/>
              </a:solidFill>
              <a:latin typeface="+mj-lt"/>
            </a:endParaRPr>
          </a:p>
        </p:txBody>
      </p:sp>
      <p:pic>
        <p:nvPicPr>
          <p:cNvPr id="8" name="图片 7"/>
          <p:cNvPicPr>
            <a:picLocks noChangeAspect="1"/>
          </p:cNvPicPr>
          <p:nvPr/>
        </p:nvPicPr>
        <p:blipFill>
          <a:blip r:embed="rId4"/>
          <a:stretch>
            <a:fillRect/>
          </a:stretch>
        </p:blipFill>
        <p:spPr>
          <a:xfrm>
            <a:off x="605308" y="2158319"/>
            <a:ext cx="3810000" cy="2809875"/>
          </a:xfrm>
          <a:prstGeom prst="rect">
            <a:avLst/>
          </a:prstGeom>
        </p:spPr>
      </p:pic>
      <p:cxnSp>
        <p:nvCxnSpPr>
          <p:cNvPr id="48" name="直接连接符 47"/>
          <p:cNvCxnSpPr/>
          <p:nvPr/>
        </p:nvCxnSpPr>
        <p:spPr>
          <a:xfrm>
            <a:off x="5087111" y="2989942"/>
            <a:ext cx="59002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1700"/>
                            </p:stCondLst>
                            <p:childTnLst>
                              <p:par>
                                <p:cTn id="26" presetID="22" presetClass="entr" presetSubtype="8" fill="hold" nodeType="afterEffect">
                                  <p:stCondLst>
                                    <p:cond delay="0"/>
                                  </p:stCondLst>
                                  <p:iterate type="lt">
                                    <p:tmPct val="10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rot="15211706" flipH="1">
            <a:off x="-35370" y="2755515"/>
            <a:ext cx="10951923" cy="1571942"/>
            <a:chOff x="-70338" y="5345723"/>
            <a:chExt cx="13352301" cy="1916471"/>
          </a:xfrm>
        </p:grpSpPr>
        <p:sp>
          <p:nvSpPr>
            <p:cNvPr id="13" name="任意多边形: 形状 12"/>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668616" y="1785257"/>
            <a:ext cx="10864571"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6" name="矩形 5"/>
          <p:cNvSpPr/>
          <p:nvPr/>
        </p:nvSpPr>
        <p:spPr>
          <a:xfrm>
            <a:off x="834571" y="3200546"/>
            <a:ext cx="5421085" cy="1351460"/>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广东很多地方在大暑时节有“吃仙草”的习俗。仙草又名凉粉草、仙人草，唇形科仙草属草本植物，是重要的药食两用植物资源。由于其神奇的消暑功效，被誉为“仙草”。茎叶晒干后可以做成烧仙草，广东一带叫凉粉，是一种消暑的甜品。</a:t>
            </a:r>
          </a:p>
        </p:txBody>
      </p:sp>
      <p:sp>
        <p:nvSpPr>
          <p:cNvPr id="2" name="矩形 1"/>
          <p:cNvSpPr/>
          <p:nvPr/>
        </p:nvSpPr>
        <p:spPr>
          <a:xfrm>
            <a:off x="658813" y="2438544"/>
            <a:ext cx="1602683"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 吃仙草</a:t>
            </a:r>
          </a:p>
        </p:txBody>
      </p:sp>
      <p:pic>
        <p:nvPicPr>
          <p:cNvPr id="8" name="图片 7"/>
          <p:cNvPicPr>
            <a:picLocks noChangeAspect="1"/>
          </p:cNvPicPr>
          <p:nvPr/>
        </p:nvPicPr>
        <p:blipFill>
          <a:blip r:embed="rId4" cstate="screen"/>
          <a:stretch>
            <a:fillRect/>
          </a:stretch>
        </p:blipFill>
        <p:spPr>
          <a:xfrm>
            <a:off x="5863768" y="1146324"/>
            <a:ext cx="6023431" cy="5019526"/>
          </a:xfrm>
          <a:prstGeom prst="rect">
            <a:avLst/>
          </a:prstGeom>
        </p:spPr>
      </p:pic>
      <p:cxnSp>
        <p:nvCxnSpPr>
          <p:cNvPr id="9" name="直接连接符 8"/>
          <p:cNvCxnSpPr/>
          <p:nvPr/>
        </p:nvCxnSpPr>
        <p:spPr>
          <a:xfrm>
            <a:off x="911225" y="3084285"/>
            <a:ext cx="5286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299"/>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799"/>
                            </p:stCondLst>
                            <p:childTnLst>
                              <p:par>
                                <p:cTn id="23" presetID="22" presetClass="entr" presetSubtype="8"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42" presetClass="entr" presetSubtype="0"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rot="20438170">
            <a:off x="-368469" y="4033053"/>
            <a:ext cx="13352301" cy="1916471"/>
            <a:chOff x="-70338" y="5345723"/>
            <a:chExt cx="13352301" cy="1916471"/>
          </a:xfrm>
        </p:grpSpPr>
        <p:sp>
          <p:nvSpPr>
            <p:cNvPr id="17" name="任意多边形: 形状 16"/>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 y="1785257"/>
            <a:ext cx="12192000"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9" name="矩形 8"/>
          <p:cNvSpPr/>
          <p:nvPr/>
        </p:nvSpPr>
        <p:spPr>
          <a:xfrm>
            <a:off x="6376611" y="3151413"/>
            <a:ext cx="5245628" cy="1351460"/>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伏姜源自中国山西，河南等地，三伏天时人们会把生姜切片或者榨汁后与红糖搅拌在一起，装入容器中蒙上纱布，于太阳下晾晒。充分融合后食用，对老寒胃，伤风咳嗽等有奇效，并有温暖保健的功效。</a:t>
            </a:r>
          </a:p>
        </p:txBody>
      </p:sp>
      <p:sp>
        <p:nvSpPr>
          <p:cNvPr id="2" name="矩形 1"/>
          <p:cNvSpPr/>
          <p:nvPr/>
        </p:nvSpPr>
        <p:spPr>
          <a:xfrm>
            <a:off x="6362097" y="2428014"/>
            <a:ext cx="3185167"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晒伏姜，烧伏香</a:t>
            </a:r>
            <a:endParaRPr lang="en-US" altLang="zh-CN" sz="3200" b="1" spc="130" dirty="0">
              <a:solidFill>
                <a:schemeClr val="accent1"/>
              </a:solidFill>
              <a:latin typeface="+mj-lt"/>
              <a:ea typeface="宋体" panose="02010600030101010101" pitchFamily="2" charset="-122"/>
            </a:endParaRPr>
          </a:p>
        </p:txBody>
      </p:sp>
      <p:pic>
        <p:nvPicPr>
          <p:cNvPr id="6" name="图片 5"/>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Lst>
          </a:blip>
          <a:srcRect/>
          <a:stretch>
            <a:fillRect/>
          </a:stretch>
        </p:blipFill>
        <p:spPr>
          <a:xfrm>
            <a:off x="0" y="1808762"/>
            <a:ext cx="5955048" cy="3488952"/>
          </a:xfrm>
          <a:prstGeom prst="rect">
            <a:avLst/>
          </a:prstGeom>
        </p:spPr>
      </p:pic>
      <p:cxnSp>
        <p:nvCxnSpPr>
          <p:cNvPr id="14" name="直接连接符 13"/>
          <p:cNvCxnSpPr/>
          <p:nvPr/>
        </p:nvCxnSpPr>
        <p:spPr>
          <a:xfrm>
            <a:off x="6477454" y="3070845"/>
            <a:ext cx="50541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22" presetClass="entr" presetSubtype="8"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5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99"/>
                            </p:stCondLst>
                            <p:childTnLst>
                              <p:par>
                                <p:cTn id="27" presetID="22" presetClass="entr" presetSubtype="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rot="20438170">
            <a:off x="2965281" y="4534180"/>
            <a:ext cx="13352301" cy="1916471"/>
            <a:chOff x="-70338" y="5345723"/>
            <a:chExt cx="13352301" cy="1916471"/>
          </a:xfrm>
        </p:grpSpPr>
        <p:sp>
          <p:nvSpPr>
            <p:cNvPr id="13" name="任意多边形: 形状 12"/>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3" cstate="screen"/>
          <a:srcRect/>
          <a:stretch>
            <a:fillRect/>
          </a:stretch>
        </p:blipFill>
        <p:spPr>
          <a:xfrm>
            <a:off x="0" y="1052513"/>
            <a:ext cx="12192000" cy="4826553"/>
          </a:xfrm>
          <a:prstGeom prst="rect">
            <a:avLst/>
          </a:prstGeom>
        </p:spPr>
      </p:pic>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关于大暑的美食</a:t>
            </a:r>
          </a:p>
        </p:txBody>
      </p:sp>
      <p:pic>
        <p:nvPicPr>
          <p:cNvPr id="5" name="图片 4"/>
          <p:cNvPicPr>
            <a:picLocks noChangeAspect="1"/>
          </p:cNvPicPr>
          <p:nvPr/>
        </p:nvPicPr>
        <p:blipFill rotWithShape="1">
          <a:blip r:embed="rId4" cstate="screen"/>
          <a:srcRect/>
          <a:stretch>
            <a:fillRect/>
          </a:stretch>
        </p:blipFill>
        <p:spPr>
          <a:xfrm>
            <a:off x="256606" y="216789"/>
            <a:ext cx="697404" cy="463818"/>
          </a:xfrm>
          <a:prstGeom prst="rect">
            <a:avLst/>
          </a:prstGeom>
        </p:spPr>
      </p:pic>
      <p:sp>
        <p:nvSpPr>
          <p:cNvPr id="8" name="矩形 7"/>
          <p:cNvSpPr/>
          <p:nvPr/>
        </p:nvSpPr>
        <p:spPr>
          <a:xfrm>
            <a:off x="954010" y="1052513"/>
            <a:ext cx="4703840" cy="4615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95665" y="3402016"/>
            <a:ext cx="4019285" cy="701667"/>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大暑是乡村田野蟋蟀最多的季节，中国有些地区的人们茶余饭后有以斗蟋蟀为乐的风俗。</a:t>
            </a:r>
          </a:p>
        </p:txBody>
      </p:sp>
      <p:sp>
        <p:nvSpPr>
          <p:cNvPr id="2" name="矩形 1"/>
          <p:cNvSpPr/>
          <p:nvPr/>
        </p:nvSpPr>
        <p:spPr>
          <a:xfrm>
            <a:off x="1295665" y="2445334"/>
            <a:ext cx="1470595"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斗蟋蟀</a:t>
            </a:r>
          </a:p>
        </p:txBody>
      </p:sp>
      <p:cxnSp>
        <p:nvCxnSpPr>
          <p:cNvPr id="9" name="直接连接符 8"/>
          <p:cNvCxnSpPr/>
          <p:nvPr/>
        </p:nvCxnSpPr>
        <p:spPr>
          <a:xfrm>
            <a:off x="1409700" y="3185145"/>
            <a:ext cx="3905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2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7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诗</a:t>
            </a:r>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p:cNvPicPr>
            <a:picLocks noChangeAspect="1"/>
          </p:cNvPicPr>
          <p:nvPr/>
        </p:nvPicPr>
        <p:blipFill rotWithShape="1">
          <a:blip r:embed="rId3"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4" cstate="screen"/>
          <a:srcRect/>
          <a:stretch>
            <a:fillRect/>
          </a:stretch>
        </p:blipFill>
        <p:spPr>
          <a:xfrm>
            <a:off x="4928685" y="5433000"/>
            <a:ext cx="3581400" cy="1168716"/>
          </a:xfrm>
          <a:prstGeom prst="rect">
            <a:avLst/>
          </a:prstGeom>
        </p:spPr>
      </p:pic>
      <p:pic>
        <p:nvPicPr>
          <p:cNvPr id="118" name="图片 117"/>
          <p:cNvPicPr>
            <a:picLocks noChangeAspect="1"/>
          </p:cNvPicPr>
          <p:nvPr/>
        </p:nvPicPr>
        <p:blipFill rotWithShape="1">
          <a:blip r:embed="rId5" cstate="screen"/>
          <a:srcRect/>
          <a:stretch>
            <a:fillRect/>
          </a:stretch>
        </p:blipFill>
        <p:spPr>
          <a:xfrm>
            <a:off x="3890109" y="5768017"/>
            <a:ext cx="1342641" cy="892942"/>
          </a:xfrm>
          <a:prstGeom prst="rect">
            <a:avLst/>
          </a:prstGeom>
        </p:spPr>
      </p:pic>
      <p:pic>
        <p:nvPicPr>
          <p:cNvPr id="141" name="图片 140"/>
          <p:cNvPicPr>
            <a:picLocks noChangeAspect="1"/>
          </p:cNvPicPr>
          <p:nvPr/>
        </p:nvPicPr>
        <p:blipFill rotWithShape="1">
          <a:blip r:embed="rId6" cstate="screen"/>
          <a:srcRect/>
          <a:stretch>
            <a:fillRect/>
          </a:stretch>
        </p:blipFill>
        <p:spPr>
          <a:xfrm>
            <a:off x="1088173" y="5950886"/>
            <a:ext cx="839473" cy="558303"/>
          </a:xfrm>
          <a:prstGeom prst="rect">
            <a:avLst/>
          </a:prstGeom>
        </p:spPr>
      </p:pic>
      <p:pic>
        <p:nvPicPr>
          <p:cNvPr id="142" name="图片 141"/>
          <p:cNvPicPr>
            <a:picLocks noChangeAspect="1"/>
          </p:cNvPicPr>
          <p:nvPr/>
        </p:nvPicPr>
        <p:blipFill rotWithShape="1">
          <a:blip r:embed="rId7" cstate="screen"/>
          <a:srcRect/>
          <a:stretch>
            <a:fillRect/>
          </a:stretch>
        </p:blipFill>
        <p:spPr>
          <a:xfrm>
            <a:off x="1851538" y="6212483"/>
            <a:ext cx="546635" cy="363547"/>
          </a:xfrm>
          <a:prstGeom prst="rect">
            <a:avLst/>
          </a:prstGeom>
        </p:spPr>
      </p:pic>
      <p:sp>
        <p:nvSpPr>
          <p:cNvPr id="76" name="文本框 75"/>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关于大暑的诗句</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1799"/>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828800" y="0"/>
            <a:ext cx="47038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34" name="矩形 33"/>
          <p:cNvSpPr/>
          <p:nvPr/>
        </p:nvSpPr>
        <p:spPr>
          <a:xfrm>
            <a:off x="2308773" y="1708959"/>
            <a:ext cx="2583543"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a:t>
            </a:r>
            <a:r>
              <a:rPr lang="en-US" altLang="zh-CN" sz="3600" b="1" dirty="0">
                <a:solidFill>
                  <a:schemeClr val="accent1"/>
                </a:solidFill>
                <a:latin typeface="+mj-ea"/>
                <a:ea typeface="+mj-ea"/>
              </a:rPr>
              <a:t>》</a:t>
            </a:r>
            <a:endParaRPr lang="zh-CN" altLang="en-US" sz="3600" dirty="0">
              <a:solidFill>
                <a:schemeClr val="accent1"/>
              </a:solidFill>
              <a:latin typeface="+mj-ea"/>
              <a:ea typeface="+mj-ea"/>
            </a:endParaRPr>
          </a:p>
        </p:txBody>
      </p:sp>
      <p:sp>
        <p:nvSpPr>
          <p:cNvPr id="35" name="矩形 34"/>
          <p:cNvSpPr/>
          <p:nvPr/>
        </p:nvSpPr>
        <p:spPr>
          <a:xfrm>
            <a:off x="1139344" y="2849009"/>
            <a:ext cx="6096000" cy="2230547"/>
          </a:xfrm>
          <a:prstGeom prst="rect">
            <a:avLst/>
          </a:prstGeom>
        </p:spPr>
        <p:txBody>
          <a:bodyPr>
            <a:spAutoFit/>
          </a:bodyPr>
          <a:lstStyle/>
          <a:p>
            <a:pPr algn="ctr">
              <a:lnSpc>
                <a:spcPct val="200000"/>
              </a:lnSpc>
            </a:pPr>
            <a:r>
              <a:rPr lang="zh-CN" altLang="en-US" spc="600" dirty="0">
                <a:solidFill>
                  <a:srgbClr val="111111"/>
                </a:solidFill>
                <a:latin typeface="+mn-ea"/>
              </a:rPr>
              <a:t>赤日几时过   清风无处寻</a:t>
            </a:r>
          </a:p>
          <a:p>
            <a:pPr algn="ctr">
              <a:lnSpc>
                <a:spcPct val="200000"/>
              </a:lnSpc>
            </a:pPr>
            <a:r>
              <a:rPr lang="zh-CN" altLang="en-US" spc="600" dirty="0">
                <a:solidFill>
                  <a:srgbClr val="111111"/>
                </a:solidFill>
                <a:latin typeface="+mn-ea"/>
              </a:rPr>
              <a:t>经书聊枕籍   瓜李漫浮沉</a:t>
            </a:r>
          </a:p>
          <a:p>
            <a:pPr algn="ctr">
              <a:lnSpc>
                <a:spcPct val="200000"/>
              </a:lnSpc>
            </a:pPr>
            <a:r>
              <a:rPr lang="zh-CN" altLang="en-US" spc="600" dirty="0">
                <a:solidFill>
                  <a:srgbClr val="111111"/>
                </a:solidFill>
                <a:latin typeface="+mn-ea"/>
              </a:rPr>
              <a:t>兰若静复静   茅茨深又深</a:t>
            </a:r>
          </a:p>
          <a:p>
            <a:pPr algn="ctr">
              <a:lnSpc>
                <a:spcPct val="200000"/>
              </a:lnSpc>
            </a:pPr>
            <a:r>
              <a:rPr lang="zh-CN" altLang="en-US" spc="600" dirty="0">
                <a:solidFill>
                  <a:srgbClr val="111111"/>
                </a:solidFill>
                <a:latin typeface="+mn-ea"/>
              </a:rPr>
              <a:t>炎蒸乃如许   那更惜分阴</a:t>
            </a:r>
            <a:endParaRPr lang="zh-CN" altLang="en-US" b="0" i="0" spc="600" dirty="0">
              <a:solidFill>
                <a:srgbClr val="111111"/>
              </a:solidFill>
              <a:effectLst/>
              <a:latin typeface="+mn-ea"/>
            </a:endParaRPr>
          </a:p>
        </p:txBody>
      </p:sp>
      <p:sp>
        <p:nvSpPr>
          <p:cNvPr id="3" name="矩形 2"/>
          <p:cNvSpPr/>
          <p:nvPr/>
        </p:nvSpPr>
        <p:spPr>
          <a:xfrm>
            <a:off x="4603820" y="1896190"/>
            <a:ext cx="1019190" cy="459100"/>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曾几</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endParaRPr lang="en-US" altLang="zh-CN" spc="130" dirty="0">
              <a:solidFill>
                <a:srgbClr val="111111"/>
              </a:solidFill>
              <a:latin typeface="思源宋体 CN Medium" panose="02020500000000000000" pitchFamily="18" charset="-122"/>
              <a:ea typeface="思源宋体 CN Medium" panose="02020500000000000000" pitchFamily="18" charset="-122"/>
            </a:endParaRPr>
          </a:p>
        </p:txBody>
      </p:sp>
      <p:cxnSp>
        <p:nvCxnSpPr>
          <p:cNvPr id="8" name="直接连接符 7"/>
          <p:cNvCxnSpPr/>
          <p:nvPr/>
        </p:nvCxnSpPr>
        <p:spPr>
          <a:xfrm>
            <a:off x="2446415" y="2542521"/>
            <a:ext cx="3429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a:blip r:embed="rId4" cstate="screen">
            <a:extLst>
              <a:ext uri="{BEBA8EAE-BF5A-486C-A8C5-ECC9F3942E4B}">
                <a14:imgProps xmlns:a14="http://schemas.microsoft.com/office/drawing/2010/main">
                  <a14:imgLayer r:embed="rId5">
                    <a14:imgEffect>
                      <a14:saturation sat="74000"/>
                    </a14:imgEffect>
                  </a14:imgLayer>
                </a14:imgProps>
              </a:ext>
            </a:extLst>
          </a:blip>
          <a:srcRect/>
          <a:stretch>
            <a:fillRect/>
          </a:stretch>
        </p:blipFill>
        <p:spPr>
          <a:xfrm>
            <a:off x="6532640" y="1514474"/>
            <a:ext cx="5686425" cy="5686425"/>
          </a:xfrm>
          <a:custGeom>
            <a:avLst/>
            <a:gdLst>
              <a:gd name="connsiteX0" fmla="*/ 2528810 w 5686425"/>
              <a:gd name="connsiteY0" fmla="*/ 3216276 h 5686425"/>
              <a:gd name="connsiteX1" fmla="*/ 2262110 w 5686425"/>
              <a:gd name="connsiteY1" fmla="*/ 3381376 h 5686425"/>
              <a:gd name="connsiteX2" fmla="*/ 2376410 w 5686425"/>
              <a:gd name="connsiteY2" fmla="*/ 3470276 h 5686425"/>
              <a:gd name="connsiteX3" fmla="*/ 2541510 w 5686425"/>
              <a:gd name="connsiteY3" fmla="*/ 3406776 h 5686425"/>
              <a:gd name="connsiteX4" fmla="*/ 2693910 w 5686425"/>
              <a:gd name="connsiteY4" fmla="*/ 3355976 h 5686425"/>
              <a:gd name="connsiteX5" fmla="*/ 0 w 5686425"/>
              <a:gd name="connsiteY5" fmla="*/ 0 h 5686425"/>
              <a:gd name="connsiteX6" fmla="*/ 5686425 w 5686425"/>
              <a:gd name="connsiteY6" fmla="*/ 0 h 5686425"/>
              <a:gd name="connsiteX7" fmla="*/ 5686425 w 5686425"/>
              <a:gd name="connsiteY7" fmla="*/ 5686425 h 5686425"/>
              <a:gd name="connsiteX8" fmla="*/ 0 w 5686425"/>
              <a:gd name="connsiteY8" fmla="*/ 5686425 h 568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5" h="5686425">
                <a:moveTo>
                  <a:pt x="2528810" y="3216276"/>
                </a:moveTo>
                <a:lnTo>
                  <a:pt x="2262110" y="3381376"/>
                </a:lnTo>
                <a:lnTo>
                  <a:pt x="2376410" y="3470276"/>
                </a:lnTo>
                <a:lnTo>
                  <a:pt x="2541510" y="3406776"/>
                </a:lnTo>
                <a:lnTo>
                  <a:pt x="2693910" y="3355976"/>
                </a:lnTo>
                <a:close/>
                <a:moveTo>
                  <a:pt x="0" y="0"/>
                </a:moveTo>
                <a:lnTo>
                  <a:pt x="5686425" y="0"/>
                </a:lnTo>
                <a:lnTo>
                  <a:pt x="5686425" y="5686425"/>
                </a:lnTo>
                <a:lnTo>
                  <a:pt x="0" y="5686425"/>
                </a:ln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p:bldP spid="3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a:off x="6584074" y="-1"/>
            <a:ext cx="5607926" cy="3745156"/>
          </a:xfrm>
          <a:prstGeom prst="rect">
            <a:avLst/>
          </a:prstGeom>
        </p:spPr>
      </p:pic>
      <p:pic>
        <p:nvPicPr>
          <p:cNvPr id="9" name="图片 8"/>
          <p:cNvPicPr>
            <a:picLocks noChangeAspect="1"/>
          </p:cNvPicPr>
          <p:nvPr/>
        </p:nvPicPr>
        <p:blipFill>
          <a:blip r:embed="rId4"/>
          <a:stretch>
            <a:fillRect/>
          </a:stretch>
        </p:blipFill>
        <p:spPr>
          <a:xfrm>
            <a:off x="-555824" y="2251095"/>
            <a:ext cx="6259513" cy="4996532"/>
          </a:xfrm>
          <a:prstGeom prst="rect">
            <a:avLst/>
          </a:prstGeom>
        </p:spPr>
      </p:pic>
      <p:sp>
        <p:nvSpPr>
          <p:cNvPr id="7" name="矩形 6"/>
          <p:cNvSpPr/>
          <p:nvPr/>
        </p:nvSpPr>
        <p:spPr>
          <a:xfrm>
            <a:off x="3744080" y="0"/>
            <a:ext cx="47038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p:cNvPicPr>
            <a:picLocks noChangeAspect="1"/>
          </p:cNvPicPr>
          <p:nvPr/>
        </p:nvPicPr>
        <p:blipFill rotWithShape="1">
          <a:blip r:embed="rId5" cstate="screen"/>
          <a:srcRect/>
          <a:stretch>
            <a:fillRect/>
          </a:stretch>
        </p:blipFill>
        <p:spPr>
          <a:xfrm>
            <a:off x="256606" y="216789"/>
            <a:ext cx="697404" cy="463818"/>
          </a:xfrm>
          <a:prstGeom prst="rect">
            <a:avLst/>
          </a:prstGeom>
        </p:spPr>
      </p:pic>
      <p:sp>
        <p:nvSpPr>
          <p:cNvPr id="6" name="矩形 5"/>
          <p:cNvSpPr/>
          <p:nvPr/>
        </p:nvSpPr>
        <p:spPr>
          <a:xfrm>
            <a:off x="3168650" y="2289195"/>
            <a:ext cx="6096000" cy="3892540"/>
          </a:xfrm>
          <a:prstGeom prst="rect">
            <a:avLst/>
          </a:prstGeom>
        </p:spPr>
        <p:txBody>
          <a:bodyPr>
            <a:spAutoFit/>
          </a:bodyPr>
          <a:lstStyle/>
          <a:p>
            <a:pPr algn="ctr">
              <a:lnSpc>
                <a:spcPct val="200000"/>
              </a:lnSpc>
            </a:pPr>
            <a:r>
              <a:rPr lang="zh-CN" altLang="en-US" spc="600" dirty="0">
                <a:solidFill>
                  <a:srgbClr val="111111"/>
                </a:solidFill>
                <a:latin typeface="+mn-ea"/>
              </a:rPr>
              <a:t>清风不肯来   烈日不肯暮</a:t>
            </a:r>
          </a:p>
          <a:p>
            <a:pPr algn="ctr">
              <a:lnSpc>
                <a:spcPct val="200000"/>
              </a:lnSpc>
            </a:pPr>
            <a:r>
              <a:rPr lang="zh-CN" altLang="en-US" spc="600" dirty="0">
                <a:solidFill>
                  <a:srgbClr val="111111"/>
                </a:solidFill>
                <a:latin typeface="+mn-ea"/>
              </a:rPr>
              <a:t>平生山林下   散发颇箕踞</a:t>
            </a:r>
          </a:p>
          <a:p>
            <a:pPr algn="ctr">
              <a:lnSpc>
                <a:spcPct val="200000"/>
              </a:lnSpc>
            </a:pPr>
            <a:r>
              <a:rPr lang="zh-CN" altLang="en-US" spc="600" dirty="0">
                <a:solidFill>
                  <a:srgbClr val="111111"/>
                </a:solidFill>
                <a:latin typeface="+mn-ea"/>
              </a:rPr>
              <a:t>一官走王事   三伏在道途</a:t>
            </a:r>
          </a:p>
          <a:p>
            <a:pPr algn="ctr">
              <a:lnSpc>
                <a:spcPct val="200000"/>
              </a:lnSpc>
            </a:pPr>
            <a:r>
              <a:rPr lang="zh-CN" altLang="en-US" spc="600" dirty="0">
                <a:solidFill>
                  <a:srgbClr val="111111"/>
                </a:solidFill>
                <a:latin typeface="+mn-ea"/>
              </a:rPr>
              <a:t>我非褦襶儿   亦尔困驰骛</a:t>
            </a:r>
          </a:p>
          <a:p>
            <a:pPr algn="ctr">
              <a:lnSpc>
                <a:spcPct val="200000"/>
              </a:lnSpc>
            </a:pPr>
            <a:r>
              <a:rPr lang="zh-CN" altLang="en-US" spc="600" dirty="0">
                <a:solidFill>
                  <a:srgbClr val="111111"/>
                </a:solidFill>
                <a:latin typeface="+mn-ea"/>
              </a:rPr>
              <a:t>居然恋俎豆   安得免羁馽</a:t>
            </a:r>
          </a:p>
          <a:p>
            <a:pPr algn="ctr">
              <a:lnSpc>
                <a:spcPct val="200000"/>
              </a:lnSpc>
            </a:pPr>
            <a:r>
              <a:rPr lang="zh-CN" altLang="en-US" spc="600" dirty="0">
                <a:solidFill>
                  <a:srgbClr val="111111"/>
                </a:solidFill>
                <a:latin typeface="+mn-ea"/>
              </a:rPr>
              <a:t>区区竟何营   汩汩此飘寓</a:t>
            </a:r>
          </a:p>
          <a:p>
            <a:pPr algn="ctr">
              <a:lnSpc>
                <a:spcPct val="200000"/>
              </a:lnSpc>
            </a:pPr>
            <a:r>
              <a:rPr lang="zh-CN" altLang="en-US" spc="600" dirty="0">
                <a:solidFill>
                  <a:srgbClr val="111111"/>
                </a:solidFill>
                <a:latin typeface="+mn-ea"/>
              </a:rPr>
              <a:t>渊明应笑人   有底不归去</a:t>
            </a:r>
          </a:p>
        </p:txBody>
      </p:sp>
      <p:sp>
        <p:nvSpPr>
          <p:cNvPr id="2" name="矩形 1"/>
          <p:cNvSpPr/>
          <p:nvPr/>
        </p:nvSpPr>
        <p:spPr>
          <a:xfrm>
            <a:off x="4226362" y="912455"/>
            <a:ext cx="3980577"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大暑留召伯埭</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3" name="矩形 2"/>
          <p:cNvSpPr/>
          <p:nvPr/>
        </p:nvSpPr>
        <p:spPr>
          <a:xfrm>
            <a:off x="5703689" y="1608783"/>
            <a:ext cx="1025923" cy="456022"/>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尤袤</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p>
        </p:txBody>
      </p:sp>
      <p:pic>
        <p:nvPicPr>
          <p:cNvPr id="18" name="图片 17"/>
          <p:cNvPicPr>
            <a:picLocks noChangeAspect="1"/>
          </p:cNvPicPr>
          <p:nvPr/>
        </p:nvPicPr>
        <p:blipFill rotWithShape="1">
          <a:blip r:embed="rId6" cstate="screen"/>
          <a:srcRect/>
          <a:stretch>
            <a:fillRect/>
          </a:stretch>
        </p:blipFill>
        <p:spPr>
          <a:xfrm>
            <a:off x="9136818" y="4141169"/>
            <a:ext cx="1733550" cy="1313492"/>
          </a:xfrm>
          <a:prstGeom prst="rect">
            <a:avLst/>
          </a:prstGeom>
        </p:spPr>
      </p:pic>
      <p:pic>
        <p:nvPicPr>
          <p:cNvPr id="19" name="图片 18"/>
          <p:cNvPicPr>
            <a:picLocks noChangeAspect="1"/>
          </p:cNvPicPr>
          <p:nvPr/>
        </p:nvPicPr>
        <p:blipFill rotWithShape="1">
          <a:blip r:embed="rId7" cstate="screen"/>
          <a:srcRect/>
          <a:stretch>
            <a:fillRect/>
          </a:stretch>
        </p:blipFill>
        <p:spPr>
          <a:xfrm>
            <a:off x="10167104" y="5975588"/>
            <a:ext cx="1139149" cy="8631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29050" y="1568161"/>
            <a:ext cx="8439150" cy="4175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6" name="矩形 5"/>
          <p:cNvSpPr/>
          <p:nvPr/>
        </p:nvSpPr>
        <p:spPr>
          <a:xfrm>
            <a:off x="5314950" y="3134275"/>
            <a:ext cx="6096000" cy="2226122"/>
          </a:xfrm>
          <a:prstGeom prst="rect">
            <a:avLst/>
          </a:prstGeom>
        </p:spPr>
        <p:txBody>
          <a:bodyPr>
            <a:spAutoFit/>
          </a:bodyPr>
          <a:lstStyle/>
          <a:p>
            <a:pPr algn="ctr">
              <a:lnSpc>
                <a:spcPct val="200000"/>
              </a:lnSpc>
            </a:pPr>
            <a:r>
              <a:rPr lang="zh-CN" altLang="en-US" spc="600" dirty="0">
                <a:solidFill>
                  <a:srgbClr val="111111"/>
                </a:solidFill>
                <a:latin typeface="+mn-ea"/>
              </a:rPr>
              <a:t>   老柳蜩螗噪   荒庭熠耀流</a:t>
            </a:r>
          </a:p>
          <a:p>
            <a:pPr algn="ctr">
              <a:lnSpc>
                <a:spcPct val="200000"/>
              </a:lnSpc>
            </a:pPr>
            <a:r>
              <a:rPr lang="zh-CN" altLang="en-US" spc="600" dirty="0">
                <a:solidFill>
                  <a:srgbClr val="111111"/>
                </a:solidFill>
                <a:latin typeface="+mn-ea"/>
              </a:rPr>
              <a:t>   人情正苦暑   物怎已惊秋</a:t>
            </a:r>
          </a:p>
          <a:p>
            <a:pPr algn="ctr">
              <a:lnSpc>
                <a:spcPct val="200000"/>
              </a:lnSpc>
            </a:pPr>
            <a:r>
              <a:rPr lang="zh-CN" altLang="en-US" spc="600" dirty="0">
                <a:solidFill>
                  <a:srgbClr val="111111"/>
                </a:solidFill>
                <a:latin typeface="+mn-ea"/>
              </a:rPr>
              <a:t>   月下濯寒水   风前梳白头</a:t>
            </a:r>
          </a:p>
          <a:p>
            <a:pPr algn="ctr">
              <a:lnSpc>
                <a:spcPct val="200000"/>
              </a:lnSpc>
            </a:pPr>
            <a:r>
              <a:rPr lang="zh-CN" altLang="en-US" spc="600" dirty="0">
                <a:solidFill>
                  <a:srgbClr val="111111"/>
                </a:solidFill>
                <a:latin typeface="+mn-ea"/>
              </a:rPr>
              <a:t>   如何夜半客   束带谒公侯</a:t>
            </a:r>
          </a:p>
        </p:txBody>
      </p:sp>
      <p:sp>
        <p:nvSpPr>
          <p:cNvPr id="2" name="矩形 1"/>
          <p:cNvSpPr/>
          <p:nvPr/>
        </p:nvSpPr>
        <p:spPr>
          <a:xfrm>
            <a:off x="5314950" y="2041084"/>
            <a:ext cx="6096000"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六月十八日夜大暑</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3" name="矩形 2"/>
          <p:cNvSpPr/>
          <p:nvPr/>
        </p:nvSpPr>
        <p:spPr>
          <a:xfrm>
            <a:off x="7726237" y="2681855"/>
            <a:ext cx="1273426" cy="456022"/>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司马光</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p>
        </p:txBody>
      </p:sp>
      <p:pic>
        <p:nvPicPr>
          <p:cNvPr id="9" name="图片 8"/>
          <p:cNvPicPr>
            <a:picLocks noChangeAspect="1"/>
          </p:cNvPicPr>
          <p:nvPr/>
        </p:nvPicPr>
        <p:blipFill>
          <a:blip r:embed="rId4" cstate="screen"/>
          <a:stretch>
            <a:fillRect/>
          </a:stretch>
        </p:blipFill>
        <p:spPr>
          <a:xfrm>
            <a:off x="-285019" y="1859434"/>
            <a:ext cx="5504719" cy="550471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517374"/>
            <a:ext cx="12192000" cy="4175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8" name="矩形 7"/>
          <p:cNvSpPr/>
          <p:nvPr/>
        </p:nvSpPr>
        <p:spPr>
          <a:xfrm>
            <a:off x="1457334" y="3108912"/>
            <a:ext cx="4161188" cy="2228815"/>
          </a:xfrm>
          <a:prstGeom prst="rect">
            <a:avLst/>
          </a:prstGeom>
        </p:spPr>
        <p:txBody>
          <a:bodyPr wrap="square">
            <a:spAutoFit/>
          </a:bodyPr>
          <a:lstStyle/>
          <a:p>
            <a:pPr algn="ctr">
              <a:lnSpc>
                <a:spcPct val="200000"/>
              </a:lnSpc>
            </a:pPr>
            <a:r>
              <a:rPr lang="zh-CN" altLang="en-US" spc="600" dirty="0">
                <a:solidFill>
                  <a:srgbClr val="111111"/>
                </a:solidFill>
                <a:latin typeface="+mn-ea"/>
              </a:rPr>
              <a:t>大暑三秋近   林钟九夏移</a:t>
            </a:r>
          </a:p>
          <a:p>
            <a:pPr algn="ctr">
              <a:lnSpc>
                <a:spcPct val="200000"/>
              </a:lnSpc>
            </a:pPr>
            <a:r>
              <a:rPr lang="zh-CN" altLang="en-US" spc="600" dirty="0">
                <a:solidFill>
                  <a:srgbClr val="111111"/>
                </a:solidFill>
                <a:latin typeface="+mn-ea"/>
              </a:rPr>
              <a:t>桂轮开子夜   萤火照空时</a:t>
            </a:r>
          </a:p>
          <a:p>
            <a:pPr algn="ctr">
              <a:lnSpc>
                <a:spcPct val="200000"/>
              </a:lnSpc>
            </a:pPr>
            <a:r>
              <a:rPr lang="zh-CN" altLang="en-US" spc="600" dirty="0">
                <a:solidFill>
                  <a:srgbClr val="111111"/>
                </a:solidFill>
                <a:latin typeface="+mn-ea"/>
              </a:rPr>
              <a:t>瓜果邀儒客   菰蒲长墨池</a:t>
            </a:r>
          </a:p>
          <a:p>
            <a:pPr algn="ctr">
              <a:lnSpc>
                <a:spcPct val="200000"/>
              </a:lnSpc>
            </a:pPr>
            <a:r>
              <a:rPr lang="zh-CN" altLang="en-US" spc="600" dirty="0">
                <a:solidFill>
                  <a:srgbClr val="111111"/>
                </a:solidFill>
                <a:latin typeface="+mn-ea"/>
              </a:rPr>
              <a:t>绦纱浑卷上   经史待风吹</a:t>
            </a:r>
          </a:p>
        </p:txBody>
      </p:sp>
      <p:sp>
        <p:nvSpPr>
          <p:cNvPr id="10" name="矩形 9"/>
          <p:cNvSpPr/>
          <p:nvPr/>
        </p:nvSpPr>
        <p:spPr>
          <a:xfrm>
            <a:off x="1784884" y="1944472"/>
            <a:ext cx="3506088"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大暑六月中</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11" name="矩形 10"/>
          <p:cNvSpPr/>
          <p:nvPr/>
        </p:nvSpPr>
        <p:spPr>
          <a:xfrm>
            <a:off x="3074339" y="2582506"/>
            <a:ext cx="927178" cy="458587"/>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唐元稹</a:t>
            </a:r>
          </a:p>
        </p:txBody>
      </p:sp>
      <p:pic>
        <p:nvPicPr>
          <p:cNvPr id="13" name="图片 12"/>
          <p:cNvPicPr>
            <a:picLocks noChangeAspect="1"/>
          </p:cNvPicPr>
          <p:nvPr/>
        </p:nvPicPr>
        <p:blipFill>
          <a:blip r:embed="rId4" cstate="screen"/>
          <a:stretch>
            <a:fillRect/>
          </a:stretch>
        </p:blipFill>
        <p:spPr>
          <a:xfrm>
            <a:off x="6907977" y="442249"/>
            <a:ext cx="4218114" cy="64157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4291064" y="2057166"/>
            <a:ext cx="1300767" cy="1321657"/>
            <a:chOff x="1996225" y="1823971"/>
            <a:chExt cx="1300767" cy="1321657"/>
          </a:xfrm>
        </p:grpSpPr>
        <p:sp>
          <p:nvSpPr>
            <p:cNvPr id="120" name="矩形 119"/>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6774588" y="2066928"/>
            <a:ext cx="1300767" cy="1321657"/>
            <a:chOff x="1996225" y="1823971"/>
            <a:chExt cx="1300767" cy="1321657"/>
          </a:xfrm>
        </p:grpSpPr>
        <p:sp>
          <p:nvSpPr>
            <p:cNvPr id="126" name="矩形 125"/>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9258112" y="2076690"/>
            <a:ext cx="1300767" cy="1321657"/>
            <a:chOff x="1996225" y="1823971"/>
            <a:chExt cx="1300767" cy="1321657"/>
          </a:xfrm>
        </p:grpSpPr>
        <p:sp>
          <p:nvSpPr>
            <p:cNvPr id="132" name="矩形 131"/>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07540" y="2047404"/>
            <a:ext cx="1300767" cy="1321657"/>
            <a:chOff x="1996225" y="1823971"/>
            <a:chExt cx="1300767" cy="1321657"/>
          </a:xfrm>
        </p:grpSpPr>
        <p:sp>
          <p:nvSpPr>
            <p:cNvPr id="6" name="矩形 5"/>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p:cNvPicPr>
            <a:picLocks noChangeAspect="1"/>
          </p:cNvPicPr>
          <p:nvPr/>
        </p:nvPicPr>
        <p:blipFill rotWithShape="1">
          <a:blip r:embed="rId3"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4" cstate="screen"/>
          <a:srcRect/>
          <a:stretch>
            <a:fillRect/>
          </a:stretch>
        </p:blipFill>
        <p:spPr>
          <a:xfrm>
            <a:off x="4928685" y="5433000"/>
            <a:ext cx="3581400" cy="1168716"/>
          </a:xfrm>
          <a:prstGeom prst="rect">
            <a:avLst/>
          </a:prstGeom>
        </p:spPr>
      </p:pic>
      <p:pic>
        <p:nvPicPr>
          <p:cNvPr id="118" name="图片 117"/>
          <p:cNvPicPr>
            <a:picLocks noChangeAspect="1"/>
          </p:cNvPicPr>
          <p:nvPr/>
        </p:nvPicPr>
        <p:blipFill rotWithShape="1">
          <a:blip r:embed="rId5" cstate="screen"/>
          <a:srcRect/>
          <a:stretch>
            <a:fillRect/>
          </a:stretch>
        </p:blipFill>
        <p:spPr>
          <a:xfrm>
            <a:off x="3890109" y="5768017"/>
            <a:ext cx="1342641" cy="892942"/>
          </a:xfrm>
          <a:prstGeom prst="rect">
            <a:avLst/>
          </a:prstGeom>
        </p:spPr>
      </p:pic>
      <p:sp>
        <p:nvSpPr>
          <p:cNvPr id="76" name="文本框 75"/>
          <p:cNvSpPr txBox="1"/>
          <p:nvPr/>
        </p:nvSpPr>
        <p:spPr>
          <a:xfrm>
            <a:off x="1507910" y="37889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mj-lt"/>
                <a:ea typeface="思源宋体 CN Medium" panose="02020500000000000000" pitchFamily="18" charset="-122"/>
              </a:rPr>
              <a:t>大暑的历史由来</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77" name="文本框 76"/>
          <p:cNvSpPr txBox="1"/>
          <p:nvPr/>
        </p:nvSpPr>
        <p:spPr>
          <a:xfrm>
            <a:off x="8918480"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关于大暑的诗句</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82" name="文本框 81"/>
          <p:cNvSpPr txBox="1"/>
          <p:nvPr/>
        </p:nvSpPr>
        <p:spPr>
          <a:xfrm>
            <a:off x="6492238"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关于大暑的民俗</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83" name="文本框 82"/>
          <p:cNvSpPr txBox="1"/>
          <p:nvPr/>
        </p:nvSpPr>
        <p:spPr>
          <a:xfrm>
            <a:off x="3951433"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关于大暑的传说</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5" name="文本框 4"/>
          <p:cNvSpPr txBox="1"/>
          <p:nvPr/>
        </p:nvSpPr>
        <p:spPr>
          <a:xfrm>
            <a:off x="1999717"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史</a:t>
            </a:r>
          </a:p>
        </p:txBody>
      </p:sp>
      <p:sp>
        <p:nvSpPr>
          <p:cNvPr id="87" name="文本框 86"/>
          <p:cNvSpPr txBox="1"/>
          <p:nvPr/>
        </p:nvSpPr>
        <p:spPr>
          <a:xfrm>
            <a:off x="4452613"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事</a:t>
            </a:r>
          </a:p>
        </p:txBody>
      </p:sp>
      <p:sp>
        <p:nvSpPr>
          <p:cNvPr id="88" name="文本框 87"/>
          <p:cNvSpPr txBox="1"/>
          <p:nvPr/>
        </p:nvSpPr>
        <p:spPr>
          <a:xfrm>
            <a:off x="6905509"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民</a:t>
            </a:r>
          </a:p>
        </p:txBody>
      </p:sp>
      <p:sp>
        <p:nvSpPr>
          <p:cNvPr id="91" name="文本框 90"/>
          <p:cNvSpPr txBox="1"/>
          <p:nvPr/>
        </p:nvSpPr>
        <p:spPr>
          <a:xfrm>
            <a:off x="9358406"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诗</a:t>
            </a:r>
          </a:p>
        </p:txBody>
      </p:sp>
      <p:sp>
        <p:nvSpPr>
          <p:cNvPr id="23" name="文本框 22"/>
          <p:cNvSpPr txBox="1"/>
          <p:nvPr/>
        </p:nvSpPr>
        <p:spPr>
          <a:xfrm>
            <a:off x="5299094" y="502832"/>
            <a:ext cx="1611086"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思源宋体 CN SemiBold" panose="02020600000000000000" pitchFamily="18" charset="-122"/>
                <a:ea typeface="思源宋体 CN SemiBold" panose="02020600000000000000" pitchFamily="18" charset="-122"/>
              </a:rPr>
              <a:t>目  录</a:t>
            </a:r>
          </a:p>
        </p:txBody>
      </p:sp>
      <p:cxnSp>
        <p:nvCxnSpPr>
          <p:cNvPr id="25" name="直接连接符 24"/>
          <p:cNvCxnSpPr/>
          <p:nvPr/>
        </p:nvCxnSpPr>
        <p:spPr>
          <a:xfrm>
            <a:off x="7199086" y="824315"/>
            <a:ext cx="3351741"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756229" y="824315"/>
            <a:ext cx="340305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478688"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4941447"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404206"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866965"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41" name="图片 140"/>
          <p:cNvPicPr>
            <a:picLocks noChangeAspect="1"/>
          </p:cNvPicPr>
          <p:nvPr/>
        </p:nvPicPr>
        <p:blipFill rotWithShape="1">
          <a:blip r:embed="rId6" cstate="screen"/>
          <a:srcRect/>
          <a:stretch>
            <a:fillRect/>
          </a:stretch>
        </p:blipFill>
        <p:spPr>
          <a:xfrm>
            <a:off x="1088173" y="5950886"/>
            <a:ext cx="839473" cy="558303"/>
          </a:xfrm>
          <a:prstGeom prst="rect">
            <a:avLst/>
          </a:prstGeom>
        </p:spPr>
      </p:pic>
      <p:pic>
        <p:nvPicPr>
          <p:cNvPr id="142" name="图片 141"/>
          <p:cNvPicPr>
            <a:picLocks noChangeAspect="1"/>
          </p:cNvPicPr>
          <p:nvPr/>
        </p:nvPicPr>
        <p:blipFill rotWithShape="1">
          <a:blip r:embed="rId7" cstate="screen"/>
          <a:srcRect/>
          <a:stretch>
            <a:fillRect/>
          </a:stretch>
        </p:blipFill>
        <p:spPr>
          <a:xfrm>
            <a:off x="1851538" y="6212483"/>
            <a:ext cx="546635" cy="3635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22" presetClass="entr" presetSubtype="8"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2"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wipe(right)">
                                      <p:cBhvr>
                                        <p:cTn id="15" dur="500"/>
                                        <p:tgtEl>
                                          <p:spTgt spid="13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p:cTn id="24" dur="500" fill="hold"/>
                                        <p:tgtEl>
                                          <p:spTgt spid="119"/>
                                        </p:tgtEl>
                                        <p:attrNameLst>
                                          <p:attrName>ppt_w</p:attrName>
                                        </p:attrNameLst>
                                      </p:cBhvr>
                                      <p:tavLst>
                                        <p:tav tm="0">
                                          <p:val>
                                            <p:fltVal val="0"/>
                                          </p:val>
                                        </p:tav>
                                        <p:tav tm="100000">
                                          <p:val>
                                            <p:strVal val="#ppt_w"/>
                                          </p:val>
                                        </p:tav>
                                      </p:tavLst>
                                    </p:anim>
                                    <p:anim calcmode="lin" valueType="num">
                                      <p:cBhvr>
                                        <p:cTn id="25" dur="500" fill="hold"/>
                                        <p:tgtEl>
                                          <p:spTgt spid="119"/>
                                        </p:tgtEl>
                                        <p:attrNameLst>
                                          <p:attrName>ppt_h</p:attrName>
                                        </p:attrNameLst>
                                      </p:cBhvr>
                                      <p:tavLst>
                                        <p:tav tm="0">
                                          <p:val>
                                            <p:fltVal val="0"/>
                                          </p:val>
                                        </p:tav>
                                        <p:tav tm="100000">
                                          <p:val>
                                            <p:strVal val="#ppt_h"/>
                                          </p:val>
                                        </p:tav>
                                      </p:tavLst>
                                    </p:anim>
                                    <p:animEffect transition="in" filter="fade">
                                      <p:cBhvr>
                                        <p:cTn id="26" dur="500"/>
                                        <p:tgtEl>
                                          <p:spTgt spid="119"/>
                                        </p:tgtEl>
                                      </p:cBhvr>
                                    </p:animEffect>
                                  </p:childTnLst>
                                </p:cTn>
                              </p:par>
                              <p:par>
                                <p:cTn id="27" presetID="53" presetClass="entr" presetSubtype="16"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 calcmode="lin" valueType="num">
                                      <p:cBhvr>
                                        <p:cTn id="29" dur="500" fill="hold"/>
                                        <p:tgtEl>
                                          <p:spTgt spid="125"/>
                                        </p:tgtEl>
                                        <p:attrNameLst>
                                          <p:attrName>ppt_w</p:attrName>
                                        </p:attrNameLst>
                                      </p:cBhvr>
                                      <p:tavLst>
                                        <p:tav tm="0">
                                          <p:val>
                                            <p:fltVal val="0"/>
                                          </p:val>
                                        </p:tav>
                                        <p:tav tm="100000">
                                          <p:val>
                                            <p:strVal val="#ppt_w"/>
                                          </p:val>
                                        </p:tav>
                                      </p:tavLst>
                                    </p:anim>
                                    <p:anim calcmode="lin" valueType="num">
                                      <p:cBhvr>
                                        <p:cTn id="30" dur="500" fill="hold"/>
                                        <p:tgtEl>
                                          <p:spTgt spid="125"/>
                                        </p:tgtEl>
                                        <p:attrNameLst>
                                          <p:attrName>ppt_h</p:attrName>
                                        </p:attrNameLst>
                                      </p:cBhvr>
                                      <p:tavLst>
                                        <p:tav tm="0">
                                          <p:val>
                                            <p:fltVal val="0"/>
                                          </p:val>
                                        </p:tav>
                                        <p:tav tm="100000">
                                          <p:val>
                                            <p:strVal val="#ppt_h"/>
                                          </p:val>
                                        </p:tav>
                                      </p:tavLst>
                                    </p:anim>
                                    <p:animEffect transition="in" filter="fade">
                                      <p:cBhvr>
                                        <p:cTn id="31" dur="500"/>
                                        <p:tgtEl>
                                          <p:spTgt spid="125"/>
                                        </p:tgtEl>
                                      </p:cBhvr>
                                    </p:animEffect>
                                  </p:childTnLst>
                                </p:cTn>
                              </p:par>
                              <p:par>
                                <p:cTn id="32" presetID="53" presetClass="entr" presetSubtype="16"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500" fill="hold"/>
                                        <p:tgtEl>
                                          <p:spTgt spid="131"/>
                                        </p:tgtEl>
                                        <p:attrNameLst>
                                          <p:attrName>ppt_w</p:attrName>
                                        </p:attrNameLst>
                                      </p:cBhvr>
                                      <p:tavLst>
                                        <p:tav tm="0">
                                          <p:val>
                                            <p:fltVal val="0"/>
                                          </p:val>
                                        </p:tav>
                                        <p:tav tm="100000">
                                          <p:val>
                                            <p:strVal val="#ppt_w"/>
                                          </p:val>
                                        </p:tav>
                                      </p:tavLst>
                                    </p:anim>
                                    <p:anim calcmode="lin" valueType="num">
                                      <p:cBhvr>
                                        <p:cTn id="35" dur="500" fill="hold"/>
                                        <p:tgtEl>
                                          <p:spTgt spid="131"/>
                                        </p:tgtEl>
                                        <p:attrNameLst>
                                          <p:attrName>ppt_h</p:attrName>
                                        </p:attrNameLst>
                                      </p:cBhvr>
                                      <p:tavLst>
                                        <p:tav tm="0">
                                          <p:val>
                                            <p:fltVal val="0"/>
                                          </p:val>
                                        </p:tav>
                                        <p:tav tm="100000">
                                          <p:val>
                                            <p:strVal val="#ppt_h"/>
                                          </p:val>
                                        </p:tav>
                                      </p:tavLst>
                                    </p:anim>
                                    <p:animEffect transition="in" filter="fade">
                                      <p:cBhvr>
                                        <p:cTn id="36" dur="500"/>
                                        <p:tgtEl>
                                          <p:spTgt spid="131"/>
                                        </p:tgtEl>
                                      </p:cBhvr>
                                    </p:animEffect>
                                  </p:childTnLst>
                                </p:cTn>
                              </p:par>
                            </p:childTnLst>
                          </p:cTn>
                        </p:par>
                        <p:par>
                          <p:cTn id="37" fill="hold">
                            <p:stCondLst>
                              <p:cond delay="175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2250"/>
                            </p:stCondLst>
                            <p:childTnLst>
                              <p:par>
                                <p:cTn id="44" presetID="2" presetClass="entr" presetSubtype="4" fill="hold" grpId="0" nodeType="afterEffect">
                                  <p:stCondLst>
                                    <p:cond delay="0"/>
                                  </p:stCondLst>
                                  <p:iterate type="lt">
                                    <p:tmPct val="10000"/>
                                  </p:iterate>
                                  <p:childTnLst>
                                    <p:set>
                                      <p:cBhvr>
                                        <p:cTn id="45" dur="1" fill="hold">
                                          <p:stCondLst>
                                            <p:cond delay="0"/>
                                          </p:stCondLst>
                                        </p:cTn>
                                        <p:tgtEl>
                                          <p:spTgt spid="76"/>
                                        </p:tgtEl>
                                        <p:attrNameLst>
                                          <p:attrName>style.visibility</p:attrName>
                                        </p:attrNameLst>
                                      </p:cBhvr>
                                      <p:to>
                                        <p:strVal val="visible"/>
                                      </p:to>
                                    </p:set>
                                    <p:anim calcmode="lin" valueType="num">
                                      <p:cBhvr additive="base">
                                        <p:cTn id="46" dur="500" fill="hold"/>
                                        <p:tgtEl>
                                          <p:spTgt spid="76"/>
                                        </p:tgtEl>
                                        <p:attrNameLst>
                                          <p:attrName>ppt_x</p:attrName>
                                        </p:attrNameLst>
                                      </p:cBhvr>
                                      <p:tavLst>
                                        <p:tav tm="0">
                                          <p:val>
                                            <p:strVal val="#ppt_x"/>
                                          </p:val>
                                        </p:tav>
                                        <p:tav tm="100000">
                                          <p:val>
                                            <p:strVal val="#ppt_x"/>
                                          </p:val>
                                        </p:tav>
                                      </p:tavLst>
                                    </p:anim>
                                    <p:anim calcmode="lin" valueType="num">
                                      <p:cBhvr additive="base">
                                        <p:cTn id="47" dur="500" fill="hold"/>
                                        <p:tgtEl>
                                          <p:spTgt spid="76"/>
                                        </p:tgtEl>
                                        <p:attrNameLst>
                                          <p:attrName>ppt_y</p:attrName>
                                        </p:attrNameLst>
                                      </p:cBhvr>
                                      <p:tavLst>
                                        <p:tav tm="0">
                                          <p:val>
                                            <p:strVal val="1+#ppt_h/2"/>
                                          </p:val>
                                        </p:tav>
                                        <p:tav tm="100000">
                                          <p:val>
                                            <p:strVal val="#ppt_y"/>
                                          </p:val>
                                        </p:tav>
                                      </p:tavLst>
                                    </p:anim>
                                  </p:childTnLst>
                                </p:cTn>
                              </p:par>
                            </p:childTnLst>
                          </p:cTn>
                        </p:par>
                        <p:par>
                          <p:cTn id="48" fill="hold">
                            <p:stCondLst>
                              <p:cond delay="1799"/>
                            </p:stCondLst>
                            <p:childTnLst>
                              <p:par>
                                <p:cTn id="49" presetID="53" presetClass="entr" presetSubtype="16"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Effect transition="in" filter="fade">
                                      <p:cBhvr>
                                        <p:cTn id="53" dur="500"/>
                                        <p:tgtEl>
                                          <p:spTgt spid="87"/>
                                        </p:tgtEl>
                                      </p:cBhvr>
                                    </p:animEffect>
                                  </p:childTnLst>
                                </p:cTn>
                              </p:par>
                            </p:childTnLst>
                          </p:cTn>
                        </p:par>
                        <p:par>
                          <p:cTn id="54" fill="hold">
                            <p:stCondLst>
                              <p:cond delay="2299"/>
                            </p:stCondLst>
                            <p:childTnLst>
                              <p:par>
                                <p:cTn id="55" presetID="2" presetClass="entr" presetSubtype="4" fill="hold" grpId="0" nodeType="afterEffect">
                                  <p:stCondLst>
                                    <p:cond delay="0"/>
                                  </p:stCondLst>
                                  <p:iterate type="lt">
                                    <p:tmPct val="10000"/>
                                  </p:iterate>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ppt_x"/>
                                          </p:val>
                                        </p:tav>
                                        <p:tav tm="100000">
                                          <p:val>
                                            <p:strVal val="#ppt_x"/>
                                          </p:val>
                                        </p:tav>
                                      </p:tavLst>
                                    </p:anim>
                                    <p:anim calcmode="lin" valueType="num">
                                      <p:cBhvr additive="base">
                                        <p:cTn id="58" dur="500" fill="hold"/>
                                        <p:tgtEl>
                                          <p:spTgt spid="83"/>
                                        </p:tgtEl>
                                        <p:attrNameLst>
                                          <p:attrName>ppt_y</p:attrName>
                                        </p:attrNameLst>
                                      </p:cBhvr>
                                      <p:tavLst>
                                        <p:tav tm="0">
                                          <p:val>
                                            <p:strVal val="1+#ppt_h/2"/>
                                          </p:val>
                                        </p:tav>
                                        <p:tav tm="100000">
                                          <p:val>
                                            <p:strVal val="#ppt_y"/>
                                          </p:val>
                                        </p:tav>
                                      </p:tavLst>
                                    </p:anim>
                                  </p:childTnLst>
                                </p:cTn>
                              </p:par>
                            </p:childTnLst>
                          </p:cTn>
                        </p:par>
                        <p:par>
                          <p:cTn id="59" fill="hold">
                            <p:stCondLst>
                              <p:cond delay="3099"/>
                            </p:stCondLst>
                            <p:childTnLst>
                              <p:par>
                                <p:cTn id="60" presetID="53" presetClass="entr" presetSubtype="16"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anim calcmode="lin" valueType="num">
                                      <p:cBhvr>
                                        <p:cTn id="62" dur="500" fill="hold"/>
                                        <p:tgtEl>
                                          <p:spTgt spid="88"/>
                                        </p:tgtEl>
                                        <p:attrNameLst>
                                          <p:attrName>ppt_w</p:attrName>
                                        </p:attrNameLst>
                                      </p:cBhvr>
                                      <p:tavLst>
                                        <p:tav tm="0">
                                          <p:val>
                                            <p:fltVal val="0"/>
                                          </p:val>
                                        </p:tav>
                                        <p:tav tm="100000">
                                          <p:val>
                                            <p:strVal val="#ppt_w"/>
                                          </p:val>
                                        </p:tav>
                                      </p:tavLst>
                                    </p:anim>
                                    <p:anim calcmode="lin" valueType="num">
                                      <p:cBhvr>
                                        <p:cTn id="63" dur="500" fill="hold"/>
                                        <p:tgtEl>
                                          <p:spTgt spid="88"/>
                                        </p:tgtEl>
                                        <p:attrNameLst>
                                          <p:attrName>ppt_h</p:attrName>
                                        </p:attrNameLst>
                                      </p:cBhvr>
                                      <p:tavLst>
                                        <p:tav tm="0">
                                          <p:val>
                                            <p:fltVal val="0"/>
                                          </p:val>
                                        </p:tav>
                                        <p:tav tm="100000">
                                          <p:val>
                                            <p:strVal val="#ppt_h"/>
                                          </p:val>
                                        </p:tav>
                                      </p:tavLst>
                                    </p:anim>
                                    <p:animEffect transition="in" filter="fade">
                                      <p:cBhvr>
                                        <p:cTn id="64" dur="500"/>
                                        <p:tgtEl>
                                          <p:spTgt spid="88"/>
                                        </p:tgtEl>
                                      </p:cBhvr>
                                    </p:animEffect>
                                  </p:childTnLst>
                                </p:cTn>
                              </p:par>
                            </p:childTnLst>
                          </p:cTn>
                        </p:par>
                        <p:par>
                          <p:cTn id="65" fill="hold">
                            <p:stCondLst>
                              <p:cond delay="3599"/>
                            </p:stCondLst>
                            <p:childTnLst>
                              <p:par>
                                <p:cTn id="66" presetID="2" presetClass="entr" presetSubtype="4" fill="hold" grpId="0" nodeType="afterEffect">
                                  <p:stCondLst>
                                    <p:cond delay="0"/>
                                  </p:stCondLst>
                                  <p:iterate type="lt">
                                    <p:tmPct val="10000"/>
                                  </p:iterate>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childTnLst>
                          </p:cTn>
                        </p:par>
                        <p:par>
                          <p:cTn id="70" fill="hold">
                            <p:stCondLst>
                              <p:cond delay="4399"/>
                            </p:stCondLst>
                            <p:childTnLst>
                              <p:par>
                                <p:cTn id="71" presetID="53" presetClass="entr" presetSubtype="16" fill="hold" grpId="0" nodeType="after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childTnLst>
                          </p:cTn>
                        </p:par>
                        <p:par>
                          <p:cTn id="76" fill="hold">
                            <p:stCondLst>
                              <p:cond delay="4899"/>
                            </p:stCondLst>
                            <p:childTnLst>
                              <p:par>
                                <p:cTn id="77" presetID="2" presetClass="entr" presetSubtype="4" fill="hold" grpId="0" nodeType="afterEffect">
                                  <p:stCondLst>
                                    <p:cond delay="0"/>
                                  </p:stCondLst>
                                  <p:iterate type="lt">
                                    <p:tmPct val="10000"/>
                                  </p:iterate>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childTnLst>
                          </p:cTn>
                        </p:par>
                        <p:par>
                          <p:cTn id="81" fill="hold">
                            <p:stCondLst>
                              <p:cond delay="5699"/>
                            </p:stCondLst>
                            <p:childTnLst>
                              <p:par>
                                <p:cTn id="82" presetID="10"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par>
                                <p:cTn id="85" presetID="22" presetClass="entr" presetSubtype="1"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wipe(up)">
                                      <p:cBhvr>
                                        <p:cTn id="90" dur="500"/>
                                        <p:tgtEl>
                                          <p:spTgt spid="138"/>
                                        </p:tgtEl>
                                      </p:cBhvr>
                                    </p:animEffect>
                                  </p:childTnLst>
                                </p:cTn>
                              </p:par>
                              <p:par>
                                <p:cTn id="91" presetID="22" presetClass="entr" presetSubtype="1" fill="hold"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wipe(up)">
                                      <p:cBhvr>
                                        <p:cTn id="93" dur="500"/>
                                        <p:tgtEl>
                                          <p:spTgt spid="139"/>
                                        </p:tgtEl>
                                      </p:cBhvr>
                                    </p:animEffect>
                                  </p:childTnLst>
                                </p:cTn>
                              </p:par>
                              <p:par>
                                <p:cTn id="94" presetID="22" presetClass="entr" presetSubtype="1" fill="hold" nodeType="with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wipe(up)">
                                      <p:cBhvr>
                                        <p:cTn id="96" dur="500"/>
                                        <p:tgtEl>
                                          <p:spTgt spid="140"/>
                                        </p:tgtEl>
                                      </p:cBhvr>
                                    </p:animEffect>
                                  </p:childTnLst>
                                </p:cTn>
                              </p:par>
                              <p:par>
                                <p:cTn id="97" presetID="10" presetClass="entr" presetSubtype="0" fill="hold" nodeType="withEffect">
                                  <p:stCondLst>
                                    <p:cond delay="25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nodeType="withEffect">
                                  <p:stCondLst>
                                    <p:cond delay="350"/>
                                  </p:stCondLst>
                                  <p:childTnLst>
                                    <p:set>
                                      <p:cBhvr>
                                        <p:cTn id="101" dur="1" fill="hold">
                                          <p:stCondLst>
                                            <p:cond delay="0"/>
                                          </p:stCondLst>
                                        </p:cTn>
                                        <p:tgtEl>
                                          <p:spTgt spid="141"/>
                                        </p:tgtEl>
                                        <p:attrNameLst>
                                          <p:attrName>style.visibility</p:attrName>
                                        </p:attrNameLst>
                                      </p:cBhvr>
                                      <p:to>
                                        <p:strVal val="visible"/>
                                      </p:to>
                                    </p:set>
                                    <p:animEffect transition="in" filter="fade">
                                      <p:cBhvr>
                                        <p:cTn id="102" dur="500"/>
                                        <p:tgtEl>
                                          <p:spTgt spid="141"/>
                                        </p:tgtEl>
                                      </p:cBhvr>
                                    </p:animEffect>
                                  </p:childTnLst>
                                </p:cTn>
                              </p:par>
                              <p:par>
                                <p:cTn id="103" presetID="10" presetClass="entr" presetSubtype="0" fill="hold" nodeType="withEffect">
                                  <p:stCondLst>
                                    <p:cond delay="600"/>
                                  </p:stCondLst>
                                  <p:childTnLst>
                                    <p:set>
                                      <p:cBhvr>
                                        <p:cTn id="104" dur="1" fill="hold">
                                          <p:stCondLst>
                                            <p:cond delay="0"/>
                                          </p:stCondLst>
                                        </p:cTn>
                                        <p:tgtEl>
                                          <p:spTgt spid="142"/>
                                        </p:tgtEl>
                                        <p:attrNameLst>
                                          <p:attrName>style.visibility</p:attrName>
                                        </p:attrNameLst>
                                      </p:cBhvr>
                                      <p:to>
                                        <p:strVal val="visible"/>
                                      </p:to>
                                    </p:set>
                                    <p:animEffect transition="in" filter="fade">
                                      <p:cBhvr>
                                        <p:cTn id="105" dur="500"/>
                                        <p:tgtEl>
                                          <p:spTgt spid="142"/>
                                        </p:tgtEl>
                                      </p:cBhvr>
                                    </p:animEffect>
                                  </p:childTnLst>
                                </p:cTn>
                              </p:par>
                              <p:par>
                                <p:cTn id="106" presetID="10" presetClass="entr" presetSubtype="0" fill="hold" nodeType="withEffect">
                                  <p:stCondLst>
                                    <p:cond delay="15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22" presetClass="entr" presetSubtype="8" fill="hold" nodeType="withEffect">
                                  <p:stCondLst>
                                    <p:cond delay="150"/>
                                  </p:stCondLst>
                                  <p:childTnLst>
                                    <p:set>
                                      <p:cBhvr>
                                        <p:cTn id="110" dur="1" fill="hold">
                                          <p:stCondLst>
                                            <p:cond delay="0"/>
                                          </p:stCondLst>
                                        </p:cTn>
                                        <p:tgtEl>
                                          <p:spTgt spid="10"/>
                                        </p:tgtEl>
                                        <p:attrNameLst>
                                          <p:attrName>style.visibility</p:attrName>
                                        </p:attrNameLst>
                                      </p:cBhvr>
                                      <p:to>
                                        <p:strVal val="visible"/>
                                      </p:to>
                                    </p:set>
                                    <p:animEffect transition="in" filter="wipe(left)">
                                      <p:cBhvr>
                                        <p:cTn id="1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2" grpId="0"/>
      <p:bldP spid="83" grpId="0"/>
      <p:bldP spid="5" grpId="0"/>
      <p:bldP spid="87" grpId="0"/>
      <p:bldP spid="88" grpId="0"/>
      <p:bldP spid="9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604288" y="504862"/>
            <a:ext cx="2983424" cy="4268616"/>
          </a:xfrm>
          <a:prstGeom prst="rect">
            <a:avLst/>
          </a:prstGeom>
          <a:solidFill>
            <a:schemeClr val="accent3">
              <a:alpha val="2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115"/>
          <p:cNvPicPr>
            <a:picLocks noChangeAspect="1"/>
          </p:cNvPicPr>
          <p:nvPr/>
        </p:nvPicPr>
        <p:blipFill>
          <a:blip r:embed="rId3" cstate="screen"/>
          <a:srcRect/>
          <a:stretch>
            <a:fillRect/>
          </a:stretch>
        </p:blipFill>
        <p:spPr>
          <a:xfrm>
            <a:off x="8458203" y="4246798"/>
            <a:ext cx="3916801" cy="2611201"/>
          </a:xfrm>
          <a:custGeom>
            <a:avLst/>
            <a:gdLst>
              <a:gd name="connsiteX0" fmla="*/ 954310 w 4549564"/>
              <a:gd name="connsiteY0" fmla="*/ 855901 h 3033043"/>
              <a:gd name="connsiteX1" fmla="*/ 315682 w 4549564"/>
              <a:gd name="connsiteY1" fmla="*/ 928473 h 3033043"/>
              <a:gd name="connsiteX2" fmla="*/ 373739 w 4549564"/>
              <a:gd name="connsiteY2" fmla="*/ 1697730 h 3033043"/>
              <a:gd name="connsiteX3" fmla="*/ 1026882 w 4549564"/>
              <a:gd name="connsiteY3" fmla="*/ 1596130 h 3033043"/>
              <a:gd name="connsiteX4" fmla="*/ 0 w 4549564"/>
              <a:gd name="connsiteY4" fmla="*/ 0 h 3033043"/>
              <a:gd name="connsiteX5" fmla="*/ 4549564 w 4549564"/>
              <a:gd name="connsiteY5" fmla="*/ 0 h 3033043"/>
              <a:gd name="connsiteX6" fmla="*/ 4549564 w 4549564"/>
              <a:gd name="connsiteY6" fmla="*/ 3033043 h 3033043"/>
              <a:gd name="connsiteX7" fmla="*/ 0 w 4549564"/>
              <a:gd name="connsiteY7" fmla="*/ 3033043 h 303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564" h="3033043">
                <a:moveTo>
                  <a:pt x="954310" y="855901"/>
                </a:moveTo>
                <a:lnTo>
                  <a:pt x="315682" y="928473"/>
                </a:lnTo>
                <a:lnTo>
                  <a:pt x="373739" y="1697730"/>
                </a:lnTo>
                <a:lnTo>
                  <a:pt x="1026882" y="1596130"/>
                </a:lnTo>
                <a:close/>
                <a:moveTo>
                  <a:pt x="0" y="0"/>
                </a:moveTo>
                <a:lnTo>
                  <a:pt x="4549564" y="0"/>
                </a:lnTo>
                <a:lnTo>
                  <a:pt x="4549564" y="3033043"/>
                </a:lnTo>
                <a:lnTo>
                  <a:pt x="0" y="3033043"/>
                </a:lnTo>
                <a:close/>
              </a:path>
            </a:pathLst>
          </a:custGeom>
        </p:spPr>
      </p:pic>
      <p:sp>
        <p:nvSpPr>
          <p:cNvPr id="14" name="文本框 13"/>
          <p:cNvSpPr txBox="1"/>
          <p:nvPr/>
        </p:nvSpPr>
        <p:spPr>
          <a:xfrm>
            <a:off x="4951374" y="46302"/>
            <a:ext cx="2539157" cy="5621803"/>
          </a:xfrm>
          <a:prstGeom prst="rect">
            <a:avLst/>
          </a:prstGeom>
          <a:noFill/>
        </p:spPr>
        <p:txBody>
          <a:bodyPr vert="eaVert" wrap="square" rtlCol="0">
            <a:spAutoFit/>
          </a:bodyPr>
          <a:lstStyle/>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谢谢</a:t>
            </a:r>
          </a:p>
        </p:txBody>
      </p:sp>
      <p:sp>
        <p:nvSpPr>
          <p:cNvPr id="15" name="文本框 14"/>
          <p:cNvSpPr txBox="1"/>
          <p:nvPr/>
        </p:nvSpPr>
        <p:spPr>
          <a:xfrm>
            <a:off x="6946083" y="4293016"/>
            <a:ext cx="662361" cy="307777"/>
          </a:xfrm>
          <a:prstGeom prst="rect">
            <a:avLst/>
          </a:prstGeom>
          <a:noFill/>
        </p:spPr>
        <p:txBody>
          <a:bodyPr wrap="none" rtlCol="0">
            <a:spAutoFit/>
          </a:bodyPr>
          <a:lstStyle/>
          <a:p>
            <a:r>
              <a:rPr lang="en-US" altLang="zh-CN" sz="1400" dirty="0">
                <a:solidFill>
                  <a:srgbClr val="4B8A91"/>
                </a:solidFill>
                <a:latin typeface="Arial" panose="020B0604020202020204" pitchFamily="34" charset="0"/>
                <a:ea typeface="+mj-ea"/>
                <a:cs typeface="Arial" panose="020B0604020202020204" pitchFamily="34" charset="0"/>
              </a:rPr>
              <a:t>7</a:t>
            </a:r>
            <a:r>
              <a:rPr lang="zh-CN" altLang="en-US" sz="1400" dirty="0">
                <a:solidFill>
                  <a:srgbClr val="4B8A91"/>
                </a:solidFill>
                <a:latin typeface="微软雅黑 Light" panose="020B0502040204020203" pitchFamily="34" charset="-122"/>
                <a:ea typeface="微软雅黑 Light" panose="020B0502040204020203" pitchFamily="34" charset="-122"/>
                <a:cs typeface="Alibaba Sans Light" panose="020B0303020203040204" pitchFamily="34" charset="0"/>
              </a:rPr>
              <a:t>／</a:t>
            </a:r>
            <a:r>
              <a:rPr lang="en-US" altLang="zh-CN" sz="1400" dirty="0">
                <a:solidFill>
                  <a:srgbClr val="4B8A91"/>
                </a:solidFill>
                <a:latin typeface="Arial" panose="020B0604020202020204" pitchFamily="34" charset="0"/>
                <a:ea typeface="+mj-ea"/>
                <a:cs typeface="Arial" panose="020B0604020202020204" pitchFamily="34" charset="0"/>
              </a:rPr>
              <a:t>23</a:t>
            </a:r>
            <a:endParaRPr lang="zh-CN" altLang="en-US" sz="1400" dirty="0">
              <a:solidFill>
                <a:srgbClr val="4B8A91"/>
              </a:solidFill>
              <a:latin typeface="Arial" panose="020B0604020202020204" pitchFamily="34" charset="0"/>
              <a:ea typeface="+mj-ea"/>
              <a:cs typeface="Arial" panose="020B0604020202020204" pitchFamily="34" charset="0"/>
            </a:endParaRPr>
          </a:p>
        </p:txBody>
      </p:sp>
      <p:sp>
        <p:nvSpPr>
          <p:cNvPr id="17" name="矩形 16"/>
          <p:cNvSpPr/>
          <p:nvPr/>
        </p:nvSpPr>
        <p:spPr>
          <a:xfrm>
            <a:off x="6925958" y="4535611"/>
            <a:ext cx="816731" cy="184666"/>
          </a:xfrm>
          <a:prstGeom prst="rect">
            <a:avLst/>
          </a:prstGeom>
        </p:spPr>
        <p:txBody>
          <a:bodyPr wrap="square">
            <a:spAutoFit/>
          </a:bodyPr>
          <a:lstStyle/>
          <a:p>
            <a:r>
              <a:rPr lang="zh-CN" altLang="en-US" sz="600" dirty="0">
                <a:solidFill>
                  <a:srgbClr val="4B8A91"/>
                </a:solidFill>
                <a:latin typeface="思源黑体 CN Light" panose="020B0300000000000000" pitchFamily="34" charset="-122"/>
                <a:ea typeface="思源黑体 CN Light" panose="020B0300000000000000" pitchFamily="34" charset="-122"/>
              </a:rPr>
              <a:t>萤火飞  大暑到</a:t>
            </a:r>
          </a:p>
        </p:txBody>
      </p:sp>
      <p:grpSp>
        <p:nvGrpSpPr>
          <p:cNvPr id="70" name="组合 69"/>
          <p:cNvGrpSpPr/>
          <p:nvPr/>
        </p:nvGrpSpPr>
        <p:grpSpPr>
          <a:xfrm>
            <a:off x="4860581" y="707486"/>
            <a:ext cx="369332" cy="1520085"/>
            <a:chOff x="4778644" y="738068"/>
            <a:chExt cx="369332" cy="1520085"/>
          </a:xfrm>
        </p:grpSpPr>
        <p:sp>
          <p:nvSpPr>
            <p:cNvPr id="16" name="文本框 15"/>
            <p:cNvSpPr txBox="1"/>
            <p:nvPr/>
          </p:nvSpPr>
          <p:spPr>
            <a:xfrm>
              <a:off x="4778644" y="1148926"/>
              <a:ext cx="369332" cy="1109227"/>
            </a:xfrm>
            <a:prstGeom prst="rect">
              <a:avLst/>
            </a:prstGeom>
            <a:noFill/>
          </p:spPr>
          <p:txBody>
            <a:bodyPr vert="eaVert" wrap="square" rtlCol="0">
              <a:spAutoFit/>
            </a:bodyPr>
            <a:lstStyle/>
            <a:p>
              <a:pPr algn="dist"/>
              <a:r>
                <a:rPr lang="zh-CN" altLang="en-US" sz="1200" dirty="0">
                  <a:solidFill>
                    <a:srgbClr val="4B8A91"/>
                  </a:solidFill>
                  <a:latin typeface="zktqkt" panose="02010601030101010101" pitchFamily="2" charset="-122"/>
                  <a:ea typeface="zktqkt" panose="02010601030101010101" pitchFamily="2" charset="-122"/>
                </a:rPr>
                <a:t>二十四节气</a:t>
              </a:r>
            </a:p>
          </p:txBody>
        </p:sp>
        <p:grpSp>
          <p:nvGrpSpPr>
            <p:cNvPr id="4" name="组合 3"/>
            <p:cNvGrpSpPr/>
            <p:nvPr/>
          </p:nvGrpSpPr>
          <p:grpSpPr>
            <a:xfrm>
              <a:off x="4805575" y="738068"/>
              <a:ext cx="315471" cy="364219"/>
              <a:chOff x="4276507" y="1054220"/>
              <a:chExt cx="392578" cy="453241"/>
            </a:xfrm>
          </p:grpSpPr>
          <p:pic>
            <p:nvPicPr>
              <p:cNvPr id="3" name="图片 2"/>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287445" y="1077403"/>
                <a:ext cx="369332" cy="430058"/>
              </a:xfrm>
              <a:prstGeom prst="rect">
                <a:avLst/>
              </a:prstGeom>
            </p:spPr>
          </p:pic>
          <p:sp>
            <p:nvSpPr>
              <p:cNvPr id="13" name="文本框 12"/>
              <p:cNvSpPr txBox="1"/>
              <p:nvPr/>
            </p:nvSpPr>
            <p:spPr>
              <a:xfrm>
                <a:off x="4276507" y="1054220"/>
                <a:ext cx="392578" cy="430057"/>
              </a:xfrm>
              <a:prstGeom prst="rect">
                <a:avLst/>
              </a:prstGeom>
              <a:noFill/>
            </p:spPr>
            <p:txBody>
              <a:bodyPr vert="eaVert" wrap="square" rtlCol="0">
                <a:spAutoFit/>
              </a:bodyPr>
              <a:lstStyle/>
              <a:p>
                <a:pPr algn="dist">
                  <a:lnSpc>
                    <a:spcPct val="80000"/>
                  </a:lnSpc>
                </a:pPr>
                <a:r>
                  <a:rPr lang="zh-CN" altLang="en-US" sz="1000" dirty="0">
                    <a:solidFill>
                      <a:schemeClr val="bg1"/>
                    </a:solidFill>
                    <a:latin typeface="XianErTi" pitchFamily="18" charset="-122"/>
                    <a:ea typeface="XianErTi" pitchFamily="18" charset="-122"/>
                  </a:rPr>
                  <a:t>大暑</a:t>
                </a:r>
              </a:p>
            </p:txBody>
          </p:sp>
        </p:grpSp>
      </p:grpSp>
      <p:pic>
        <p:nvPicPr>
          <p:cNvPr id="55" name="图片 54"/>
          <p:cNvPicPr>
            <a:picLocks noChangeAspect="1"/>
          </p:cNvPicPr>
          <p:nvPr/>
        </p:nvPicPr>
        <p:blipFill>
          <a:blip r:embed="rId7" cstate="screen"/>
          <a:stretch>
            <a:fillRect/>
          </a:stretch>
        </p:blipFill>
        <p:spPr>
          <a:xfrm>
            <a:off x="-63149" y="4418835"/>
            <a:ext cx="3839081" cy="2559387"/>
          </a:xfrm>
          <a:prstGeom prst="rect">
            <a:avLst/>
          </a:prstGeom>
        </p:spPr>
      </p:pic>
      <p:pic>
        <p:nvPicPr>
          <p:cNvPr id="57" name="图片 56"/>
          <p:cNvPicPr>
            <a:picLocks noChangeAspect="1"/>
          </p:cNvPicPr>
          <p:nvPr/>
        </p:nvPicPr>
        <p:blipFill rotWithShape="1">
          <a:blip r:embed="rId8"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9" cstate="screen"/>
          <a:srcRect/>
          <a:stretch>
            <a:fillRect/>
          </a:stretch>
        </p:blipFill>
        <p:spPr>
          <a:xfrm>
            <a:off x="4928685" y="5433000"/>
            <a:ext cx="3581400" cy="1168716"/>
          </a:xfrm>
          <a:prstGeom prst="rect">
            <a:avLst/>
          </a:prstGeom>
        </p:spPr>
      </p:pic>
      <p:pic>
        <p:nvPicPr>
          <p:cNvPr id="61" name="图片 60"/>
          <p:cNvPicPr>
            <a:picLocks noChangeAspect="1"/>
          </p:cNvPicPr>
          <p:nvPr/>
        </p:nvPicPr>
        <p:blipFill>
          <a:blip r:embed="rId10" cstate="screen"/>
          <a:stretch>
            <a:fillRect/>
          </a:stretch>
        </p:blipFill>
        <p:spPr>
          <a:xfrm flipH="1">
            <a:off x="5229913" y="2318739"/>
            <a:ext cx="674977" cy="684831"/>
          </a:xfrm>
          <a:prstGeom prst="rect">
            <a:avLst/>
          </a:prstGeom>
        </p:spPr>
      </p:pic>
      <p:cxnSp>
        <p:nvCxnSpPr>
          <p:cNvPr id="69" name="直线连接符 68"/>
          <p:cNvCxnSpPr/>
          <p:nvPr/>
        </p:nvCxnSpPr>
        <p:spPr>
          <a:xfrm>
            <a:off x="5421023" y="504862"/>
            <a:ext cx="0" cy="42686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30602" y="4877722"/>
            <a:ext cx="4348195" cy="338554"/>
          </a:xfrm>
          <a:prstGeom prst="rect">
            <a:avLst/>
          </a:prstGeom>
          <a:ln>
            <a:noFill/>
          </a:ln>
        </p:spPr>
        <p:txBody>
          <a:bodyPr wrap="square">
            <a:spAutoFit/>
          </a:bodyPr>
          <a:lstStyle/>
          <a:p>
            <a:pPr algn="dist"/>
            <a:r>
              <a:rPr lang="zh-CN" altLang="en-US" sz="1600" dirty="0">
                <a:solidFill>
                  <a:schemeClr val="accent1"/>
                </a:solidFill>
                <a:latin typeface="zktqkt" panose="02010601030101010101" pitchFamily="2" charset="-122"/>
                <a:ea typeface="zktqkt" panose="02010601030101010101" pitchFamily="2" charset="-122"/>
              </a:rPr>
              <a:t>山有扶苏 隰有何华</a:t>
            </a:r>
          </a:p>
        </p:txBody>
      </p:sp>
      <p:pic>
        <p:nvPicPr>
          <p:cNvPr id="118" name="图片 117"/>
          <p:cNvPicPr>
            <a:picLocks noChangeAspect="1"/>
          </p:cNvPicPr>
          <p:nvPr/>
        </p:nvPicPr>
        <p:blipFill rotWithShape="1">
          <a:blip r:embed="rId11" cstate="screen"/>
          <a:srcRect/>
          <a:stretch>
            <a:fillRect/>
          </a:stretch>
        </p:blipFill>
        <p:spPr>
          <a:xfrm>
            <a:off x="3890109" y="5768017"/>
            <a:ext cx="1342641" cy="892942"/>
          </a:xfrm>
          <a:prstGeom prst="rect">
            <a:avLst/>
          </a:prstGeom>
        </p:spPr>
      </p:pic>
      <p:cxnSp>
        <p:nvCxnSpPr>
          <p:cNvPr id="120"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3"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5"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8"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1"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椭圆 139"/>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椭圆 140"/>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2"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6"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00">
        <p15:prstTrans prst="origami"/>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2" presetClass="entr" presetSubtype="2" fill="hold" grpId="0" nodeType="withEffect">
                                      <p:stCondLst>
                                        <p:cond delay="50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149"/>
                                </p:stCondLst>
                                <p:childTnLst>
                                  <p:par>
                                    <p:cTn id="32" presetID="55" presetClass="entr" presetSubtype="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p:cTn id="3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8">
                                                <p:txEl>
                                                  <p:pRg st="0" end="0"/>
                                                </p:txEl>
                                              </p:spTgt>
                                            </p:tgtEl>
                                          </p:cBhvr>
                                        </p:animEffect>
                                      </p:childTnLst>
                                    </p:cTn>
                                  </p:par>
                                  <p:par>
                                    <p:cTn id="37" presetID="2" presetClass="entr" presetSubtype="9" accel="31000" fill="hold" nodeType="withEffect" p14:presetBounceEnd="26000">
                                      <p:stCondLst>
                                        <p:cond delay="1250"/>
                                      </p:stCondLst>
                                      <p:childTnLst>
                                        <p:set>
                                          <p:cBhvr>
                                            <p:cTn id="38" dur="1" fill="hold">
                                              <p:stCondLst>
                                                <p:cond delay="0"/>
                                              </p:stCondLst>
                                            </p:cTn>
                                            <p:tgtEl>
                                              <p:spTgt spid="61"/>
                                            </p:tgtEl>
                                            <p:attrNameLst>
                                              <p:attrName>style.visibility</p:attrName>
                                            </p:attrNameLst>
                                          </p:cBhvr>
                                          <p:to>
                                            <p:strVal val="visible"/>
                                          </p:to>
                                        </p:set>
                                        <p:anim calcmode="lin" valueType="num" p14:bounceEnd="26000">
                                          <p:cBhvr additive="base">
                                            <p:cTn id="39" dur="1500" fill="hold"/>
                                            <p:tgtEl>
                                              <p:spTgt spid="61"/>
                                            </p:tgtEl>
                                            <p:attrNameLst>
                                              <p:attrName>ppt_x</p:attrName>
                                            </p:attrNameLst>
                                          </p:cBhvr>
                                          <p:tavLst>
                                            <p:tav tm="0">
                                              <p:val>
                                                <p:strVal val="0-#ppt_w/2"/>
                                              </p:val>
                                            </p:tav>
                                            <p:tav tm="100000">
                                              <p:val>
                                                <p:strVal val="#ppt_x"/>
                                              </p:val>
                                            </p:tav>
                                          </p:tavLst>
                                        </p:anim>
                                        <p:anim calcmode="lin" valueType="num" p14:bounceEnd="26000">
                                          <p:cBhvr additive="base">
                                            <p:cTn id="40" dur="15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2149"/>
                                </p:stCondLst>
                                <p:childTnLst>
                                  <p:par>
                                    <p:cTn id="42" presetID="22" presetClass="entr" presetSubtype="4"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1000"/>
                                            <p:tgtEl>
                                              <p:spTgt spid="116"/>
                                            </p:tgtEl>
                                          </p:cBhvr>
                                        </p:animEffect>
                                      </p:childTnLst>
                                    </p:cTn>
                                  </p:par>
                                  <p:par>
                                    <p:cTn id="45" presetID="22" presetClass="entr" presetSubtype="4" fill="hold" nodeType="withEffect">
                                      <p:stCondLst>
                                        <p:cond delay="50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1000"/>
                                            <p:tgtEl>
                                              <p:spTgt spid="55"/>
                                            </p:tgtEl>
                                          </p:cBhvr>
                                        </p:animEffect>
                                      </p:childTnLst>
                                    </p:cTn>
                                  </p:par>
                                  <p:par>
                                    <p:cTn id="48" presetID="53" presetClass="entr" presetSubtype="16" fill="hold" nodeType="withEffect">
                                      <p:stCondLst>
                                        <p:cond delay="5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250"/>
                                      </p:stCondLst>
                                      <p:childTnLst>
                                        <p:set>
                                          <p:cBhvr>
                                            <p:cTn id="54" dur="1" fill="hold">
                                              <p:stCondLst>
                                                <p:cond delay="0"/>
                                              </p:stCondLst>
                                            </p:cTn>
                                            <p:tgtEl>
                                              <p:spTgt spid="118"/>
                                            </p:tgtEl>
                                            <p:attrNameLst>
                                              <p:attrName>style.visibility</p:attrName>
                                            </p:attrNameLst>
                                          </p:cBhvr>
                                          <p:to>
                                            <p:strVal val="visible"/>
                                          </p:to>
                                        </p:set>
                                        <p:anim calcmode="lin" valueType="num">
                                          <p:cBhvr>
                                            <p:cTn id="55" dur="500" fill="hold"/>
                                            <p:tgtEl>
                                              <p:spTgt spid="118"/>
                                            </p:tgtEl>
                                            <p:attrNameLst>
                                              <p:attrName>ppt_w</p:attrName>
                                            </p:attrNameLst>
                                          </p:cBhvr>
                                          <p:tavLst>
                                            <p:tav tm="0">
                                              <p:val>
                                                <p:fltVal val="0"/>
                                              </p:val>
                                            </p:tav>
                                            <p:tav tm="100000">
                                              <p:val>
                                                <p:strVal val="#ppt_w"/>
                                              </p:val>
                                            </p:tav>
                                          </p:tavLst>
                                        </p:anim>
                                        <p:anim calcmode="lin" valueType="num">
                                          <p:cBhvr>
                                            <p:cTn id="56" dur="500" fill="hold"/>
                                            <p:tgtEl>
                                              <p:spTgt spid="118"/>
                                            </p:tgtEl>
                                            <p:attrNameLst>
                                              <p:attrName>ppt_h</p:attrName>
                                            </p:attrNameLst>
                                          </p:cBhvr>
                                          <p:tavLst>
                                            <p:tav tm="0">
                                              <p:val>
                                                <p:fltVal val="0"/>
                                              </p:val>
                                            </p:tav>
                                            <p:tav tm="100000">
                                              <p:val>
                                                <p:strVal val="#ppt_h"/>
                                              </p:val>
                                            </p:tav>
                                          </p:tavLst>
                                        </p:anim>
                                        <p:animEffect transition="in" filter="fade">
                                          <p:cBhvr>
                                            <p:cTn id="57" dur="500"/>
                                            <p:tgtEl>
                                              <p:spTgt spid="118"/>
                                            </p:tgtEl>
                                          </p:cBhvr>
                                        </p:animEffect>
                                      </p:childTnLst>
                                    </p:cTn>
                                  </p:par>
                                  <p:par>
                                    <p:cTn id="58" presetID="53" presetClass="entr" presetSubtype="16" fill="hold" nodeType="withEffect">
                                      <p:stCondLst>
                                        <p:cond delay="35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par>
                                    <p:cTn id="63" presetID="22" presetClass="entr" presetSubtype="8" fill="hold" nodeType="withEffect">
                                      <p:stCondLst>
                                        <p:cond delay="35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3149"/>
                                </p:stCondLst>
                                <p:childTnLst>
                                  <p:par>
                                    <p:cTn id="67" presetID="23" presetClass="entr" presetSubtype="16" fill="hold" grpId="0" nodeType="afterEffect">
                                      <p:stCondLst>
                                        <p:cond delay="60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1000" fill="hold"/>
                                            <p:tgtEl>
                                              <p:spTgt spid="124"/>
                                            </p:tgtEl>
                                            <p:attrNameLst>
                                              <p:attrName>ppt_w</p:attrName>
                                            </p:attrNameLst>
                                          </p:cBhvr>
                                          <p:tavLst>
                                            <p:tav tm="0">
                                              <p:val>
                                                <p:fltVal val="0"/>
                                              </p:val>
                                            </p:tav>
                                            <p:tav tm="100000">
                                              <p:val>
                                                <p:strVal val="#ppt_w"/>
                                              </p:val>
                                            </p:tav>
                                          </p:tavLst>
                                        </p:anim>
                                        <p:anim calcmode="lin" valueType="num">
                                          <p:cBhvr>
                                            <p:cTn id="70" dur="1000" fill="hold"/>
                                            <p:tgtEl>
                                              <p:spTgt spid="124"/>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10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1000" fill="hold"/>
                                            <p:tgtEl>
                                              <p:spTgt spid="132"/>
                                            </p:tgtEl>
                                            <p:attrNameLst>
                                              <p:attrName>ppt_w</p:attrName>
                                            </p:attrNameLst>
                                          </p:cBhvr>
                                          <p:tavLst>
                                            <p:tav tm="0">
                                              <p:val>
                                                <p:fltVal val="0"/>
                                              </p:val>
                                            </p:tav>
                                            <p:tav tm="100000">
                                              <p:val>
                                                <p:strVal val="#ppt_w"/>
                                              </p:val>
                                            </p:tav>
                                          </p:tavLst>
                                        </p:anim>
                                        <p:anim calcmode="lin" valueType="num">
                                          <p:cBhvr>
                                            <p:cTn id="74" dur="1000" fill="hold"/>
                                            <p:tgtEl>
                                              <p:spTgt spid="13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10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1000" fill="hold"/>
                                            <p:tgtEl>
                                              <p:spTgt spid="144"/>
                                            </p:tgtEl>
                                            <p:attrNameLst>
                                              <p:attrName>ppt_w</p:attrName>
                                            </p:attrNameLst>
                                          </p:cBhvr>
                                          <p:tavLst>
                                            <p:tav tm="0">
                                              <p:val>
                                                <p:fltVal val="0"/>
                                              </p:val>
                                            </p:tav>
                                            <p:tav tm="100000">
                                              <p:val>
                                                <p:strVal val="#ppt_w"/>
                                              </p:val>
                                            </p:tav>
                                          </p:tavLst>
                                        </p:anim>
                                        <p:anim calcmode="lin" valueType="num">
                                          <p:cBhvr>
                                            <p:cTn id="78" dur="1000" fill="hold"/>
                                            <p:tgtEl>
                                              <p:spTgt spid="144"/>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75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1000" fill="hold"/>
                                            <p:tgtEl>
                                              <p:spTgt spid="122"/>
                                            </p:tgtEl>
                                            <p:attrNameLst>
                                              <p:attrName>ppt_w</p:attrName>
                                            </p:attrNameLst>
                                          </p:cBhvr>
                                          <p:tavLst>
                                            <p:tav tm="0">
                                              <p:val>
                                                <p:fltVal val="0"/>
                                              </p:val>
                                            </p:tav>
                                            <p:tav tm="100000">
                                              <p:val>
                                                <p:strVal val="#ppt_w"/>
                                              </p:val>
                                            </p:tav>
                                          </p:tavLst>
                                        </p:anim>
                                        <p:anim calcmode="lin" valueType="num">
                                          <p:cBhvr>
                                            <p:cTn id="82" dur="1000" fill="hold"/>
                                            <p:tgtEl>
                                              <p:spTgt spid="122"/>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200"/>
                                      </p:stCondLst>
                                      <p:childTnLst>
                                        <p:set>
                                          <p:cBhvr>
                                            <p:cTn id="84" dur="1" fill="hold">
                                              <p:stCondLst>
                                                <p:cond delay="0"/>
                                              </p:stCondLst>
                                            </p:cTn>
                                            <p:tgtEl>
                                              <p:spTgt spid="145"/>
                                            </p:tgtEl>
                                            <p:attrNameLst>
                                              <p:attrName>style.visibility</p:attrName>
                                            </p:attrNameLst>
                                          </p:cBhvr>
                                          <p:to>
                                            <p:strVal val="visible"/>
                                          </p:to>
                                        </p:set>
                                        <p:anim calcmode="lin" valueType="num">
                                          <p:cBhvr>
                                            <p:cTn id="85" dur="1000" fill="hold"/>
                                            <p:tgtEl>
                                              <p:spTgt spid="145"/>
                                            </p:tgtEl>
                                            <p:attrNameLst>
                                              <p:attrName>ppt_w</p:attrName>
                                            </p:attrNameLst>
                                          </p:cBhvr>
                                          <p:tavLst>
                                            <p:tav tm="0">
                                              <p:val>
                                                <p:fltVal val="0"/>
                                              </p:val>
                                            </p:tav>
                                            <p:tav tm="100000">
                                              <p:val>
                                                <p:strVal val="#ppt_w"/>
                                              </p:val>
                                            </p:tav>
                                          </p:tavLst>
                                        </p:anim>
                                        <p:anim calcmode="lin" valueType="num">
                                          <p:cBhvr>
                                            <p:cTn id="86" dur="1000" fill="hold"/>
                                            <p:tgtEl>
                                              <p:spTgt spid="14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500"/>
                                      </p:stCondLst>
                                      <p:childTnLst>
                                        <p:set>
                                          <p:cBhvr>
                                            <p:cTn id="88" dur="1" fill="hold">
                                              <p:stCondLst>
                                                <p:cond delay="0"/>
                                              </p:stCondLst>
                                            </p:cTn>
                                            <p:tgtEl>
                                              <p:spTgt spid="130"/>
                                            </p:tgtEl>
                                            <p:attrNameLst>
                                              <p:attrName>style.visibility</p:attrName>
                                            </p:attrNameLst>
                                          </p:cBhvr>
                                          <p:to>
                                            <p:strVal val="visible"/>
                                          </p:to>
                                        </p:set>
                                        <p:anim calcmode="lin" valueType="num">
                                          <p:cBhvr>
                                            <p:cTn id="89" dur="1000" fill="hold"/>
                                            <p:tgtEl>
                                              <p:spTgt spid="130"/>
                                            </p:tgtEl>
                                            <p:attrNameLst>
                                              <p:attrName>ppt_w</p:attrName>
                                            </p:attrNameLst>
                                          </p:cBhvr>
                                          <p:tavLst>
                                            <p:tav tm="0">
                                              <p:val>
                                                <p:fltVal val="0"/>
                                              </p:val>
                                            </p:tav>
                                            <p:tav tm="100000">
                                              <p:val>
                                                <p:strVal val="#ppt_w"/>
                                              </p:val>
                                            </p:tav>
                                          </p:tavLst>
                                        </p:anim>
                                        <p:anim calcmode="lin" valueType="num">
                                          <p:cBhvr>
                                            <p:cTn id="90" dur="1000" fill="hold"/>
                                            <p:tgtEl>
                                              <p:spTgt spid="130"/>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 calcmode="lin" valueType="num">
                                          <p:cBhvr>
                                            <p:cTn id="93" dur="1000" fill="hold"/>
                                            <p:tgtEl>
                                              <p:spTgt spid="126"/>
                                            </p:tgtEl>
                                            <p:attrNameLst>
                                              <p:attrName>ppt_w</p:attrName>
                                            </p:attrNameLst>
                                          </p:cBhvr>
                                          <p:tavLst>
                                            <p:tav tm="0">
                                              <p:val>
                                                <p:fltVal val="0"/>
                                              </p:val>
                                            </p:tav>
                                            <p:tav tm="100000">
                                              <p:val>
                                                <p:strVal val="#ppt_w"/>
                                              </p:val>
                                            </p:tav>
                                          </p:tavLst>
                                        </p:anim>
                                        <p:anim calcmode="lin" valueType="num">
                                          <p:cBhvr>
                                            <p:cTn id="94" dur="1000" fill="hold"/>
                                            <p:tgtEl>
                                              <p:spTgt spid="126"/>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 calcmode="lin" valueType="num">
                                          <p:cBhvr>
                                            <p:cTn id="97" dur="1000" fill="hold"/>
                                            <p:tgtEl>
                                              <p:spTgt spid="127"/>
                                            </p:tgtEl>
                                            <p:attrNameLst>
                                              <p:attrName>ppt_w</p:attrName>
                                            </p:attrNameLst>
                                          </p:cBhvr>
                                          <p:tavLst>
                                            <p:tav tm="0">
                                              <p:val>
                                                <p:fltVal val="0"/>
                                              </p:val>
                                            </p:tav>
                                            <p:tav tm="100000">
                                              <p:val>
                                                <p:strVal val="#ppt_w"/>
                                              </p:val>
                                            </p:tav>
                                          </p:tavLst>
                                        </p:anim>
                                        <p:anim calcmode="lin" valueType="num">
                                          <p:cBhvr>
                                            <p:cTn id="98" dur="1000" fill="hold"/>
                                            <p:tgtEl>
                                              <p:spTgt spid="127"/>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4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1000" fill="hold"/>
                                            <p:tgtEl>
                                              <p:spTgt spid="139"/>
                                            </p:tgtEl>
                                            <p:attrNameLst>
                                              <p:attrName>ppt_w</p:attrName>
                                            </p:attrNameLst>
                                          </p:cBhvr>
                                          <p:tavLst>
                                            <p:tav tm="0">
                                              <p:val>
                                                <p:fltVal val="0"/>
                                              </p:val>
                                            </p:tav>
                                            <p:tav tm="100000">
                                              <p:val>
                                                <p:strVal val="#ppt_w"/>
                                              </p:val>
                                            </p:tav>
                                          </p:tavLst>
                                        </p:anim>
                                        <p:anim calcmode="lin" valueType="num">
                                          <p:cBhvr>
                                            <p:cTn id="102" dur="1000" fill="hold"/>
                                            <p:tgtEl>
                                              <p:spTgt spid="139"/>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850"/>
                                      </p:stCondLst>
                                      <p:childTnLst>
                                        <p:set>
                                          <p:cBhvr>
                                            <p:cTn id="104" dur="1" fill="hold">
                                              <p:stCondLst>
                                                <p:cond delay="0"/>
                                              </p:stCondLst>
                                            </p:cTn>
                                            <p:tgtEl>
                                              <p:spTgt spid="140"/>
                                            </p:tgtEl>
                                            <p:attrNameLst>
                                              <p:attrName>style.visibility</p:attrName>
                                            </p:attrNameLst>
                                          </p:cBhvr>
                                          <p:to>
                                            <p:strVal val="visible"/>
                                          </p:to>
                                        </p:set>
                                        <p:anim calcmode="lin" valueType="num">
                                          <p:cBhvr>
                                            <p:cTn id="105" dur="1000" fill="hold"/>
                                            <p:tgtEl>
                                              <p:spTgt spid="140"/>
                                            </p:tgtEl>
                                            <p:attrNameLst>
                                              <p:attrName>ppt_w</p:attrName>
                                            </p:attrNameLst>
                                          </p:cBhvr>
                                          <p:tavLst>
                                            <p:tav tm="0">
                                              <p:val>
                                                <p:fltVal val="0"/>
                                              </p:val>
                                            </p:tav>
                                            <p:tav tm="100000">
                                              <p:val>
                                                <p:strVal val="#ppt_w"/>
                                              </p:val>
                                            </p:tav>
                                          </p:tavLst>
                                        </p:anim>
                                        <p:anim calcmode="lin" valueType="num">
                                          <p:cBhvr>
                                            <p:cTn id="106" dur="1000" fill="hold"/>
                                            <p:tgtEl>
                                              <p:spTgt spid="14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70"/>
                                      </p:stCondLst>
                                      <p:childTnLst>
                                        <p:set>
                                          <p:cBhvr>
                                            <p:cTn id="108" dur="1" fill="hold">
                                              <p:stCondLst>
                                                <p:cond delay="0"/>
                                              </p:stCondLst>
                                            </p:cTn>
                                            <p:tgtEl>
                                              <p:spTgt spid="141"/>
                                            </p:tgtEl>
                                            <p:attrNameLst>
                                              <p:attrName>style.visibility</p:attrName>
                                            </p:attrNameLst>
                                          </p:cBhvr>
                                          <p:to>
                                            <p:strVal val="visible"/>
                                          </p:to>
                                        </p:set>
                                        <p:anim calcmode="lin" valueType="num">
                                          <p:cBhvr>
                                            <p:cTn id="109" dur="1000" fill="hold"/>
                                            <p:tgtEl>
                                              <p:spTgt spid="141"/>
                                            </p:tgtEl>
                                            <p:attrNameLst>
                                              <p:attrName>ppt_w</p:attrName>
                                            </p:attrNameLst>
                                          </p:cBhvr>
                                          <p:tavLst>
                                            <p:tav tm="0">
                                              <p:val>
                                                <p:fltVal val="0"/>
                                              </p:val>
                                            </p:tav>
                                            <p:tav tm="100000">
                                              <p:val>
                                                <p:strVal val="#ppt_w"/>
                                              </p:val>
                                            </p:tav>
                                          </p:tavLst>
                                        </p:anim>
                                        <p:anim calcmode="lin" valueType="num">
                                          <p:cBhvr>
                                            <p:cTn id="110" dur="1000" fill="hold"/>
                                            <p:tgtEl>
                                              <p:spTgt spid="141"/>
                                            </p:tgtEl>
                                            <p:attrNameLst>
                                              <p:attrName>ppt_h</p:attrName>
                                            </p:attrNameLst>
                                          </p:cBhvr>
                                          <p:tavLst>
                                            <p:tav tm="0">
                                              <p:val>
                                                <p:fltVal val="0"/>
                                              </p:val>
                                            </p:tav>
                                            <p:tav tm="100000">
                                              <p:val>
                                                <p:strVal val="#ppt_h"/>
                                              </p:val>
                                            </p:tav>
                                          </p:tavLst>
                                        </p:anim>
                                      </p:childTnLst>
                                    </p:cTn>
                                  </p:par>
                                  <p:par>
                                    <p:cTn id="111" presetID="22" presetClass="entr" presetSubtype="1" fill="hold" nodeType="withEffect">
                                      <p:stCondLst>
                                        <p:cond delay="370"/>
                                      </p:stCondLst>
                                      <p:childTnLst>
                                        <p:set>
                                          <p:cBhvr>
                                            <p:cTn id="112" dur="1" fill="hold">
                                              <p:stCondLst>
                                                <p:cond delay="0"/>
                                              </p:stCondLst>
                                            </p:cTn>
                                            <p:tgtEl>
                                              <p:spTgt spid="137"/>
                                            </p:tgtEl>
                                            <p:attrNameLst>
                                              <p:attrName>style.visibility</p:attrName>
                                            </p:attrNameLst>
                                          </p:cBhvr>
                                          <p:to>
                                            <p:strVal val="visible"/>
                                          </p:to>
                                        </p:set>
                                        <p:animEffect transition="in" filter="wipe(up)">
                                          <p:cBhvr>
                                            <p:cTn id="113" dur="1000"/>
                                            <p:tgtEl>
                                              <p:spTgt spid="137"/>
                                            </p:tgtEl>
                                          </p:cBhvr>
                                        </p:animEffect>
                                      </p:childTnLst>
                                    </p:cTn>
                                  </p:par>
                                  <p:par>
                                    <p:cTn id="114" presetID="22" presetClass="entr" presetSubtype="1" fill="hold" nodeType="withEffect">
                                      <p:stCondLst>
                                        <p:cond delay="370"/>
                                      </p:stCondLst>
                                      <p:childTnLst>
                                        <p:set>
                                          <p:cBhvr>
                                            <p:cTn id="115" dur="1" fill="hold">
                                              <p:stCondLst>
                                                <p:cond delay="0"/>
                                              </p:stCondLst>
                                            </p:cTn>
                                            <p:tgtEl>
                                              <p:spTgt spid="146"/>
                                            </p:tgtEl>
                                            <p:attrNameLst>
                                              <p:attrName>style.visibility</p:attrName>
                                            </p:attrNameLst>
                                          </p:cBhvr>
                                          <p:to>
                                            <p:strVal val="visible"/>
                                          </p:to>
                                        </p:set>
                                        <p:animEffect transition="in" filter="wipe(up)">
                                          <p:cBhvr>
                                            <p:cTn id="116" dur="1000"/>
                                            <p:tgtEl>
                                              <p:spTgt spid="146"/>
                                            </p:tgtEl>
                                          </p:cBhvr>
                                        </p:animEffect>
                                      </p:childTnLst>
                                    </p:cTn>
                                  </p:par>
                                  <p:par>
                                    <p:cTn id="117" presetID="22" presetClass="entr" presetSubtype="1" fill="hold" nodeType="withEffect">
                                      <p:stCondLst>
                                        <p:cond delay="100"/>
                                      </p:stCondLst>
                                      <p:childTnLst>
                                        <p:set>
                                          <p:cBhvr>
                                            <p:cTn id="118" dur="1" fill="hold">
                                              <p:stCondLst>
                                                <p:cond delay="0"/>
                                              </p:stCondLst>
                                            </p:cTn>
                                            <p:tgtEl>
                                              <p:spTgt spid="131"/>
                                            </p:tgtEl>
                                            <p:attrNameLst>
                                              <p:attrName>style.visibility</p:attrName>
                                            </p:attrNameLst>
                                          </p:cBhvr>
                                          <p:to>
                                            <p:strVal val="visible"/>
                                          </p:to>
                                        </p:set>
                                        <p:animEffect transition="in" filter="wipe(up)">
                                          <p:cBhvr>
                                            <p:cTn id="119" dur="1000"/>
                                            <p:tgtEl>
                                              <p:spTgt spid="131"/>
                                            </p:tgtEl>
                                          </p:cBhvr>
                                        </p:animEffect>
                                      </p:childTnLst>
                                    </p:cTn>
                                  </p:par>
                                  <p:par>
                                    <p:cTn id="120" presetID="22" presetClass="entr" presetSubtype="1" fill="hold" nodeType="withEffect">
                                      <p:stCondLst>
                                        <p:cond delay="750"/>
                                      </p:stCondLst>
                                      <p:childTnLst>
                                        <p:set>
                                          <p:cBhvr>
                                            <p:cTn id="121" dur="1" fill="hold">
                                              <p:stCondLst>
                                                <p:cond delay="0"/>
                                              </p:stCondLst>
                                            </p:cTn>
                                            <p:tgtEl>
                                              <p:spTgt spid="121"/>
                                            </p:tgtEl>
                                            <p:attrNameLst>
                                              <p:attrName>style.visibility</p:attrName>
                                            </p:attrNameLst>
                                          </p:cBhvr>
                                          <p:to>
                                            <p:strVal val="visible"/>
                                          </p:to>
                                        </p:set>
                                        <p:animEffect transition="in" filter="wipe(up)">
                                          <p:cBhvr>
                                            <p:cTn id="122" dur="1000"/>
                                            <p:tgtEl>
                                              <p:spTgt spid="121"/>
                                            </p:tgtEl>
                                          </p:cBhvr>
                                        </p:animEffect>
                                      </p:childTnLst>
                                    </p:cTn>
                                  </p:par>
                                  <p:par>
                                    <p:cTn id="123" presetID="22" presetClass="entr" presetSubtype="1" fill="hold" nodeType="withEffect">
                                      <p:stCondLst>
                                        <p:cond delay="370"/>
                                      </p:stCondLst>
                                      <p:childTnLst>
                                        <p:set>
                                          <p:cBhvr>
                                            <p:cTn id="124" dur="1" fill="hold">
                                              <p:stCondLst>
                                                <p:cond delay="0"/>
                                              </p:stCondLst>
                                            </p:cTn>
                                            <p:tgtEl>
                                              <p:spTgt spid="134"/>
                                            </p:tgtEl>
                                            <p:attrNameLst>
                                              <p:attrName>style.visibility</p:attrName>
                                            </p:attrNameLst>
                                          </p:cBhvr>
                                          <p:to>
                                            <p:strVal val="visible"/>
                                          </p:to>
                                        </p:set>
                                        <p:animEffect transition="in" filter="wipe(up)">
                                          <p:cBhvr>
                                            <p:cTn id="125" dur="1000"/>
                                            <p:tgtEl>
                                              <p:spTgt spid="134"/>
                                            </p:tgtEl>
                                          </p:cBhvr>
                                        </p:animEffect>
                                      </p:childTnLst>
                                    </p:cTn>
                                  </p:par>
                                  <p:par>
                                    <p:cTn id="126" presetID="22" presetClass="entr" presetSubtype="1" fill="hold" nodeType="withEffect">
                                      <p:stCondLst>
                                        <p:cond delay="150"/>
                                      </p:stCondLst>
                                      <p:childTnLst>
                                        <p:set>
                                          <p:cBhvr>
                                            <p:cTn id="127" dur="1" fill="hold">
                                              <p:stCondLst>
                                                <p:cond delay="0"/>
                                              </p:stCondLst>
                                            </p:cTn>
                                            <p:tgtEl>
                                              <p:spTgt spid="120"/>
                                            </p:tgtEl>
                                            <p:attrNameLst>
                                              <p:attrName>style.visibility</p:attrName>
                                            </p:attrNameLst>
                                          </p:cBhvr>
                                          <p:to>
                                            <p:strVal val="visible"/>
                                          </p:to>
                                        </p:set>
                                        <p:animEffect transition="in" filter="wipe(up)">
                                          <p:cBhvr>
                                            <p:cTn id="128" dur="1000"/>
                                            <p:tgtEl>
                                              <p:spTgt spid="120"/>
                                            </p:tgtEl>
                                          </p:cBhvr>
                                        </p:animEffect>
                                      </p:childTnLst>
                                    </p:cTn>
                                  </p:par>
                                  <p:par>
                                    <p:cTn id="129" presetID="22" presetClass="entr" presetSubtype="1" fill="hold" nodeType="withEffect">
                                      <p:stCondLst>
                                        <p:cond delay="200"/>
                                      </p:stCondLst>
                                      <p:childTnLst>
                                        <p:set>
                                          <p:cBhvr>
                                            <p:cTn id="130" dur="1" fill="hold">
                                              <p:stCondLst>
                                                <p:cond delay="0"/>
                                              </p:stCondLst>
                                            </p:cTn>
                                            <p:tgtEl>
                                              <p:spTgt spid="133"/>
                                            </p:tgtEl>
                                            <p:attrNameLst>
                                              <p:attrName>style.visibility</p:attrName>
                                            </p:attrNameLst>
                                          </p:cBhvr>
                                          <p:to>
                                            <p:strVal val="visible"/>
                                          </p:to>
                                        </p:set>
                                        <p:animEffect transition="in" filter="wipe(up)">
                                          <p:cBhvr>
                                            <p:cTn id="131" dur="1000"/>
                                            <p:tgtEl>
                                              <p:spTgt spid="133"/>
                                            </p:tgtEl>
                                          </p:cBhvr>
                                        </p:animEffect>
                                      </p:childTnLst>
                                    </p:cTn>
                                  </p:par>
                                  <p:par>
                                    <p:cTn id="132" presetID="22" presetClass="entr" presetSubtype="1" fill="hold" nodeType="withEffect">
                                      <p:stCondLst>
                                        <p:cond delay="300"/>
                                      </p:stCondLst>
                                      <p:childTnLst>
                                        <p:set>
                                          <p:cBhvr>
                                            <p:cTn id="133" dur="1" fill="hold">
                                              <p:stCondLst>
                                                <p:cond delay="0"/>
                                              </p:stCondLst>
                                            </p:cTn>
                                            <p:tgtEl>
                                              <p:spTgt spid="143"/>
                                            </p:tgtEl>
                                            <p:attrNameLst>
                                              <p:attrName>style.visibility</p:attrName>
                                            </p:attrNameLst>
                                          </p:cBhvr>
                                          <p:to>
                                            <p:strVal val="visible"/>
                                          </p:to>
                                        </p:set>
                                        <p:animEffect transition="in" filter="wipe(up)">
                                          <p:cBhvr>
                                            <p:cTn id="134" dur="1000"/>
                                            <p:tgtEl>
                                              <p:spTgt spid="143"/>
                                            </p:tgtEl>
                                          </p:cBhvr>
                                        </p:animEffect>
                                      </p:childTnLst>
                                    </p:cTn>
                                  </p:par>
                                  <p:par>
                                    <p:cTn id="135" presetID="22" presetClass="entr" presetSubtype="1" fill="hold" nodeType="withEffect">
                                      <p:stCondLst>
                                        <p:cond delay="250"/>
                                      </p:stCondLst>
                                      <p:childTnLst>
                                        <p:set>
                                          <p:cBhvr>
                                            <p:cTn id="136" dur="1" fill="hold">
                                              <p:stCondLst>
                                                <p:cond delay="0"/>
                                              </p:stCondLst>
                                            </p:cTn>
                                            <p:tgtEl>
                                              <p:spTgt spid="125"/>
                                            </p:tgtEl>
                                            <p:attrNameLst>
                                              <p:attrName>style.visibility</p:attrName>
                                            </p:attrNameLst>
                                          </p:cBhvr>
                                          <p:to>
                                            <p:strVal val="visible"/>
                                          </p:to>
                                        </p:set>
                                        <p:animEffect transition="in" filter="wipe(up)">
                                          <p:cBhvr>
                                            <p:cTn id="137" dur="1000"/>
                                            <p:tgtEl>
                                              <p:spTgt spid="125"/>
                                            </p:tgtEl>
                                          </p:cBhvr>
                                        </p:animEffect>
                                      </p:childTnLst>
                                    </p:cTn>
                                  </p:par>
                                  <p:par>
                                    <p:cTn id="138" presetID="22" presetClass="entr" presetSubtype="1" fill="hold" nodeType="withEffect">
                                      <p:stCondLst>
                                        <p:cond delay="450"/>
                                      </p:stCondLst>
                                      <p:childTnLst>
                                        <p:set>
                                          <p:cBhvr>
                                            <p:cTn id="139" dur="1" fill="hold">
                                              <p:stCondLst>
                                                <p:cond delay="0"/>
                                              </p:stCondLst>
                                            </p:cTn>
                                            <p:tgtEl>
                                              <p:spTgt spid="128"/>
                                            </p:tgtEl>
                                            <p:attrNameLst>
                                              <p:attrName>style.visibility</p:attrName>
                                            </p:attrNameLst>
                                          </p:cBhvr>
                                          <p:to>
                                            <p:strVal val="visible"/>
                                          </p:to>
                                        </p:set>
                                        <p:animEffect transition="in" filter="wipe(up)">
                                          <p:cBhvr>
                                            <p:cTn id="140" dur="1000"/>
                                            <p:tgtEl>
                                              <p:spTgt spid="128"/>
                                            </p:tgtEl>
                                          </p:cBhvr>
                                        </p:animEffect>
                                      </p:childTnLst>
                                    </p:cTn>
                                  </p:par>
                                  <p:par>
                                    <p:cTn id="141" presetID="22" presetClass="entr" presetSubtype="1" fill="hold" nodeType="withEffect">
                                      <p:stCondLst>
                                        <p:cond delay="220"/>
                                      </p:stCondLst>
                                      <p:childTnLst>
                                        <p:set>
                                          <p:cBhvr>
                                            <p:cTn id="142" dur="1" fill="hold">
                                              <p:stCondLst>
                                                <p:cond delay="0"/>
                                              </p:stCondLst>
                                            </p:cTn>
                                            <p:tgtEl>
                                              <p:spTgt spid="142"/>
                                            </p:tgtEl>
                                            <p:attrNameLst>
                                              <p:attrName>style.visibility</p:attrName>
                                            </p:attrNameLst>
                                          </p:cBhvr>
                                          <p:to>
                                            <p:strVal val="visible"/>
                                          </p:to>
                                        </p:set>
                                        <p:animEffect transition="in" filter="wipe(up)">
                                          <p:cBhvr>
                                            <p:cTn id="143" dur="1000"/>
                                            <p:tgtEl>
                                              <p:spTgt spid="142"/>
                                            </p:tgtEl>
                                          </p:cBhvr>
                                        </p:animEffect>
                                      </p:childTnLst>
                                    </p:cTn>
                                  </p:par>
                                  <p:par>
                                    <p:cTn id="144" presetID="22" presetClass="entr" presetSubtype="1" fill="hold" nodeType="withEffect">
                                      <p:stCondLst>
                                        <p:cond delay="370"/>
                                      </p:stCondLst>
                                      <p:childTnLst>
                                        <p:set>
                                          <p:cBhvr>
                                            <p:cTn id="145" dur="1" fill="hold">
                                              <p:stCondLst>
                                                <p:cond delay="0"/>
                                              </p:stCondLst>
                                            </p:cTn>
                                            <p:tgtEl>
                                              <p:spTgt spid="129"/>
                                            </p:tgtEl>
                                            <p:attrNameLst>
                                              <p:attrName>style.visibility</p:attrName>
                                            </p:attrNameLst>
                                          </p:cBhvr>
                                          <p:to>
                                            <p:strVal val="visible"/>
                                          </p:to>
                                        </p:set>
                                        <p:animEffect transition="in" filter="wipe(up)">
                                          <p:cBhvr>
                                            <p:cTn id="146" dur="1000"/>
                                            <p:tgtEl>
                                              <p:spTgt spid="129"/>
                                            </p:tgtEl>
                                          </p:cBhvr>
                                        </p:animEffect>
                                      </p:childTnLst>
                                    </p:cTn>
                                  </p:par>
                                  <p:par>
                                    <p:cTn id="147" presetID="22" presetClass="entr" presetSubtype="1" fill="hold" nodeType="withEffect">
                                      <p:stCondLst>
                                        <p:cond delay="600"/>
                                      </p:stCondLst>
                                      <p:childTnLst>
                                        <p:set>
                                          <p:cBhvr>
                                            <p:cTn id="148" dur="1" fill="hold">
                                              <p:stCondLst>
                                                <p:cond delay="0"/>
                                              </p:stCondLst>
                                            </p:cTn>
                                            <p:tgtEl>
                                              <p:spTgt spid="135"/>
                                            </p:tgtEl>
                                            <p:attrNameLst>
                                              <p:attrName>style.visibility</p:attrName>
                                            </p:attrNameLst>
                                          </p:cBhvr>
                                          <p:to>
                                            <p:strVal val="visible"/>
                                          </p:to>
                                        </p:set>
                                        <p:animEffect transition="in" filter="wipe(up)">
                                          <p:cBhvr>
                                            <p:cTn id="149" dur="1000"/>
                                            <p:tgtEl>
                                              <p:spTgt spid="135"/>
                                            </p:tgtEl>
                                          </p:cBhvr>
                                        </p:animEffect>
                                      </p:childTnLst>
                                    </p:cTn>
                                  </p:par>
                                  <p:par>
                                    <p:cTn id="150" presetID="22" presetClass="entr" presetSubtype="1" fill="hold" nodeType="withEffect">
                                      <p:stCondLst>
                                        <p:cond delay="480"/>
                                      </p:stCondLst>
                                      <p:childTnLst>
                                        <p:set>
                                          <p:cBhvr>
                                            <p:cTn id="151" dur="1" fill="hold">
                                              <p:stCondLst>
                                                <p:cond delay="0"/>
                                              </p:stCondLst>
                                            </p:cTn>
                                            <p:tgtEl>
                                              <p:spTgt spid="138"/>
                                            </p:tgtEl>
                                            <p:attrNameLst>
                                              <p:attrName>style.visibility</p:attrName>
                                            </p:attrNameLst>
                                          </p:cBhvr>
                                          <p:to>
                                            <p:strVal val="visible"/>
                                          </p:to>
                                        </p:set>
                                        <p:animEffect transition="in" filter="wipe(up)">
                                          <p:cBhvr>
                                            <p:cTn id="152" dur="1000"/>
                                            <p:tgtEl>
                                              <p:spTgt spid="138"/>
                                            </p:tgtEl>
                                          </p:cBhvr>
                                        </p:animEffect>
                                      </p:childTnLst>
                                    </p:cTn>
                                  </p:par>
                                  <p:par>
                                    <p:cTn id="153" presetID="22" presetClass="entr" presetSubtype="1" fill="hold" nodeType="withEffect">
                                      <p:stCondLst>
                                        <p:cond delay="900"/>
                                      </p:stCondLst>
                                      <p:childTnLst>
                                        <p:set>
                                          <p:cBhvr>
                                            <p:cTn id="154" dur="1" fill="hold">
                                              <p:stCondLst>
                                                <p:cond delay="0"/>
                                              </p:stCondLst>
                                            </p:cTn>
                                            <p:tgtEl>
                                              <p:spTgt spid="136"/>
                                            </p:tgtEl>
                                            <p:attrNameLst>
                                              <p:attrName>style.visibility</p:attrName>
                                            </p:attrNameLst>
                                          </p:cBhvr>
                                          <p:to>
                                            <p:strVal val="visible"/>
                                          </p:to>
                                        </p:set>
                                        <p:animEffect transition="in" filter="wipe(up)">
                                          <p:cBhvr>
                                            <p:cTn id="155" dur="1000"/>
                                            <p:tgtEl>
                                              <p:spTgt spid="136"/>
                                            </p:tgtEl>
                                          </p:cBhvr>
                                        </p:animEffect>
                                      </p:childTnLst>
                                    </p:cTn>
                                  </p:par>
                                  <p:par>
                                    <p:cTn id="156" presetID="22" presetClass="entr" presetSubtype="1" fill="hold" nodeType="withEffect">
                                      <p:stCondLst>
                                        <p:cond delay="550"/>
                                      </p:stCondLst>
                                      <p:childTnLst>
                                        <p:set>
                                          <p:cBhvr>
                                            <p:cTn id="157" dur="1" fill="hold">
                                              <p:stCondLst>
                                                <p:cond delay="0"/>
                                              </p:stCondLst>
                                            </p:cTn>
                                            <p:tgtEl>
                                              <p:spTgt spid="147"/>
                                            </p:tgtEl>
                                            <p:attrNameLst>
                                              <p:attrName>style.visibility</p:attrName>
                                            </p:attrNameLst>
                                          </p:cBhvr>
                                          <p:to>
                                            <p:strVal val="visible"/>
                                          </p:to>
                                        </p:set>
                                        <p:animEffect transition="in" filter="wipe(up)">
                                          <p:cBhvr>
                                            <p:cTn id="158" dur="1000"/>
                                            <p:tgtEl>
                                              <p:spTgt spid="147"/>
                                            </p:tgtEl>
                                          </p:cBhvr>
                                        </p:animEffect>
                                      </p:childTnLst>
                                    </p:cTn>
                                  </p:par>
                                  <p:par>
                                    <p:cTn id="159" presetID="22" presetClass="entr" presetSubtype="1" fill="hold" nodeType="withEffect">
                                      <p:stCondLst>
                                        <p:cond delay="480"/>
                                      </p:stCondLst>
                                      <p:childTnLst>
                                        <p:set>
                                          <p:cBhvr>
                                            <p:cTn id="160" dur="1" fill="hold">
                                              <p:stCondLst>
                                                <p:cond delay="0"/>
                                              </p:stCondLst>
                                            </p:cTn>
                                            <p:tgtEl>
                                              <p:spTgt spid="123"/>
                                            </p:tgtEl>
                                            <p:attrNameLst>
                                              <p:attrName>style.visibility</p:attrName>
                                            </p:attrNameLst>
                                          </p:cBhvr>
                                          <p:to>
                                            <p:strVal val="visible"/>
                                          </p:to>
                                        </p:set>
                                        <p:animEffect transition="in" filter="wipe(up)">
                                          <p:cBhvr>
                                            <p:cTn id="16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2" presetClass="entr" presetSubtype="2" fill="hold" grpId="0" nodeType="withEffect">
                                      <p:stCondLst>
                                        <p:cond delay="50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149"/>
                                </p:stCondLst>
                                <p:childTnLst>
                                  <p:par>
                                    <p:cTn id="32" presetID="55" presetClass="entr" presetSubtype="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p:cTn id="3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8">
                                                <p:txEl>
                                                  <p:pRg st="0" end="0"/>
                                                </p:txEl>
                                              </p:spTgt>
                                            </p:tgtEl>
                                          </p:cBhvr>
                                        </p:animEffect>
                                      </p:childTnLst>
                                    </p:cTn>
                                  </p:par>
                                  <p:par>
                                    <p:cTn id="37" presetID="2" presetClass="entr" presetSubtype="9" accel="31000" fill="hold" nodeType="withEffect">
                                      <p:stCondLst>
                                        <p:cond delay="125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1500" fill="hold"/>
                                            <p:tgtEl>
                                              <p:spTgt spid="61"/>
                                            </p:tgtEl>
                                            <p:attrNameLst>
                                              <p:attrName>ppt_x</p:attrName>
                                            </p:attrNameLst>
                                          </p:cBhvr>
                                          <p:tavLst>
                                            <p:tav tm="0">
                                              <p:val>
                                                <p:strVal val="0-#ppt_w/2"/>
                                              </p:val>
                                            </p:tav>
                                            <p:tav tm="100000">
                                              <p:val>
                                                <p:strVal val="#ppt_x"/>
                                              </p:val>
                                            </p:tav>
                                          </p:tavLst>
                                        </p:anim>
                                        <p:anim calcmode="lin" valueType="num">
                                          <p:cBhvr additive="base">
                                            <p:cTn id="40" dur="15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2149"/>
                                </p:stCondLst>
                                <p:childTnLst>
                                  <p:par>
                                    <p:cTn id="42" presetID="22" presetClass="entr" presetSubtype="4"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1000"/>
                                            <p:tgtEl>
                                              <p:spTgt spid="116"/>
                                            </p:tgtEl>
                                          </p:cBhvr>
                                        </p:animEffect>
                                      </p:childTnLst>
                                    </p:cTn>
                                  </p:par>
                                  <p:par>
                                    <p:cTn id="45" presetID="22" presetClass="entr" presetSubtype="4" fill="hold" nodeType="withEffect">
                                      <p:stCondLst>
                                        <p:cond delay="50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1000"/>
                                            <p:tgtEl>
                                              <p:spTgt spid="55"/>
                                            </p:tgtEl>
                                          </p:cBhvr>
                                        </p:animEffect>
                                      </p:childTnLst>
                                    </p:cTn>
                                  </p:par>
                                  <p:par>
                                    <p:cTn id="48" presetID="53" presetClass="entr" presetSubtype="16" fill="hold" nodeType="withEffect">
                                      <p:stCondLst>
                                        <p:cond delay="5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250"/>
                                      </p:stCondLst>
                                      <p:childTnLst>
                                        <p:set>
                                          <p:cBhvr>
                                            <p:cTn id="54" dur="1" fill="hold">
                                              <p:stCondLst>
                                                <p:cond delay="0"/>
                                              </p:stCondLst>
                                            </p:cTn>
                                            <p:tgtEl>
                                              <p:spTgt spid="118"/>
                                            </p:tgtEl>
                                            <p:attrNameLst>
                                              <p:attrName>style.visibility</p:attrName>
                                            </p:attrNameLst>
                                          </p:cBhvr>
                                          <p:to>
                                            <p:strVal val="visible"/>
                                          </p:to>
                                        </p:set>
                                        <p:anim calcmode="lin" valueType="num">
                                          <p:cBhvr>
                                            <p:cTn id="55" dur="500" fill="hold"/>
                                            <p:tgtEl>
                                              <p:spTgt spid="118"/>
                                            </p:tgtEl>
                                            <p:attrNameLst>
                                              <p:attrName>ppt_w</p:attrName>
                                            </p:attrNameLst>
                                          </p:cBhvr>
                                          <p:tavLst>
                                            <p:tav tm="0">
                                              <p:val>
                                                <p:fltVal val="0"/>
                                              </p:val>
                                            </p:tav>
                                            <p:tav tm="100000">
                                              <p:val>
                                                <p:strVal val="#ppt_w"/>
                                              </p:val>
                                            </p:tav>
                                          </p:tavLst>
                                        </p:anim>
                                        <p:anim calcmode="lin" valueType="num">
                                          <p:cBhvr>
                                            <p:cTn id="56" dur="500" fill="hold"/>
                                            <p:tgtEl>
                                              <p:spTgt spid="118"/>
                                            </p:tgtEl>
                                            <p:attrNameLst>
                                              <p:attrName>ppt_h</p:attrName>
                                            </p:attrNameLst>
                                          </p:cBhvr>
                                          <p:tavLst>
                                            <p:tav tm="0">
                                              <p:val>
                                                <p:fltVal val="0"/>
                                              </p:val>
                                            </p:tav>
                                            <p:tav tm="100000">
                                              <p:val>
                                                <p:strVal val="#ppt_h"/>
                                              </p:val>
                                            </p:tav>
                                          </p:tavLst>
                                        </p:anim>
                                        <p:animEffect transition="in" filter="fade">
                                          <p:cBhvr>
                                            <p:cTn id="57" dur="500"/>
                                            <p:tgtEl>
                                              <p:spTgt spid="118"/>
                                            </p:tgtEl>
                                          </p:cBhvr>
                                        </p:animEffect>
                                      </p:childTnLst>
                                    </p:cTn>
                                  </p:par>
                                  <p:par>
                                    <p:cTn id="58" presetID="53" presetClass="entr" presetSubtype="16" fill="hold" nodeType="withEffect">
                                      <p:stCondLst>
                                        <p:cond delay="35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par>
                                    <p:cTn id="63" presetID="22" presetClass="entr" presetSubtype="8" fill="hold" nodeType="withEffect">
                                      <p:stCondLst>
                                        <p:cond delay="35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3149"/>
                                </p:stCondLst>
                                <p:childTnLst>
                                  <p:par>
                                    <p:cTn id="67" presetID="23" presetClass="entr" presetSubtype="16" fill="hold" grpId="0" nodeType="afterEffect">
                                      <p:stCondLst>
                                        <p:cond delay="60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1000" fill="hold"/>
                                            <p:tgtEl>
                                              <p:spTgt spid="124"/>
                                            </p:tgtEl>
                                            <p:attrNameLst>
                                              <p:attrName>ppt_w</p:attrName>
                                            </p:attrNameLst>
                                          </p:cBhvr>
                                          <p:tavLst>
                                            <p:tav tm="0">
                                              <p:val>
                                                <p:fltVal val="0"/>
                                              </p:val>
                                            </p:tav>
                                            <p:tav tm="100000">
                                              <p:val>
                                                <p:strVal val="#ppt_w"/>
                                              </p:val>
                                            </p:tav>
                                          </p:tavLst>
                                        </p:anim>
                                        <p:anim calcmode="lin" valueType="num">
                                          <p:cBhvr>
                                            <p:cTn id="70" dur="1000" fill="hold"/>
                                            <p:tgtEl>
                                              <p:spTgt spid="124"/>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10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1000" fill="hold"/>
                                            <p:tgtEl>
                                              <p:spTgt spid="132"/>
                                            </p:tgtEl>
                                            <p:attrNameLst>
                                              <p:attrName>ppt_w</p:attrName>
                                            </p:attrNameLst>
                                          </p:cBhvr>
                                          <p:tavLst>
                                            <p:tav tm="0">
                                              <p:val>
                                                <p:fltVal val="0"/>
                                              </p:val>
                                            </p:tav>
                                            <p:tav tm="100000">
                                              <p:val>
                                                <p:strVal val="#ppt_w"/>
                                              </p:val>
                                            </p:tav>
                                          </p:tavLst>
                                        </p:anim>
                                        <p:anim calcmode="lin" valueType="num">
                                          <p:cBhvr>
                                            <p:cTn id="74" dur="1000" fill="hold"/>
                                            <p:tgtEl>
                                              <p:spTgt spid="13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10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1000" fill="hold"/>
                                            <p:tgtEl>
                                              <p:spTgt spid="144"/>
                                            </p:tgtEl>
                                            <p:attrNameLst>
                                              <p:attrName>ppt_w</p:attrName>
                                            </p:attrNameLst>
                                          </p:cBhvr>
                                          <p:tavLst>
                                            <p:tav tm="0">
                                              <p:val>
                                                <p:fltVal val="0"/>
                                              </p:val>
                                            </p:tav>
                                            <p:tav tm="100000">
                                              <p:val>
                                                <p:strVal val="#ppt_w"/>
                                              </p:val>
                                            </p:tav>
                                          </p:tavLst>
                                        </p:anim>
                                        <p:anim calcmode="lin" valueType="num">
                                          <p:cBhvr>
                                            <p:cTn id="78" dur="1000" fill="hold"/>
                                            <p:tgtEl>
                                              <p:spTgt spid="144"/>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75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1000" fill="hold"/>
                                            <p:tgtEl>
                                              <p:spTgt spid="122"/>
                                            </p:tgtEl>
                                            <p:attrNameLst>
                                              <p:attrName>ppt_w</p:attrName>
                                            </p:attrNameLst>
                                          </p:cBhvr>
                                          <p:tavLst>
                                            <p:tav tm="0">
                                              <p:val>
                                                <p:fltVal val="0"/>
                                              </p:val>
                                            </p:tav>
                                            <p:tav tm="100000">
                                              <p:val>
                                                <p:strVal val="#ppt_w"/>
                                              </p:val>
                                            </p:tav>
                                          </p:tavLst>
                                        </p:anim>
                                        <p:anim calcmode="lin" valueType="num">
                                          <p:cBhvr>
                                            <p:cTn id="82" dur="1000" fill="hold"/>
                                            <p:tgtEl>
                                              <p:spTgt spid="122"/>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200"/>
                                      </p:stCondLst>
                                      <p:childTnLst>
                                        <p:set>
                                          <p:cBhvr>
                                            <p:cTn id="84" dur="1" fill="hold">
                                              <p:stCondLst>
                                                <p:cond delay="0"/>
                                              </p:stCondLst>
                                            </p:cTn>
                                            <p:tgtEl>
                                              <p:spTgt spid="145"/>
                                            </p:tgtEl>
                                            <p:attrNameLst>
                                              <p:attrName>style.visibility</p:attrName>
                                            </p:attrNameLst>
                                          </p:cBhvr>
                                          <p:to>
                                            <p:strVal val="visible"/>
                                          </p:to>
                                        </p:set>
                                        <p:anim calcmode="lin" valueType="num">
                                          <p:cBhvr>
                                            <p:cTn id="85" dur="1000" fill="hold"/>
                                            <p:tgtEl>
                                              <p:spTgt spid="145"/>
                                            </p:tgtEl>
                                            <p:attrNameLst>
                                              <p:attrName>ppt_w</p:attrName>
                                            </p:attrNameLst>
                                          </p:cBhvr>
                                          <p:tavLst>
                                            <p:tav tm="0">
                                              <p:val>
                                                <p:fltVal val="0"/>
                                              </p:val>
                                            </p:tav>
                                            <p:tav tm="100000">
                                              <p:val>
                                                <p:strVal val="#ppt_w"/>
                                              </p:val>
                                            </p:tav>
                                          </p:tavLst>
                                        </p:anim>
                                        <p:anim calcmode="lin" valueType="num">
                                          <p:cBhvr>
                                            <p:cTn id="86" dur="1000" fill="hold"/>
                                            <p:tgtEl>
                                              <p:spTgt spid="14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500"/>
                                      </p:stCondLst>
                                      <p:childTnLst>
                                        <p:set>
                                          <p:cBhvr>
                                            <p:cTn id="88" dur="1" fill="hold">
                                              <p:stCondLst>
                                                <p:cond delay="0"/>
                                              </p:stCondLst>
                                            </p:cTn>
                                            <p:tgtEl>
                                              <p:spTgt spid="130"/>
                                            </p:tgtEl>
                                            <p:attrNameLst>
                                              <p:attrName>style.visibility</p:attrName>
                                            </p:attrNameLst>
                                          </p:cBhvr>
                                          <p:to>
                                            <p:strVal val="visible"/>
                                          </p:to>
                                        </p:set>
                                        <p:anim calcmode="lin" valueType="num">
                                          <p:cBhvr>
                                            <p:cTn id="89" dur="1000" fill="hold"/>
                                            <p:tgtEl>
                                              <p:spTgt spid="130"/>
                                            </p:tgtEl>
                                            <p:attrNameLst>
                                              <p:attrName>ppt_w</p:attrName>
                                            </p:attrNameLst>
                                          </p:cBhvr>
                                          <p:tavLst>
                                            <p:tav tm="0">
                                              <p:val>
                                                <p:fltVal val="0"/>
                                              </p:val>
                                            </p:tav>
                                            <p:tav tm="100000">
                                              <p:val>
                                                <p:strVal val="#ppt_w"/>
                                              </p:val>
                                            </p:tav>
                                          </p:tavLst>
                                        </p:anim>
                                        <p:anim calcmode="lin" valueType="num">
                                          <p:cBhvr>
                                            <p:cTn id="90" dur="1000" fill="hold"/>
                                            <p:tgtEl>
                                              <p:spTgt spid="130"/>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 calcmode="lin" valueType="num">
                                          <p:cBhvr>
                                            <p:cTn id="93" dur="1000" fill="hold"/>
                                            <p:tgtEl>
                                              <p:spTgt spid="126"/>
                                            </p:tgtEl>
                                            <p:attrNameLst>
                                              <p:attrName>ppt_w</p:attrName>
                                            </p:attrNameLst>
                                          </p:cBhvr>
                                          <p:tavLst>
                                            <p:tav tm="0">
                                              <p:val>
                                                <p:fltVal val="0"/>
                                              </p:val>
                                            </p:tav>
                                            <p:tav tm="100000">
                                              <p:val>
                                                <p:strVal val="#ppt_w"/>
                                              </p:val>
                                            </p:tav>
                                          </p:tavLst>
                                        </p:anim>
                                        <p:anim calcmode="lin" valueType="num">
                                          <p:cBhvr>
                                            <p:cTn id="94" dur="1000" fill="hold"/>
                                            <p:tgtEl>
                                              <p:spTgt spid="126"/>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 calcmode="lin" valueType="num">
                                          <p:cBhvr>
                                            <p:cTn id="97" dur="1000" fill="hold"/>
                                            <p:tgtEl>
                                              <p:spTgt spid="127"/>
                                            </p:tgtEl>
                                            <p:attrNameLst>
                                              <p:attrName>ppt_w</p:attrName>
                                            </p:attrNameLst>
                                          </p:cBhvr>
                                          <p:tavLst>
                                            <p:tav tm="0">
                                              <p:val>
                                                <p:fltVal val="0"/>
                                              </p:val>
                                            </p:tav>
                                            <p:tav tm="100000">
                                              <p:val>
                                                <p:strVal val="#ppt_w"/>
                                              </p:val>
                                            </p:tav>
                                          </p:tavLst>
                                        </p:anim>
                                        <p:anim calcmode="lin" valueType="num">
                                          <p:cBhvr>
                                            <p:cTn id="98" dur="1000" fill="hold"/>
                                            <p:tgtEl>
                                              <p:spTgt spid="127"/>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4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1000" fill="hold"/>
                                            <p:tgtEl>
                                              <p:spTgt spid="139"/>
                                            </p:tgtEl>
                                            <p:attrNameLst>
                                              <p:attrName>ppt_w</p:attrName>
                                            </p:attrNameLst>
                                          </p:cBhvr>
                                          <p:tavLst>
                                            <p:tav tm="0">
                                              <p:val>
                                                <p:fltVal val="0"/>
                                              </p:val>
                                            </p:tav>
                                            <p:tav tm="100000">
                                              <p:val>
                                                <p:strVal val="#ppt_w"/>
                                              </p:val>
                                            </p:tav>
                                          </p:tavLst>
                                        </p:anim>
                                        <p:anim calcmode="lin" valueType="num">
                                          <p:cBhvr>
                                            <p:cTn id="102" dur="1000" fill="hold"/>
                                            <p:tgtEl>
                                              <p:spTgt spid="139"/>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850"/>
                                      </p:stCondLst>
                                      <p:childTnLst>
                                        <p:set>
                                          <p:cBhvr>
                                            <p:cTn id="104" dur="1" fill="hold">
                                              <p:stCondLst>
                                                <p:cond delay="0"/>
                                              </p:stCondLst>
                                            </p:cTn>
                                            <p:tgtEl>
                                              <p:spTgt spid="140"/>
                                            </p:tgtEl>
                                            <p:attrNameLst>
                                              <p:attrName>style.visibility</p:attrName>
                                            </p:attrNameLst>
                                          </p:cBhvr>
                                          <p:to>
                                            <p:strVal val="visible"/>
                                          </p:to>
                                        </p:set>
                                        <p:anim calcmode="lin" valueType="num">
                                          <p:cBhvr>
                                            <p:cTn id="105" dur="1000" fill="hold"/>
                                            <p:tgtEl>
                                              <p:spTgt spid="140"/>
                                            </p:tgtEl>
                                            <p:attrNameLst>
                                              <p:attrName>ppt_w</p:attrName>
                                            </p:attrNameLst>
                                          </p:cBhvr>
                                          <p:tavLst>
                                            <p:tav tm="0">
                                              <p:val>
                                                <p:fltVal val="0"/>
                                              </p:val>
                                            </p:tav>
                                            <p:tav tm="100000">
                                              <p:val>
                                                <p:strVal val="#ppt_w"/>
                                              </p:val>
                                            </p:tav>
                                          </p:tavLst>
                                        </p:anim>
                                        <p:anim calcmode="lin" valueType="num">
                                          <p:cBhvr>
                                            <p:cTn id="106" dur="1000" fill="hold"/>
                                            <p:tgtEl>
                                              <p:spTgt spid="14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70"/>
                                      </p:stCondLst>
                                      <p:childTnLst>
                                        <p:set>
                                          <p:cBhvr>
                                            <p:cTn id="108" dur="1" fill="hold">
                                              <p:stCondLst>
                                                <p:cond delay="0"/>
                                              </p:stCondLst>
                                            </p:cTn>
                                            <p:tgtEl>
                                              <p:spTgt spid="141"/>
                                            </p:tgtEl>
                                            <p:attrNameLst>
                                              <p:attrName>style.visibility</p:attrName>
                                            </p:attrNameLst>
                                          </p:cBhvr>
                                          <p:to>
                                            <p:strVal val="visible"/>
                                          </p:to>
                                        </p:set>
                                        <p:anim calcmode="lin" valueType="num">
                                          <p:cBhvr>
                                            <p:cTn id="109" dur="1000" fill="hold"/>
                                            <p:tgtEl>
                                              <p:spTgt spid="141"/>
                                            </p:tgtEl>
                                            <p:attrNameLst>
                                              <p:attrName>ppt_w</p:attrName>
                                            </p:attrNameLst>
                                          </p:cBhvr>
                                          <p:tavLst>
                                            <p:tav tm="0">
                                              <p:val>
                                                <p:fltVal val="0"/>
                                              </p:val>
                                            </p:tav>
                                            <p:tav tm="100000">
                                              <p:val>
                                                <p:strVal val="#ppt_w"/>
                                              </p:val>
                                            </p:tav>
                                          </p:tavLst>
                                        </p:anim>
                                        <p:anim calcmode="lin" valueType="num">
                                          <p:cBhvr>
                                            <p:cTn id="110" dur="1000" fill="hold"/>
                                            <p:tgtEl>
                                              <p:spTgt spid="141"/>
                                            </p:tgtEl>
                                            <p:attrNameLst>
                                              <p:attrName>ppt_h</p:attrName>
                                            </p:attrNameLst>
                                          </p:cBhvr>
                                          <p:tavLst>
                                            <p:tav tm="0">
                                              <p:val>
                                                <p:fltVal val="0"/>
                                              </p:val>
                                            </p:tav>
                                            <p:tav tm="100000">
                                              <p:val>
                                                <p:strVal val="#ppt_h"/>
                                              </p:val>
                                            </p:tav>
                                          </p:tavLst>
                                        </p:anim>
                                      </p:childTnLst>
                                    </p:cTn>
                                  </p:par>
                                  <p:par>
                                    <p:cTn id="111" presetID="22" presetClass="entr" presetSubtype="1" fill="hold" nodeType="withEffect">
                                      <p:stCondLst>
                                        <p:cond delay="370"/>
                                      </p:stCondLst>
                                      <p:childTnLst>
                                        <p:set>
                                          <p:cBhvr>
                                            <p:cTn id="112" dur="1" fill="hold">
                                              <p:stCondLst>
                                                <p:cond delay="0"/>
                                              </p:stCondLst>
                                            </p:cTn>
                                            <p:tgtEl>
                                              <p:spTgt spid="137"/>
                                            </p:tgtEl>
                                            <p:attrNameLst>
                                              <p:attrName>style.visibility</p:attrName>
                                            </p:attrNameLst>
                                          </p:cBhvr>
                                          <p:to>
                                            <p:strVal val="visible"/>
                                          </p:to>
                                        </p:set>
                                        <p:animEffect transition="in" filter="wipe(up)">
                                          <p:cBhvr>
                                            <p:cTn id="113" dur="1000"/>
                                            <p:tgtEl>
                                              <p:spTgt spid="137"/>
                                            </p:tgtEl>
                                          </p:cBhvr>
                                        </p:animEffect>
                                      </p:childTnLst>
                                    </p:cTn>
                                  </p:par>
                                  <p:par>
                                    <p:cTn id="114" presetID="22" presetClass="entr" presetSubtype="1" fill="hold" nodeType="withEffect">
                                      <p:stCondLst>
                                        <p:cond delay="370"/>
                                      </p:stCondLst>
                                      <p:childTnLst>
                                        <p:set>
                                          <p:cBhvr>
                                            <p:cTn id="115" dur="1" fill="hold">
                                              <p:stCondLst>
                                                <p:cond delay="0"/>
                                              </p:stCondLst>
                                            </p:cTn>
                                            <p:tgtEl>
                                              <p:spTgt spid="146"/>
                                            </p:tgtEl>
                                            <p:attrNameLst>
                                              <p:attrName>style.visibility</p:attrName>
                                            </p:attrNameLst>
                                          </p:cBhvr>
                                          <p:to>
                                            <p:strVal val="visible"/>
                                          </p:to>
                                        </p:set>
                                        <p:animEffect transition="in" filter="wipe(up)">
                                          <p:cBhvr>
                                            <p:cTn id="116" dur="1000"/>
                                            <p:tgtEl>
                                              <p:spTgt spid="146"/>
                                            </p:tgtEl>
                                          </p:cBhvr>
                                        </p:animEffect>
                                      </p:childTnLst>
                                    </p:cTn>
                                  </p:par>
                                  <p:par>
                                    <p:cTn id="117" presetID="22" presetClass="entr" presetSubtype="1" fill="hold" nodeType="withEffect">
                                      <p:stCondLst>
                                        <p:cond delay="100"/>
                                      </p:stCondLst>
                                      <p:childTnLst>
                                        <p:set>
                                          <p:cBhvr>
                                            <p:cTn id="118" dur="1" fill="hold">
                                              <p:stCondLst>
                                                <p:cond delay="0"/>
                                              </p:stCondLst>
                                            </p:cTn>
                                            <p:tgtEl>
                                              <p:spTgt spid="131"/>
                                            </p:tgtEl>
                                            <p:attrNameLst>
                                              <p:attrName>style.visibility</p:attrName>
                                            </p:attrNameLst>
                                          </p:cBhvr>
                                          <p:to>
                                            <p:strVal val="visible"/>
                                          </p:to>
                                        </p:set>
                                        <p:animEffect transition="in" filter="wipe(up)">
                                          <p:cBhvr>
                                            <p:cTn id="119" dur="1000"/>
                                            <p:tgtEl>
                                              <p:spTgt spid="131"/>
                                            </p:tgtEl>
                                          </p:cBhvr>
                                        </p:animEffect>
                                      </p:childTnLst>
                                    </p:cTn>
                                  </p:par>
                                  <p:par>
                                    <p:cTn id="120" presetID="22" presetClass="entr" presetSubtype="1" fill="hold" nodeType="withEffect">
                                      <p:stCondLst>
                                        <p:cond delay="750"/>
                                      </p:stCondLst>
                                      <p:childTnLst>
                                        <p:set>
                                          <p:cBhvr>
                                            <p:cTn id="121" dur="1" fill="hold">
                                              <p:stCondLst>
                                                <p:cond delay="0"/>
                                              </p:stCondLst>
                                            </p:cTn>
                                            <p:tgtEl>
                                              <p:spTgt spid="121"/>
                                            </p:tgtEl>
                                            <p:attrNameLst>
                                              <p:attrName>style.visibility</p:attrName>
                                            </p:attrNameLst>
                                          </p:cBhvr>
                                          <p:to>
                                            <p:strVal val="visible"/>
                                          </p:to>
                                        </p:set>
                                        <p:animEffect transition="in" filter="wipe(up)">
                                          <p:cBhvr>
                                            <p:cTn id="122" dur="1000"/>
                                            <p:tgtEl>
                                              <p:spTgt spid="121"/>
                                            </p:tgtEl>
                                          </p:cBhvr>
                                        </p:animEffect>
                                      </p:childTnLst>
                                    </p:cTn>
                                  </p:par>
                                  <p:par>
                                    <p:cTn id="123" presetID="22" presetClass="entr" presetSubtype="1" fill="hold" nodeType="withEffect">
                                      <p:stCondLst>
                                        <p:cond delay="370"/>
                                      </p:stCondLst>
                                      <p:childTnLst>
                                        <p:set>
                                          <p:cBhvr>
                                            <p:cTn id="124" dur="1" fill="hold">
                                              <p:stCondLst>
                                                <p:cond delay="0"/>
                                              </p:stCondLst>
                                            </p:cTn>
                                            <p:tgtEl>
                                              <p:spTgt spid="134"/>
                                            </p:tgtEl>
                                            <p:attrNameLst>
                                              <p:attrName>style.visibility</p:attrName>
                                            </p:attrNameLst>
                                          </p:cBhvr>
                                          <p:to>
                                            <p:strVal val="visible"/>
                                          </p:to>
                                        </p:set>
                                        <p:animEffect transition="in" filter="wipe(up)">
                                          <p:cBhvr>
                                            <p:cTn id="125" dur="1000"/>
                                            <p:tgtEl>
                                              <p:spTgt spid="134"/>
                                            </p:tgtEl>
                                          </p:cBhvr>
                                        </p:animEffect>
                                      </p:childTnLst>
                                    </p:cTn>
                                  </p:par>
                                  <p:par>
                                    <p:cTn id="126" presetID="22" presetClass="entr" presetSubtype="1" fill="hold" nodeType="withEffect">
                                      <p:stCondLst>
                                        <p:cond delay="150"/>
                                      </p:stCondLst>
                                      <p:childTnLst>
                                        <p:set>
                                          <p:cBhvr>
                                            <p:cTn id="127" dur="1" fill="hold">
                                              <p:stCondLst>
                                                <p:cond delay="0"/>
                                              </p:stCondLst>
                                            </p:cTn>
                                            <p:tgtEl>
                                              <p:spTgt spid="120"/>
                                            </p:tgtEl>
                                            <p:attrNameLst>
                                              <p:attrName>style.visibility</p:attrName>
                                            </p:attrNameLst>
                                          </p:cBhvr>
                                          <p:to>
                                            <p:strVal val="visible"/>
                                          </p:to>
                                        </p:set>
                                        <p:animEffect transition="in" filter="wipe(up)">
                                          <p:cBhvr>
                                            <p:cTn id="128" dur="1000"/>
                                            <p:tgtEl>
                                              <p:spTgt spid="120"/>
                                            </p:tgtEl>
                                          </p:cBhvr>
                                        </p:animEffect>
                                      </p:childTnLst>
                                    </p:cTn>
                                  </p:par>
                                  <p:par>
                                    <p:cTn id="129" presetID="22" presetClass="entr" presetSubtype="1" fill="hold" nodeType="withEffect">
                                      <p:stCondLst>
                                        <p:cond delay="200"/>
                                      </p:stCondLst>
                                      <p:childTnLst>
                                        <p:set>
                                          <p:cBhvr>
                                            <p:cTn id="130" dur="1" fill="hold">
                                              <p:stCondLst>
                                                <p:cond delay="0"/>
                                              </p:stCondLst>
                                            </p:cTn>
                                            <p:tgtEl>
                                              <p:spTgt spid="133"/>
                                            </p:tgtEl>
                                            <p:attrNameLst>
                                              <p:attrName>style.visibility</p:attrName>
                                            </p:attrNameLst>
                                          </p:cBhvr>
                                          <p:to>
                                            <p:strVal val="visible"/>
                                          </p:to>
                                        </p:set>
                                        <p:animEffect transition="in" filter="wipe(up)">
                                          <p:cBhvr>
                                            <p:cTn id="131" dur="1000"/>
                                            <p:tgtEl>
                                              <p:spTgt spid="133"/>
                                            </p:tgtEl>
                                          </p:cBhvr>
                                        </p:animEffect>
                                      </p:childTnLst>
                                    </p:cTn>
                                  </p:par>
                                  <p:par>
                                    <p:cTn id="132" presetID="22" presetClass="entr" presetSubtype="1" fill="hold" nodeType="withEffect">
                                      <p:stCondLst>
                                        <p:cond delay="300"/>
                                      </p:stCondLst>
                                      <p:childTnLst>
                                        <p:set>
                                          <p:cBhvr>
                                            <p:cTn id="133" dur="1" fill="hold">
                                              <p:stCondLst>
                                                <p:cond delay="0"/>
                                              </p:stCondLst>
                                            </p:cTn>
                                            <p:tgtEl>
                                              <p:spTgt spid="143"/>
                                            </p:tgtEl>
                                            <p:attrNameLst>
                                              <p:attrName>style.visibility</p:attrName>
                                            </p:attrNameLst>
                                          </p:cBhvr>
                                          <p:to>
                                            <p:strVal val="visible"/>
                                          </p:to>
                                        </p:set>
                                        <p:animEffect transition="in" filter="wipe(up)">
                                          <p:cBhvr>
                                            <p:cTn id="134" dur="1000"/>
                                            <p:tgtEl>
                                              <p:spTgt spid="143"/>
                                            </p:tgtEl>
                                          </p:cBhvr>
                                        </p:animEffect>
                                      </p:childTnLst>
                                    </p:cTn>
                                  </p:par>
                                  <p:par>
                                    <p:cTn id="135" presetID="22" presetClass="entr" presetSubtype="1" fill="hold" nodeType="withEffect">
                                      <p:stCondLst>
                                        <p:cond delay="250"/>
                                      </p:stCondLst>
                                      <p:childTnLst>
                                        <p:set>
                                          <p:cBhvr>
                                            <p:cTn id="136" dur="1" fill="hold">
                                              <p:stCondLst>
                                                <p:cond delay="0"/>
                                              </p:stCondLst>
                                            </p:cTn>
                                            <p:tgtEl>
                                              <p:spTgt spid="125"/>
                                            </p:tgtEl>
                                            <p:attrNameLst>
                                              <p:attrName>style.visibility</p:attrName>
                                            </p:attrNameLst>
                                          </p:cBhvr>
                                          <p:to>
                                            <p:strVal val="visible"/>
                                          </p:to>
                                        </p:set>
                                        <p:animEffect transition="in" filter="wipe(up)">
                                          <p:cBhvr>
                                            <p:cTn id="137" dur="1000"/>
                                            <p:tgtEl>
                                              <p:spTgt spid="125"/>
                                            </p:tgtEl>
                                          </p:cBhvr>
                                        </p:animEffect>
                                      </p:childTnLst>
                                    </p:cTn>
                                  </p:par>
                                  <p:par>
                                    <p:cTn id="138" presetID="22" presetClass="entr" presetSubtype="1" fill="hold" nodeType="withEffect">
                                      <p:stCondLst>
                                        <p:cond delay="450"/>
                                      </p:stCondLst>
                                      <p:childTnLst>
                                        <p:set>
                                          <p:cBhvr>
                                            <p:cTn id="139" dur="1" fill="hold">
                                              <p:stCondLst>
                                                <p:cond delay="0"/>
                                              </p:stCondLst>
                                            </p:cTn>
                                            <p:tgtEl>
                                              <p:spTgt spid="128"/>
                                            </p:tgtEl>
                                            <p:attrNameLst>
                                              <p:attrName>style.visibility</p:attrName>
                                            </p:attrNameLst>
                                          </p:cBhvr>
                                          <p:to>
                                            <p:strVal val="visible"/>
                                          </p:to>
                                        </p:set>
                                        <p:animEffect transition="in" filter="wipe(up)">
                                          <p:cBhvr>
                                            <p:cTn id="140" dur="1000"/>
                                            <p:tgtEl>
                                              <p:spTgt spid="128"/>
                                            </p:tgtEl>
                                          </p:cBhvr>
                                        </p:animEffect>
                                      </p:childTnLst>
                                    </p:cTn>
                                  </p:par>
                                  <p:par>
                                    <p:cTn id="141" presetID="22" presetClass="entr" presetSubtype="1" fill="hold" nodeType="withEffect">
                                      <p:stCondLst>
                                        <p:cond delay="220"/>
                                      </p:stCondLst>
                                      <p:childTnLst>
                                        <p:set>
                                          <p:cBhvr>
                                            <p:cTn id="142" dur="1" fill="hold">
                                              <p:stCondLst>
                                                <p:cond delay="0"/>
                                              </p:stCondLst>
                                            </p:cTn>
                                            <p:tgtEl>
                                              <p:spTgt spid="142"/>
                                            </p:tgtEl>
                                            <p:attrNameLst>
                                              <p:attrName>style.visibility</p:attrName>
                                            </p:attrNameLst>
                                          </p:cBhvr>
                                          <p:to>
                                            <p:strVal val="visible"/>
                                          </p:to>
                                        </p:set>
                                        <p:animEffect transition="in" filter="wipe(up)">
                                          <p:cBhvr>
                                            <p:cTn id="143" dur="1000"/>
                                            <p:tgtEl>
                                              <p:spTgt spid="142"/>
                                            </p:tgtEl>
                                          </p:cBhvr>
                                        </p:animEffect>
                                      </p:childTnLst>
                                    </p:cTn>
                                  </p:par>
                                  <p:par>
                                    <p:cTn id="144" presetID="22" presetClass="entr" presetSubtype="1" fill="hold" nodeType="withEffect">
                                      <p:stCondLst>
                                        <p:cond delay="370"/>
                                      </p:stCondLst>
                                      <p:childTnLst>
                                        <p:set>
                                          <p:cBhvr>
                                            <p:cTn id="145" dur="1" fill="hold">
                                              <p:stCondLst>
                                                <p:cond delay="0"/>
                                              </p:stCondLst>
                                            </p:cTn>
                                            <p:tgtEl>
                                              <p:spTgt spid="129"/>
                                            </p:tgtEl>
                                            <p:attrNameLst>
                                              <p:attrName>style.visibility</p:attrName>
                                            </p:attrNameLst>
                                          </p:cBhvr>
                                          <p:to>
                                            <p:strVal val="visible"/>
                                          </p:to>
                                        </p:set>
                                        <p:animEffect transition="in" filter="wipe(up)">
                                          <p:cBhvr>
                                            <p:cTn id="146" dur="1000"/>
                                            <p:tgtEl>
                                              <p:spTgt spid="129"/>
                                            </p:tgtEl>
                                          </p:cBhvr>
                                        </p:animEffect>
                                      </p:childTnLst>
                                    </p:cTn>
                                  </p:par>
                                  <p:par>
                                    <p:cTn id="147" presetID="22" presetClass="entr" presetSubtype="1" fill="hold" nodeType="withEffect">
                                      <p:stCondLst>
                                        <p:cond delay="600"/>
                                      </p:stCondLst>
                                      <p:childTnLst>
                                        <p:set>
                                          <p:cBhvr>
                                            <p:cTn id="148" dur="1" fill="hold">
                                              <p:stCondLst>
                                                <p:cond delay="0"/>
                                              </p:stCondLst>
                                            </p:cTn>
                                            <p:tgtEl>
                                              <p:spTgt spid="135"/>
                                            </p:tgtEl>
                                            <p:attrNameLst>
                                              <p:attrName>style.visibility</p:attrName>
                                            </p:attrNameLst>
                                          </p:cBhvr>
                                          <p:to>
                                            <p:strVal val="visible"/>
                                          </p:to>
                                        </p:set>
                                        <p:animEffect transition="in" filter="wipe(up)">
                                          <p:cBhvr>
                                            <p:cTn id="149" dur="1000"/>
                                            <p:tgtEl>
                                              <p:spTgt spid="135"/>
                                            </p:tgtEl>
                                          </p:cBhvr>
                                        </p:animEffect>
                                      </p:childTnLst>
                                    </p:cTn>
                                  </p:par>
                                  <p:par>
                                    <p:cTn id="150" presetID="22" presetClass="entr" presetSubtype="1" fill="hold" nodeType="withEffect">
                                      <p:stCondLst>
                                        <p:cond delay="480"/>
                                      </p:stCondLst>
                                      <p:childTnLst>
                                        <p:set>
                                          <p:cBhvr>
                                            <p:cTn id="151" dur="1" fill="hold">
                                              <p:stCondLst>
                                                <p:cond delay="0"/>
                                              </p:stCondLst>
                                            </p:cTn>
                                            <p:tgtEl>
                                              <p:spTgt spid="138"/>
                                            </p:tgtEl>
                                            <p:attrNameLst>
                                              <p:attrName>style.visibility</p:attrName>
                                            </p:attrNameLst>
                                          </p:cBhvr>
                                          <p:to>
                                            <p:strVal val="visible"/>
                                          </p:to>
                                        </p:set>
                                        <p:animEffect transition="in" filter="wipe(up)">
                                          <p:cBhvr>
                                            <p:cTn id="152" dur="1000"/>
                                            <p:tgtEl>
                                              <p:spTgt spid="138"/>
                                            </p:tgtEl>
                                          </p:cBhvr>
                                        </p:animEffect>
                                      </p:childTnLst>
                                    </p:cTn>
                                  </p:par>
                                  <p:par>
                                    <p:cTn id="153" presetID="22" presetClass="entr" presetSubtype="1" fill="hold" nodeType="withEffect">
                                      <p:stCondLst>
                                        <p:cond delay="900"/>
                                      </p:stCondLst>
                                      <p:childTnLst>
                                        <p:set>
                                          <p:cBhvr>
                                            <p:cTn id="154" dur="1" fill="hold">
                                              <p:stCondLst>
                                                <p:cond delay="0"/>
                                              </p:stCondLst>
                                            </p:cTn>
                                            <p:tgtEl>
                                              <p:spTgt spid="136"/>
                                            </p:tgtEl>
                                            <p:attrNameLst>
                                              <p:attrName>style.visibility</p:attrName>
                                            </p:attrNameLst>
                                          </p:cBhvr>
                                          <p:to>
                                            <p:strVal val="visible"/>
                                          </p:to>
                                        </p:set>
                                        <p:animEffect transition="in" filter="wipe(up)">
                                          <p:cBhvr>
                                            <p:cTn id="155" dur="1000"/>
                                            <p:tgtEl>
                                              <p:spTgt spid="136"/>
                                            </p:tgtEl>
                                          </p:cBhvr>
                                        </p:animEffect>
                                      </p:childTnLst>
                                    </p:cTn>
                                  </p:par>
                                  <p:par>
                                    <p:cTn id="156" presetID="22" presetClass="entr" presetSubtype="1" fill="hold" nodeType="withEffect">
                                      <p:stCondLst>
                                        <p:cond delay="550"/>
                                      </p:stCondLst>
                                      <p:childTnLst>
                                        <p:set>
                                          <p:cBhvr>
                                            <p:cTn id="157" dur="1" fill="hold">
                                              <p:stCondLst>
                                                <p:cond delay="0"/>
                                              </p:stCondLst>
                                            </p:cTn>
                                            <p:tgtEl>
                                              <p:spTgt spid="147"/>
                                            </p:tgtEl>
                                            <p:attrNameLst>
                                              <p:attrName>style.visibility</p:attrName>
                                            </p:attrNameLst>
                                          </p:cBhvr>
                                          <p:to>
                                            <p:strVal val="visible"/>
                                          </p:to>
                                        </p:set>
                                        <p:animEffect transition="in" filter="wipe(up)">
                                          <p:cBhvr>
                                            <p:cTn id="158" dur="1000"/>
                                            <p:tgtEl>
                                              <p:spTgt spid="147"/>
                                            </p:tgtEl>
                                          </p:cBhvr>
                                        </p:animEffect>
                                      </p:childTnLst>
                                    </p:cTn>
                                  </p:par>
                                  <p:par>
                                    <p:cTn id="159" presetID="22" presetClass="entr" presetSubtype="1" fill="hold" nodeType="withEffect">
                                      <p:stCondLst>
                                        <p:cond delay="480"/>
                                      </p:stCondLst>
                                      <p:childTnLst>
                                        <p:set>
                                          <p:cBhvr>
                                            <p:cTn id="160" dur="1" fill="hold">
                                              <p:stCondLst>
                                                <p:cond delay="0"/>
                                              </p:stCondLst>
                                            </p:cTn>
                                            <p:tgtEl>
                                              <p:spTgt spid="123"/>
                                            </p:tgtEl>
                                            <p:attrNameLst>
                                              <p:attrName>style.visibility</p:attrName>
                                            </p:attrNameLst>
                                          </p:cBhvr>
                                          <p:to>
                                            <p:strVal val="visible"/>
                                          </p:to>
                                        </p:set>
                                        <p:animEffect transition="in" filter="wipe(up)">
                                          <p:cBhvr>
                                            <p:cTn id="16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史</a:t>
            </a:r>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p:cNvPicPr>
            <a:picLocks noChangeAspect="1"/>
          </p:cNvPicPr>
          <p:nvPr/>
        </p:nvPicPr>
        <p:blipFill rotWithShape="1">
          <a:blip r:embed="rId3"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4" cstate="screen"/>
          <a:srcRect/>
          <a:stretch>
            <a:fillRect/>
          </a:stretch>
        </p:blipFill>
        <p:spPr>
          <a:xfrm>
            <a:off x="4928685" y="5433000"/>
            <a:ext cx="3581400" cy="1168716"/>
          </a:xfrm>
          <a:prstGeom prst="rect">
            <a:avLst/>
          </a:prstGeom>
        </p:spPr>
      </p:pic>
      <p:pic>
        <p:nvPicPr>
          <p:cNvPr id="118" name="图片 117"/>
          <p:cNvPicPr>
            <a:picLocks noChangeAspect="1"/>
          </p:cNvPicPr>
          <p:nvPr/>
        </p:nvPicPr>
        <p:blipFill rotWithShape="1">
          <a:blip r:embed="rId5" cstate="screen"/>
          <a:srcRect/>
          <a:stretch>
            <a:fillRect/>
          </a:stretch>
        </p:blipFill>
        <p:spPr>
          <a:xfrm>
            <a:off x="3890109" y="5768017"/>
            <a:ext cx="1342641" cy="892942"/>
          </a:xfrm>
          <a:prstGeom prst="rect">
            <a:avLst/>
          </a:prstGeom>
        </p:spPr>
      </p:pic>
      <p:pic>
        <p:nvPicPr>
          <p:cNvPr id="141" name="图片 140"/>
          <p:cNvPicPr>
            <a:picLocks noChangeAspect="1"/>
          </p:cNvPicPr>
          <p:nvPr/>
        </p:nvPicPr>
        <p:blipFill rotWithShape="1">
          <a:blip r:embed="rId6" cstate="screen"/>
          <a:srcRect/>
          <a:stretch>
            <a:fillRect/>
          </a:stretch>
        </p:blipFill>
        <p:spPr>
          <a:xfrm>
            <a:off x="1088173" y="5950886"/>
            <a:ext cx="839473" cy="558303"/>
          </a:xfrm>
          <a:prstGeom prst="rect">
            <a:avLst/>
          </a:prstGeom>
        </p:spPr>
      </p:pic>
      <p:pic>
        <p:nvPicPr>
          <p:cNvPr id="142" name="图片 141"/>
          <p:cNvPicPr>
            <a:picLocks noChangeAspect="1"/>
          </p:cNvPicPr>
          <p:nvPr/>
        </p:nvPicPr>
        <p:blipFill rotWithShape="1">
          <a:blip r:embed="rId7" cstate="screen"/>
          <a:srcRect/>
          <a:stretch>
            <a:fillRect/>
          </a:stretch>
        </p:blipFill>
        <p:spPr>
          <a:xfrm>
            <a:off x="1851538" y="6212483"/>
            <a:ext cx="546635" cy="363547"/>
          </a:xfrm>
          <a:prstGeom prst="rect">
            <a:avLst/>
          </a:prstGeom>
        </p:spPr>
      </p:pic>
      <p:sp>
        <p:nvSpPr>
          <p:cNvPr id="76" name="文本框 75"/>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大暑的历史由来</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1799"/>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58813" y="928131"/>
            <a:ext cx="4068762" cy="5225927"/>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09507" y="2010577"/>
            <a:ext cx="6270172" cy="416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大暑的历史由来</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7" name="矩形 6"/>
          <p:cNvSpPr/>
          <p:nvPr/>
        </p:nvSpPr>
        <p:spPr>
          <a:xfrm>
            <a:off x="658813" y="4803945"/>
            <a:ext cx="4068762" cy="117044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rPr>
              <a:t>大暑是农历二十四节气中的第十二个节气，此时太阳到达黄经</a:t>
            </a:r>
            <a:r>
              <a:rPr lang="en-US" altLang="zh-CN" sz="1200" dirty="0">
                <a:solidFill>
                  <a:schemeClr val="tx1">
                    <a:lumMod val="75000"/>
                    <a:lumOff val="25000"/>
                  </a:schemeClr>
                </a:solidFill>
              </a:rPr>
              <a:t>120</a:t>
            </a:r>
            <a:r>
              <a:rPr lang="zh-CN" altLang="en-US" sz="1200" dirty="0">
                <a:solidFill>
                  <a:schemeClr val="tx1">
                    <a:lumMod val="75000"/>
                    <a:lumOff val="25000"/>
                  </a:schemeClr>
                </a:solidFill>
              </a:rPr>
              <a:t>度。</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通纬</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孝经援神契</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：“小暑后十五日斗指未为大暑，六月中。小大者，就极热之中，分为大小，初后为小，望后为大也。”</a:t>
            </a:r>
          </a:p>
        </p:txBody>
      </p:sp>
      <p:sp>
        <p:nvSpPr>
          <p:cNvPr id="8" name="矩形 7"/>
          <p:cNvSpPr/>
          <p:nvPr/>
        </p:nvSpPr>
        <p:spPr>
          <a:xfrm>
            <a:off x="5412397" y="2141203"/>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一候腐草为萤</a:t>
            </a:r>
          </a:p>
        </p:txBody>
      </p:sp>
      <p:sp>
        <p:nvSpPr>
          <p:cNvPr id="9" name="矩形 8"/>
          <p:cNvSpPr/>
          <p:nvPr/>
        </p:nvSpPr>
        <p:spPr>
          <a:xfrm>
            <a:off x="5412397" y="3570182"/>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二候土润溽暑</a:t>
            </a:r>
          </a:p>
        </p:txBody>
      </p:sp>
      <p:sp>
        <p:nvSpPr>
          <p:cNvPr id="10" name="矩形 9"/>
          <p:cNvSpPr/>
          <p:nvPr/>
        </p:nvSpPr>
        <p:spPr>
          <a:xfrm>
            <a:off x="5412397" y="4999162"/>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三候大雨时行</a:t>
            </a:r>
          </a:p>
        </p:txBody>
      </p:sp>
      <p:sp>
        <p:nvSpPr>
          <p:cNvPr id="11" name="矩形 10"/>
          <p:cNvSpPr/>
          <p:nvPr/>
        </p:nvSpPr>
        <p:spPr>
          <a:xfrm>
            <a:off x="5412397" y="2551775"/>
            <a:ext cx="5762171"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世上萤火虫约有二千多种，分水生与陆生两种，陆生的萤火虫产卵于枯草上，大暑时，萤火虫卵化而出，所以古人认为萤火虫是腐草变成的</a:t>
            </a:r>
          </a:p>
        </p:txBody>
      </p:sp>
      <p:sp>
        <p:nvSpPr>
          <p:cNvPr id="12" name="矩形 11"/>
          <p:cNvSpPr/>
          <p:nvPr/>
        </p:nvSpPr>
        <p:spPr>
          <a:xfrm>
            <a:off x="5412397" y="4076561"/>
            <a:ext cx="2877711" cy="380617"/>
          </a:xfrm>
          <a:prstGeom prst="rect">
            <a:avLst/>
          </a:prstGeom>
        </p:spPr>
        <p:txBody>
          <a:bodyPr>
            <a:spAutoFit/>
          </a:bodyPr>
          <a:lstStyle/>
          <a:p>
            <a:pPr>
              <a:lnSpc>
                <a:spcPct val="150000"/>
              </a:lnSpc>
            </a:pPr>
            <a:r>
              <a:rPr lang="zh-CN" altLang="en-US" sz="1400" dirty="0">
                <a:solidFill>
                  <a:schemeClr val="tx1">
                    <a:lumMod val="75000"/>
                    <a:lumOff val="25000"/>
                  </a:schemeClr>
                </a:solidFill>
              </a:rPr>
              <a:t>天气开始变得闷热，土地也很潮湿</a:t>
            </a:r>
          </a:p>
        </p:txBody>
      </p:sp>
      <p:sp>
        <p:nvSpPr>
          <p:cNvPr id="13" name="矩形 12"/>
          <p:cNvSpPr/>
          <p:nvPr/>
        </p:nvSpPr>
        <p:spPr>
          <a:xfrm>
            <a:off x="5412397" y="5445092"/>
            <a:ext cx="6096000" cy="380617"/>
          </a:xfrm>
          <a:prstGeom prst="rect">
            <a:avLst/>
          </a:prstGeom>
        </p:spPr>
        <p:txBody>
          <a:bodyPr>
            <a:spAutoFit/>
          </a:bodyPr>
          <a:lstStyle/>
          <a:p>
            <a:pPr>
              <a:lnSpc>
                <a:spcPct val="150000"/>
              </a:lnSpc>
            </a:pPr>
            <a:r>
              <a:rPr lang="zh-CN" altLang="en-US" sz="1400" dirty="0">
                <a:solidFill>
                  <a:schemeClr val="tx1">
                    <a:lumMod val="75000"/>
                    <a:lumOff val="25000"/>
                  </a:schemeClr>
                </a:solidFill>
              </a:rPr>
              <a:t>时常有大的雷雨会出现，这大雨使暑湿减弱，天气开始向立秋过渡</a:t>
            </a:r>
          </a:p>
        </p:txBody>
      </p:sp>
      <p:sp>
        <p:nvSpPr>
          <p:cNvPr id="14" name="矩形 13"/>
          <p:cNvSpPr/>
          <p:nvPr/>
        </p:nvSpPr>
        <p:spPr>
          <a:xfrm>
            <a:off x="5238224" y="920541"/>
            <a:ext cx="6414025"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这时正值中伏前后，中国大部分地区为一年最热时期，也是喜热作物生长速度最快的时期。中国劳动人民将大暑分为三候。</a:t>
            </a:r>
          </a:p>
        </p:txBody>
      </p:sp>
      <p:cxnSp>
        <p:nvCxnSpPr>
          <p:cNvPr id="16" name="直接连接符 15"/>
          <p:cNvCxnSpPr/>
          <p:nvPr/>
        </p:nvCxnSpPr>
        <p:spPr>
          <a:xfrm>
            <a:off x="5513997" y="2544518"/>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13997" y="4047534"/>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13997" y="5434436"/>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rotWithShape="1">
          <a:blip r:embed="rId4" cstate="screen"/>
          <a:srcRect/>
          <a:stretch>
            <a:fillRect/>
          </a:stretch>
        </p:blipFill>
        <p:spPr>
          <a:xfrm>
            <a:off x="770051" y="1051893"/>
            <a:ext cx="3846286" cy="3628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prestig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5"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strVal val="#ppt_w*0.70"/>
                                          </p:val>
                                        </p:tav>
                                        <p:tav tm="100000">
                                          <p:val>
                                            <p:strVal val="#ppt_w"/>
                                          </p:val>
                                        </p:tav>
                                      </p:tavLst>
                                    </p:anim>
                                    <p:anim calcmode="lin" valueType="num">
                                      <p:cBhvr>
                                        <p:cTn id="11" dur="1000" fill="hold"/>
                                        <p:tgtEl>
                                          <p:spTgt spid="21"/>
                                        </p:tgtEl>
                                        <p:attrNameLst>
                                          <p:attrName>ppt_h</p:attrName>
                                        </p:attrNameLst>
                                      </p:cBhvr>
                                      <p:tavLst>
                                        <p:tav tm="0">
                                          <p:val>
                                            <p:strVal val="#ppt_h"/>
                                          </p:val>
                                        </p:tav>
                                        <p:tav tm="100000">
                                          <p:val>
                                            <p:strVal val="#ppt_h"/>
                                          </p:val>
                                        </p:tav>
                                      </p:tavLst>
                                    </p:anim>
                                    <p:animEffect transition="in" filter="fade">
                                      <p:cBhvr>
                                        <p:cTn id="12" dur="10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36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415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515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650"/>
                            </p:stCondLst>
                            <p:childTnLst>
                              <p:par>
                                <p:cTn id="36" presetID="22" presetClass="entr" presetSubtype="8" fill="hold" grpId="0" nodeType="after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9149"/>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10149"/>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10649"/>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1185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1285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13350"/>
                            </p:stCondLst>
                            <p:childTnLst>
                              <p:par>
                                <p:cTn id="64" presetID="22" presetClass="entr" presetSubtype="8" fill="hold" grpId="0" nodeType="afterEffect">
                                  <p:stCondLst>
                                    <p:cond delay="0"/>
                                  </p:stCondLst>
                                  <p:iterate type="lt">
                                    <p:tmPct val="10000"/>
                                  </p:iterate>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rot="6388294">
            <a:off x="-4257198" y="1809301"/>
            <a:ext cx="10951923" cy="1571942"/>
            <a:chOff x="-70338" y="5345723"/>
            <a:chExt cx="13352301" cy="1916471"/>
          </a:xfrm>
        </p:grpSpPr>
        <p:sp>
          <p:nvSpPr>
            <p:cNvPr id="19" name="任意多边形: 形状 18"/>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3" name="任意多边形: 形状 32"/>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4" name="任意多边形: 形状 33"/>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2336800" y="1451429"/>
            <a:ext cx="9855199" cy="3889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大暑的历史由来</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2" name="矩形 1"/>
          <p:cNvSpPr/>
          <p:nvPr/>
        </p:nvSpPr>
        <p:spPr>
          <a:xfrm>
            <a:off x="2989943" y="1721226"/>
            <a:ext cx="6096000" cy="461665"/>
          </a:xfrm>
          <a:prstGeom prst="rect">
            <a:avLst/>
          </a:prstGeom>
        </p:spPr>
        <p:txBody>
          <a:bodyPr>
            <a:spAutoFit/>
          </a:bodyPr>
          <a:lstStyle/>
          <a:p>
            <a:r>
              <a:rPr lang="zh-CN" altLang="en-US" sz="2400" dirty="0">
                <a:solidFill>
                  <a:schemeClr val="accent1"/>
                </a:solidFill>
                <a:latin typeface="思源宋体 CN SemiBold" panose="02020600000000000000" pitchFamily="18" charset="-122"/>
                <a:ea typeface="思源宋体 CN SemiBold" panose="02020600000000000000" pitchFamily="18" charset="-122"/>
              </a:rPr>
              <a:t>大暑，六月中。解见小暑。</a:t>
            </a:r>
          </a:p>
        </p:txBody>
      </p:sp>
      <p:sp>
        <p:nvSpPr>
          <p:cNvPr id="3" name="矩形 2"/>
          <p:cNvSpPr/>
          <p:nvPr/>
        </p:nvSpPr>
        <p:spPr>
          <a:xfrm>
            <a:off x="2989943" y="2595273"/>
            <a:ext cx="6096000" cy="102694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大暑，六月中。解见小暑。腐草为萤。曰丹良，曰丹鸟，曰夜光，曰宵烛，皆萤之别名。离明之极，则幽阴至微之物亦化而为明也。</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毛诗</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曰：熠耀宵行。另一种也，形如米虫，尾亦有火，不言化者，不复原形，解见前。</a:t>
            </a:r>
          </a:p>
        </p:txBody>
      </p:sp>
      <p:sp>
        <p:nvSpPr>
          <p:cNvPr id="7" name="矩形 6"/>
          <p:cNvSpPr/>
          <p:nvPr/>
        </p:nvSpPr>
        <p:spPr>
          <a:xfrm>
            <a:off x="2989943" y="3815807"/>
            <a:ext cx="6096000"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土润溽</a:t>
            </a:r>
            <a:r>
              <a:rPr lang="en-US" altLang="zh-CN" sz="1400" dirty="0">
                <a:solidFill>
                  <a:schemeClr val="tx1">
                    <a:lumMod val="75000"/>
                    <a:lumOff val="25000"/>
                  </a:schemeClr>
                </a:solidFill>
              </a:rPr>
              <a:t>【</a:t>
            </a:r>
            <a:r>
              <a:rPr lang="en-US" altLang="zh-CN" sz="1400" dirty="0" err="1">
                <a:solidFill>
                  <a:schemeClr val="tx1">
                    <a:lumMod val="75000"/>
                    <a:lumOff val="25000"/>
                  </a:schemeClr>
                </a:solidFill>
              </a:rPr>
              <a:t>rù</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暑。溽，湿也，土之气润，故蒸郁而为湿；暑，俗称龌龊，热是也。</a:t>
            </a:r>
          </a:p>
        </p:txBody>
      </p:sp>
      <p:sp>
        <p:nvSpPr>
          <p:cNvPr id="8" name="矩形 7"/>
          <p:cNvSpPr/>
          <p:nvPr/>
        </p:nvSpPr>
        <p:spPr>
          <a:xfrm>
            <a:off x="2989943" y="4702406"/>
            <a:ext cx="6096000" cy="38061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大雨时行。前候湿暑之气蒸郁，今候则大雨时行，以退暑也。</a:t>
            </a:r>
          </a:p>
        </p:txBody>
      </p:sp>
      <p:cxnSp>
        <p:nvCxnSpPr>
          <p:cNvPr id="10" name="直接连接符 9"/>
          <p:cNvCxnSpPr/>
          <p:nvPr/>
        </p:nvCxnSpPr>
        <p:spPr>
          <a:xfrm>
            <a:off x="3077029" y="2365828"/>
            <a:ext cx="58782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a:stretch>
            <a:fillRect/>
          </a:stretch>
        </p:blipFill>
        <p:spPr>
          <a:xfrm rot="220026">
            <a:off x="-677940" y="748548"/>
            <a:ext cx="4963804" cy="3309202"/>
          </a:xfrm>
          <a:prstGeom prst="rect">
            <a:avLst/>
          </a:prstGeom>
        </p:spPr>
      </p:pic>
      <p:pic>
        <p:nvPicPr>
          <p:cNvPr id="16" name="图片 15"/>
          <p:cNvPicPr>
            <a:picLocks noChangeAspect="1"/>
          </p:cNvPicPr>
          <p:nvPr/>
        </p:nvPicPr>
        <p:blipFill>
          <a:blip r:embed="rId5" cstate="screen"/>
          <a:stretch>
            <a:fillRect/>
          </a:stretch>
        </p:blipFill>
        <p:spPr>
          <a:xfrm>
            <a:off x="8443087" y="3947885"/>
            <a:ext cx="3748913" cy="2910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wind"/>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 presetClass="entr" presetSubtype="4" accel="33000" decel="4000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accel="33000" decel="4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accel="33000" decel="4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6" presetClass="entr" presetSubtype="16"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传</a:t>
            </a:r>
          </a:p>
        </p:txBody>
      </p:sp>
      <p:grpSp>
        <p:nvGrpSpPr>
          <p:cNvPr id="10" name="组合 9"/>
          <p:cNvGrpSpPr/>
          <p:nvPr/>
        </p:nvGrpSpPr>
        <p:grpSpPr>
          <a:xfrm>
            <a:off x="-254894" y="6027907"/>
            <a:ext cx="13352301" cy="1916471"/>
            <a:chOff x="-70338" y="5345723"/>
            <a:chExt cx="13352301" cy="1916471"/>
          </a:xfrm>
        </p:grpSpPr>
        <p:sp>
          <p:nvSpPr>
            <p:cNvPr id="101" name="任意多边形: 形状 100"/>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p:cNvPicPr>
            <a:picLocks noChangeAspect="1"/>
          </p:cNvPicPr>
          <p:nvPr/>
        </p:nvPicPr>
        <p:blipFill rotWithShape="1">
          <a:blip r:embed="rId3" cstate="screen"/>
          <a:srcRect/>
          <a:stretch>
            <a:fillRect/>
          </a:stretch>
        </p:blipFill>
        <p:spPr>
          <a:xfrm>
            <a:off x="7772145" y="6029088"/>
            <a:ext cx="3581400" cy="1244033"/>
          </a:xfrm>
          <a:prstGeom prst="rect">
            <a:avLst/>
          </a:prstGeom>
        </p:spPr>
      </p:pic>
      <p:pic>
        <p:nvPicPr>
          <p:cNvPr id="58" name="图片 57"/>
          <p:cNvPicPr>
            <a:picLocks noChangeAspect="1"/>
          </p:cNvPicPr>
          <p:nvPr/>
        </p:nvPicPr>
        <p:blipFill rotWithShape="1">
          <a:blip r:embed="rId4" cstate="screen"/>
          <a:srcRect/>
          <a:stretch>
            <a:fillRect/>
          </a:stretch>
        </p:blipFill>
        <p:spPr>
          <a:xfrm>
            <a:off x="4928685" y="5433000"/>
            <a:ext cx="3581400" cy="1168716"/>
          </a:xfrm>
          <a:prstGeom prst="rect">
            <a:avLst/>
          </a:prstGeom>
        </p:spPr>
      </p:pic>
      <p:pic>
        <p:nvPicPr>
          <p:cNvPr id="118" name="图片 117"/>
          <p:cNvPicPr>
            <a:picLocks noChangeAspect="1"/>
          </p:cNvPicPr>
          <p:nvPr/>
        </p:nvPicPr>
        <p:blipFill rotWithShape="1">
          <a:blip r:embed="rId5" cstate="screen"/>
          <a:srcRect/>
          <a:stretch>
            <a:fillRect/>
          </a:stretch>
        </p:blipFill>
        <p:spPr>
          <a:xfrm>
            <a:off x="3890109" y="5768017"/>
            <a:ext cx="1342641" cy="892942"/>
          </a:xfrm>
          <a:prstGeom prst="rect">
            <a:avLst/>
          </a:prstGeom>
        </p:spPr>
      </p:pic>
      <p:pic>
        <p:nvPicPr>
          <p:cNvPr id="141" name="图片 140"/>
          <p:cNvPicPr>
            <a:picLocks noChangeAspect="1"/>
          </p:cNvPicPr>
          <p:nvPr/>
        </p:nvPicPr>
        <p:blipFill rotWithShape="1">
          <a:blip r:embed="rId6" cstate="screen"/>
          <a:srcRect/>
          <a:stretch>
            <a:fillRect/>
          </a:stretch>
        </p:blipFill>
        <p:spPr>
          <a:xfrm>
            <a:off x="1088173" y="5950886"/>
            <a:ext cx="839473" cy="558303"/>
          </a:xfrm>
          <a:prstGeom prst="rect">
            <a:avLst/>
          </a:prstGeom>
        </p:spPr>
      </p:pic>
      <p:pic>
        <p:nvPicPr>
          <p:cNvPr id="142" name="图片 141"/>
          <p:cNvPicPr>
            <a:picLocks noChangeAspect="1"/>
          </p:cNvPicPr>
          <p:nvPr/>
        </p:nvPicPr>
        <p:blipFill rotWithShape="1">
          <a:blip r:embed="rId7" cstate="screen"/>
          <a:srcRect/>
          <a:stretch>
            <a:fillRect/>
          </a:stretch>
        </p:blipFill>
        <p:spPr>
          <a:xfrm>
            <a:off x="1851538" y="6212483"/>
            <a:ext cx="546635" cy="363547"/>
          </a:xfrm>
          <a:prstGeom prst="rect">
            <a:avLst/>
          </a:prstGeom>
        </p:spPr>
      </p:pic>
      <p:sp>
        <p:nvSpPr>
          <p:cNvPr id="76" name="文本框 75"/>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关于大暑的传说</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1799"/>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68616" y="1204690"/>
            <a:ext cx="11167786" cy="4948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8" name="矩形 7"/>
          <p:cNvSpPr/>
          <p:nvPr/>
        </p:nvSpPr>
        <p:spPr>
          <a:xfrm>
            <a:off x="6096000" y="1407013"/>
            <a:ext cx="4493538" cy="307777"/>
          </a:xfrm>
          <a:prstGeom prst="rect">
            <a:avLst/>
          </a:prstGeom>
        </p:spPr>
        <p:txBody>
          <a:bodyPr wrap="square">
            <a:spAutoFit/>
          </a:bodyPr>
          <a:lstStyle/>
          <a:p>
            <a:pPr algn="just" fontAlgn="base"/>
            <a:r>
              <a:rPr lang="zh-CN" altLang="en-US" sz="1400" dirty="0">
                <a:solidFill>
                  <a:schemeClr val="accent1"/>
                </a:solidFill>
                <a:latin typeface="+mn-ea"/>
              </a:rPr>
              <a:t>根据大暑的热与不热，有不少预测后期天气的农谚有：</a:t>
            </a:r>
          </a:p>
        </p:txBody>
      </p:sp>
      <p:sp>
        <p:nvSpPr>
          <p:cNvPr id="9" name="矩形 8"/>
          <p:cNvSpPr/>
          <p:nvPr/>
        </p:nvSpPr>
        <p:spPr>
          <a:xfrm>
            <a:off x="5979887" y="2304491"/>
            <a:ext cx="6096000" cy="307777"/>
          </a:xfrm>
          <a:prstGeom prst="rect">
            <a:avLst/>
          </a:prstGeom>
        </p:spPr>
        <p:txBody>
          <a:bodyPr wrap="square">
            <a:spAutoFit/>
          </a:bodyPr>
          <a:lstStyle/>
          <a:p>
            <a:pPr algn="just" fontAlgn="base"/>
            <a:r>
              <a:rPr lang="zh-CN" altLang="en-US" sz="1400" dirty="0">
                <a:solidFill>
                  <a:schemeClr val="tx1">
                    <a:lumMod val="75000"/>
                    <a:lumOff val="25000"/>
                  </a:schemeClr>
                </a:solidFill>
                <a:latin typeface="+mn-ea"/>
              </a:rPr>
              <a:t>“大暑热，田头歇；大暑凉，水满塘”“大暑小暑，淹死老鼠”</a:t>
            </a:r>
          </a:p>
        </p:txBody>
      </p:sp>
      <p:sp>
        <p:nvSpPr>
          <p:cNvPr id="10" name="矩形 9"/>
          <p:cNvSpPr/>
          <p:nvPr/>
        </p:nvSpPr>
        <p:spPr>
          <a:xfrm>
            <a:off x="6081488" y="3494819"/>
            <a:ext cx="5544455" cy="705129"/>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“大暑热，秋后凉” “大暑热不透，大热在秋后”“小暑不见日头，大暑晒开石头”</a:t>
            </a:r>
          </a:p>
        </p:txBody>
      </p:sp>
      <p:sp>
        <p:nvSpPr>
          <p:cNvPr id="11" name="矩形 10"/>
          <p:cNvSpPr/>
          <p:nvPr/>
        </p:nvSpPr>
        <p:spPr>
          <a:xfrm>
            <a:off x="6081488" y="4914124"/>
            <a:ext cx="5544455" cy="1028295"/>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长期预示的有“大暑热得慌，四个月无霜”“大暑不热，冬天不冷”“大暑不热要烂冬”“小暑大暑不热</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小寒大寒不冷”“大暑大雨，百日见霜”等。</a:t>
            </a:r>
          </a:p>
        </p:txBody>
      </p:sp>
      <p:grpSp>
        <p:nvGrpSpPr>
          <p:cNvPr id="15" name="组合 14"/>
          <p:cNvGrpSpPr/>
          <p:nvPr/>
        </p:nvGrpSpPr>
        <p:grpSpPr>
          <a:xfrm>
            <a:off x="6183087" y="1931204"/>
            <a:ext cx="1204686" cy="314387"/>
            <a:chOff x="6255657" y="2018288"/>
            <a:chExt cx="1204686" cy="314387"/>
          </a:xfrm>
        </p:grpSpPr>
        <p:sp>
          <p:nvSpPr>
            <p:cNvPr id="13" name="矩形: 圆角 12"/>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16" name="组合 15"/>
          <p:cNvGrpSpPr/>
          <p:nvPr/>
        </p:nvGrpSpPr>
        <p:grpSpPr>
          <a:xfrm>
            <a:off x="6183087" y="3147241"/>
            <a:ext cx="1204686" cy="314387"/>
            <a:chOff x="6255657" y="2018288"/>
            <a:chExt cx="1204686" cy="314387"/>
          </a:xfrm>
        </p:grpSpPr>
        <p:sp>
          <p:nvSpPr>
            <p:cNvPr id="17" name="矩形: 圆角 16"/>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19" name="组合 18"/>
          <p:cNvGrpSpPr/>
          <p:nvPr/>
        </p:nvGrpSpPr>
        <p:grpSpPr>
          <a:xfrm>
            <a:off x="6183087" y="4550402"/>
            <a:ext cx="1204686" cy="314387"/>
            <a:chOff x="6255657" y="2018288"/>
            <a:chExt cx="1204686" cy="314387"/>
          </a:xfrm>
        </p:grpSpPr>
        <p:sp>
          <p:nvSpPr>
            <p:cNvPr id="20" name="矩形: 圆角 19"/>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32" name="组合 31"/>
          <p:cNvGrpSpPr/>
          <p:nvPr/>
        </p:nvGrpSpPr>
        <p:grpSpPr>
          <a:xfrm>
            <a:off x="666701" y="1204689"/>
            <a:ext cx="5204328" cy="4963268"/>
            <a:chOff x="666701" y="1204689"/>
            <a:chExt cx="5204328" cy="4963268"/>
          </a:xfrm>
        </p:grpSpPr>
        <p:pic>
          <p:nvPicPr>
            <p:cNvPr id="25" name="图片 24"/>
            <p:cNvPicPr>
              <a:picLocks noChangeAspect="1"/>
            </p:cNvPicPr>
            <p:nvPr/>
          </p:nvPicPr>
          <p:blipFill rotWithShape="1">
            <a:blip r:embed="rId4" cstate="screen"/>
            <a:srcRect b="-2"/>
            <a:stretch>
              <a:fillRect/>
            </a:stretch>
          </p:blipFill>
          <p:spPr>
            <a:xfrm>
              <a:off x="668616" y="1204689"/>
              <a:ext cx="5202413" cy="4963268"/>
            </a:xfrm>
            <a:prstGeom prst="rect">
              <a:avLst/>
            </a:prstGeom>
          </p:spPr>
        </p:pic>
        <p:sp>
          <p:nvSpPr>
            <p:cNvPr id="26" name="矩形 25"/>
            <p:cNvSpPr/>
            <p:nvPr/>
          </p:nvSpPr>
          <p:spPr>
            <a:xfrm>
              <a:off x="666701" y="1204689"/>
              <a:ext cx="5189814" cy="4961161"/>
            </a:xfrm>
            <a:prstGeom prst="rect">
              <a:avLst/>
            </a:prstGeom>
            <a:gradFill>
              <a:gsLst>
                <a:gs pos="74000">
                  <a:schemeClr val="accent2"/>
                </a:gs>
                <a:gs pos="5000">
                  <a:schemeClr val="accent2">
                    <a:alpha val="1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796421" y="4070337"/>
            <a:ext cx="5516336" cy="307777"/>
          </a:xfrm>
          <a:prstGeom prst="rect">
            <a:avLst/>
          </a:prstGeom>
        </p:spPr>
        <p:txBody>
          <a:bodyPr wrap="square">
            <a:spAutoFit/>
          </a:bodyPr>
          <a:lstStyle/>
          <a:p>
            <a:pPr algn="just" fontAlgn="base"/>
            <a:r>
              <a:rPr lang="zh-CN" altLang="en-US" sz="1400" dirty="0">
                <a:solidFill>
                  <a:schemeClr val="bg1"/>
                </a:solidFill>
                <a:latin typeface="+mn-ea"/>
              </a:rPr>
              <a:t>俗话说“热在三伏”，大暑一般处在三伏里的中伏阶段。</a:t>
            </a:r>
          </a:p>
        </p:txBody>
      </p:sp>
      <p:sp>
        <p:nvSpPr>
          <p:cNvPr id="7" name="矩形 6"/>
          <p:cNvSpPr/>
          <p:nvPr/>
        </p:nvSpPr>
        <p:spPr>
          <a:xfrm>
            <a:off x="810255" y="4586299"/>
            <a:ext cx="4915630" cy="1351460"/>
          </a:xfrm>
          <a:prstGeom prst="rect">
            <a:avLst/>
          </a:prstGeom>
        </p:spPr>
        <p:txBody>
          <a:bodyPr wrap="square">
            <a:spAutoFit/>
          </a:bodyPr>
          <a:lstStyle/>
          <a:p>
            <a:pPr algn="just" fontAlgn="base">
              <a:lnSpc>
                <a:spcPct val="150000"/>
              </a:lnSpc>
            </a:pPr>
            <a:r>
              <a:rPr lang="zh-CN" altLang="en-US" sz="1400" dirty="0">
                <a:solidFill>
                  <a:schemeClr val="bg1"/>
                </a:solidFill>
                <a:latin typeface="+mn-ea"/>
              </a:rPr>
              <a:t>我国大部分地区天气炎热，著名的三大火炉南京、武汉、重庆在大暑前后也是炉火最旺。最热的“火炉”，要属新疆的吐鲁番，有“火焰山”之称，清代诗人萧雄在他的</a:t>
            </a:r>
            <a:r>
              <a:rPr lang="en-US" altLang="zh-CN" sz="1400" dirty="0">
                <a:solidFill>
                  <a:schemeClr val="bg1"/>
                </a:solidFill>
                <a:latin typeface="+mn-ea"/>
              </a:rPr>
              <a:t>《</a:t>
            </a:r>
            <a:r>
              <a:rPr lang="zh-CN" altLang="en-US" sz="1400" dirty="0">
                <a:solidFill>
                  <a:schemeClr val="bg1"/>
                </a:solidFill>
                <a:latin typeface="+mn-ea"/>
              </a:rPr>
              <a:t>西疆杂述</a:t>
            </a:r>
            <a:r>
              <a:rPr lang="en-US" altLang="zh-CN" sz="1400" dirty="0">
                <a:solidFill>
                  <a:schemeClr val="bg1"/>
                </a:solidFill>
                <a:latin typeface="+mn-ea"/>
              </a:rPr>
              <a:t>》</a:t>
            </a:r>
            <a:r>
              <a:rPr lang="zh-CN" altLang="en-US" sz="1400" dirty="0">
                <a:solidFill>
                  <a:schemeClr val="bg1"/>
                </a:solidFill>
                <a:latin typeface="+mn-ea"/>
              </a:rPr>
              <a:t>中写到“试将面饼贴之砖壁，少顷烙熟，烈日可畏。”</a:t>
            </a:r>
          </a:p>
        </p:txBody>
      </p:sp>
      <p:cxnSp>
        <p:nvCxnSpPr>
          <p:cNvPr id="28" name="直接连接符 27"/>
          <p:cNvCxnSpPr/>
          <p:nvPr/>
        </p:nvCxnSpPr>
        <p:spPr>
          <a:xfrm>
            <a:off x="6167438" y="6152963"/>
            <a:ext cx="5342391"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55"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strVal val="#ppt_w*0.70"/>
                                          </p:val>
                                        </p:tav>
                                        <p:tav tm="100000">
                                          <p:val>
                                            <p:strVal val="#ppt_w"/>
                                          </p:val>
                                        </p:tav>
                                      </p:tavLst>
                                    </p:anim>
                                    <p:anim calcmode="lin" valueType="num">
                                      <p:cBhvr>
                                        <p:cTn id="24" dur="1000" fill="hold"/>
                                        <p:tgtEl>
                                          <p:spTgt spid="28"/>
                                        </p:tgtEl>
                                        <p:attrNameLst>
                                          <p:attrName>ppt_h</p:attrName>
                                        </p:attrNameLst>
                                      </p:cBhvr>
                                      <p:tavLst>
                                        <p:tav tm="0">
                                          <p:val>
                                            <p:strVal val="#ppt_h"/>
                                          </p:val>
                                        </p:tav>
                                        <p:tav tm="100000">
                                          <p:val>
                                            <p:strVal val="#ppt_h"/>
                                          </p:val>
                                        </p:tav>
                                      </p:tavLst>
                                    </p:anim>
                                    <p:animEffect transition="in" filter="fade">
                                      <p:cBhvr>
                                        <p:cTn id="25" dur="1000"/>
                                        <p:tgtEl>
                                          <p:spTgt spid="28"/>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accel="40000" decel="33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2849"/>
                            </p:stCondLst>
                            <p:childTnLst>
                              <p:par>
                                <p:cTn id="41" presetID="2" presetClass="entr" presetSubtype="8" accel="40000" decel="3300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0-#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par>
                                <p:cTn id="45" presetID="22" presetClass="entr" presetSubtype="4" fill="hold" grpId="0" nodeType="with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199"/>
                            </p:stCondLst>
                            <p:childTnLst>
                              <p:par>
                                <p:cTn id="49" presetID="2" presetClass="entr" presetSubtype="8" accel="40000" decel="3300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0-#ppt_w/2"/>
                                          </p:val>
                                        </p:tav>
                                        <p:tav tm="100000">
                                          <p:val>
                                            <p:strVal val="#ppt_x"/>
                                          </p:val>
                                        </p:tav>
                                      </p:tavLst>
                                    </p:anim>
                                    <p:anim calcmode="lin" valueType="num">
                                      <p:cBhvr additive="base">
                                        <p:cTn id="52" dur="1000" fill="hold"/>
                                        <p:tgtEl>
                                          <p:spTgt spid="19"/>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P spid="10" grpId="0"/>
      <p:bldP spid="11"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052513"/>
            <a:ext cx="12192000" cy="3113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6" name="矩形 5"/>
          <p:cNvSpPr/>
          <p:nvPr/>
        </p:nvSpPr>
        <p:spPr>
          <a:xfrm>
            <a:off x="529772" y="1272481"/>
            <a:ext cx="11001828" cy="2644122"/>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东晋时代，南平新洲（今湖南津市）有一个叫人车胤的，字武子，自幼聪颖好学，勤奋不倦，博学多通。但因家境贫困，父亲无法为他提供良好的学习环境。</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为了维持温饱，没有多余的钱买灯油供他晚上读书。为此，他只能利用白天时间背诵诗文。夏天的一个晚上，他正在院子里背一篇文章，</a:t>
            </a:r>
            <a:r>
              <a:rPr lang="zh-CN" altLang="en-US" sz="1400" dirty="0">
                <a:solidFill>
                  <a:schemeClr val="accent1"/>
                </a:solidFill>
                <a:latin typeface="+mn-ea"/>
              </a:rPr>
              <a:t>忽然见许多萤火虫在低空中飞舞。一闪一闪的光点，在黑暗中显得有些耀眼。</a:t>
            </a:r>
            <a:r>
              <a:rPr lang="zh-CN" altLang="en-US" sz="1400" dirty="0">
                <a:solidFill>
                  <a:schemeClr val="tx1">
                    <a:lumMod val="75000"/>
                    <a:lumOff val="25000"/>
                  </a:schemeClr>
                </a:solidFill>
                <a:latin typeface="+mn-ea"/>
              </a:rPr>
              <a:t>他想，如果把许多萤火虫集中在一起，不就成为一盏灯了吗？</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于是，他去找了一只白绢口袋，随即抓了几十只萤火虫放在里面，再扎住袋口，把它吊起来。虽然不怎么明亮，但可勉强用来看书了。从此，</a:t>
            </a:r>
            <a:r>
              <a:rPr lang="zh-CN" altLang="en-US" sz="1400" dirty="0">
                <a:solidFill>
                  <a:schemeClr val="accent1"/>
                </a:solidFill>
                <a:latin typeface="+mn-ea"/>
              </a:rPr>
              <a:t>只要有萤火虫，他就去抓一把来当作灯用，自此学识与日俱增。</a:t>
            </a:r>
          </a:p>
        </p:txBody>
      </p:sp>
      <p:cxnSp>
        <p:nvCxnSpPr>
          <p:cNvPr id="8" name="直接连接符 7"/>
          <p:cNvCxnSpPr/>
          <p:nvPr/>
        </p:nvCxnSpPr>
        <p:spPr>
          <a:xfrm flipH="1">
            <a:off x="21775" y="1398361"/>
            <a:ext cx="1" cy="246183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2141197" y="1288695"/>
            <a:ext cx="1" cy="246183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tretch>
            <a:fillRect/>
          </a:stretch>
        </p:blipFill>
        <p:spPr>
          <a:xfrm>
            <a:off x="0" y="3590544"/>
            <a:ext cx="12192000" cy="3267456"/>
          </a:xfrm>
          <a:prstGeom prst="rect">
            <a:avLst/>
          </a:prstGeom>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par>
                                <p:cTn id="11" presetID="16" presetClass="entr" presetSubtype="4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8616" y="1052512"/>
            <a:ext cx="10864571" cy="4789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p:cNvPicPr>
            <a:picLocks noChangeAspect="1"/>
          </p:cNvPicPr>
          <p:nvPr/>
        </p:nvPicPr>
        <p:blipFill rotWithShape="1">
          <a:blip r:embed="rId3" cstate="screen"/>
          <a:srcRect/>
          <a:stretch>
            <a:fillRect/>
          </a:stretch>
        </p:blipFill>
        <p:spPr>
          <a:xfrm>
            <a:off x="256606" y="216789"/>
            <a:ext cx="697404" cy="463818"/>
          </a:xfrm>
          <a:prstGeom prst="rect">
            <a:avLst/>
          </a:prstGeom>
        </p:spPr>
      </p:pic>
      <p:sp>
        <p:nvSpPr>
          <p:cNvPr id="7" name="矩形 6"/>
          <p:cNvSpPr/>
          <p:nvPr/>
        </p:nvSpPr>
        <p:spPr>
          <a:xfrm>
            <a:off x="815823" y="1398363"/>
            <a:ext cx="5615895" cy="3613618"/>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纲，指成批运输货物的组织，如茶纲</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盐纲</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花石纲。北宋权相蔡京假公济私，在朝中大兴花石纲，铸九鼎，建明堂，修方泽，立道观，大兴土木徭役，修建华丽的艮岳。天下百姓穷不聊生，怨声载道。</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北京大名府（今河北邯郸大名县）知府梁中书搜刮民脂民膏，孝敬其岳父蔡京生日礼物</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价值十万贯的金银财宝，名曰“生辰纲”。命令麾下的提辖杨志押运十万贯生日礼物，于六月十五日蔡京生辰之时，送到东京汴梁庆寿。阴历的六月十五日正值大暑时节。</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这一情况被山东好汉晁盖、吴用等获知，决定在山东省菏泽市郓城县东南</a:t>
            </a:r>
            <a:r>
              <a:rPr lang="en-US" altLang="zh-CN" sz="1400" dirty="0">
                <a:solidFill>
                  <a:schemeClr val="tx1">
                    <a:lumMod val="75000"/>
                    <a:lumOff val="25000"/>
                  </a:schemeClr>
                </a:solidFill>
                <a:latin typeface="+mn-ea"/>
              </a:rPr>
              <a:t>16</a:t>
            </a:r>
            <a:r>
              <a:rPr lang="zh-CN" altLang="en-US" sz="1400" dirty="0">
                <a:solidFill>
                  <a:schemeClr val="tx1">
                    <a:lumMod val="75000"/>
                    <a:lumOff val="25000"/>
                  </a:schemeClr>
                </a:solidFill>
                <a:latin typeface="+mn-ea"/>
              </a:rPr>
              <a:t>里处的黄泥冈截取这批宝物。</a:t>
            </a:r>
          </a:p>
        </p:txBody>
      </p:sp>
      <p:cxnSp>
        <p:nvCxnSpPr>
          <p:cNvPr id="8" name="直接连接符 7"/>
          <p:cNvCxnSpPr>
            <a:endCxn id="11" idx="7"/>
          </p:cNvCxnSpPr>
          <p:nvPr/>
        </p:nvCxnSpPr>
        <p:spPr>
          <a:xfrm>
            <a:off x="939496" y="5842000"/>
            <a:ext cx="5354034"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4" cstate="screen"/>
          <a:srcRect/>
          <a:stretch>
            <a:fillRect/>
          </a:stretch>
        </p:blipFill>
        <p:spPr>
          <a:xfrm>
            <a:off x="6293530" y="602343"/>
            <a:ext cx="5239657" cy="5239657"/>
          </a:xfrm>
          <a:custGeom>
            <a:avLst/>
            <a:gdLst>
              <a:gd name="connsiteX0" fmla="*/ 1291771 w 5239657"/>
              <a:gd name="connsiteY0" fmla="*/ 979714 h 5239657"/>
              <a:gd name="connsiteX1" fmla="*/ 391886 w 5239657"/>
              <a:gd name="connsiteY1" fmla="*/ 1052286 h 5239657"/>
              <a:gd name="connsiteX2" fmla="*/ 478971 w 5239657"/>
              <a:gd name="connsiteY2" fmla="*/ 2663371 h 5239657"/>
              <a:gd name="connsiteX3" fmla="*/ 1103086 w 5239657"/>
              <a:gd name="connsiteY3" fmla="*/ 2648857 h 5239657"/>
              <a:gd name="connsiteX4" fmla="*/ 0 w 5239657"/>
              <a:gd name="connsiteY4" fmla="*/ 0 h 5239657"/>
              <a:gd name="connsiteX5" fmla="*/ 5239657 w 5239657"/>
              <a:gd name="connsiteY5" fmla="*/ 0 h 5239657"/>
              <a:gd name="connsiteX6" fmla="*/ 5239657 w 5239657"/>
              <a:gd name="connsiteY6" fmla="*/ 5239657 h 5239657"/>
              <a:gd name="connsiteX7" fmla="*/ 0 w 5239657"/>
              <a:gd name="connsiteY7" fmla="*/ 5239657 h 523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657" h="5239657">
                <a:moveTo>
                  <a:pt x="1291771" y="979714"/>
                </a:moveTo>
                <a:lnTo>
                  <a:pt x="391886" y="1052286"/>
                </a:lnTo>
                <a:lnTo>
                  <a:pt x="478971" y="2663371"/>
                </a:lnTo>
                <a:lnTo>
                  <a:pt x="1103086" y="2648857"/>
                </a:lnTo>
                <a:close/>
                <a:moveTo>
                  <a:pt x="0" y="0"/>
                </a:moveTo>
                <a:lnTo>
                  <a:pt x="5239657" y="0"/>
                </a:lnTo>
                <a:lnTo>
                  <a:pt x="5239657" y="5239657"/>
                </a:lnTo>
                <a:lnTo>
                  <a:pt x="0" y="5239657"/>
                </a:lnTo>
                <a:close/>
              </a:path>
            </a:pathLst>
          </a:custGeom>
        </p:spPr>
      </p:pic>
      <p:sp>
        <p:nvSpPr>
          <p:cNvPr id="10" name="TextBox 9"/>
          <p:cNvSpPr txBox="1"/>
          <p:nvPr/>
        </p:nvSpPr>
        <p:spPr>
          <a:xfrm>
            <a:off x="1755304" y="6623559"/>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5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清新二十四节气大暑知识讲解PPT模板"/>
</p:tagLst>
</file>

<file path=ppt/theme/theme1.xml><?xml version="1.0" encoding="utf-8"?>
<a:theme xmlns:a="http://schemas.openxmlformats.org/drawingml/2006/main" name=" www.2ppt.com">
  <a:themeElements>
    <a:clrScheme name="自定义 5">
      <a:dk1>
        <a:srgbClr val="000000"/>
      </a:dk1>
      <a:lt1>
        <a:srgbClr val="FFFFFF"/>
      </a:lt1>
      <a:dk2>
        <a:srgbClr val="44546A"/>
      </a:dk2>
      <a:lt2>
        <a:srgbClr val="E7E6E6"/>
      </a:lt2>
      <a:accent1>
        <a:srgbClr val="32886F"/>
      </a:accent1>
      <a:accent2>
        <a:srgbClr val="49A777"/>
      </a:accent2>
      <a:accent3>
        <a:srgbClr val="CEDBCD"/>
      </a:accent3>
      <a:accent4>
        <a:srgbClr val="4B8A91"/>
      </a:accent4>
      <a:accent5>
        <a:srgbClr val="49A777"/>
      </a:accent5>
      <a:accent6>
        <a:srgbClr val="CEDBCD"/>
      </a:accent6>
      <a:hlink>
        <a:srgbClr val="4B8A91"/>
      </a:hlink>
      <a:folHlink>
        <a:srgbClr val="4B8A91"/>
      </a:folHlink>
    </a:clrScheme>
    <a:fontScheme name="自定义 13">
      <a:majorFont>
        <a:latin typeface="思源宋体 CN Medium"/>
        <a:ea typeface="思源宋体 CN Medium"/>
        <a:cs typeface=""/>
      </a:majorFont>
      <a:minorFont>
        <a:latin typeface="Arial"/>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宽屏</PresentationFormat>
  <Paragraphs>138</Paragraphs>
  <Slides>20</Slides>
  <Notes>20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20</vt:i4>
      </vt:variant>
    </vt:vector>
  </HeadingPairs>
  <TitlesOfParts>
    <vt:vector size="34" baseType="lpstr">
      <vt:lpstr>Alibaba Sans Light</vt:lpstr>
      <vt:lpstr>XianErTi</vt:lpstr>
      <vt:lpstr>zktqkt</vt:lpstr>
      <vt:lpstr>等线</vt:lpstr>
      <vt:lpstr>思源黑体 CN Light</vt:lpstr>
      <vt:lpstr>思源宋体 CN Medium</vt:lpstr>
      <vt:lpstr>思源宋体 CN SemiBold</vt:lpstr>
      <vt:lpstr>宋体</vt:lpstr>
      <vt:lpstr>微软雅黑</vt:lpstr>
      <vt:lpstr>微软雅黑 Light</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2022-03-10T03:51:29Z</dcterms:created>
  <dcterms:modified xsi:type="dcterms:W3CDTF">2023-01-11T01:43:01Z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600D1E27BB6C491EBC9F1E8C959BA9C5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