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61" r:id="rId2"/>
    <p:sldId id="290" r:id="rId3"/>
    <p:sldId id="383" r:id="rId4"/>
    <p:sldId id="381" r:id="rId5"/>
    <p:sldId id="382" r:id="rId6"/>
    <p:sldId id="300" r:id="rId7"/>
  </p:sldIdLst>
  <p:sldSz cx="9144000" cy="6858000" type="screen4x3"/>
  <p:notesSz cx="6858000" cy="9144000"/>
  <p:defaultTextStyle>
    <a:defPPr>
      <a:defRPr lang="zh-CN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FF66"/>
    <a:srgbClr val="FF99FF"/>
    <a:srgbClr val="006600"/>
    <a:srgbClr val="6600CC"/>
    <a:srgbClr val="CC006A"/>
    <a:srgbClr val="644B7A"/>
    <a:srgbClr val="249F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7" autoAdjust="0"/>
    <p:restoredTop sz="94807" autoAdjust="0"/>
  </p:normalViewPr>
  <p:slideViewPr>
    <p:cSldViewPr snapToGrid="0" snapToObjects="1"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5AFC117-18D0-4CFB-BBE4-16FA126F19E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/>
            </a:lvl1pPr>
          </a:lstStyle>
          <a:p>
            <a:fld id="{9B162BCD-95BC-42D9-9EBE-62D034A1D7AC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dirty="0" smtClean="0"/>
          </a:p>
        </p:txBody>
      </p:sp>
      <p:sp>
        <p:nvSpPr>
          <p:cNvPr id="717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EDF88B91-4B8B-4DEE-A139-DC68F516E5F7}" type="slidenum">
              <a:rPr lang="zh-CN" altLang="en-US">
                <a:latin typeface="Arial" panose="020B0604020202020204" pitchFamily="34" charset="0"/>
              </a:rPr>
              <a:t>4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521C2-01EA-4108-AA53-5E685006193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DCB0B1-24F3-4703-9E8A-4D23AF960BF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50D9B-D03F-4382-AB16-0F49EC7FA7F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550E56-B425-43B1-8983-A994B9999F4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A79E4-5773-4D95-9EA7-519EBB49B0E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DD0D83-A2E7-4A37-83D5-3212D8BA80F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17389-E03B-4C5C-851F-D6ECBBA82E7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5DB8A4-C170-47F3-96C8-23791CD65C7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8294B-B0F0-48DA-A634-CC4332F2D88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40C9B5-FC5E-4974-B342-2A5A227067D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59CAE-AA7B-448C-9447-7C1D6B77A36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D2D44C-73D7-4512-A8E0-7930B124C23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DA3CD-1D3C-4167-84E0-F617D54E04B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AD6538-E29D-4D02-B475-0F6EEE36B92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AD670-2DF2-452F-9322-3FDCFA18FD6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F81F7B-AEFD-4309-8AF8-97AB3B7A615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A40DC-9244-43DE-B1FA-77EDA1E1519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8DB8FF-EE2D-4926-A19E-6A051026886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5CD3D-2539-4507-ADC3-DE1706D9146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996596-1EC5-47B2-BE1F-05167F4B3BC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F32C0-7D23-4841-9A1E-3FAA4E394DB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19CE14-7369-47E7-B628-143E0C012F2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AB64ADE-57CB-46B8-86BB-55804A880A7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kumimoji="1"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9FB5BC36-9F27-4D04-9940-2D9B6CE04835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1.Story%20time.mp4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0" y="0"/>
            <a:ext cx="9144000" cy="5383213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B7E0EC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pic>
        <p:nvPicPr>
          <p:cNvPr id="3075" name="图片 23" descr="草地001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4856163"/>
            <a:ext cx="9144000" cy="200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图片 24" descr="小花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153534">
            <a:off x="7671181" y="5367338"/>
            <a:ext cx="1009650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" name="AutoShape 508"/>
          <p:cNvSpPr>
            <a:spLocks noChangeArrowheads="1"/>
          </p:cNvSpPr>
          <p:nvPr/>
        </p:nvSpPr>
        <p:spPr bwMode="auto">
          <a:xfrm>
            <a:off x="495876" y="1061061"/>
            <a:ext cx="8152248" cy="2165538"/>
          </a:xfrm>
          <a:prstGeom prst="roundRect">
            <a:avLst>
              <a:gd name="adj" fmla="val 5074"/>
            </a:avLst>
          </a:prstGeom>
          <a:solidFill>
            <a:srgbClr val="FFFFFF"/>
          </a:solidFill>
          <a:ln w="57150" cmpd="sng">
            <a:noFill/>
            <a:round/>
          </a:ln>
          <a:effectLst>
            <a:innerShdw blurRad="123825" dist="88900" dir="13500000">
              <a:srgbClr val="FFFF00">
                <a:alpha val="50000"/>
              </a:srgbClr>
            </a:inn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endParaRPr lang="ko-KR" altLang="en-US">
              <a:solidFill>
                <a:srgbClr val="000000"/>
              </a:solidFill>
              <a:latin typeface="Calibri" panose="020F0502020204030204" pitchFamily="34" charset="0"/>
              <a:ea typeface="Malgun Gothic" panose="020B0503020000020004" pitchFamily="34" charset="-127"/>
            </a:endParaRPr>
          </a:p>
        </p:txBody>
      </p:sp>
      <p:sp>
        <p:nvSpPr>
          <p:cNvPr id="8" name="同侧圆角矩形 7"/>
          <p:cNvSpPr/>
          <p:nvPr/>
        </p:nvSpPr>
        <p:spPr>
          <a:xfrm flipV="1">
            <a:off x="495300" y="2468563"/>
            <a:ext cx="8153400" cy="758825"/>
          </a:xfrm>
          <a:prstGeom prst="round2Same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3082" name="Picture 39" descr="구름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95838" y="179388"/>
            <a:ext cx="6826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40" descr="구름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308850" y="542925"/>
            <a:ext cx="8953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4" name="TextBox 4"/>
          <p:cNvSpPr txBox="1">
            <a:spLocks noChangeArrowheads="1"/>
          </p:cNvSpPr>
          <p:nvPr/>
        </p:nvSpPr>
        <p:spPr bwMode="auto">
          <a:xfrm>
            <a:off x="3237706" y="2644775"/>
            <a:ext cx="2722563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466" tIns="48733" rIns="97466" bIns="48733">
            <a:spAutoFit/>
          </a:bodyPr>
          <a:lstStyle>
            <a:lvl1pPr defTabSz="974725"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defTabSz="9747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9747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9747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9747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000" b="1" dirty="0" smtClean="0">
                <a:solidFill>
                  <a:srgbClr val="8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五</a:t>
            </a:r>
            <a:r>
              <a:rPr lang="zh-CN" altLang="en-US" sz="2000" b="1" dirty="0">
                <a:solidFill>
                  <a:srgbClr val="8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年级下册 </a:t>
            </a:r>
          </a:p>
        </p:txBody>
      </p:sp>
      <p:pic>
        <p:nvPicPr>
          <p:cNvPr id="3085" name="图片 70" descr="蝴蝶.png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 rot="18291536" flipH="1">
            <a:off x="7479323" y="3561554"/>
            <a:ext cx="1019175" cy="110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" name="AutoShape 508"/>
          <p:cNvSpPr>
            <a:spLocks noChangeArrowheads="1"/>
          </p:cNvSpPr>
          <p:nvPr/>
        </p:nvSpPr>
        <p:spPr bwMode="auto">
          <a:xfrm>
            <a:off x="495876" y="1061061"/>
            <a:ext cx="8152248" cy="2165538"/>
          </a:xfrm>
          <a:prstGeom prst="roundRect">
            <a:avLst>
              <a:gd name="adj" fmla="val 5074"/>
            </a:avLst>
          </a:prstGeom>
          <a:noFill/>
          <a:ln w="76200" cmpd="sng">
            <a:solidFill>
              <a:srgbClr val="99CC00"/>
            </a:solidFill>
            <a:round/>
          </a:ln>
          <a:effectLst>
            <a:innerShdw blurRad="123825" dist="88900" dir="13500000">
              <a:srgbClr val="FFFF00">
                <a:alpha val="50000"/>
              </a:srgbClr>
            </a:inn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endParaRPr lang="ko-KR" altLang="en-US">
              <a:solidFill>
                <a:srgbClr val="000000"/>
              </a:solidFill>
              <a:latin typeface="Calibri" panose="020F0502020204030204" pitchFamily="34" charset="0"/>
              <a:ea typeface="Malgun Gothic" panose="020B0503020000020004" pitchFamily="34" charset="-127"/>
            </a:endParaRPr>
          </a:p>
        </p:txBody>
      </p:sp>
      <p:pic>
        <p:nvPicPr>
          <p:cNvPr id="3089" name="Picture 50" descr="나뭇잎2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 rot="3371175">
            <a:off x="2063750" y="3001963"/>
            <a:ext cx="12827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椭圆 8"/>
          <p:cNvSpPr/>
          <p:nvPr/>
        </p:nvSpPr>
        <p:spPr>
          <a:xfrm>
            <a:off x="328488" y="1335352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3" name="椭圆 82"/>
          <p:cNvSpPr/>
          <p:nvPr/>
        </p:nvSpPr>
        <p:spPr>
          <a:xfrm>
            <a:off x="328488" y="1976443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6" name="椭圆 85"/>
          <p:cNvSpPr/>
          <p:nvPr/>
        </p:nvSpPr>
        <p:spPr>
          <a:xfrm>
            <a:off x="328488" y="2617533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9" name="椭圆 88"/>
          <p:cNvSpPr/>
          <p:nvPr/>
        </p:nvSpPr>
        <p:spPr>
          <a:xfrm>
            <a:off x="8480736" y="1335352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7" name="椭圆 96"/>
          <p:cNvSpPr/>
          <p:nvPr/>
        </p:nvSpPr>
        <p:spPr>
          <a:xfrm>
            <a:off x="8480736" y="1976443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8" name="椭圆 97"/>
          <p:cNvSpPr/>
          <p:nvPr/>
        </p:nvSpPr>
        <p:spPr>
          <a:xfrm>
            <a:off x="8480736" y="2617533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3" name="文本框 22"/>
          <p:cNvSpPr txBox="1"/>
          <p:nvPr/>
        </p:nvSpPr>
        <p:spPr>
          <a:xfrm>
            <a:off x="0" y="3860993"/>
            <a:ext cx="9144000" cy="797654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  <a:sp3d extrusionH="57150">
              <a:bevelT w="0" h="0"/>
            </a:sp3d>
          </a:bodyPr>
          <a:lstStyle/>
          <a:p>
            <a:pPr algn="ctr" eaLnBrk="1" fontAlgn="auto" hangingPunct="1">
              <a:lnSpc>
                <a:spcPts val="5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600" b="1" dirty="0">
                <a:ln w="10541" cmpd="sng">
                  <a:noFill/>
                  <a:prstDash val="solid"/>
                </a:ln>
                <a:gradFill>
                  <a:gsLst>
                    <a:gs pos="0">
                      <a:srgbClr val="D74184"/>
                    </a:gs>
                    <a:gs pos="50000">
                      <a:srgbClr val="D74184"/>
                    </a:gs>
                    <a:gs pos="100000">
                      <a:srgbClr val="D74184"/>
                    </a:gs>
                  </a:gsLst>
                  <a:lin ang="5400000"/>
                </a:gradFill>
                <a:effectLst>
                  <a:outerShdw blurRad="38100" dist="12700" algn="tl" rotWithShape="0">
                    <a:srgbClr val="000000">
                      <a:alpha val="40000"/>
                    </a:srgbClr>
                  </a:outerShdw>
                </a:effectLst>
                <a:latin typeface="Kozuka Gothic Pro H" pitchFamily="34" charset="-128"/>
                <a:ea typeface="Kozuka Gothic Pro H" pitchFamily="34" charset="-128"/>
                <a:cs typeface="方正大黑简体"/>
              </a:rPr>
              <a:t>Lesson 24 A Gift for Little Zeke</a:t>
            </a:r>
            <a:endParaRPr lang="zh-CN" altLang="en-US" sz="3600" b="1" dirty="0">
              <a:ln w="10541" cmpd="sng">
                <a:noFill/>
                <a:prstDash val="solid"/>
              </a:ln>
              <a:gradFill>
                <a:gsLst>
                  <a:gs pos="0">
                    <a:srgbClr val="D74184"/>
                  </a:gs>
                  <a:gs pos="50000">
                    <a:srgbClr val="D74184"/>
                  </a:gs>
                  <a:gs pos="100000">
                    <a:srgbClr val="D74184"/>
                  </a:gs>
                </a:gsLst>
                <a:lin ang="5400000"/>
              </a:gradFill>
              <a:effectLst>
                <a:outerShdw blurRad="38100" dist="12700" algn="tl" rotWithShape="0">
                  <a:srgbClr val="000000">
                    <a:alpha val="40000"/>
                  </a:srgbClr>
                </a:outerShdw>
              </a:effectLst>
              <a:latin typeface="Kozuka Gothic Pro H" pitchFamily="34" charset="-128"/>
              <a:ea typeface="Kozuka Gothic Pro H" pitchFamily="34" charset="-128"/>
              <a:cs typeface="方正大黑简体"/>
            </a:endParaRPr>
          </a:p>
        </p:txBody>
      </p:sp>
      <p:sp>
        <p:nvSpPr>
          <p:cNvPr id="3109" name="TextBox 3"/>
          <p:cNvSpPr txBox="1">
            <a:spLocks noChangeArrowheads="1"/>
          </p:cNvSpPr>
          <p:nvPr/>
        </p:nvSpPr>
        <p:spPr bwMode="auto">
          <a:xfrm>
            <a:off x="465138" y="1528763"/>
            <a:ext cx="8267700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466" tIns="48733" rIns="97466" bIns="48733">
            <a:spAutoFit/>
          </a:bodyPr>
          <a:lstStyle>
            <a:lvl1pPr defTabSz="974725"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defTabSz="9747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9747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9747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9747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600" b="1">
                <a:latin typeface="Times New Roman" panose="02020603050405020304" pitchFamily="18" charset="0"/>
                <a:ea typeface="黑体" panose="02010609060101010101" pitchFamily="49" charset="-122"/>
              </a:rPr>
              <a:t>Unit 4  Did You Have a Nice Trip </a:t>
            </a:r>
            <a:r>
              <a:rPr lang="zh-CN" altLang="en-US" sz="3600" b="1">
                <a:latin typeface="Times New Roman" panose="02020603050405020304" pitchFamily="18" charset="0"/>
                <a:ea typeface="黑体" panose="02010609060101010101" pitchFamily="49" charset="-122"/>
              </a:rPr>
              <a:t>？</a:t>
            </a:r>
          </a:p>
        </p:txBody>
      </p:sp>
      <p:sp>
        <p:nvSpPr>
          <p:cNvPr id="22" name="矩形 21"/>
          <p:cNvSpPr/>
          <p:nvPr/>
        </p:nvSpPr>
        <p:spPr>
          <a:xfrm>
            <a:off x="2924754" y="5658198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文本框 2"/>
          <p:cNvSpPr txBox="1">
            <a:spLocks noChangeArrowheads="1"/>
          </p:cNvSpPr>
          <p:nvPr/>
        </p:nvSpPr>
        <p:spPr bwMode="auto">
          <a:xfrm>
            <a:off x="-1898650" y="1925638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kumimoji="1" lang="zh-CN" altLang="en-US" sz="1800"/>
          </a:p>
        </p:txBody>
      </p:sp>
      <p:pic>
        <p:nvPicPr>
          <p:cNvPr id="4099" name="Picture 12" descr="E:\QQ文件\小学点拨课件副本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1538" y="190500"/>
            <a:ext cx="2724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5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87413" y="1271588"/>
            <a:ext cx="7369175" cy="484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文本框 25"/>
          <p:cNvSpPr txBox="1"/>
          <p:nvPr/>
        </p:nvSpPr>
        <p:spPr>
          <a:xfrm>
            <a:off x="3472456" y="206130"/>
            <a:ext cx="2734403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4000" spc="-300" dirty="0">
                <a:ln w="11430"/>
                <a:solidFill>
                  <a:srgbClr val="D63D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Story time</a:t>
            </a:r>
          </a:p>
        </p:txBody>
      </p:sp>
      <p:sp>
        <p:nvSpPr>
          <p:cNvPr id="12" name="矩形 11"/>
          <p:cNvSpPr/>
          <p:nvPr/>
        </p:nvSpPr>
        <p:spPr>
          <a:xfrm>
            <a:off x="2279650" y="1290638"/>
            <a:ext cx="4346575" cy="413702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pic>
        <p:nvPicPr>
          <p:cNvPr id="5124" name="Picture 21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471863" y="5618163"/>
            <a:ext cx="2116137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1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525713" y="1433513"/>
            <a:ext cx="3863975" cy="3849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图片 6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3"/>
          <p:cNvSpPr txBox="1">
            <a:spLocks noChangeArrowheads="1"/>
          </p:cNvSpPr>
          <p:nvPr/>
        </p:nvSpPr>
        <p:spPr bwMode="auto">
          <a:xfrm>
            <a:off x="1023938" y="1724025"/>
            <a:ext cx="7075487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628650"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这是一个关于小齐克的故事。琼斯老师在聚会上给每一个人都送了礼物，但小齐克没有，因为琼斯老师不认识他。小齐克就给琼斯老师写了一封信，后来琼斯老师也送给小齐克一份礼物，那是一张小床！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矩形 23"/>
          <p:cNvSpPr/>
          <p:nvPr/>
        </p:nvSpPr>
        <p:spPr>
          <a:xfrm>
            <a:off x="796925" y="2057400"/>
            <a:ext cx="446088" cy="446088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785813" y="3370263"/>
            <a:ext cx="446087" cy="44608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39946" name="TextBox 2"/>
          <p:cNvSpPr txBox="1">
            <a:spLocks noChangeArrowheads="1"/>
          </p:cNvSpPr>
          <p:nvPr/>
        </p:nvSpPr>
        <p:spPr bwMode="auto">
          <a:xfrm>
            <a:off x="812800" y="1912938"/>
            <a:ext cx="776922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514350" indent="-514350" eaLnBrk="1" hangingPunct="1">
              <a:lnSpc>
                <a:spcPct val="150000"/>
              </a:lnSpc>
              <a:buFontTx/>
              <a:buAutoNum type="arabicPlain"/>
              <a:defRPr/>
            </a:pP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理解故事内容，再分角色表演这个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故事</a:t>
            </a:r>
            <a:endParaRPr lang="en-US" altLang="zh-CN" sz="2800" b="1" dirty="0" smtClean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en-US" altLang="zh-CN" sz="2800" b="1" dirty="0" smtClean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    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完成配套的课后作业。 </a:t>
            </a:r>
            <a:endParaRPr lang="zh-CN" altLang="en-US" sz="28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9144000" cy="5383213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B7E0EC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pic>
        <p:nvPicPr>
          <p:cNvPr id="9219" name="图片 5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4846638"/>
            <a:ext cx="9144000" cy="201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39" descr="구름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95838" y="179388"/>
            <a:ext cx="6826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40" descr="구름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235825" y="503238"/>
            <a:ext cx="1042988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Oval 17"/>
          <p:cNvSpPr>
            <a:spLocks noChangeArrowheads="1"/>
          </p:cNvSpPr>
          <p:nvPr/>
        </p:nvSpPr>
        <p:spPr bwMode="auto">
          <a:xfrm>
            <a:off x="2371725" y="5734050"/>
            <a:ext cx="4398963" cy="898525"/>
          </a:xfrm>
          <a:prstGeom prst="ellipse">
            <a:avLst/>
          </a:prstGeom>
          <a:gradFill rotWithShape="1">
            <a:gsLst>
              <a:gs pos="0">
                <a:srgbClr val="0E320D"/>
              </a:gs>
              <a:gs pos="100000">
                <a:srgbClr val="1F6B1B"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ko-KR" altLang="en-US">
              <a:latin typeface="Calibri" panose="020F0502020204030204" pitchFamily="34" charset="0"/>
              <a:ea typeface="Malgun Gothic" panose="020B0503020000020004" pitchFamily="34" charset="-127"/>
            </a:endParaRPr>
          </a:p>
        </p:txBody>
      </p:sp>
      <p:pic>
        <p:nvPicPr>
          <p:cNvPr id="9223" name="Picture 16" descr="꽃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003550" y="3363913"/>
            <a:ext cx="3136900" cy="302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4" name="矩形 3"/>
          <p:cNvSpPr>
            <a:spLocks noChangeArrowheads="1"/>
          </p:cNvSpPr>
          <p:nvPr/>
        </p:nvSpPr>
        <p:spPr bwMode="auto">
          <a:xfrm>
            <a:off x="5580063" y="6553200"/>
            <a:ext cx="217487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1100">
                <a:solidFill>
                  <a:srgbClr val="414141"/>
                </a:solidFill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13" name="矩形 12"/>
          <p:cNvSpPr/>
          <p:nvPr/>
        </p:nvSpPr>
        <p:spPr>
          <a:xfrm>
            <a:off x="1929002" y="1329274"/>
            <a:ext cx="5285999" cy="120032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7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Thank you! </a:t>
            </a:r>
            <a:endParaRPr lang="zh-CN" altLang="en-US" sz="7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n-lt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</Words>
  <Application>Microsoft Office PowerPoint</Application>
  <PresentationFormat>全屏显示(4:3)</PresentationFormat>
  <Paragraphs>12</Paragraphs>
  <Slides>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7" baseType="lpstr">
      <vt:lpstr>Kozuka Gothic Pro H</vt:lpstr>
      <vt:lpstr>Malgun Gothic</vt:lpstr>
      <vt:lpstr>方正大黑简体</vt:lpstr>
      <vt:lpstr>黑体</vt:lpstr>
      <vt:lpstr>宋体</vt:lpstr>
      <vt:lpstr>微软雅黑</vt:lpstr>
      <vt:lpstr>Arial</vt:lpstr>
      <vt:lpstr>Arial Black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2016-01-15T00:46:00Z</dcterms:created>
  <dcterms:modified xsi:type="dcterms:W3CDTF">2023-01-17T00:57:09Z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D3899CA9C5BD4378A9D808E31A625150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