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74" r:id="rId4"/>
    <p:sldId id="257" r:id="rId5"/>
    <p:sldId id="260" r:id="rId6"/>
    <p:sldId id="261" r:id="rId7"/>
    <p:sldId id="262" r:id="rId8"/>
    <p:sldId id="267" r:id="rId9"/>
    <p:sldId id="263" r:id="rId10"/>
    <p:sldId id="266" r:id="rId11"/>
    <p:sldId id="279" r:id="rId12"/>
    <p:sldId id="259" r:id="rId13"/>
    <p:sldId id="264" r:id="rId14"/>
    <p:sldId id="265" r:id="rId15"/>
    <p:sldId id="280" r:id="rId16"/>
    <p:sldId id="268" r:id="rId17"/>
    <p:sldId id="273" r:id="rId18"/>
    <p:sldId id="269" r:id="rId19"/>
    <p:sldId id="270" r:id="rId20"/>
    <p:sldId id="271" r:id="rId21"/>
    <p:sldId id="281" r:id="rId22"/>
    <p:sldId id="272" r:id="rId23"/>
    <p:sldId id="275" r:id="rId24"/>
    <p:sldId id="278" r:id="rId25"/>
    <p:sldId id="276" r:id="rId26"/>
    <p:sldId id="277" r:id="rId27"/>
    <p:sldId id="282" r:id="rId28"/>
  </p:sldIdLst>
  <p:sldSz cx="12192000" cy="6858000"/>
  <p:notesSz cx="6858000" cy="9144000"/>
  <p:embeddedFontLst>
    <p:embeddedFont>
      <p:font typeface="Tahoma" panose="020B0604030504040204" pitchFamily="34" charset="0"/>
      <p:regular r:id="rId30"/>
      <p:bold r:id="rId31"/>
    </p:embeddedFont>
    <p:embeddedFont>
      <p:font typeface="微软雅黑" panose="020B0503020204020204" pitchFamily="34" charset="-122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Impact" panose="020B0806030902050204" pitchFamily="34" charset="0"/>
      <p:regular r:id="rId38"/>
    </p:embeddedFont>
    <p:embeddedFont>
      <p:font typeface="Helvetica" panose="020B0604020202020204" pitchFamily="34" charset="0"/>
      <p:regular r:id="rId39"/>
      <p:bold r:id="rId40"/>
      <p:italic r:id="rId41"/>
      <p:boldItalic r:id="rId42"/>
    </p:embeddedFont>
    <p:embeddedFont>
      <p:font typeface="方正兰亭超细黑简体" panose="02010600030101010101" charset="-122"/>
      <p:regular r:id="rId43"/>
    </p:embeddedFont>
    <p:embeddedFont>
      <p:font typeface="方正舒体" panose="02010601030101010101" pitchFamily="2" charset="-122"/>
      <p:regular r:id="rId44"/>
    </p:embeddedFont>
    <p:embeddedFont>
      <p:font typeface="Microsoft YaHei UI" panose="020B0503020204020204" pitchFamily="34" charset="-122"/>
      <p:regular r:id="rId45"/>
      <p:bold r:id="rId46"/>
    </p:embeddedFont>
    <p:embeddedFont>
      <p:font typeface="Agency FB" panose="020B0503020202020204" pitchFamily="34" charset="0"/>
      <p:regular r:id="rId47"/>
      <p:bold r:id="rId48"/>
    </p:embeddedFont>
    <p:embeddedFont>
      <p:font typeface="Verdana" panose="020B0604030504040204" pitchFamily="34" charset="0"/>
      <p:regular r:id="rId49"/>
      <p:bold r:id="rId50"/>
      <p:italic r:id="rId51"/>
      <p:boldItalic r:id="rId52"/>
    </p:embeddedFont>
    <p:embeddedFont>
      <p:font typeface="Malgun Gothic" panose="020B0503020000020004" pitchFamily="34" charset="-127"/>
      <p:regular r:id="rId53"/>
      <p:bold r:id="rId54"/>
    </p:embeddedFont>
    <p:embeddedFont>
      <p:font typeface="Gulim" panose="02010600030101010101" charset="-127"/>
      <p:regular r:id="rId55"/>
    </p:embeddedFont>
    <p:embeddedFont>
      <p:font typeface="Kristen ITC" panose="03050502040202030202" pitchFamily="66" charset="0"/>
      <p:regular r:id="rId56"/>
    </p:embeddedFont>
    <p:embeddedFont>
      <p:font typeface="Calibri Light" panose="020F0302020204030204" pitchFamily="34" charset="0"/>
      <p:regular r:id="rId57"/>
      <p:italic r:id="rId5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664C"/>
    <a:srgbClr val="67A78E"/>
    <a:srgbClr val="389A84"/>
    <a:srgbClr val="B5C7C4"/>
    <a:srgbClr val="AEC2BE"/>
    <a:srgbClr val="F5FAF8"/>
    <a:srgbClr val="A56951"/>
    <a:srgbClr val="7CB39E"/>
    <a:srgbClr val="05491A"/>
    <a:srgbClr val="F9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415" autoAdjust="0"/>
  </p:normalViewPr>
  <p:slideViewPr>
    <p:cSldViewPr snapToGrid="0">
      <p:cViewPr varScale="1">
        <p:scale>
          <a:sx n="101" d="100"/>
          <a:sy n="101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font" Target="fonts/font2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font" Target="fonts/font24.fntdata"/><Relationship Id="rId58" Type="http://schemas.openxmlformats.org/officeDocument/2006/relationships/font" Target="fonts/font29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font" Target="fonts/font27.fntdata"/><Relationship Id="rId8" Type="http://schemas.openxmlformats.org/officeDocument/2006/relationships/slide" Target="slides/slide7.xml"/><Relationship Id="rId51" Type="http://schemas.openxmlformats.org/officeDocument/2006/relationships/font" Target="fonts/font2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54" Type="http://schemas.openxmlformats.org/officeDocument/2006/relationships/font" Target="fonts/font25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openxmlformats.org/officeDocument/2006/relationships/font" Target="fonts/font28.fntdata"/><Relationship Id="rId10" Type="http://schemas.openxmlformats.org/officeDocument/2006/relationships/slide" Target="slides/slide9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1135380"/>
            <a:ext cx="1759585" cy="3209290"/>
          </a:xfrm>
          <a:prstGeom prst="rect">
            <a:avLst/>
          </a:prstGeom>
          <a:noFill/>
          <a:ln>
            <a:solidFill>
              <a:srgbClr val="67A78E">
                <a:alpha val="37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950595" y="1341755"/>
            <a:ext cx="3231515" cy="2777490"/>
          </a:xfrm>
          <a:prstGeom prst="rect">
            <a:avLst/>
          </a:prstGeom>
          <a:solidFill>
            <a:srgbClr val="F5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214110" y="2769747"/>
            <a:ext cx="5490182" cy="3516118"/>
            <a:chOff x="4649" y="1685"/>
            <a:chExt cx="10418" cy="6671"/>
          </a:xfrm>
        </p:grpSpPr>
        <p:pic>
          <p:nvPicPr>
            <p:cNvPr id="4" name="图片 3" descr="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9657" y="4548"/>
              <a:ext cx="2755" cy="3808"/>
            </a:xfrm>
            <a:prstGeom prst="rect">
              <a:avLst/>
            </a:prstGeom>
          </p:spPr>
        </p:pic>
        <p:pic>
          <p:nvPicPr>
            <p:cNvPr id="5" name="图片 4" descr="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flipH="1">
              <a:off x="6988" y="5611"/>
              <a:ext cx="2207" cy="2617"/>
            </a:xfrm>
            <a:prstGeom prst="rect">
              <a:avLst/>
            </a:prstGeom>
          </p:spPr>
        </p:pic>
        <p:pic>
          <p:nvPicPr>
            <p:cNvPr id="6" name="图片 5" descr="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flipH="1">
              <a:off x="12411" y="1685"/>
              <a:ext cx="2656" cy="6543"/>
            </a:xfrm>
            <a:prstGeom prst="rect">
              <a:avLst/>
            </a:prstGeom>
          </p:spPr>
        </p:pic>
        <p:pic>
          <p:nvPicPr>
            <p:cNvPr id="7" name="图片 6" descr="4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flipH="1">
              <a:off x="4649" y="5970"/>
              <a:ext cx="1492" cy="2258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891540" y="1265555"/>
            <a:ext cx="35915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9600">
                <a:solidFill>
                  <a:srgbClr val="389A84"/>
                </a:solidFill>
                <a:latin typeface="微软雅黑" panose="020B0503020204020204" charset="-122"/>
                <a:ea typeface="微软雅黑" panose="020B0503020204020204" charset="-122"/>
              </a:rPr>
              <a:t>20XX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91540" y="2680970"/>
            <a:ext cx="75742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4000" b="1" noProof="0" dirty="0">
                <a:ln>
                  <a:noFill/>
                </a:ln>
                <a:solidFill>
                  <a:srgbClr val="67A78E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仙人球清新</a:t>
            </a:r>
            <a:r>
              <a:rPr lang="zh-CN" altLang="en-US" sz="4000" noProof="0" dirty="0">
                <a:ln>
                  <a:noFill/>
                </a:ln>
                <a:solidFill>
                  <a:srgbClr val="67A78E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总结汇报</a:t>
            </a:r>
            <a:r>
              <a:rPr lang="en-US" altLang="zh-CN" sz="4000" noProof="0" dirty="0">
                <a:ln>
                  <a:noFill/>
                </a:ln>
                <a:solidFill>
                  <a:srgbClr val="67A78E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PPT</a:t>
            </a:r>
            <a:r>
              <a:rPr lang="zh-CN" altLang="en-US" sz="4000" noProof="0" dirty="0">
                <a:ln>
                  <a:noFill/>
                </a:ln>
                <a:solidFill>
                  <a:srgbClr val="67A78E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模板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02335" y="3333750"/>
            <a:ext cx="65328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noProof="0" dirty="0">
                <a:ln>
                  <a:noFill/>
                </a:ln>
                <a:solidFill>
                  <a:srgbClr val="67A78E"/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  ADD YOUR TEXT HERE</a:t>
            </a:r>
            <a:endParaRPr lang="en-US" altLang="zh-CN" sz="1000" noProof="0" dirty="0">
              <a:ln>
                <a:noFill/>
              </a:ln>
              <a:solidFill>
                <a:srgbClr val="67A78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方正舒体" panose="02010601030101010101" pitchFamily="2" charset="-122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953135" y="3659502"/>
            <a:ext cx="3779520" cy="584554"/>
            <a:chOff x="1690" y="5860"/>
            <a:chExt cx="5952" cy="892"/>
          </a:xfrm>
        </p:grpSpPr>
        <p:sp>
          <p:nvSpPr>
            <p:cNvPr id="13" name="文本框 12"/>
            <p:cNvSpPr txBox="1"/>
            <p:nvPr/>
          </p:nvSpPr>
          <p:spPr>
            <a:xfrm>
              <a:off x="1690" y="5860"/>
              <a:ext cx="2220" cy="51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67A78E"/>
                  </a:solidFill>
                  <a:latin typeface="方正兰亭超细黑简体" panose="03000509000000000000" charset="-122"/>
                  <a:ea typeface="方正兰亭超细黑简体" panose="03000509000000000000" charset="-122"/>
                  <a:sym typeface="+mn-ea"/>
                </a:rPr>
                <a:t>部门：销售部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100" y="5860"/>
              <a:ext cx="2542" cy="89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600" b="1" smtClean="0">
                  <a:solidFill>
                    <a:srgbClr val="67A78E"/>
                  </a:solidFill>
                  <a:latin typeface="方正兰亭超细黑简体" panose="03000509000000000000" charset="-122"/>
                  <a:ea typeface="方正兰亭超细黑简体" panose="03000509000000000000" charset="-122"/>
                  <a:sym typeface="+mn-ea"/>
                </a:rPr>
                <a:t>汇报人：</a:t>
              </a:r>
              <a:r>
                <a:rPr lang="en-US" altLang="zh-CN" sz="1600" b="1" smtClean="0">
                  <a:solidFill>
                    <a:srgbClr val="67A78E"/>
                  </a:solidFill>
                  <a:latin typeface="方正兰亭超细黑简体" panose="03000509000000000000" charset="-122"/>
                  <a:ea typeface="方正兰亭超细黑简体" panose="03000509000000000000" charset="-122"/>
                  <a:sym typeface="+mn-ea"/>
                </a:rPr>
                <a:t>PPT818</a:t>
              </a:r>
              <a:endParaRPr lang="en-US" altLang="zh-CN" sz="1600" b="1" dirty="0" smtClean="0">
                <a:solidFill>
                  <a:srgbClr val="67A78E"/>
                </a:solidFill>
                <a:latin typeface="方正兰亭超细黑简体" panose="03000509000000000000" charset="-122"/>
                <a:ea typeface="方正兰亭超细黑简体" panose="03000509000000000000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10410" y="-381000"/>
            <a:ext cx="1340485" cy="8336915"/>
          </a:xfrm>
          <a:prstGeom prst="rect">
            <a:avLst/>
          </a:prstGeom>
          <a:solidFill>
            <a:srgbClr val="67A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1603375" y="4479925"/>
            <a:ext cx="981075" cy="241871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166112" y="5113081"/>
            <a:ext cx="1291666" cy="1785559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2981325" y="5840177"/>
            <a:ext cx="699516" cy="105876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07050" y="1733550"/>
            <a:ext cx="55975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607050" y="1378585"/>
            <a:ext cx="4506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pitchFamily="2" charset="-122"/>
              </a:rPr>
              <a:t>ADD YOUR TEXT HERE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4598670" y="1400175"/>
            <a:ext cx="732155" cy="732155"/>
          </a:xfrm>
          <a:prstGeom prst="roundRect">
            <a:avLst/>
          </a:prstGeom>
          <a:noFill/>
          <a:ln w="3175">
            <a:solidFill>
              <a:srgbClr val="17664C">
                <a:alpha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587875" y="1380490"/>
            <a:ext cx="69532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400" noProof="0" dirty="0">
                <a:ln>
                  <a:noFill/>
                </a:ln>
                <a:solidFill>
                  <a:srgbClr val="17664C"/>
                </a:solidFill>
                <a:uLnTx/>
                <a:uFillTx/>
                <a:latin typeface="Impact" panose="020B0806030902050204" charset="0"/>
                <a:ea typeface="方正舒体" panose="02010601030101010101" pitchFamily="2" charset="-122"/>
                <a:sym typeface="+mn-ea"/>
              </a:rPr>
              <a:t>01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607050" y="3229610"/>
            <a:ext cx="55975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07050" y="2874645"/>
            <a:ext cx="4506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pitchFamily="2" charset="-122"/>
              </a:rPr>
              <a:t>ADD YOUR TEXT HERE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4598670" y="2896235"/>
            <a:ext cx="732155" cy="732155"/>
          </a:xfrm>
          <a:prstGeom prst="roundRect">
            <a:avLst/>
          </a:prstGeom>
          <a:noFill/>
          <a:ln w="3175">
            <a:solidFill>
              <a:srgbClr val="67A78E">
                <a:alpha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587875" y="2876550"/>
            <a:ext cx="76327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400" noProof="0" dirty="0">
                <a:ln>
                  <a:noFill/>
                </a:ln>
                <a:solidFill>
                  <a:srgbClr val="67A78E"/>
                </a:solidFill>
                <a:uLnTx/>
                <a:uFillTx/>
                <a:latin typeface="Impact" panose="020B0806030902050204" charset="0"/>
                <a:ea typeface="方正舒体" panose="02010601030101010101" pitchFamily="2" charset="-122"/>
                <a:sym typeface="+mn-ea"/>
              </a:rPr>
              <a:t>02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607050" y="4888865"/>
            <a:ext cx="55975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607050" y="4533900"/>
            <a:ext cx="4506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pitchFamily="2" charset="-122"/>
              </a:rPr>
              <a:t>ADD YOUR TEXT HERE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4598670" y="4555490"/>
            <a:ext cx="732155" cy="732155"/>
          </a:xfrm>
          <a:prstGeom prst="roundRect">
            <a:avLst/>
          </a:prstGeom>
          <a:noFill/>
          <a:ln w="3175">
            <a:solidFill>
              <a:srgbClr val="17664C">
                <a:alpha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572000" y="4551680"/>
            <a:ext cx="77914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400" noProof="0" dirty="0">
                <a:ln>
                  <a:noFill/>
                </a:ln>
                <a:solidFill>
                  <a:srgbClr val="17664C"/>
                </a:solidFill>
                <a:uLnTx/>
                <a:uFillTx/>
                <a:latin typeface="Impact" panose="020B0806030902050204" charset="0"/>
                <a:ea typeface="方正舒体" panose="02010601030101010101" pitchFamily="2" charset="-122"/>
                <a:sym typeface="+mn-ea"/>
              </a:rPr>
              <a:t>03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583680" y="3233420"/>
            <a:ext cx="4884420" cy="3128010"/>
            <a:chOff x="4649" y="1685"/>
            <a:chExt cx="10418" cy="6671"/>
          </a:xfrm>
        </p:grpSpPr>
        <p:pic>
          <p:nvPicPr>
            <p:cNvPr id="4" name="图片 3" descr="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flipH="1">
              <a:off x="9657" y="4548"/>
              <a:ext cx="2755" cy="3808"/>
            </a:xfrm>
            <a:prstGeom prst="rect">
              <a:avLst/>
            </a:prstGeom>
          </p:spPr>
        </p:pic>
        <p:pic>
          <p:nvPicPr>
            <p:cNvPr id="5" name="图片 4" descr="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6988" y="5611"/>
              <a:ext cx="2207" cy="2617"/>
            </a:xfrm>
            <a:prstGeom prst="rect">
              <a:avLst/>
            </a:prstGeom>
          </p:spPr>
        </p:pic>
        <p:pic>
          <p:nvPicPr>
            <p:cNvPr id="6" name="图片 5" descr="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flipH="1">
              <a:off x="12411" y="1685"/>
              <a:ext cx="2656" cy="6543"/>
            </a:xfrm>
            <a:prstGeom prst="rect">
              <a:avLst/>
            </a:prstGeom>
          </p:spPr>
        </p:pic>
        <p:pic>
          <p:nvPicPr>
            <p:cNvPr id="7" name="图片 6" descr="4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flipH="1">
              <a:off x="4649" y="5970"/>
              <a:ext cx="1492" cy="2258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-111760" y="1282065"/>
            <a:ext cx="1759585" cy="2875915"/>
          </a:xfrm>
          <a:prstGeom prst="rect">
            <a:avLst/>
          </a:prstGeom>
          <a:noFill/>
          <a:ln>
            <a:solidFill>
              <a:srgbClr val="67A78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950595" y="1557020"/>
            <a:ext cx="3231515" cy="2272030"/>
          </a:xfrm>
          <a:prstGeom prst="rect">
            <a:avLst/>
          </a:prstGeom>
          <a:solidFill>
            <a:srgbClr val="F5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91540" y="1483360"/>
            <a:ext cx="204406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8800">
                <a:solidFill>
                  <a:srgbClr val="389A84"/>
                </a:solidFill>
                <a:latin typeface="Kristen ITC" panose="03050502040202030202" charset="0"/>
                <a:ea typeface="微软雅黑" panose="020B0503020204020204" charset="-122"/>
              </a:rPr>
              <a:t>02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91540" y="2755265"/>
            <a:ext cx="75742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4000" noProof="0" dirty="0">
                <a:ln>
                  <a:noFill/>
                </a:ln>
                <a:solidFill>
                  <a:srgbClr val="579195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单击此处输入您的文本</a:t>
            </a:r>
            <a:endParaRPr lang="zh-CN" altLang="en-US" sz="4000" noProof="0" dirty="0">
              <a:ln>
                <a:noFill/>
              </a:ln>
              <a:solidFill>
                <a:srgbClr val="67A78E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06145" y="3424555"/>
            <a:ext cx="519239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noProof="0" dirty="0">
                <a:ln>
                  <a:noFill/>
                </a:ln>
                <a:solidFill>
                  <a:srgbClr val="67A78E"/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  ADD YOUR TEXT HERE.ADD YOUR TEXT HERE  ADD YOUR TEXT HERE.</a:t>
            </a:r>
            <a:endParaRPr lang="en-US" altLang="zh-CN" sz="1000" noProof="0" dirty="0">
              <a:ln>
                <a:noFill/>
              </a:ln>
              <a:solidFill>
                <a:srgbClr val="67A78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方正舒体" panose="02010601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37"/>
          <p:cNvGrpSpPr/>
          <p:nvPr/>
        </p:nvGrpSpPr>
        <p:grpSpPr>
          <a:xfrm>
            <a:off x="4881412" y="1399564"/>
            <a:ext cx="4043492" cy="2205291"/>
            <a:chOff x="4881345" y="2060620"/>
            <a:chExt cx="4043713" cy="2205412"/>
          </a:xfrm>
          <a:solidFill>
            <a:srgbClr val="17664C"/>
          </a:solidFill>
        </p:grpSpPr>
        <p:sp>
          <p:nvSpPr>
            <p:cNvPr id="24" name="Isosceles Triangle 5"/>
            <p:cNvSpPr/>
            <p:nvPr/>
          </p:nvSpPr>
          <p:spPr>
            <a:xfrm>
              <a:off x="4881345" y="2060620"/>
              <a:ext cx="4043713" cy="22054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81346" tIns="412096" rIns="481346" bIns="412096" numCol="1" spcCol="1270" anchor="ctr" anchorCtr="0">
              <a:noAutofit/>
            </a:bodyPr>
            <a:lstStyle/>
            <a:p>
              <a:pPr algn="ctr" defTabSz="2177415">
                <a:lnSpc>
                  <a:spcPct val="90000"/>
                </a:lnSpc>
                <a:spcAft>
                  <a:spcPct val="35000"/>
                </a:spcAft>
              </a:pPr>
              <a:endParaRPr lang="en-US" sz="4170">
                <a:cs typeface="+mn-ea"/>
                <a:sym typeface="+mn-lt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78045" y="2994681"/>
              <a:ext cx="850311" cy="5588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35" dirty="0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</a:p>
          </p:txBody>
        </p:sp>
      </p:grpSp>
      <p:grpSp>
        <p:nvGrpSpPr>
          <p:cNvPr id="26" name="Group 35"/>
          <p:cNvGrpSpPr/>
          <p:nvPr/>
        </p:nvGrpSpPr>
        <p:grpSpPr>
          <a:xfrm>
            <a:off x="1271179" y="1932790"/>
            <a:ext cx="3065798" cy="1672064"/>
            <a:chOff x="1270914" y="2593875"/>
            <a:chExt cx="3065966" cy="1672156"/>
          </a:xfrm>
          <a:solidFill>
            <a:srgbClr val="A56951"/>
          </a:solidFill>
        </p:grpSpPr>
        <p:sp>
          <p:nvSpPr>
            <p:cNvPr id="27" name="Isosceles Triangle 3"/>
            <p:cNvSpPr/>
            <p:nvPr/>
          </p:nvSpPr>
          <p:spPr>
            <a:xfrm>
              <a:off x="1270914" y="2593875"/>
              <a:ext cx="3065966" cy="1672156"/>
            </a:xfrm>
            <a:prstGeom prst="triangle">
              <a:avLst/>
            </a:prstGeom>
            <a:solidFill>
              <a:srgbClr val="17664C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81346" tIns="412096" rIns="481346" bIns="412096" numCol="1" spcCol="1270" anchor="ctr" anchorCtr="0">
              <a:noAutofit/>
            </a:bodyPr>
            <a:lstStyle/>
            <a:p>
              <a:pPr algn="ctr" defTabSz="2177415">
                <a:lnSpc>
                  <a:spcPct val="90000"/>
                </a:lnSpc>
                <a:spcAft>
                  <a:spcPct val="35000"/>
                </a:spcAft>
              </a:pPr>
              <a:endParaRPr lang="en-US" sz="4170">
                <a:cs typeface="+mn-ea"/>
                <a:sym typeface="+mn-lt"/>
              </a:endParaRPr>
            </a:p>
          </p:txBody>
        </p:sp>
        <p:sp>
          <p:nvSpPr>
            <p:cNvPr id="28" name="TextBox 8"/>
            <p:cNvSpPr txBox="1"/>
            <p:nvPr/>
          </p:nvSpPr>
          <p:spPr>
            <a:xfrm>
              <a:off x="2332658" y="3337619"/>
              <a:ext cx="850312" cy="558831"/>
            </a:xfrm>
            <a:prstGeom prst="rect">
              <a:avLst/>
            </a:prstGeom>
            <a:solidFill>
              <a:srgbClr val="17664C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35" dirty="0">
                  <a:solidFill>
                    <a:schemeClr val="bg1"/>
                  </a:solidFill>
                  <a:cs typeface="+mn-ea"/>
                  <a:sym typeface="+mn-lt"/>
                </a:rPr>
                <a:t>40%</a:t>
              </a:r>
            </a:p>
          </p:txBody>
        </p:sp>
      </p:grpSp>
      <p:grpSp>
        <p:nvGrpSpPr>
          <p:cNvPr id="29" name="Group 38"/>
          <p:cNvGrpSpPr/>
          <p:nvPr/>
        </p:nvGrpSpPr>
        <p:grpSpPr>
          <a:xfrm>
            <a:off x="8053108" y="2374271"/>
            <a:ext cx="2256323" cy="1230583"/>
            <a:chOff x="8053215" y="3035381"/>
            <a:chExt cx="2256447" cy="1230650"/>
          </a:xfrm>
          <a:solidFill>
            <a:srgbClr val="A11417"/>
          </a:solidFill>
        </p:grpSpPr>
        <p:sp>
          <p:nvSpPr>
            <p:cNvPr id="30" name="Isosceles Triangle 6"/>
            <p:cNvSpPr/>
            <p:nvPr/>
          </p:nvSpPr>
          <p:spPr>
            <a:xfrm>
              <a:off x="8053215" y="3035381"/>
              <a:ext cx="2256447" cy="1230650"/>
            </a:xfrm>
            <a:prstGeom prst="triangle">
              <a:avLst/>
            </a:prstGeom>
            <a:solidFill>
              <a:srgbClr val="67A78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81346" tIns="412096" rIns="481346" bIns="412096" numCol="1" spcCol="1270" anchor="ctr" anchorCtr="0">
              <a:noAutofit/>
            </a:bodyPr>
            <a:lstStyle/>
            <a:p>
              <a:pPr algn="ctr" defTabSz="2177415">
                <a:lnSpc>
                  <a:spcPct val="90000"/>
                </a:lnSpc>
                <a:spcAft>
                  <a:spcPct val="35000"/>
                </a:spcAft>
              </a:pPr>
              <a:endParaRPr lang="en-US" sz="4170">
                <a:cs typeface="+mn-ea"/>
                <a:sym typeface="+mn-lt"/>
              </a:endParaRPr>
            </a:p>
          </p:txBody>
        </p:sp>
        <p:sp>
          <p:nvSpPr>
            <p:cNvPr id="31" name="TextBox 9"/>
            <p:cNvSpPr txBox="1"/>
            <p:nvPr/>
          </p:nvSpPr>
          <p:spPr>
            <a:xfrm>
              <a:off x="8881067" y="3511605"/>
              <a:ext cx="600743" cy="383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95" dirty="0">
                  <a:solidFill>
                    <a:schemeClr val="bg1"/>
                  </a:solidFill>
                  <a:cs typeface="+mn-ea"/>
                  <a:sym typeface="+mn-lt"/>
                </a:rPr>
                <a:t>35%</a:t>
              </a:r>
            </a:p>
          </p:txBody>
        </p:sp>
      </p:grpSp>
      <p:grpSp>
        <p:nvGrpSpPr>
          <p:cNvPr id="32" name="Group 36"/>
          <p:cNvGrpSpPr/>
          <p:nvPr/>
        </p:nvGrpSpPr>
        <p:grpSpPr>
          <a:xfrm>
            <a:off x="3496884" y="2374106"/>
            <a:ext cx="2235667" cy="1219317"/>
            <a:chOff x="3496741" y="3046647"/>
            <a:chExt cx="2235790" cy="1219384"/>
          </a:xfrm>
          <a:solidFill>
            <a:srgbClr val="008C8A"/>
          </a:solidFill>
        </p:grpSpPr>
        <p:sp>
          <p:nvSpPr>
            <p:cNvPr id="33" name="Isosceles Triangle 4"/>
            <p:cNvSpPr/>
            <p:nvPr/>
          </p:nvSpPr>
          <p:spPr>
            <a:xfrm>
              <a:off x="3496741" y="3046647"/>
              <a:ext cx="2235790" cy="1219384"/>
            </a:xfrm>
            <a:prstGeom prst="triangle">
              <a:avLst/>
            </a:prstGeom>
            <a:solidFill>
              <a:srgbClr val="389A8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81346" tIns="412096" rIns="481346" bIns="412096" numCol="1" spcCol="1270" anchor="ctr" anchorCtr="0">
              <a:noAutofit/>
            </a:bodyPr>
            <a:lstStyle/>
            <a:p>
              <a:pPr algn="ctr" defTabSz="2177415">
                <a:lnSpc>
                  <a:spcPct val="90000"/>
                </a:lnSpc>
                <a:spcAft>
                  <a:spcPct val="35000"/>
                </a:spcAft>
              </a:pPr>
              <a:endParaRPr lang="en-US" sz="4170">
                <a:cs typeface="+mn-ea"/>
                <a:sym typeface="+mn-lt"/>
              </a:endParaRPr>
            </a:p>
          </p:txBody>
        </p:sp>
        <p:sp>
          <p:nvSpPr>
            <p:cNvPr id="34" name="TextBox 10"/>
            <p:cNvSpPr txBox="1"/>
            <p:nvPr/>
          </p:nvSpPr>
          <p:spPr>
            <a:xfrm>
              <a:off x="4314264" y="3429953"/>
              <a:ext cx="600743" cy="383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95" dirty="0">
                  <a:solidFill>
                    <a:schemeClr val="bg1"/>
                  </a:solidFill>
                  <a:cs typeface="+mn-ea"/>
                  <a:sym typeface="+mn-lt"/>
                </a:rPr>
                <a:t>35%</a:t>
              </a:r>
            </a:p>
          </p:txBody>
        </p:sp>
      </p:grpSp>
      <p:cxnSp>
        <p:nvCxnSpPr>
          <p:cNvPr id="39" name="Straight Connector 15"/>
          <p:cNvCxnSpPr/>
          <p:nvPr/>
        </p:nvCxnSpPr>
        <p:spPr>
          <a:xfrm>
            <a:off x="335" y="3604854"/>
            <a:ext cx="12191331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23"/>
          <p:cNvSpPr txBox="1"/>
          <p:nvPr/>
        </p:nvSpPr>
        <p:spPr>
          <a:xfrm>
            <a:off x="1885315" y="4910455"/>
            <a:ext cx="2512695" cy="62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5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5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55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TextBox 24"/>
          <p:cNvSpPr txBox="1"/>
          <p:nvPr/>
        </p:nvSpPr>
        <p:spPr>
          <a:xfrm>
            <a:off x="1877169" y="4573980"/>
            <a:ext cx="1929765" cy="323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510" b="1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510" b="1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ea typeface="方正舒体" panose="02010601030101010101" pitchFamily="2" charset="-122"/>
              <a:cs typeface="+mn-ea"/>
              <a:sym typeface="+mn-ea"/>
            </a:endParaRPr>
          </a:p>
        </p:txBody>
      </p:sp>
      <p:sp>
        <p:nvSpPr>
          <p:cNvPr id="67" name="TextBox 23"/>
          <p:cNvSpPr txBox="1"/>
          <p:nvPr/>
        </p:nvSpPr>
        <p:spPr>
          <a:xfrm>
            <a:off x="5340985" y="4910455"/>
            <a:ext cx="2512695" cy="62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5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5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55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Box 24"/>
          <p:cNvSpPr txBox="1"/>
          <p:nvPr/>
        </p:nvSpPr>
        <p:spPr>
          <a:xfrm>
            <a:off x="5332626" y="4573980"/>
            <a:ext cx="1929765" cy="323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510" b="1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510" b="1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ea typeface="方正舒体" panose="02010601030101010101" pitchFamily="2" charset="-122"/>
              <a:cs typeface="+mn-ea"/>
              <a:sym typeface="+mn-ea"/>
            </a:endParaRPr>
          </a:p>
        </p:txBody>
      </p:sp>
      <p:sp>
        <p:nvSpPr>
          <p:cNvPr id="69" name="TextBox 23"/>
          <p:cNvSpPr txBox="1"/>
          <p:nvPr/>
        </p:nvSpPr>
        <p:spPr>
          <a:xfrm>
            <a:off x="8677275" y="4910455"/>
            <a:ext cx="2512695" cy="62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5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5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55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TextBox 24"/>
          <p:cNvSpPr txBox="1"/>
          <p:nvPr/>
        </p:nvSpPr>
        <p:spPr>
          <a:xfrm>
            <a:off x="8669307" y="4573980"/>
            <a:ext cx="1929765" cy="323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510" b="1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1510" b="1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ea typeface="方正舒体" panose="02010601030101010101" pitchFamily="2" charset="-122"/>
              <a:cs typeface="+mn-ea"/>
              <a:sym typeface="+mn-ea"/>
            </a:endParaRPr>
          </a:p>
        </p:txBody>
      </p:sp>
      <p:sp>
        <p:nvSpPr>
          <p:cNvPr id="47" name="Oval 46"/>
          <p:cNvSpPr/>
          <p:nvPr/>
        </p:nvSpPr>
        <p:spPr>
          <a:xfrm flipH="1">
            <a:off x="4742843" y="4540209"/>
            <a:ext cx="548204" cy="548202"/>
          </a:xfrm>
          <a:prstGeom prst="ellipse">
            <a:avLst/>
          </a:prstGeom>
          <a:solidFill>
            <a:srgbClr val="389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Oval 49"/>
          <p:cNvSpPr/>
          <p:nvPr/>
        </p:nvSpPr>
        <p:spPr>
          <a:xfrm flipH="1">
            <a:off x="1271113" y="4557110"/>
            <a:ext cx="548204" cy="548202"/>
          </a:xfrm>
          <a:prstGeom prst="ellipse">
            <a:avLst/>
          </a:prstGeom>
          <a:solidFill>
            <a:srgbClr val="176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任意多边形 55"/>
          <p:cNvSpPr/>
          <p:nvPr/>
        </p:nvSpPr>
        <p:spPr>
          <a:xfrm>
            <a:off x="1433575" y="4731280"/>
            <a:ext cx="244926" cy="183531"/>
          </a:xfrm>
          <a:custGeom>
            <a:avLst/>
            <a:gdLst/>
            <a:ahLst/>
            <a:cxnLst/>
            <a:rect l="l" t="t" r="r" b="b"/>
            <a:pathLst>
              <a:path w="239698" h="179614">
                <a:moveTo>
                  <a:pt x="89807" y="97971"/>
                </a:moveTo>
                <a:lnTo>
                  <a:pt x="228600" y="97971"/>
                </a:lnTo>
                <a:cubicBezTo>
                  <a:pt x="231491" y="97971"/>
                  <a:pt x="234064" y="98524"/>
                  <a:pt x="236317" y="99630"/>
                </a:cubicBezTo>
                <a:cubicBezTo>
                  <a:pt x="238571" y="100735"/>
                  <a:pt x="239698" y="102564"/>
                  <a:pt x="239698" y="105115"/>
                </a:cubicBezTo>
                <a:cubicBezTo>
                  <a:pt x="239698" y="107752"/>
                  <a:pt x="238380" y="110558"/>
                  <a:pt x="235743" y="113535"/>
                </a:cubicBezTo>
                <a:lnTo>
                  <a:pt x="192881" y="164051"/>
                </a:lnTo>
                <a:cubicBezTo>
                  <a:pt x="189224" y="168388"/>
                  <a:pt x="184100" y="172067"/>
                  <a:pt x="177509" y="175086"/>
                </a:cubicBezTo>
                <a:cubicBezTo>
                  <a:pt x="170918" y="178105"/>
                  <a:pt x="164816" y="179614"/>
                  <a:pt x="159203" y="179614"/>
                </a:cubicBezTo>
                <a:lnTo>
                  <a:pt x="20410" y="179614"/>
                </a:lnTo>
                <a:cubicBezTo>
                  <a:pt x="17519" y="179614"/>
                  <a:pt x="14946" y="179061"/>
                  <a:pt x="12693" y="177956"/>
                </a:cubicBezTo>
                <a:cubicBezTo>
                  <a:pt x="10439" y="176850"/>
                  <a:pt x="9312" y="175022"/>
                  <a:pt x="9312" y="172470"/>
                </a:cubicBezTo>
                <a:cubicBezTo>
                  <a:pt x="9312" y="169834"/>
                  <a:pt x="10630" y="167028"/>
                  <a:pt x="13267" y="164051"/>
                </a:cubicBezTo>
                <a:lnTo>
                  <a:pt x="56129" y="113535"/>
                </a:lnTo>
                <a:cubicBezTo>
                  <a:pt x="59786" y="109197"/>
                  <a:pt x="64910" y="105519"/>
                  <a:pt x="71501" y="102500"/>
                </a:cubicBezTo>
                <a:cubicBezTo>
                  <a:pt x="78092" y="99481"/>
                  <a:pt x="84194" y="97971"/>
                  <a:pt x="89807" y="97971"/>
                </a:cubicBezTo>
                <a:close/>
                <a:moveTo>
                  <a:pt x="28575" y="0"/>
                </a:moveTo>
                <a:lnTo>
                  <a:pt x="69396" y="0"/>
                </a:lnTo>
                <a:cubicBezTo>
                  <a:pt x="77220" y="0"/>
                  <a:pt x="83939" y="2806"/>
                  <a:pt x="89552" y="8419"/>
                </a:cubicBezTo>
                <a:cubicBezTo>
                  <a:pt x="95165" y="14032"/>
                  <a:pt x="97971" y="20751"/>
                  <a:pt x="97971" y="28575"/>
                </a:cubicBezTo>
                <a:lnTo>
                  <a:pt x="97971" y="32657"/>
                </a:lnTo>
                <a:lnTo>
                  <a:pt x="167367" y="32657"/>
                </a:lnTo>
                <a:cubicBezTo>
                  <a:pt x="175192" y="32657"/>
                  <a:pt x="181910" y="35464"/>
                  <a:pt x="187523" y="41077"/>
                </a:cubicBezTo>
                <a:cubicBezTo>
                  <a:pt x="193136" y="46689"/>
                  <a:pt x="195942" y="53408"/>
                  <a:pt x="195942" y="61232"/>
                </a:cubicBezTo>
                <a:lnTo>
                  <a:pt x="195942" y="81643"/>
                </a:lnTo>
                <a:lnTo>
                  <a:pt x="89807" y="81643"/>
                </a:lnTo>
                <a:cubicBezTo>
                  <a:pt x="81813" y="81643"/>
                  <a:pt x="73436" y="83663"/>
                  <a:pt x="64676" y="87702"/>
                </a:cubicBezTo>
                <a:cubicBezTo>
                  <a:pt x="55916" y="91742"/>
                  <a:pt x="48943" y="96823"/>
                  <a:pt x="43755" y="102946"/>
                </a:cubicBezTo>
                <a:lnTo>
                  <a:pt x="765" y="153463"/>
                </a:lnTo>
                <a:lnTo>
                  <a:pt x="127" y="154228"/>
                </a:lnTo>
                <a:cubicBezTo>
                  <a:pt x="127" y="153888"/>
                  <a:pt x="106" y="153357"/>
                  <a:pt x="63" y="152634"/>
                </a:cubicBezTo>
                <a:cubicBezTo>
                  <a:pt x="21" y="151911"/>
                  <a:pt x="0" y="151379"/>
                  <a:pt x="0" y="151039"/>
                </a:cubicBezTo>
                <a:lnTo>
                  <a:pt x="0" y="28575"/>
                </a:lnTo>
                <a:cubicBezTo>
                  <a:pt x="0" y="20751"/>
                  <a:pt x="2806" y="14032"/>
                  <a:pt x="8419" y="8419"/>
                </a:cubicBezTo>
                <a:cubicBezTo>
                  <a:pt x="14032" y="2806"/>
                  <a:pt x="20751" y="0"/>
                  <a:pt x="285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ontAwesome" pitchFamily="2" charset="0"/>
              <a:ea typeface="微软雅黑" panose="020B0503020204020204" charset="-122"/>
              <a:cs typeface="+mn-cs"/>
            </a:endParaRPr>
          </a:p>
        </p:txBody>
      </p:sp>
      <p:grpSp>
        <p:nvGrpSpPr>
          <p:cNvPr id="58" name="Group 8"/>
          <p:cNvGrpSpPr/>
          <p:nvPr/>
        </p:nvGrpSpPr>
        <p:grpSpPr>
          <a:xfrm>
            <a:off x="4914758" y="4664796"/>
            <a:ext cx="214369" cy="291881"/>
            <a:chOff x="2767013" y="609600"/>
            <a:chExt cx="561975" cy="765176"/>
          </a:xfrm>
          <a:solidFill>
            <a:schemeClr val="bg1"/>
          </a:solidFill>
        </p:grpSpPr>
        <p:sp>
          <p:nvSpPr>
            <p:cNvPr id="59" name="Freeform 5"/>
            <p:cNvSpPr>
              <a:spLocks noEditPoints="1"/>
            </p:cNvSpPr>
            <p:nvPr/>
          </p:nvSpPr>
          <p:spPr bwMode="auto">
            <a:xfrm>
              <a:off x="2767013" y="609600"/>
              <a:ext cx="561975" cy="609600"/>
            </a:xfrm>
            <a:custGeom>
              <a:avLst/>
              <a:gdLst>
                <a:gd name="T0" fmla="*/ 100 w 147"/>
                <a:gd name="T1" fmla="*/ 160 h 160"/>
                <a:gd name="T2" fmla="*/ 143 w 147"/>
                <a:gd name="T3" fmla="*/ 59 h 160"/>
                <a:gd name="T4" fmla="*/ 73 w 147"/>
                <a:gd name="T5" fmla="*/ 0 h 160"/>
                <a:gd name="T6" fmla="*/ 3 w 147"/>
                <a:gd name="T7" fmla="*/ 59 h 160"/>
                <a:gd name="T8" fmla="*/ 46 w 147"/>
                <a:gd name="T9" fmla="*/ 160 h 160"/>
                <a:gd name="T10" fmla="*/ 100 w 147"/>
                <a:gd name="T11" fmla="*/ 160 h 160"/>
                <a:gd name="T12" fmla="*/ 19 w 147"/>
                <a:gd name="T13" fmla="*/ 60 h 160"/>
                <a:gd name="T14" fmla="*/ 73 w 147"/>
                <a:gd name="T15" fmla="*/ 16 h 160"/>
                <a:gd name="T16" fmla="*/ 127 w 147"/>
                <a:gd name="T17" fmla="*/ 60 h 160"/>
                <a:gd name="T18" fmla="*/ 110 w 147"/>
                <a:gd name="T19" fmla="*/ 100 h 160"/>
                <a:gd name="T20" fmla="*/ 86 w 147"/>
                <a:gd name="T21" fmla="*/ 144 h 160"/>
                <a:gd name="T22" fmla="*/ 79 w 147"/>
                <a:gd name="T23" fmla="*/ 144 h 160"/>
                <a:gd name="T24" fmla="*/ 79 w 147"/>
                <a:gd name="T25" fmla="*/ 87 h 160"/>
                <a:gd name="T26" fmla="*/ 88 w 147"/>
                <a:gd name="T27" fmla="*/ 87 h 160"/>
                <a:gd name="T28" fmla="*/ 100 w 147"/>
                <a:gd name="T29" fmla="*/ 75 h 160"/>
                <a:gd name="T30" fmla="*/ 88 w 147"/>
                <a:gd name="T31" fmla="*/ 63 h 160"/>
                <a:gd name="T32" fmla="*/ 76 w 147"/>
                <a:gd name="T33" fmla="*/ 75 h 160"/>
                <a:gd name="T34" fmla="*/ 76 w 147"/>
                <a:gd name="T35" fmla="*/ 75 h 160"/>
                <a:gd name="T36" fmla="*/ 71 w 147"/>
                <a:gd name="T37" fmla="*/ 75 h 160"/>
                <a:gd name="T38" fmla="*/ 71 w 147"/>
                <a:gd name="T39" fmla="*/ 75 h 160"/>
                <a:gd name="T40" fmla="*/ 59 w 147"/>
                <a:gd name="T41" fmla="*/ 63 h 160"/>
                <a:gd name="T42" fmla="*/ 47 w 147"/>
                <a:gd name="T43" fmla="*/ 75 h 160"/>
                <a:gd name="T44" fmla="*/ 59 w 147"/>
                <a:gd name="T45" fmla="*/ 87 h 160"/>
                <a:gd name="T46" fmla="*/ 67 w 147"/>
                <a:gd name="T47" fmla="*/ 87 h 160"/>
                <a:gd name="T48" fmla="*/ 67 w 147"/>
                <a:gd name="T49" fmla="*/ 144 h 160"/>
                <a:gd name="T50" fmla="*/ 60 w 147"/>
                <a:gd name="T51" fmla="*/ 144 h 160"/>
                <a:gd name="T52" fmla="*/ 37 w 147"/>
                <a:gd name="T53" fmla="*/ 100 h 160"/>
                <a:gd name="T54" fmla="*/ 19 w 147"/>
                <a:gd name="T55" fmla="*/ 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7" h="160">
                  <a:moveTo>
                    <a:pt x="100" y="160"/>
                  </a:moveTo>
                  <a:cubicBezTo>
                    <a:pt x="100" y="116"/>
                    <a:pt x="147" y="102"/>
                    <a:pt x="143" y="59"/>
                  </a:cubicBezTo>
                  <a:cubicBezTo>
                    <a:pt x="141" y="31"/>
                    <a:pt x="122" y="0"/>
                    <a:pt x="73" y="0"/>
                  </a:cubicBezTo>
                  <a:cubicBezTo>
                    <a:pt x="24" y="0"/>
                    <a:pt x="5" y="31"/>
                    <a:pt x="3" y="59"/>
                  </a:cubicBezTo>
                  <a:cubicBezTo>
                    <a:pt x="0" y="102"/>
                    <a:pt x="46" y="116"/>
                    <a:pt x="46" y="160"/>
                  </a:cubicBezTo>
                  <a:lnTo>
                    <a:pt x="100" y="160"/>
                  </a:lnTo>
                  <a:close/>
                  <a:moveTo>
                    <a:pt x="19" y="60"/>
                  </a:moveTo>
                  <a:cubicBezTo>
                    <a:pt x="20" y="47"/>
                    <a:pt x="28" y="16"/>
                    <a:pt x="73" y="16"/>
                  </a:cubicBezTo>
                  <a:cubicBezTo>
                    <a:pt x="119" y="16"/>
                    <a:pt x="126" y="47"/>
                    <a:pt x="127" y="60"/>
                  </a:cubicBezTo>
                  <a:cubicBezTo>
                    <a:pt x="128" y="75"/>
                    <a:pt x="121" y="85"/>
                    <a:pt x="110" y="100"/>
                  </a:cubicBezTo>
                  <a:cubicBezTo>
                    <a:pt x="100" y="112"/>
                    <a:pt x="90" y="126"/>
                    <a:pt x="86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94" y="87"/>
                    <a:pt x="100" y="82"/>
                    <a:pt x="100" y="75"/>
                  </a:cubicBezTo>
                  <a:cubicBezTo>
                    <a:pt x="100" y="68"/>
                    <a:pt x="94" y="63"/>
                    <a:pt x="88" y="63"/>
                  </a:cubicBezTo>
                  <a:cubicBezTo>
                    <a:pt x="81" y="63"/>
                    <a:pt x="76" y="68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68"/>
                    <a:pt x="65" y="63"/>
                    <a:pt x="59" y="63"/>
                  </a:cubicBezTo>
                  <a:cubicBezTo>
                    <a:pt x="52" y="63"/>
                    <a:pt x="47" y="68"/>
                    <a:pt x="47" y="75"/>
                  </a:cubicBezTo>
                  <a:cubicBezTo>
                    <a:pt x="47" y="82"/>
                    <a:pt x="52" y="87"/>
                    <a:pt x="59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0" y="144"/>
                    <a:pt x="60" y="144"/>
                    <a:pt x="60" y="144"/>
                  </a:cubicBezTo>
                  <a:cubicBezTo>
                    <a:pt x="56" y="126"/>
                    <a:pt x="46" y="112"/>
                    <a:pt x="37" y="100"/>
                  </a:cubicBezTo>
                  <a:cubicBezTo>
                    <a:pt x="25" y="85"/>
                    <a:pt x="18" y="75"/>
                    <a:pt x="1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0" name="Freeform 6"/>
            <p:cNvSpPr/>
            <p:nvPr/>
          </p:nvSpPr>
          <p:spPr bwMode="auto">
            <a:xfrm>
              <a:off x="2938463" y="1265238"/>
              <a:ext cx="214313" cy="109538"/>
            </a:xfrm>
            <a:custGeom>
              <a:avLst/>
              <a:gdLst>
                <a:gd name="T0" fmla="*/ 0 w 56"/>
                <a:gd name="T1" fmla="*/ 21 h 29"/>
                <a:gd name="T2" fmla="*/ 28 w 56"/>
                <a:gd name="T3" fmla="*/ 29 h 29"/>
                <a:gd name="T4" fmla="*/ 56 w 56"/>
                <a:gd name="T5" fmla="*/ 21 h 29"/>
                <a:gd name="T6" fmla="*/ 56 w 56"/>
                <a:gd name="T7" fmla="*/ 0 h 29"/>
                <a:gd name="T8" fmla="*/ 0 w 56"/>
                <a:gd name="T9" fmla="*/ 0 h 29"/>
                <a:gd name="T10" fmla="*/ 0 w 56"/>
                <a:gd name="T11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">
                  <a:moveTo>
                    <a:pt x="0" y="21"/>
                  </a:moveTo>
                  <a:cubicBezTo>
                    <a:pt x="8" y="26"/>
                    <a:pt x="17" y="29"/>
                    <a:pt x="28" y="29"/>
                  </a:cubicBezTo>
                  <a:cubicBezTo>
                    <a:pt x="39" y="29"/>
                    <a:pt x="48" y="26"/>
                    <a:pt x="56" y="2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75" name="Oval 174"/>
          <p:cNvSpPr/>
          <p:nvPr/>
        </p:nvSpPr>
        <p:spPr>
          <a:xfrm>
            <a:off x="8081419" y="4516079"/>
            <a:ext cx="548204" cy="548202"/>
          </a:xfrm>
          <a:prstGeom prst="ellipse">
            <a:avLst/>
          </a:prstGeom>
          <a:solidFill>
            <a:srgbClr val="67A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任意多边形 61"/>
          <p:cNvSpPr/>
          <p:nvPr/>
        </p:nvSpPr>
        <p:spPr>
          <a:xfrm>
            <a:off x="8238728" y="4697152"/>
            <a:ext cx="233586" cy="200257"/>
          </a:xfrm>
          <a:custGeom>
            <a:avLst/>
            <a:gdLst/>
            <a:ahLst/>
            <a:cxnLst/>
            <a:rect l="l" t="t" r="r" b="b"/>
            <a:pathLst>
              <a:path w="228600" h="195982">
                <a:moveTo>
                  <a:pt x="114300" y="0"/>
                </a:moveTo>
                <a:cubicBezTo>
                  <a:pt x="135051" y="0"/>
                  <a:pt x="154186" y="3636"/>
                  <a:pt x="171705" y="10907"/>
                </a:cubicBezTo>
                <a:cubicBezTo>
                  <a:pt x="189224" y="18179"/>
                  <a:pt x="203087" y="28086"/>
                  <a:pt x="213292" y="40630"/>
                </a:cubicBezTo>
                <a:cubicBezTo>
                  <a:pt x="223497" y="53175"/>
                  <a:pt x="228600" y="66846"/>
                  <a:pt x="228600" y="81643"/>
                </a:cubicBezTo>
                <a:cubicBezTo>
                  <a:pt x="228600" y="96441"/>
                  <a:pt x="223497" y="110112"/>
                  <a:pt x="213292" y="122656"/>
                </a:cubicBezTo>
                <a:cubicBezTo>
                  <a:pt x="203087" y="135200"/>
                  <a:pt x="189224" y="145108"/>
                  <a:pt x="171705" y="152379"/>
                </a:cubicBezTo>
                <a:cubicBezTo>
                  <a:pt x="154186" y="159650"/>
                  <a:pt x="135051" y="163286"/>
                  <a:pt x="114300" y="163286"/>
                </a:cubicBezTo>
                <a:cubicBezTo>
                  <a:pt x="108347" y="163286"/>
                  <a:pt x="102181" y="162946"/>
                  <a:pt x="95803" y="162266"/>
                </a:cubicBezTo>
                <a:cubicBezTo>
                  <a:pt x="78964" y="177148"/>
                  <a:pt x="59404" y="187439"/>
                  <a:pt x="37122" y="193137"/>
                </a:cubicBezTo>
                <a:cubicBezTo>
                  <a:pt x="32955" y="194327"/>
                  <a:pt x="28107" y="195263"/>
                  <a:pt x="22579" y="195943"/>
                </a:cubicBezTo>
                <a:cubicBezTo>
                  <a:pt x="21134" y="196113"/>
                  <a:pt x="19837" y="195731"/>
                  <a:pt x="18689" y="194795"/>
                </a:cubicBezTo>
                <a:cubicBezTo>
                  <a:pt x="17541" y="193860"/>
                  <a:pt x="16796" y="192627"/>
                  <a:pt x="16456" y="191096"/>
                </a:cubicBezTo>
                <a:lnTo>
                  <a:pt x="16456" y="190968"/>
                </a:lnTo>
                <a:cubicBezTo>
                  <a:pt x="16201" y="190628"/>
                  <a:pt x="16180" y="190118"/>
                  <a:pt x="16392" y="189437"/>
                </a:cubicBezTo>
                <a:cubicBezTo>
                  <a:pt x="16605" y="188757"/>
                  <a:pt x="16690" y="188332"/>
                  <a:pt x="16648" y="188162"/>
                </a:cubicBezTo>
                <a:cubicBezTo>
                  <a:pt x="16605" y="187992"/>
                  <a:pt x="16796" y="187588"/>
                  <a:pt x="17222" y="186950"/>
                </a:cubicBezTo>
                <a:cubicBezTo>
                  <a:pt x="17647" y="186312"/>
                  <a:pt x="17902" y="185929"/>
                  <a:pt x="17987" y="185802"/>
                </a:cubicBezTo>
                <a:cubicBezTo>
                  <a:pt x="18072" y="185674"/>
                  <a:pt x="18370" y="185313"/>
                  <a:pt x="18880" y="184717"/>
                </a:cubicBezTo>
                <a:cubicBezTo>
                  <a:pt x="19390" y="184122"/>
                  <a:pt x="19730" y="183739"/>
                  <a:pt x="19901" y="183569"/>
                </a:cubicBezTo>
                <a:cubicBezTo>
                  <a:pt x="20496" y="182889"/>
                  <a:pt x="21814" y="181422"/>
                  <a:pt x="23855" y="179168"/>
                </a:cubicBezTo>
                <a:cubicBezTo>
                  <a:pt x="25896" y="176915"/>
                  <a:pt x="27363" y="175299"/>
                  <a:pt x="28256" y="174321"/>
                </a:cubicBezTo>
                <a:cubicBezTo>
                  <a:pt x="29149" y="173343"/>
                  <a:pt x="30467" y="171663"/>
                  <a:pt x="32211" y="169282"/>
                </a:cubicBezTo>
                <a:cubicBezTo>
                  <a:pt x="33954" y="166901"/>
                  <a:pt x="35336" y="164732"/>
                  <a:pt x="36357" y="162776"/>
                </a:cubicBezTo>
                <a:cubicBezTo>
                  <a:pt x="37377" y="160820"/>
                  <a:pt x="38525" y="158311"/>
                  <a:pt x="39801" y="155249"/>
                </a:cubicBezTo>
                <a:cubicBezTo>
                  <a:pt x="41077" y="152188"/>
                  <a:pt x="42182" y="148956"/>
                  <a:pt x="43118" y="145554"/>
                </a:cubicBezTo>
                <a:cubicBezTo>
                  <a:pt x="29766" y="137985"/>
                  <a:pt x="19241" y="128630"/>
                  <a:pt x="11545" y="117490"/>
                </a:cubicBezTo>
                <a:cubicBezTo>
                  <a:pt x="3848" y="106349"/>
                  <a:pt x="0" y="94400"/>
                  <a:pt x="0" y="81643"/>
                </a:cubicBezTo>
                <a:cubicBezTo>
                  <a:pt x="0" y="70587"/>
                  <a:pt x="3019" y="60021"/>
                  <a:pt x="9057" y="49943"/>
                </a:cubicBezTo>
                <a:cubicBezTo>
                  <a:pt x="15096" y="39865"/>
                  <a:pt x="23217" y="31169"/>
                  <a:pt x="33423" y="23855"/>
                </a:cubicBezTo>
                <a:cubicBezTo>
                  <a:pt x="43628" y="16542"/>
                  <a:pt x="55789" y="10737"/>
                  <a:pt x="69907" y="6443"/>
                </a:cubicBezTo>
                <a:cubicBezTo>
                  <a:pt x="84024" y="2148"/>
                  <a:pt x="98822" y="0"/>
                  <a:pt x="1143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 194"/>
          <p:cNvSpPr/>
          <p:nvPr/>
        </p:nvSpPr>
        <p:spPr>
          <a:xfrm>
            <a:off x="2878455" y="1741170"/>
            <a:ext cx="3509645" cy="3509645"/>
          </a:xfrm>
          <a:prstGeom prst="octagon">
            <a:avLst/>
          </a:prstGeom>
          <a:solidFill>
            <a:srgbClr val="AFA9AF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 194"/>
          <p:cNvSpPr/>
          <p:nvPr/>
        </p:nvSpPr>
        <p:spPr>
          <a:xfrm>
            <a:off x="5631180" y="1741170"/>
            <a:ext cx="3509645" cy="3509645"/>
          </a:xfrm>
          <a:prstGeom prst="octagon">
            <a:avLst/>
          </a:prstGeom>
          <a:solidFill>
            <a:srgbClr val="AFA9AF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 194"/>
          <p:cNvSpPr/>
          <p:nvPr/>
        </p:nvSpPr>
        <p:spPr>
          <a:xfrm>
            <a:off x="8565515" y="1741170"/>
            <a:ext cx="3509645" cy="3509645"/>
          </a:xfrm>
          <a:prstGeom prst="octagon">
            <a:avLst/>
          </a:prstGeom>
          <a:solidFill>
            <a:srgbClr val="AFA9AF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 194"/>
          <p:cNvSpPr/>
          <p:nvPr/>
        </p:nvSpPr>
        <p:spPr>
          <a:xfrm>
            <a:off x="83185" y="1741170"/>
            <a:ext cx="3509645" cy="3509645"/>
          </a:xfrm>
          <a:prstGeom prst="octagon">
            <a:avLst/>
          </a:prstGeom>
          <a:solidFill>
            <a:srgbClr val="AFA9AF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" name=" 194"/>
          <p:cNvSpPr/>
          <p:nvPr/>
        </p:nvSpPr>
        <p:spPr>
          <a:xfrm>
            <a:off x="572135" y="2255520"/>
            <a:ext cx="2531745" cy="2531745"/>
          </a:xfrm>
          <a:prstGeom prst="octagon">
            <a:avLst/>
          </a:prstGeom>
          <a:solidFill>
            <a:srgbClr val="389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 194"/>
          <p:cNvSpPr/>
          <p:nvPr/>
        </p:nvSpPr>
        <p:spPr>
          <a:xfrm>
            <a:off x="3375660" y="2255520"/>
            <a:ext cx="2531745" cy="2531745"/>
          </a:xfrm>
          <a:prstGeom prst="octagon">
            <a:avLst/>
          </a:prstGeom>
          <a:solidFill>
            <a:srgbClr val="176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 194"/>
          <p:cNvSpPr/>
          <p:nvPr/>
        </p:nvSpPr>
        <p:spPr>
          <a:xfrm>
            <a:off x="6202045" y="2255520"/>
            <a:ext cx="2531745" cy="2531745"/>
          </a:xfrm>
          <a:prstGeom prst="octagon">
            <a:avLst/>
          </a:prstGeom>
          <a:solidFill>
            <a:srgbClr val="67A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94"/>
          <p:cNvSpPr/>
          <p:nvPr/>
        </p:nvSpPr>
        <p:spPr>
          <a:xfrm>
            <a:off x="9039860" y="2255520"/>
            <a:ext cx="2531745" cy="2531745"/>
          </a:xfrm>
          <a:prstGeom prst="octagon">
            <a:avLst/>
          </a:prstGeom>
          <a:solidFill>
            <a:srgbClr val="389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Shape 540"/>
          <p:cNvSpPr/>
          <p:nvPr/>
        </p:nvSpPr>
        <p:spPr>
          <a:xfrm>
            <a:off x="1170940" y="2952115"/>
            <a:ext cx="1388110" cy="276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1800" b="1" i="0" u="none" strike="noStrike" kern="1200" cap="none" spc="42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00405" y="3241040"/>
            <a:ext cx="2359025" cy="77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1000" kern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Shape 540"/>
          <p:cNvSpPr/>
          <p:nvPr/>
        </p:nvSpPr>
        <p:spPr>
          <a:xfrm>
            <a:off x="3947160" y="2964180"/>
            <a:ext cx="1388110" cy="276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1800" b="1" i="0" u="none" strike="noStrike" kern="1200" cap="none" spc="42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76625" y="3253105"/>
            <a:ext cx="2359025" cy="77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1000" kern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Shape 540"/>
          <p:cNvSpPr/>
          <p:nvPr/>
        </p:nvSpPr>
        <p:spPr>
          <a:xfrm>
            <a:off x="6773545" y="2976245"/>
            <a:ext cx="1388110" cy="276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1800" b="1" i="0" u="none" strike="noStrike" kern="1200" cap="none" spc="42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303010" y="3265170"/>
            <a:ext cx="2359025" cy="77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1000" kern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Shape 540"/>
          <p:cNvSpPr/>
          <p:nvPr/>
        </p:nvSpPr>
        <p:spPr>
          <a:xfrm>
            <a:off x="9611360" y="2952115"/>
            <a:ext cx="1388110" cy="276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1800" b="1" i="0" u="none" strike="noStrike" kern="1200" cap="none" spc="42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140825" y="3241040"/>
            <a:ext cx="2359025" cy="77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1000" kern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 194"/>
          <p:cNvSpPr/>
          <p:nvPr/>
        </p:nvSpPr>
        <p:spPr>
          <a:xfrm>
            <a:off x="2878455" y="4404360"/>
            <a:ext cx="497205" cy="497205"/>
          </a:xfrm>
          <a:prstGeom prst="octagon">
            <a:avLst/>
          </a:prstGeom>
          <a:solidFill>
            <a:srgbClr val="005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 194"/>
          <p:cNvSpPr/>
          <p:nvPr/>
        </p:nvSpPr>
        <p:spPr>
          <a:xfrm>
            <a:off x="5805805" y="2255520"/>
            <a:ext cx="497205" cy="497205"/>
          </a:xfrm>
          <a:prstGeom prst="octagon">
            <a:avLst/>
          </a:prstGeom>
          <a:solidFill>
            <a:srgbClr val="589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 194"/>
          <p:cNvSpPr/>
          <p:nvPr/>
        </p:nvSpPr>
        <p:spPr>
          <a:xfrm>
            <a:off x="8733790" y="4290060"/>
            <a:ext cx="497205" cy="497205"/>
          </a:xfrm>
          <a:prstGeom prst="octagon">
            <a:avLst/>
          </a:prstGeom>
          <a:solidFill>
            <a:srgbClr val="00524B"/>
          </a:solidFill>
          <a:ln>
            <a:solidFill>
              <a:srgbClr val="897F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 194"/>
          <p:cNvSpPr/>
          <p:nvPr/>
        </p:nvSpPr>
        <p:spPr>
          <a:xfrm>
            <a:off x="11571605" y="2305050"/>
            <a:ext cx="497205" cy="497205"/>
          </a:xfrm>
          <a:prstGeom prst="octagon">
            <a:avLst/>
          </a:prstGeom>
          <a:solidFill>
            <a:srgbClr val="589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5909945" y="1939925"/>
            <a:ext cx="1670685" cy="411670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4408787" y="4829834"/>
            <a:ext cx="1034739" cy="122710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63801" y="2400300"/>
            <a:ext cx="3556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8" name="TextBox 24"/>
          <p:cNvSpPr txBox="1"/>
          <p:nvPr/>
        </p:nvSpPr>
        <p:spPr>
          <a:xfrm>
            <a:off x="763801" y="1418030"/>
            <a:ext cx="34239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8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2800" b="1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ea typeface="方正舒体" panose="02010601030101010101" pitchFamily="2" charset="-122"/>
              <a:cs typeface="+mn-ea"/>
              <a:sym typeface="+mn-ea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763801" y="1940000"/>
            <a:ext cx="15576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noProof="0" dirty="0">
                <a:ln>
                  <a:noFill/>
                </a:ln>
                <a:solidFill>
                  <a:srgbClr val="67A78E"/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YOUR TEXT</a:t>
            </a:r>
            <a:endParaRPr lang="en-US" altLang="zh-CN" sz="2400" noProof="0" dirty="0">
              <a:ln>
                <a:noFill/>
              </a:ln>
              <a:solidFill>
                <a:srgbClr val="67A78E"/>
              </a:solidFill>
              <a:uLnTx/>
              <a:uFillTx/>
              <a:ea typeface="方正舒体" panose="02010601030101010101" pitchFamily="2" charset="-122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3801" y="3185795"/>
            <a:ext cx="453898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  <a:p>
            <a:pPr indent="0" algn="l" fontAlgn="auto"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424670" y="1105535"/>
            <a:ext cx="612775" cy="612775"/>
            <a:chOff x="14474" y="5053"/>
            <a:chExt cx="1420" cy="1420"/>
          </a:xfrm>
        </p:grpSpPr>
        <p:sp>
          <p:nvSpPr>
            <p:cNvPr id="8" name="椭圆 7"/>
            <p:cNvSpPr/>
            <p:nvPr/>
          </p:nvSpPr>
          <p:spPr>
            <a:xfrm>
              <a:off x="14474" y="5053"/>
              <a:ext cx="1420" cy="1420"/>
            </a:xfrm>
            <a:prstGeom prst="ellipse">
              <a:avLst/>
            </a:prstGeom>
            <a:solidFill>
              <a:srgbClr val="1766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4557" y="5201"/>
              <a:ext cx="1253" cy="106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gency FB" panose="020B0503020202020204" charset="0"/>
                  <a:ea typeface="方正舒体" panose="02010601030101010101" pitchFamily="2" charset="-122"/>
                  <a:sym typeface="+mn-ea"/>
                </a:rPr>
                <a:t>01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635365" y="1754505"/>
            <a:ext cx="23590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</a:t>
            </a:r>
            <a:endParaRPr lang="en-US" altLang="zh-CN" sz="1000" kern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424670" y="2636520"/>
            <a:ext cx="612775" cy="612775"/>
            <a:chOff x="14474" y="5053"/>
            <a:chExt cx="1420" cy="1420"/>
          </a:xfrm>
        </p:grpSpPr>
        <p:sp>
          <p:nvSpPr>
            <p:cNvPr id="14" name="椭圆 13"/>
            <p:cNvSpPr/>
            <p:nvPr/>
          </p:nvSpPr>
          <p:spPr>
            <a:xfrm>
              <a:off x="14474" y="5053"/>
              <a:ext cx="1420" cy="1420"/>
            </a:xfrm>
            <a:prstGeom prst="ellipse">
              <a:avLst/>
            </a:prstGeom>
            <a:solidFill>
              <a:srgbClr val="389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4557" y="5201"/>
              <a:ext cx="1253" cy="106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gency FB" panose="020B0503020202020204" charset="0"/>
                  <a:ea typeface="方正舒体" panose="02010601030101010101" pitchFamily="2" charset="-122"/>
                  <a:sym typeface="+mn-ea"/>
                </a:rPr>
                <a:t>02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635365" y="3285490"/>
            <a:ext cx="23590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</a:t>
            </a:r>
            <a:endParaRPr lang="en-US" altLang="zh-CN" sz="1000" kern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424670" y="4225290"/>
            <a:ext cx="612775" cy="612775"/>
            <a:chOff x="14474" y="5053"/>
            <a:chExt cx="1420" cy="1420"/>
          </a:xfrm>
        </p:grpSpPr>
        <p:sp>
          <p:nvSpPr>
            <p:cNvPr id="18" name="椭圆 17"/>
            <p:cNvSpPr/>
            <p:nvPr/>
          </p:nvSpPr>
          <p:spPr>
            <a:xfrm>
              <a:off x="14474" y="5053"/>
              <a:ext cx="1420" cy="1420"/>
            </a:xfrm>
            <a:prstGeom prst="ellipse">
              <a:avLst/>
            </a:prstGeom>
            <a:solidFill>
              <a:srgbClr val="67A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4557" y="5201"/>
              <a:ext cx="1253" cy="106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gency FB" panose="020B0503020202020204" charset="0"/>
                  <a:ea typeface="方正舒体" panose="02010601030101010101" pitchFamily="2" charset="-122"/>
                  <a:sym typeface="+mn-ea"/>
                </a:rPr>
                <a:t>03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635365" y="4874260"/>
            <a:ext cx="23590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</a:t>
            </a:r>
            <a:endParaRPr lang="en-US" altLang="zh-CN" sz="1000" kern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583680" y="3233420"/>
            <a:ext cx="4884420" cy="3128010"/>
            <a:chOff x="4649" y="1685"/>
            <a:chExt cx="10418" cy="6671"/>
          </a:xfrm>
        </p:grpSpPr>
        <p:pic>
          <p:nvPicPr>
            <p:cNvPr id="4" name="图片 3" descr="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flipH="1">
              <a:off x="9657" y="4548"/>
              <a:ext cx="2755" cy="3808"/>
            </a:xfrm>
            <a:prstGeom prst="rect">
              <a:avLst/>
            </a:prstGeom>
          </p:spPr>
        </p:pic>
        <p:pic>
          <p:nvPicPr>
            <p:cNvPr id="5" name="图片 4" descr="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6988" y="5611"/>
              <a:ext cx="2207" cy="2617"/>
            </a:xfrm>
            <a:prstGeom prst="rect">
              <a:avLst/>
            </a:prstGeom>
          </p:spPr>
        </p:pic>
        <p:pic>
          <p:nvPicPr>
            <p:cNvPr id="6" name="图片 5" descr="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flipH="1">
              <a:off x="12411" y="1685"/>
              <a:ext cx="2656" cy="6543"/>
            </a:xfrm>
            <a:prstGeom prst="rect">
              <a:avLst/>
            </a:prstGeom>
          </p:spPr>
        </p:pic>
        <p:pic>
          <p:nvPicPr>
            <p:cNvPr id="7" name="图片 6" descr="4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flipH="1">
              <a:off x="4649" y="5970"/>
              <a:ext cx="1492" cy="2258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-111760" y="1282065"/>
            <a:ext cx="1759585" cy="2875915"/>
          </a:xfrm>
          <a:prstGeom prst="rect">
            <a:avLst/>
          </a:prstGeom>
          <a:noFill/>
          <a:ln>
            <a:solidFill>
              <a:srgbClr val="67A78E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950595" y="1557020"/>
            <a:ext cx="3231515" cy="2272030"/>
          </a:xfrm>
          <a:prstGeom prst="rect">
            <a:avLst/>
          </a:prstGeom>
          <a:solidFill>
            <a:srgbClr val="F5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91540" y="1483360"/>
            <a:ext cx="204406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8800">
                <a:solidFill>
                  <a:srgbClr val="389A84"/>
                </a:solidFill>
                <a:latin typeface="Kristen ITC" panose="03050502040202030202" charset="0"/>
                <a:ea typeface="微软雅黑" panose="020B0503020204020204" charset="-122"/>
              </a:rPr>
              <a:t>03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91540" y="2755265"/>
            <a:ext cx="75742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4000" noProof="0" dirty="0">
                <a:ln>
                  <a:noFill/>
                </a:ln>
                <a:solidFill>
                  <a:srgbClr val="579195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单击此处输入您的文本</a:t>
            </a:r>
            <a:endParaRPr lang="zh-CN" altLang="en-US" sz="4000" noProof="0" dirty="0">
              <a:ln>
                <a:noFill/>
              </a:ln>
              <a:solidFill>
                <a:srgbClr val="67A78E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06145" y="3424555"/>
            <a:ext cx="519239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noProof="0" dirty="0">
                <a:ln>
                  <a:noFill/>
                </a:ln>
                <a:solidFill>
                  <a:srgbClr val="67A78E"/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  ADD YOUR TEXT HERE.ADD YOUR TEXT HERE  ADD YOUR TEXT HERE.</a:t>
            </a:r>
            <a:endParaRPr lang="en-US" altLang="zh-CN" sz="1000" noProof="0" dirty="0">
              <a:ln>
                <a:noFill/>
              </a:ln>
              <a:solidFill>
                <a:srgbClr val="67A78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方正舒体" panose="02010601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63"/>
          <p:cNvGrpSpPr/>
          <p:nvPr/>
        </p:nvGrpSpPr>
        <p:grpSpPr>
          <a:xfrm>
            <a:off x="1841183" y="1324297"/>
            <a:ext cx="3753486" cy="786766"/>
            <a:chOff x="9520145" y="4923030"/>
            <a:chExt cx="3753165" cy="785991"/>
          </a:xfrm>
        </p:grpSpPr>
        <p:sp>
          <p:nvSpPr>
            <p:cNvPr id="21" name="Rectangle 64"/>
            <p:cNvSpPr/>
            <p:nvPr/>
          </p:nvSpPr>
          <p:spPr>
            <a:xfrm>
              <a:off x="9520145" y="5159652"/>
              <a:ext cx="3753165" cy="5493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l" eaLnBrk="1" hangingPunct="1"/>
              <a:r>
                <a:rPr lang="en-GB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charset="0"/>
                  <a:ea typeface="Calibri" panose="020F0502020204030204" charset="0"/>
                </a:rPr>
                <a:t>Lorem ipsum dolor sit amet, consectetuer adipiscing elit, sed diam nonummy nibh euismod tincidunt ut laoreet dolore magna aliquam erat volutpat.</a:t>
              </a:r>
            </a:p>
          </p:txBody>
        </p:sp>
        <p:sp>
          <p:nvSpPr>
            <p:cNvPr id="22" name="TextBox 65"/>
            <p:cNvSpPr txBox="1"/>
            <p:nvPr/>
          </p:nvSpPr>
          <p:spPr>
            <a:xfrm>
              <a:off x="9520145" y="4923030"/>
              <a:ext cx="2203262" cy="3190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en-US" altLang="zh-CN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ADD YOUR TEXT HERE</a:t>
              </a:r>
              <a:endPara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4" name="Group 63"/>
          <p:cNvGrpSpPr/>
          <p:nvPr/>
        </p:nvGrpSpPr>
        <p:grpSpPr>
          <a:xfrm>
            <a:off x="1841183" y="3000062"/>
            <a:ext cx="3753486" cy="786766"/>
            <a:chOff x="9520145" y="4923030"/>
            <a:chExt cx="3753165" cy="785991"/>
          </a:xfrm>
        </p:grpSpPr>
        <p:sp>
          <p:nvSpPr>
            <p:cNvPr id="5" name="Rectangle 64"/>
            <p:cNvSpPr/>
            <p:nvPr/>
          </p:nvSpPr>
          <p:spPr>
            <a:xfrm>
              <a:off x="9520145" y="5159652"/>
              <a:ext cx="3753165" cy="5493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l" eaLnBrk="1" hangingPunct="1"/>
              <a:r>
                <a:rPr lang="en-GB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charset="0"/>
                  <a:ea typeface="Calibri" panose="020F0502020204030204" charset="0"/>
                </a:rPr>
                <a:t>Lorem ipsum dolor sit amet, consectetuer adipiscing elit, sed diam nonummy nibh euismod tincidunt ut laoreet dolore magna aliquam erat volutpat.</a:t>
              </a:r>
            </a:p>
          </p:txBody>
        </p:sp>
        <p:sp>
          <p:nvSpPr>
            <p:cNvPr id="6" name="TextBox 65"/>
            <p:cNvSpPr txBox="1"/>
            <p:nvPr/>
          </p:nvSpPr>
          <p:spPr>
            <a:xfrm>
              <a:off x="9520145" y="4923030"/>
              <a:ext cx="2203262" cy="3190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en-US" altLang="zh-CN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ADD YOUR TEXT HERE</a:t>
              </a:r>
              <a:endPara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7" name="Group 63"/>
          <p:cNvGrpSpPr/>
          <p:nvPr/>
        </p:nvGrpSpPr>
        <p:grpSpPr>
          <a:xfrm>
            <a:off x="1841183" y="4703132"/>
            <a:ext cx="3753486" cy="786766"/>
            <a:chOff x="9520145" y="4923030"/>
            <a:chExt cx="3753165" cy="785991"/>
          </a:xfrm>
        </p:grpSpPr>
        <p:sp>
          <p:nvSpPr>
            <p:cNvPr id="8" name="Rectangle 64"/>
            <p:cNvSpPr/>
            <p:nvPr/>
          </p:nvSpPr>
          <p:spPr>
            <a:xfrm>
              <a:off x="9520145" y="5159652"/>
              <a:ext cx="3753165" cy="5493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l" eaLnBrk="1" hangingPunct="1"/>
              <a:r>
                <a:rPr lang="en-GB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charset="0"/>
                  <a:ea typeface="Calibri" panose="020F0502020204030204" charset="0"/>
                </a:rPr>
                <a:t>Lorem ipsum dolor sit amet, consectetuer adipiscing elit, sed diam nonummy nibh euismod tincidunt ut laoreet dolore magna aliquam erat volutpat.</a:t>
              </a:r>
            </a:p>
          </p:txBody>
        </p:sp>
        <p:sp>
          <p:nvSpPr>
            <p:cNvPr id="9" name="TextBox 65"/>
            <p:cNvSpPr txBox="1"/>
            <p:nvPr/>
          </p:nvSpPr>
          <p:spPr>
            <a:xfrm>
              <a:off x="9520145" y="4923030"/>
              <a:ext cx="2203262" cy="3190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en-US" altLang="zh-CN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ADD YOUR TEXT HERE</a:t>
              </a:r>
              <a:endPara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1" name="Group 63"/>
          <p:cNvGrpSpPr/>
          <p:nvPr/>
        </p:nvGrpSpPr>
        <p:grpSpPr>
          <a:xfrm>
            <a:off x="7120573" y="1324297"/>
            <a:ext cx="3753486" cy="786766"/>
            <a:chOff x="9520145" y="4923030"/>
            <a:chExt cx="3753165" cy="785991"/>
          </a:xfrm>
        </p:grpSpPr>
        <p:sp>
          <p:nvSpPr>
            <p:cNvPr id="12" name="Rectangle 64"/>
            <p:cNvSpPr/>
            <p:nvPr/>
          </p:nvSpPr>
          <p:spPr>
            <a:xfrm>
              <a:off x="9520145" y="5159652"/>
              <a:ext cx="3753165" cy="5493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l" eaLnBrk="1" hangingPunct="1"/>
              <a:r>
                <a:rPr lang="en-GB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charset="0"/>
                  <a:ea typeface="Calibri" panose="020F0502020204030204" charset="0"/>
                </a:rPr>
                <a:t>Lorem ipsum dolor sit amet, consectetuer adipiscing elit, sed diam nonummy nibh euismod tincidunt ut laoreet dolore magna aliquam erat volutpat.</a:t>
              </a:r>
            </a:p>
          </p:txBody>
        </p:sp>
        <p:sp>
          <p:nvSpPr>
            <p:cNvPr id="13" name="TextBox 65"/>
            <p:cNvSpPr txBox="1"/>
            <p:nvPr/>
          </p:nvSpPr>
          <p:spPr>
            <a:xfrm>
              <a:off x="9520145" y="4923030"/>
              <a:ext cx="2203262" cy="3190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en-US" altLang="zh-CN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ADD YOUR TEXT HERE</a:t>
              </a:r>
              <a:endPara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5" name="Group 63"/>
          <p:cNvGrpSpPr/>
          <p:nvPr/>
        </p:nvGrpSpPr>
        <p:grpSpPr>
          <a:xfrm>
            <a:off x="7120573" y="3000062"/>
            <a:ext cx="3753486" cy="786766"/>
            <a:chOff x="9520145" y="4923030"/>
            <a:chExt cx="3753165" cy="785991"/>
          </a:xfrm>
        </p:grpSpPr>
        <p:sp>
          <p:nvSpPr>
            <p:cNvPr id="16" name="Rectangle 64"/>
            <p:cNvSpPr/>
            <p:nvPr/>
          </p:nvSpPr>
          <p:spPr>
            <a:xfrm>
              <a:off x="9520145" y="5159652"/>
              <a:ext cx="3753165" cy="5493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l" eaLnBrk="1" hangingPunct="1"/>
              <a:r>
                <a:rPr lang="en-GB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charset="0"/>
                  <a:ea typeface="Calibri" panose="020F0502020204030204" charset="0"/>
                </a:rPr>
                <a:t>Lorem ipsum dolor sit amet, consectetuer adipiscing elit, sed diam nonummy nibh euismod tincidunt ut laoreet dolore magna aliquam erat volutpat.</a:t>
              </a:r>
            </a:p>
          </p:txBody>
        </p:sp>
        <p:sp>
          <p:nvSpPr>
            <p:cNvPr id="17" name="TextBox 65"/>
            <p:cNvSpPr txBox="1"/>
            <p:nvPr/>
          </p:nvSpPr>
          <p:spPr>
            <a:xfrm>
              <a:off x="9520145" y="4923030"/>
              <a:ext cx="2203262" cy="3190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en-US" altLang="zh-CN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ADD YOUR TEXT HERE</a:t>
              </a:r>
              <a:endPara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3" name="Group 63"/>
          <p:cNvGrpSpPr/>
          <p:nvPr/>
        </p:nvGrpSpPr>
        <p:grpSpPr>
          <a:xfrm>
            <a:off x="7120573" y="4703132"/>
            <a:ext cx="3753486" cy="786766"/>
            <a:chOff x="9520145" y="4923030"/>
            <a:chExt cx="3753165" cy="785991"/>
          </a:xfrm>
        </p:grpSpPr>
        <p:sp>
          <p:nvSpPr>
            <p:cNvPr id="24" name="Rectangle 64"/>
            <p:cNvSpPr/>
            <p:nvPr/>
          </p:nvSpPr>
          <p:spPr>
            <a:xfrm>
              <a:off x="9520145" y="5159652"/>
              <a:ext cx="3753165" cy="5493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l" eaLnBrk="1" hangingPunct="1"/>
              <a:r>
                <a:rPr lang="en-GB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charset="0"/>
                  <a:ea typeface="Calibri" panose="020F0502020204030204" charset="0"/>
                </a:rPr>
                <a:t>Lorem ipsum dolor sit amet, consectetuer adipiscing elit, sed diam nonummy nibh euismod tincidunt ut laoreet dolore magna aliquam erat volutpat.</a:t>
              </a:r>
            </a:p>
          </p:txBody>
        </p:sp>
        <p:sp>
          <p:nvSpPr>
            <p:cNvPr id="25" name="TextBox 65"/>
            <p:cNvSpPr txBox="1"/>
            <p:nvPr/>
          </p:nvSpPr>
          <p:spPr>
            <a:xfrm>
              <a:off x="9520145" y="4923030"/>
              <a:ext cx="2203262" cy="3190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en-US" altLang="zh-CN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ADD YOUR TEXT HERE</a:t>
              </a:r>
              <a:endPara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118235" y="1282700"/>
            <a:ext cx="729615" cy="70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17664C"/>
                </a:solidFill>
                <a:latin typeface="Impact" panose="020B0806030902050204" charset="0"/>
              </a:rPr>
              <a:t>01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118235" y="3000375"/>
            <a:ext cx="729615" cy="70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389A84"/>
                </a:solidFill>
                <a:latin typeface="Impact" panose="020B0806030902050204" charset="0"/>
              </a:rPr>
              <a:t>02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118235" y="4784090"/>
            <a:ext cx="729615" cy="70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67A78E"/>
                </a:solidFill>
                <a:latin typeface="Impact" panose="020B0806030902050204" charset="0"/>
              </a:rPr>
              <a:t>03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391275" y="1282700"/>
            <a:ext cx="729615" cy="70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17664C"/>
                </a:solidFill>
                <a:latin typeface="Impact" panose="020B0806030902050204" charset="0"/>
              </a:rPr>
              <a:t>04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391275" y="3000375"/>
            <a:ext cx="729615" cy="70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67A78E"/>
                </a:solidFill>
                <a:latin typeface="Impact" panose="020B0806030902050204" charset="0"/>
              </a:rPr>
              <a:t>05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391275" y="4784090"/>
            <a:ext cx="819785" cy="70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389A84"/>
                </a:solidFill>
                <a:latin typeface="Impact" panose="020B0806030902050204" charset="0"/>
              </a:rPr>
              <a:t>06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192530" y="1819910"/>
            <a:ext cx="4170680" cy="321310"/>
            <a:chOff x="2048" y="2594"/>
            <a:chExt cx="6568" cy="238"/>
          </a:xfrm>
        </p:grpSpPr>
        <p:sp>
          <p:nvSpPr>
            <p:cNvPr id="52" name="圆角矩形 51"/>
            <p:cNvSpPr/>
            <p:nvPr/>
          </p:nvSpPr>
          <p:spPr>
            <a:xfrm>
              <a:off x="2048" y="2594"/>
              <a:ext cx="6569" cy="23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2048" y="2594"/>
              <a:ext cx="4052" cy="239"/>
            </a:xfrm>
            <a:prstGeom prst="roundRect">
              <a:avLst>
                <a:gd name="adj" fmla="val 50000"/>
              </a:avLst>
            </a:prstGeom>
            <a:solidFill>
              <a:srgbClr val="17664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" name="组合 54"/>
          <p:cNvGrpSpPr/>
          <p:nvPr/>
        </p:nvGrpSpPr>
        <p:grpSpPr>
          <a:xfrm>
            <a:off x="3609975" y="1356360"/>
            <a:ext cx="605155" cy="363220"/>
            <a:chOff x="4909455" y="1331912"/>
            <a:chExt cx="360040" cy="216025"/>
          </a:xfrm>
          <a:effectLst/>
        </p:grpSpPr>
        <p:sp>
          <p:nvSpPr>
            <p:cNvPr id="56" name="矩形标注 55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1766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/>
            </a:p>
          </p:txBody>
        </p:sp>
        <p:sp>
          <p:nvSpPr>
            <p:cNvPr id="57" name="文本框 9"/>
            <p:cNvSpPr txBox="1"/>
            <p:nvPr/>
          </p:nvSpPr>
          <p:spPr>
            <a:xfrm>
              <a:off x="4909455" y="1331912"/>
              <a:ext cx="360040" cy="205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17664C"/>
                  </a:solidFill>
                </a14:hiddenFill>
              </a:ext>
            </a:extLst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65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38555" y="3112135"/>
            <a:ext cx="4170680" cy="321310"/>
            <a:chOff x="2048" y="3524"/>
            <a:chExt cx="6568" cy="238"/>
          </a:xfrm>
        </p:grpSpPr>
        <p:sp>
          <p:nvSpPr>
            <p:cNvPr id="58" name="圆角矩形 57"/>
            <p:cNvSpPr/>
            <p:nvPr/>
          </p:nvSpPr>
          <p:spPr>
            <a:xfrm>
              <a:off x="2048" y="3524"/>
              <a:ext cx="6569" cy="239"/>
            </a:xfrm>
            <a:prstGeom prst="roundRect">
              <a:avLst>
                <a:gd name="adj" fmla="val 50000"/>
              </a:avLst>
            </a:prstGeom>
            <a:solidFill>
              <a:srgbClr val="B5C7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2048" y="3524"/>
              <a:ext cx="5332" cy="239"/>
            </a:xfrm>
            <a:prstGeom prst="roundRect">
              <a:avLst>
                <a:gd name="adj" fmla="val 50000"/>
              </a:avLst>
            </a:prstGeom>
            <a:solidFill>
              <a:srgbClr val="67A78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" name="组合 60"/>
          <p:cNvGrpSpPr/>
          <p:nvPr/>
        </p:nvGrpSpPr>
        <p:grpSpPr>
          <a:xfrm>
            <a:off x="4215130" y="2553970"/>
            <a:ext cx="604520" cy="391160"/>
            <a:chOff x="4886153" y="1291762"/>
            <a:chExt cx="360041" cy="232476"/>
          </a:xfrm>
          <a:solidFill>
            <a:srgbClr val="67A78E"/>
          </a:solidFill>
          <a:effectLst/>
        </p:grpSpPr>
        <p:sp>
          <p:nvSpPr>
            <p:cNvPr id="62" name="矩形标注 61"/>
            <p:cNvSpPr/>
            <p:nvPr/>
          </p:nvSpPr>
          <p:spPr>
            <a:xfrm>
              <a:off x="4945459" y="1308214"/>
              <a:ext cx="288032" cy="216024"/>
            </a:xfrm>
            <a:prstGeom prst="wedgeRectCallo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/>
            </a:p>
          </p:txBody>
        </p:sp>
        <p:sp>
          <p:nvSpPr>
            <p:cNvPr id="63" name="文本框 9"/>
            <p:cNvSpPr txBox="1"/>
            <p:nvPr/>
          </p:nvSpPr>
          <p:spPr>
            <a:xfrm>
              <a:off x="4886153" y="1291762"/>
              <a:ext cx="360041" cy="205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85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38555" y="4267200"/>
            <a:ext cx="4170680" cy="321310"/>
            <a:chOff x="2048" y="4442"/>
            <a:chExt cx="6568" cy="238"/>
          </a:xfrm>
          <a:solidFill>
            <a:srgbClr val="389A84"/>
          </a:solidFill>
        </p:grpSpPr>
        <p:sp>
          <p:nvSpPr>
            <p:cNvPr id="64" name="圆角矩形 63"/>
            <p:cNvSpPr/>
            <p:nvPr/>
          </p:nvSpPr>
          <p:spPr>
            <a:xfrm>
              <a:off x="2048" y="4442"/>
              <a:ext cx="6569" cy="239"/>
            </a:xfrm>
            <a:prstGeom prst="roundRect">
              <a:avLst>
                <a:gd name="adj" fmla="val 50000"/>
              </a:avLst>
            </a:prstGeom>
            <a:solidFill>
              <a:srgbClr val="7CB39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2048" y="4442"/>
              <a:ext cx="5972" cy="239"/>
            </a:xfrm>
            <a:prstGeom prst="roundRect">
              <a:avLst>
                <a:gd name="adj" fmla="val 50000"/>
              </a:avLst>
            </a:prstGeom>
            <a:solidFill>
              <a:srgbClr val="389A8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0" name="Text Placeholder 32"/>
          <p:cNvSpPr txBox="1"/>
          <p:nvPr/>
        </p:nvSpPr>
        <p:spPr>
          <a:xfrm>
            <a:off x="6095365" y="1831975"/>
            <a:ext cx="5448935" cy="10750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15" name="组合 60"/>
          <p:cNvGrpSpPr/>
          <p:nvPr/>
        </p:nvGrpSpPr>
        <p:grpSpPr>
          <a:xfrm>
            <a:off x="4705350" y="3823335"/>
            <a:ext cx="604520" cy="391160"/>
            <a:chOff x="4886153" y="1291762"/>
            <a:chExt cx="360041" cy="232476"/>
          </a:xfrm>
          <a:effectLst/>
        </p:grpSpPr>
        <p:sp>
          <p:nvSpPr>
            <p:cNvPr id="16" name="矩形标注 15"/>
            <p:cNvSpPr/>
            <p:nvPr/>
          </p:nvSpPr>
          <p:spPr>
            <a:xfrm>
              <a:off x="4945459" y="1308214"/>
              <a:ext cx="288032" cy="216024"/>
            </a:xfrm>
            <a:prstGeom prst="wedgeRectCallout">
              <a:avLst/>
            </a:prstGeom>
            <a:solidFill>
              <a:srgbClr val="389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/>
            </a:p>
          </p:txBody>
        </p:sp>
        <p:sp>
          <p:nvSpPr>
            <p:cNvPr id="17" name="文本框 9"/>
            <p:cNvSpPr txBox="1"/>
            <p:nvPr/>
          </p:nvSpPr>
          <p:spPr>
            <a:xfrm>
              <a:off x="4886153" y="1291762"/>
              <a:ext cx="360041" cy="205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85</a:t>
              </a:r>
            </a:p>
          </p:txBody>
        </p:sp>
      </p:grpSp>
      <p:sp>
        <p:nvSpPr>
          <p:cNvPr id="19" name="Text Placeholder 32"/>
          <p:cNvSpPr txBox="1"/>
          <p:nvPr/>
        </p:nvSpPr>
        <p:spPr>
          <a:xfrm>
            <a:off x="6095365" y="3123565"/>
            <a:ext cx="5448935" cy="5918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0" name="Text Placeholder 32"/>
          <p:cNvSpPr txBox="1"/>
          <p:nvPr/>
        </p:nvSpPr>
        <p:spPr>
          <a:xfrm>
            <a:off x="6095365" y="4321175"/>
            <a:ext cx="5448935" cy="5918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095365" y="1442893"/>
            <a:ext cx="22663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b="1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095365" y="2821478"/>
            <a:ext cx="22663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b="1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095365" y="3980353"/>
            <a:ext cx="22663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b="1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pic>
        <p:nvPicPr>
          <p:cNvPr id="31" name="图片 30" descr="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8803092" y="5935288"/>
            <a:ext cx="347466" cy="856111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9461500" y="5744441"/>
            <a:ext cx="2554813" cy="1083079"/>
            <a:chOff x="4649" y="4548"/>
            <a:chExt cx="8985" cy="3808"/>
          </a:xfrm>
        </p:grpSpPr>
        <p:pic>
          <p:nvPicPr>
            <p:cNvPr id="39" name="图片 38" descr="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9657" y="4548"/>
              <a:ext cx="2755" cy="3808"/>
            </a:xfrm>
            <a:prstGeom prst="rect">
              <a:avLst/>
            </a:prstGeom>
          </p:spPr>
        </p:pic>
        <p:pic>
          <p:nvPicPr>
            <p:cNvPr id="40" name="图片 39" descr="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flipH="1">
              <a:off x="6988" y="5611"/>
              <a:ext cx="2207" cy="2617"/>
            </a:xfrm>
            <a:prstGeom prst="rect">
              <a:avLst/>
            </a:prstGeom>
          </p:spPr>
        </p:pic>
        <p:pic>
          <p:nvPicPr>
            <p:cNvPr id="41" name="图片 40" descr="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flipH="1">
              <a:off x="12412" y="5219"/>
              <a:ext cx="1222" cy="3010"/>
            </a:xfrm>
            <a:prstGeom prst="rect">
              <a:avLst/>
            </a:prstGeom>
          </p:spPr>
        </p:pic>
        <p:pic>
          <p:nvPicPr>
            <p:cNvPr id="42" name="图片 41" descr="4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flipH="1">
              <a:off x="4649" y="5970"/>
              <a:ext cx="1492" cy="22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/>
          <p:cNvSpPr/>
          <p:nvPr/>
        </p:nvSpPr>
        <p:spPr bwMode="auto">
          <a:xfrm>
            <a:off x="4958263" y="1771650"/>
            <a:ext cx="1714133" cy="1678197"/>
          </a:xfrm>
          <a:custGeom>
            <a:avLst/>
            <a:gdLst>
              <a:gd name="T0" fmla="*/ 201 w 201"/>
              <a:gd name="T1" fmla="*/ 96 h 197"/>
              <a:gd name="T2" fmla="*/ 110 w 201"/>
              <a:gd name="T3" fmla="*/ 5 h 197"/>
              <a:gd name="T4" fmla="*/ 91 w 201"/>
              <a:gd name="T5" fmla="*/ 5 h 197"/>
              <a:gd name="T6" fmla="*/ 0 w 201"/>
              <a:gd name="T7" fmla="*/ 96 h 197"/>
              <a:gd name="T8" fmla="*/ 101 w 201"/>
              <a:gd name="T9" fmla="*/ 197 h 197"/>
              <a:gd name="T10" fmla="*/ 201 w 201"/>
              <a:gd name="T11" fmla="*/ 96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1" h="197">
                <a:moveTo>
                  <a:pt x="201" y="96"/>
                </a:moveTo>
                <a:cubicBezTo>
                  <a:pt x="110" y="5"/>
                  <a:pt x="110" y="5"/>
                  <a:pt x="110" y="5"/>
                </a:cubicBezTo>
                <a:cubicBezTo>
                  <a:pt x="105" y="0"/>
                  <a:pt x="97" y="0"/>
                  <a:pt x="91" y="5"/>
                </a:cubicBezTo>
                <a:cubicBezTo>
                  <a:pt x="0" y="96"/>
                  <a:pt x="0" y="96"/>
                  <a:pt x="0" y="96"/>
                </a:cubicBezTo>
                <a:cubicBezTo>
                  <a:pt x="101" y="197"/>
                  <a:pt x="101" y="197"/>
                  <a:pt x="101" y="197"/>
                </a:cubicBezTo>
                <a:lnTo>
                  <a:pt x="201" y="96"/>
                </a:lnTo>
                <a:close/>
              </a:path>
            </a:pathLst>
          </a:custGeom>
          <a:solidFill>
            <a:srgbClr val="389A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Freeform 14"/>
          <p:cNvSpPr/>
          <p:nvPr/>
        </p:nvSpPr>
        <p:spPr bwMode="auto">
          <a:xfrm>
            <a:off x="4138930" y="2590983"/>
            <a:ext cx="1681790" cy="1714133"/>
          </a:xfrm>
          <a:custGeom>
            <a:avLst/>
            <a:gdLst>
              <a:gd name="T0" fmla="*/ 96 w 197"/>
              <a:gd name="T1" fmla="*/ 0 h 201"/>
              <a:gd name="T2" fmla="*/ 5 w 197"/>
              <a:gd name="T3" fmla="*/ 91 h 201"/>
              <a:gd name="T4" fmla="*/ 5 w 197"/>
              <a:gd name="T5" fmla="*/ 110 h 201"/>
              <a:gd name="T6" fmla="*/ 96 w 197"/>
              <a:gd name="T7" fmla="*/ 201 h 201"/>
              <a:gd name="T8" fmla="*/ 197 w 197"/>
              <a:gd name="T9" fmla="*/ 101 h 201"/>
              <a:gd name="T10" fmla="*/ 96 w 197"/>
              <a:gd name="T11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7" h="201">
                <a:moveTo>
                  <a:pt x="96" y="0"/>
                </a:moveTo>
                <a:cubicBezTo>
                  <a:pt x="5" y="91"/>
                  <a:pt x="5" y="91"/>
                  <a:pt x="5" y="91"/>
                </a:cubicBezTo>
                <a:cubicBezTo>
                  <a:pt x="0" y="97"/>
                  <a:pt x="0" y="105"/>
                  <a:pt x="5" y="110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197" y="101"/>
                  <a:pt x="197" y="101"/>
                  <a:pt x="197" y="101"/>
                </a:cubicBezTo>
                <a:lnTo>
                  <a:pt x="96" y="0"/>
                </a:lnTo>
                <a:close/>
              </a:path>
            </a:pathLst>
          </a:custGeom>
          <a:solidFill>
            <a:srgbClr val="17664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15"/>
          <p:cNvSpPr/>
          <p:nvPr/>
        </p:nvSpPr>
        <p:spPr bwMode="auto">
          <a:xfrm>
            <a:off x="4958263" y="3449847"/>
            <a:ext cx="1714133" cy="1674603"/>
          </a:xfrm>
          <a:custGeom>
            <a:avLst/>
            <a:gdLst>
              <a:gd name="T0" fmla="*/ 0 w 201"/>
              <a:gd name="T1" fmla="*/ 100 h 196"/>
              <a:gd name="T2" fmla="*/ 91 w 201"/>
              <a:gd name="T3" fmla="*/ 191 h 196"/>
              <a:gd name="T4" fmla="*/ 110 w 201"/>
              <a:gd name="T5" fmla="*/ 191 h 196"/>
              <a:gd name="T6" fmla="*/ 201 w 201"/>
              <a:gd name="T7" fmla="*/ 100 h 196"/>
              <a:gd name="T8" fmla="*/ 101 w 201"/>
              <a:gd name="T9" fmla="*/ 0 h 196"/>
              <a:gd name="T10" fmla="*/ 0 w 201"/>
              <a:gd name="T11" fmla="*/ 10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1" h="196">
                <a:moveTo>
                  <a:pt x="0" y="100"/>
                </a:moveTo>
                <a:cubicBezTo>
                  <a:pt x="91" y="191"/>
                  <a:pt x="91" y="191"/>
                  <a:pt x="91" y="191"/>
                </a:cubicBezTo>
                <a:cubicBezTo>
                  <a:pt x="97" y="196"/>
                  <a:pt x="105" y="196"/>
                  <a:pt x="110" y="191"/>
                </a:cubicBezTo>
                <a:cubicBezTo>
                  <a:pt x="201" y="100"/>
                  <a:pt x="201" y="100"/>
                  <a:pt x="201" y="100"/>
                </a:cubicBezTo>
                <a:cubicBezTo>
                  <a:pt x="101" y="0"/>
                  <a:pt x="101" y="0"/>
                  <a:pt x="101" y="0"/>
                </a:cubicBezTo>
                <a:lnTo>
                  <a:pt x="0" y="100"/>
                </a:lnTo>
                <a:close/>
              </a:path>
            </a:pathLst>
          </a:custGeom>
          <a:solidFill>
            <a:srgbClr val="389A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16"/>
          <p:cNvSpPr/>
          <p:nvPr/>
        </p:nvSpPr>
        <p:spPr bwMode="auto">
          <a:xfrm>
            <a:off x="5820720" y="2590983"/>
            <a:ext cx="1671010" cy="1714133"/>
          </a:xfrm>
          <a:custGeom>
            <a:avLst/>
            <a:gdLst>
              <a:gd name="T0" fmla="*/ 0 w 196"/>
              <a:gd name="T1" fmla="*/ 101 h 201"/>
              <a:gd name="T2" fmla="*/ 100 w 196"/>
              <a:gd name="T3" fmla="*/ 201 h 201"/>
              <a:gd name="T4" fmla="*/ 191 w 196"/>
              <a:gd name="T5" fmla="*/ 110 h 201"/>
              <a:gd name="T6" fmla="*/ 191 w 196"/>
              <a:gd name="T7" fmla="*/ 91 h 201"/>
              <a:gd name="T8" fmla="*/ 100 w 196"/>
              <a:gd name="T9" fmla="*/ 0 h 201"/>
              <a:gd name="T10" fmla="*/ 0 w 196"/>
              <a:gd name="T11" fmla="*/ 10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6" h="201">
                <a:moveTo>
                  <a:pt x="0" y="101"/>
                </a:moveTo>
                <a:cubicBezTo>
                  <a:pt x="100" y="201"/>
                  <a:pt x="100" y="201"/>
                  <a:pt x="100" y="201"/>
                </a:cubicBezTo>
                <a:cubicBezTo>
                  <a:pt x="191" y="110"/>
                  <a:pt x="191" y="110"/>
                  <a:pt x="191" y="110"/>
                </a:cubicBezTo>
                <a:cubicBezTo>
                  <a:pt x="196" y="105"/>
                  <a:pt x="196" y="97"/>
                  <a:pt x="191" y="91"/>
                </a:cubicBezTo>
                <a:cubicBezTo>
                  <a:pt x="100" y="0"/>
                  <a:pt x="100" y="0"/>
                  <a:pt x="100" y="0"/>
                </a:cubicBezTo>
                <a:lnTo>
                  <a:pt x="0" y="101"/>
                </a:lnTo>
                <a:close/>
              </a:path>
            </a:pathLst>
          </a:custGeom>
          <a:solidFill>
            <a:srgbClr val="17664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17"/>
          <p:cNvSpPr/>
          <p:nvPr/>
        </p:nvSpPr>
        <p:spPr bwMode="auto">
          <a:xfrm>
            <a:off x="4948738" y="2585085"/>
            <a:ext cx="862456" cy="858864"/>
          </a:xfrm>
          <a:custGeom>
            <a:avLst/>
            <a:gdLst>
              <a:gd name="T0" fmla="*/ 0 w 240"/>
              <a:gd name="T1" fmla="*/ 0 h 239"/>
              <a:gd name="T2" fmla="*/ 152 w 240"/>
              <a:gd name="T3" fmla="*/ 80 h 239"/>
              <a:gd name="T4" fmla="*/ 240 w 240"/>
              <a:gd name="T5" fmla="*/ 239 h 239"/>
              <a:gd name="T6" fmla="*/ 0 w 240"/>
              <a:gd name="T7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239">
                <a:moveTo>
                  <a:pt x="0" y="0"/>
                </a:moveTo>
                <a:lnTo>
                  <a:pt x="152" y="80"/>
                </a:lnTo>
                <a:lnTo>
                  <a:pt x="240" y="239"/>
                </a:lnTo>
                <a:lnTo>
                  <a:pt x="0" y="0"/>
                </a:lnTo>
                <a:close/>
              </a:path>
            </a:pathLst>
          </a:custGeom>
          <a:solidFill>
            <a:srgbClr val="17664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18"/>
          <p:cNvSpPr/>
          <p:nvPr/>
        </p:nvSpPr>
        <p:spPr bwMode="auto">
          <a:xfrm>
            <a:off x="5820719" y="2575926"/>
            <a:ext cx="851677" cy="858864"/>
          </a:xfrm>
          <a:custGeom>
            <a:avLst/>
            <a:gdLst>
              <a:gd name="T0" fmla="*/ 237 w 237"/>
              <a:gd name="T1" fmla="*/ 0 h 239"/>
              <a:gd name="T2" fmla="*/ 157 w 237"/>
              <a:gd name="T3" fmla="*/ 151 h 239"/>
              <a:gd name="T4" fmla="*/ 0 w 237"/>
              <a:gd name="T5" fmla="*/ 239 h 239"/>
              <a:gd name="T6" fmla="*/ 237 w 237"/>
              <a:gd name="T7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7" h="239">
                <a:moveTo>
                  <a:pt x="237" y="0"/>
                </a:moveTo>
                <a:lnTo>
                  <a:pt x="157" y="151"/>
                </a:lnTo>
                <a:lnTo>
                  <a:pt x="0" y="239"/>
                </a:lnTo>
                <a:lnTo>
                  <a:pt x="237" y="0"/>
                </a:lnTo>
                <a:close/>
              </a:path>
            </a:pathLst>
          </a:custGeom>
          <a:solidFill>
            <a:srgbClr val="389A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19"/>
          <p:cNvSpPr/>
          <p:nvPr/>
        </p:nvSpPr>
        <p:spPr bwMode="auto">
          <a:xfrm>
            <a:off x="5831498" y="3443680"/>
            <a:ext cx="851677" cy="855269"/>
          </a:xfrm>
          <a:custGeom>
            <a:avLst/>
            <a:gdLst>
              <a:gd name="T0" fmla="*/ 237 w 237"/>
              <a:gd name="T1" fmla="*/ 238 h 238"/>
              <a:gd name="T2" fmla="*/ 85 w 237"/>
              <a:gd name="T3" fmla="*/ 157 h 238"/>
              <a:gd name="T4" fmla="*/ 0 w 237"/>
              <a:gd name="T5" fmla="*/ 0 h 238"/>
              <a:gd name="T6" fmla="*/ 237 w 237"/>
              <a:gd name="T7" fmla="*/ 23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7" h="238">
                <a:moveTo>
                  <a:pt x="237" y="238"/>
                </a:moveTo>
                <a:lnTo>
                  <a:pt x="85" y="157"/>
                </a:lnTo>
                <a:lnTo>
                  <a:pt x="0" y="0"/>
                </a:lnTo>
                <a:lnTo>
                  <a:pt x="237" y="238"/>
                </a:lnTo>
                <a:close/>
              </a:path>
            </a:pathLst>
          </a:custGeom>
          <a:solidFill>
            <a:srgbClr val="389A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20"/>
          <p:cNvSpPr/>
          <p:nvPr/>
        </p:nvSpPr>
        <p:spPr bwMode="auto">
          <a:xfrm>
            <a:off x="4958263" y="3458737"/>
            <a:ext cx="862456" cy="855269"/>
          </a:xfrm>
          <a:custGeom>
            <a:avLst/>
            <a:gdLst>
              <a:gd name="T0" fmla="*/ 0 w 240"/>
              <a:gd name="T1" fmla="*/ 238 h 238"/>
              <a:gd name="T2" fmla="*/ 81 w 240"/>
              <a:gd name="T3" fmla="*/ 86 h 238"/>
              <a:gd name="T4" fmla="*/ 240 w 240"/>
              <a:gd name="T5" fmla="*/ 0 h 238"/>
              <a:gd name="T6" fmla="*/ 0 w 240"/>
              <a:gd name="T7" fmla="*/ 23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238">
                <a:moveTo>
                  <a:pt x="0" y="238"/>
                </a:moveTo>
                <a:lnTo>
                  <a:pt x="81" y="86"/>
                </a:lnTo>
                <a:lnTo>
                  <a:pt x="240" y="0"/>
                </a:lnTo>
                <a:lnTo>
                  <a:pt x="0" y="238"/>
                </a:lnTo>
                <a:close/>
              </a:path>
            </a:pathLst>
          </a:custGeom>
          <a:solidFill>
            <a:srgbClr val="389A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606144" y="2343368"/>
            <a:ext cx="608954" cy="534760"/>
            <a:chOff x="7399338" y="4675188"/>
            <a:chExt cx="581024" cy="490537"/>
          </a:xfrm>
          <a:solidFill>
            <a:schemeClr val="bg1"/>
          </a:solidFill>
        </p:grpSpPr>
        <p:sp>
          <p:nvSpPr>
            <p:cNvPr id="23" name="Freeform 22"/>
            <p:cNvSpPr/>
            <p:nvPr/>
          </p:nvSpPr>
          <p:spPr bwMode="auto">
            <a:xfrm>
              <a:off x="7556500" y="4922838"/>
              <a:ext cx="231775" cy="198437"/>
            </a:xfrm>
            <a:custGeom>
              <a:avLst/>
              <a:gdLst>
                <a:gd name="T0" fmla="*/ 59 w 62"/>
                <a:gd name="T1" fmla="*/ 41 h 53"/>
                <a:gd name="T2" fmla="*/ 61 w 62"/>
                <a:gd name="T3" fmla="*/ 14 h 53"/>
                <a:gd name="T4" fmla="*/ 45 w 62"/>
                <a:gd name="T5" fmla="*/ 0 h 53"/>
                <a:gd name="T6" fmla="*/ 37 w 62"/>
                <a:gd name="T7" fmla="*/ 0 h 53"/>
                <a:gd name="T8" fmla="*/ 35 w 62"/>
                <a:gd name="T9" fmla="*/ 6 h 53"/>
                <a:gd name="T10" fmla="*/ 37 w 62"/>
                <a:gd name="T11" fmla="*/ 30 h 53"/>
                <a:gd name="T12" fmla="*/ 31 w 62"/>
                <a:gd name="T13" fmla="*/ 38 h 53"/>
                <a:gd name="T14" fmla="*/ 25 w 62"/>
                <a:gd name="T15" fmla="*/ 30 h 53"/>
                <a:gd name="T16" fmla="*/ 29 w 62"/>
                <a:gd name="T17" fmla="*/ 6 h 53"/>
                <a:gd name="T18" fmla="*/ 26 w 62"/>
                <a:gd name="T19" fmla="*/ 0 h 53"/>
                <a:gd name="T20" fmla="*/ 17 w 62"/>
                <a:gd name="T21" fmla="*/ 0 h 53"/>
                <a:gd name="T22" fmla="*/ 17 w 62"/>
                <a:gd name="T23" fmla="*/ 0 h 53"/>
                <a:gd name="T24" fmla="*/ 1 w 62"/>
                <a:gd name="T25" fmla="*/ 14 h 53"/>
                <a:gd name="T26" fmla="*/ 3 w 62"/>
                <a:gd name="T27" fmla="*/ 41 h 53"/>
                <a:gd name="T28" fmla="*/ 31 w 62"/>
                <a:gd name="T29" fmla="*/ 53 h 53"/>
                <a:gd name="T30" fmla="*/ 59 w 62"/>
                <a:gd name="T31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53">
                  <a:moveTo>
                    <a:pt x="59" y="41"/>
                  </a:moveTo>
                  <a:cubicBezTo>
                    <a:pt x="61" y="14"/>
                    <a:pt x="61" y="14"/>
                    <a:pt x="61" y="14"/>
                  </a:cubicBezTo>
                  <a:cubicBezTo>
                    <a:pt x="62" y="7"/>
                    <a:pt x="54" y="0"/>
                    <a:pt x="4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7" y="5"/>
                    <a:pt x="35" y="6"/>
                  </a:cubicBezTo>
                  <a:cubicBezTo>
                    <a:pt x="35" y="6"/>
                    <a:pt x="38" y="24"/>
                    <a:pt x="37" y="30"/>
                  </a:cubicBezTo>
                  <a:cubicBezTo>
                    <a:pt x="36" y="32"/>
                    <a:pt x="34" y="39"/>
                    <a:pt x="31" y="38"/>
                  </a:cubicBezTo>
                  <a:cubicBezTo>
                    <a:pt x="28" y="38"/>
                    <a:pt x="26" y="32"/>
                    <a:pt x="25" y="30"/>
                  </a:cubicBezTo>
                  <a:cubicBezTo>
                    <a:pt x="24" y="24"/>
                    <a:pt x="29" y="6"/>
                    <a:pt x="29" y="6"/>
                  </a:cubicBezTo>
                  <a:cubicBezTo>
                    <a:pt x="28" y="6"/>
                    <a:pt x="27" y="5"/>
                    <a:pt x="2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1" y="14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10" y="48"/>
                    <a:pt x="21" y="53"/>
                    <a:pt x="31" y="53"/>
                  </a:cubicBezTo>
                  <a:cubicBezTo>
                    <a:pt x="42" y="53"/>
                    <a:pt x="53" y="47"/>
                    <a:pt x="5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7612063" y="4783138"/>
              <a:ext cx="120650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7399338" y="4675188"/>
              <a:ext cx="581024" cy="490537"/>
            </a:xfrm>
            <a:custGeom>
              <a:avLst/>
              <a:gdLst>
                <a:gd name="T0" fmla="*/ 154 w 155"/>
                <a:gd name="T1" fmla="*/ 60 h 131"/>
                <a:gd name="T2" fmla="*/ 133 w 155"/>
                <a:gd name="T3" fmla="*/ 39 h 131"/>
                <a:gd name="T4" fmla="*/ 130 w 155"/>
                <a:gd name="T5" fmla="*/ 37 h 131"/>
                <a:gd name="T6" fmla="*/ 129 w 155"/>
                <a:gd name="T7" fmla="*/ 36 h 131"/>
                <a:gd name="T8" fmla="*/ 129 w 155"/>
                <a:gd name="T9" fmla="*/ 36 h 131"/>
                <a:gd name="T10" fmla="*/ 127 w 155"/>
                <a:gd name="T11" fmla="*/ 37 h 131"/>
                <a:gd name="T12" fmla="*/ 115 w 155"/>
                <a:gd name="T13" fmla="*/ 50 h 131"/>
                <a:gd name="T14" fmla="*/ 104 w 155"/>
                <a:gd name="T15" fmla="*/ 60 h 131"/>
                <a:gd name="T16" fmla="*/ 104 w 155"/>
                <a:gd name="T17" fmla="*/ 63 h 131"/>
                <a:gd name="T18" fmla="*/ 106 w 155"/>
                <a:gd name="T19" fmla="*/ 64 h 131"/>
                <a:gd name="T20" fmla="*/ 106 w 155"/>
                <a:gd name="T21" fmla="*/ 64 h 131"/>
                <a:gd name="T22" fmla="*/ 115 w 155"/>
                <a:gd name="T23" fmla="*/ 64 h 131"/>
                <a:gd name="T24" fmla="*/ 118 w 155"/>
                <a:gd name="T25" fmla="*/ 64 h 131"/>
                <a:gd name="T26" fmla="*/ 120 w 155"/>
                <a:gd name="T27" fmla="*/ 65 h 131"/>
                <a:gd name="T28" fmla="*/ 121 w 155"/>
                <a:gd name="T29" fmla="*/ 66 h 131"/>
                <a:gd name="T30" fmla="*/ 120 w 155"/>
                <a:gd name="T31" fmla="*/ 70 h 131"/>
                <a:gd name="T32" fmla="*/ 106 w 155"/>
                <a:gd name="T33" fmla="*/ 99 h 131"/>
                <a:gd name="T34" fmla="*/ 72 w 155"/>
                <a:gd name="T35" fmla="*/ 114 h 131"/>
                <a:gd name="T36" fmla="*/ 39 w 155"/>
                <a:gd name="T37" fmla="*/ 100 h 131"/>
                <a:gd name="T38" fmla="*/ 24 w 155"/>
                <a:gd name="T39" fmla="*/ 66 h 131"/>
                <a:gd name="T40" fmla="*/ 38 w 155"/>
                <a:gd name="T41" fmla="*/ 32 h 131"/>
                <a:gd name="T42" fmla="*/ 74 w 155"/>
                <a:gd name="T43" fmla="*/ 17 h 131"/>
                <a:gd name="T44" fmla="*/ 90 w 155"/>
                <a:gd name="T45" fmla="*/ 20 h 131"/>
                <a:gd name="T46" fmla="*/ 93 w 155"/>
                <a:gd name="T47" fmla="*/ 20 h 131"/>
                <a:gd name="T48" fmla="*/ 99 w 155"/>
                <a:gd name="T49" fmla="*/ 18 h 131"/>
                <a:gd name="T50" fmla="*/ 101 w 155"/>
                <a:gd name="T51" fmla="*/ 14 h 131"/>
                <a:gd name="T52" fmla="*/ 96 w 155"/>
                <a:gd name="T53" fmla="*/ 3 h 131"/>
                <a:gd name="T54" fmla="*/ 74 w 155"/>
                <a:gd name="T55" fmla="*/ 0 h 131"/>
                <a:gd name="T56" fmla="*/ 26 w 155"/>
                <a:gd name="T57" fmla="*/ 20 h 131"/>
                <a:gd name="T58" fmla="*/ 26 w 155"/>
                <a:gd name="T59" fmla="*/ 112 h 131"/>
                <a:gd name="T60" fmla="*/ 72 w 155"/>
                <a:gd name="T61" fmla="*/ 131 h 131"/>
                <a:gd name="T62" fmla="*/ 73 w 155"/>
                <a:gd name="T63" fmla="*/ 131 h 131"/>
                <a:gd name="T64" fmla="*/ 119 w 155"/>
                <a:gd name="T65" fmla="*/ 111 h 131"/>
                <a:gd name="T66" fmla="*/ 130 w 155"/>
                <a:gd name="T67" fmla="*/ 97 h 131"/>
                <a:gd name="T68" fmla="*/ 136 w 155"/>
                <a:gd name="T69" fmla="*/ 81 h 131"/>
                <a:gd name="T70" fmla="*/ 138 w 155"/>
                <a:gd name="T71" fmla="*/ 69 h 131"/>
                <a:gd name="T72" fmla="*/ 138 w 155"/>
                <a:gd name="T73" fmla="*/ 66 h 131"/>
                <a:gd name="T74" fmla="*/ 140 w 155"/>
                <a:gd name="T75" fmla="*/ 64 h 131"/>
                <a:gd name="T76" fmla="*/ 143 w 155"/>
                <a:gd name="T77" fmla="*/ 64 h 131"/>
                <a:gd name="T78" fmla="*/ 152 w 155"/>
                <a:gd name="T79" fmla="*/ 64 h 131"/>
                <a:gd name="T80" fmla="*/ 152 w 155"/>
                <a:gd name="T81" fmla="*/ 64 h 131"/>
                <a:gd name="T82" fmla="*/ 154 w 155"/>
                <a:gd name="T83" fmla="*/ 62 h 131"/>
                <a:gd name="T84" fmla="*/ 154 w 155"/>
                <a:gd name="T85" fmla="*/ 6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" h="131">
                  <a:moveTo>
                    <a:pt x="154" y="60"/>
                  </a:moveTo>
                  <a:cubicBezTo>
                    <a:pt x="133" y="39"/>
                    <a:pt x="133" y="39"/>
                    <a:pt x="133" y="39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6"/>
                    <a:pt x="130" y="36"/>
                    <a:pt x="129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8" y="36"/>
                    <a:pt x="128" y="36"/>
                    <a:pt x="127" y="37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1"/>
                    <a:pt x="103" y="62"/>
                    <a:pt x="104" y="63"/>
                  </a:cubicBezTo>
                  <a:cubicBezTo>
                    <a:pt x="104" y="63"/>
                    <a:pt x="105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9" y="64"/>
                    <a:pt x="120" y="64"/>
                    <a:pt x="120" y="65"/>
                  </a:cubicBezTo>
                  <a:cubicBezTo>
                    <a:pt x="120" y="65"/>
                    <a:pt x="121" y="66"/>
                    <a:pt x="121" y="66"/>
                  </a:cubicBezTo>
                  <a:cubicBezTo>
                    <a:pt x="120" y="70"/>
                    <a:pt x="120" y="70"/>
                    <a:pt x="120" y="70"/>
                  </a:cubicBezTo>
                  <a:cubicBezTo>
                    <a:pt x="119" y="81"/>
                    <a:pt x="114" y="91"/>
                    <a:pt x="106" y="99"/>
                  </a:cubicBezTo>
                  <a:cubicBezTo>
                    <a:pt x="97" y="109"/>
                    <a:pt x="85" y="114"/>
                    <a:pt x="72" y="114"/>
                  </a:cubicBezTo>
                  <a:cubicBezTo>
                    <a:pt x="59" y="114"/>
                    <a:pt x="48" y="109"/>
                    <a:pt x="39" y="100"/>
                  </a:cubicBezTo>
                  <a:cubicBezTo>
                    <a:pt x="29" y="91"/>
                    <a:pt x="24" y="79"/>
                    <a:pt x="24" y="66"/>
                  </a:cubicBezTo>
                  <a:cubicBezTo>
                    <a:pt x="24" y="53"/>
                    <a:pt x="29" y="41"/>
                    <a:pt x="38" y="32"/>
                  </a:cubicBezTo>
                  <a:cubicBezTo>
                    <a:pt x="48" y="22"/>
                    <a:pt x="61" y="17"/>
                    <a:pt x="74" y="17"/>
                  </a:cubicBezTo>
                  <a:cubicBezTo>
                    <a:pt x="80" y="17"/>
                    <a:pt x="85" y="18"/>
                    <a:pt x="90" y="20"/>
                  </a:cubicBezTo>
                  <a:cubicBezTo>
                    <a:pt x="91" y="20"/>
                    <a:pt x="92" y="20"/>
                    <a:pt x="93" y="20"/>
                  </a:cubicBezTo>
                  <a:cubicBezTo>
                    <a:pt x="95" y="20"/>
                    <a:pt x="97" y="19"/>
                    <a:pt x="99" y="18"/>
                  </a:cubicBezTo>
                  <a:cubicBezTo>
                    <a:pt x="100" y="17"/>
                    <a:pt x="100" y="16"/>
                    <a:pt x="101" y="14"/>
                  </a:cubicBezTo>
                  <a:cubicBezTo>
                    <a:pt x="103" y="10"/>
                    <a:pt x="100" y="5"/>
                    <a:pt x="96" y="3"/>
                  </a:cubicBezTo>
                  <a:cubicBezTo>
                    <a:pt x="89" y="1"/>
                    <a:pt x="82" y="0"/>
                    <a:pt x="74" y="0"/>
                  </a:cubicBezTo>
                  <a:cubicBezTo>
                    <a:pt x="56" y="0"/>
                    <a:pt x="39" y="7"/>
                    <a:pt x="26" y="20"/>
                  </a:cubicBezTo>
                  <a:cubicBezTo>
                    <a:pt x="0" y="45"/>
                    <a:pt x="1" y="87"/>
                    <a:pt x="26" y="112"/>
                  </a:cubicBezTo>
                  <a:cubicBezTo>
                    <a:pt x="39" y="125"/>
                    <a:pt x="55" y="131"/>
                    <a:pt x="72" y="131"/>
                  </a:cubicBezTo>
                  <a:cubicBezTo>
                    <a:pt x="72" y="131"/>
                    <a:pt x="72" y="131"/>
                    <a:pt x="73" y="131"/>
                  </a:cubicBezTo>
                  <a:cubicBezTo>
                    <a:pt x="90" y="131"/>
                    <a:pt x="106" y="124"/>
                    <a:pt x="119" y="111"/>
                  </a:cubicBezTo>
                  <a:cubicBezTo>
                    <a:pt x="123" y="107"/>
                    <a:pt x="127" y="102"/>
                    <a:pt x="130" y="97"/>
                  </a:cubicBezTo>
                  <a:cubicBezTo>
                    <a:pt x="133" y="92"/>
                    <a:pt x="135" y="87"/>
                    <a:pt x="136" y="81"/>
                  </a:cubicBezTo>
                  <a:cubicBezTo>
                    <a:pt x="137" y="77"/>
                    <a:pt x="138" y="73"/>
                    <a:pt x="138" y="69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8" y="64"/>
                    <a:pt x="139" y="64"/>
                    <a:pt x="140" y="64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3" y="64"/>
                    <a:pt x="154" y="63"/>
                    <a:pt x="154" y="62"/>
                  </a:cubicBezTo>
                  <a:cubicBezTo>
                    <a:pt x="155" y="61"/>
                    <a:pt x="155" y="60"/>
                    <a:pt x="154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63229" y="3243905"/>
            <a:ext cx="418334" cy="441223"/>
            <a:chOff x="8804275" y="3135313"/>
            <a:chExt cx="449263" cy="476250"/>
          </a:xfrm>
          <a:solidFill>
            <a:schemeClr val="bg1"/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9040813" y="3322638"/>
              <a:ext cx="212725" cy="288925"/>
            </a:xfrm>
            <a:custGeom>
              <a:avLst/>
              <a:gdLst>
                <a:gd name="T0" fmla="*/ 43 w 57"/>
                <a:gd name="T1" fmla="*/ 0 h 77"/>
                <a:gd name="T2" fmla="*/ 14 w 57"/>
                <a:gd name="T3" fmla="*/ 0 h 77"/>
                <a:gd name="T4" fmla="*/ 0 w 57"/>
                <a:gd name="T5" fmla="*/ 13 h 77"/>
                <a:gd name="T6" fmla="*/ 0 w 57"/>
                <a:gd name="T7" fmla="*/ 63 h 77"/>
                <a:gd name="T8" fmla="*/ 14 w 57"/>
                <a:gd name="T9" fmla="*/ 77 h 77"/>
                <a:gd name="T10" fmla="*/ 43 w 57"/>
                <a:gd name="T11" fmla="*/ 77 h 77"/>
                <a:gd name="T12" fmla="*/ 57 w 57"/>
                <a:gd name="T13" fmla="*/ 63 h 77"/>
                <a:gd name="T14" fmla="*/ 57 w 57"/>
                <a:gd name="T15" fmla="*/ 13 h 77"/>
                <a:gd name="T16" fmla="*/ 43 w 57"/>
                <a:gd name="T17" fmla="*/ 0 h 77"/>
                <a:gd name="T18" fmla="*/ 28 w 57"/>
                <a:gd name="T19" fmla="*/ 72 h 77"/>
                <a:gd name="T20" fmla="*/ 25 w 57"/>
                <a:gd name="T21" fmla="*/ 69 h 77"/>
                <a:gd name="T22" fmla="*/ 28 w 57"/>
                <a:gd name="T23" fmla="*/ 66 h 77"/>
                <a:gd name="T24" fmla="*/ 31 w 57"/>
                <a:gd name="T25" fmla="*/ 69 h 77"/>
                <a:gd name="T26" fmla="*/ 28 w 57"/>
                <a:gd name="T27" fmla="*/ 72 h 77"/>
                <a:gd name="T28" fmla="*/ 46 w 57"/>
                <a:gd name="T29" fmla="*/ 61 h 77"/>
                <a:gd name="T30" fmla="*/ 11 w 57"/>
                <a:gd name="T31" fmla="*/ 61 h 77"/>
                <a:gd name="T32" fmla="*/ 11 w 57"/>
                <a:gd name="T33" fmla="*/ 10 h 77"/>
                <a:gd name="T34" fmla="*/ 46 w 57"/>
                <a:gd name="T35" fmla="*/ 10 h 77"/>
                <a:gd name="T36" fmla="*/ 46 w 57"/>
                <a:gd name="T37" fmla="*/ 6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77">
                  <a:moveTo>
                    <a:pt x="4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71"/>
                    <a:pt x="6" y="77"/>
                    <a:pt x="14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51" y="77"/>
                    <a:pt x="57" y="71"/>
                    <a:pt x="57" y="6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6"/>
                    <a:pt x="51" y="0"/>
                    <a:pt x="43" y="0"/>
                  </a:cubicBezTo>
                  <a:close/>
                  <a:moveTo>
                    <a:pt x="28" y="72"/>
                  </a:moveTo>
                  <a:cubicBezTo>
                    <a:pt x="27" y="72"/>
                    <a:pt x="25" y="70"/>
                    <a:pt x="25" y="69"/>
                  </a:cubicBezTo>
                  <a:cubicBezTo>
                    <a:pt x="25" y="67"/>
                    <a:pt x="27" y="66"/>
                    <a:pt x="28" y="66"/>
                  </a:cubicBezTo>
                  <a:cubicBezTo>
                    <a:pt x="30" y="66"/>
                    <a:pt x="31" y="67"/>
                    <a:pt x="31" y="69"/>
                  </a:cubicBezTo>
                  <a:cubicBezTo>
                    <a:pt x="31" y="70"/>
                    <a:pt x="30" y="72"/>
                    <a:pt x="28" y="72"/>
                  </a:cubicBezTo>
                  <a:close/>
                  <a:moveTo>
                    <a:pt x="46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46" y="10"/>
                    <a:pt x="46" y="10"/>
                    <a:pt x="46" y="10"/>
                  </a:cubicBezTo>
                  <a:lnTo>
                    <a:pt x="4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8804275" y="3135313"/>
              <a:ext cx="412750" cy="461963"/>
            </a:xfrm>
            <a:custGeom>
              <a:avLst/>
              <a:gdLst>
                <a:gd name="T0" fmla="*/ 37 w 110"/>
                <a:gd name="T1" fmla="*/ 61 h 123"/>
                <a:gd name="T2" fmla="*/ 76 w 110"/>
                <a:gd name="T3" fmla="*/ 42 h 123"/>
                <a:gd name="T4" fmla="*/ 100 w 110"/>
                <a:gd name="T5" fmla="*/ 42 h 123"/>
                <a:gd name="T6" fmla="*/ 102 w 110"/>
                <a:gd name="T7" fmla="*/ 37 h 123"/>
                <a:gd name="T8" fmla="*/ 106 w 110"/>
                <a:gd name="T9" fmla="*/ 33 h 123"/>
                <a:gd name="T10" fmla="*/ 107 w 110"/>
                <a:gd name="T11" fmla="*/ 20 h 123"/>
                <a:gd name="T12" fmla="*/ 91 w 110"/>
                <a:gd name="T13" fmla="*/ 15 h 123"/>
                <a:gd name="T14" fmla="*/ 85 w 110"/>
                <a:gd name="T15" fmla="*/ 21 h 123"/>
                <a:gd name="T16" fmla="*/ 85 w 110"/>
                <a:gd name="T17" fmla="*/ 21 h 123"/>
                <a:gd name="T18" fmla="*/ 75 w 110"/>
                <a:gd name="T19" fmla="*/ 21 h 123"/>
                <a:gd name="T20" fmla="*/ 73 w 110"/>
                <a:gd name="T21" fmla="*/ 14 h 123"/>
                <a:gd name="T22" fmla="*/ 73 w 110"/>
                <a:gd name="T23" fmla="*/ 8 h 123"/>
                <a:gd name="T24" fmla="*/ 58 w 110"/>
                <a:gd name="T25" fmla="*/ 0 h 123"/>
                <a:gd name="T26" fmla="*/ 50 w 110"/>
                <a:gd name="T27" fmla="*/ 10 h 123"/>
                <a:gd name="T28" fmla="*/ 50 w 110"/>
                <a:gd name="T29" fmla="*/ 16 h 123"/>
                <a:gd name="T30" fmla="*/ 50 w 110"/>
                <a:gd name="T31" fmla="*/ 16 h 123"/>
                <a:gd name="T32" fmla="*/ 50 w 110"/>
                <a:gd name="T33" fmla="*/ 17 h 123"/>
                <a:gd name="T34" fmla="*/ 50 w 110"/>
                <a:gd name="T35" fmla="*/ 17 h 123"/>
                <a:gd name="T36" fmla="*/ 49 w 110"/>
                <a:gd name="T37" fmla="*/ 18 h 123"/>
                <a:gd name="T38" fmla="*/ 49 w 110"/>
                <a:gd name="T39" fmla="*/ 19 h 123"/>
                <a:gd name="T40" fmla="*/ 42 w 110"/>
                <a:gd name="T41" fmla="*/ 23 h 123"/>
                <a:gd name="T42" fmla="*/ 36 w 110"/>
                <a:gd name="T43" fmla="*/ 20 h 123"/>
                <a:gd name="T44" fmla="*/ 32 w 110"/>
                <a:gd name="T45" fmla="*/ 15 h 123"/>
                <a:gd name="T46" fmla="*/ 15 w 110"/>
                <a:gd name="T47" fmla="*/ 20 h 123"/>
                <a:gd name="T48" fmla="*/ 17 w 110"/>
                <a:gd name="T49" fmla="*/ 33 h 123"/>
                <a:gd name="T50" fmla="*/ 21 w 110"/>
                <a:gd name="T51" fmla="*/ 37 h 123"/>
                <a:gd name="T52" fmla="*/ 22 w 110"/>
                <a:gd name="T53" fmla="*/ 38 h 123"/>
                <a:gd name="T54" fmla="*/ 22 w 110"/>
                <a:gd name="T55" fmla="*/ 39 h 123"/>
                <a:gd name="T56" fmla="*/ 22 w 110"/>
                <a:gd name="T57" fmla="*/ 39 h 123"/>
                <a:gd name="T58" fmla="*/ 22 w 110"/>
                <a:gd name="T59" fmla="*/ 40 h 123"/>
                <a:gd name="T60" fmla="*/ 23 w 110"/>
                <a:gd name="T61" fmla="*/ 41 h 123"/>
                <a:gd name="T62" fmla="*/ 23 w 110"/>
                <a:gd name="T63" fmla="*/ 41 h 123"/>
                <a:gd name="T64" fmla="*/ 21 w 110"/>
                <a:gd name="T65" fmla="*/ 48 h 123"/>
                <a:gd name="T66" fmla="*/ 14 w 110"/>
                <a:gd name="T67" fmla="*/ 50 h 123"/>
                <a:gd name="T68" fmla="*/ 8 w 110"/>
                <a:gd name="T69" fmla="*/ 50 h 123"/>
                <a:gd name="T70" fmla="*/ 0 w 110"/>
                <a:gd name="T71" fmla="*/ 65 h 123"/>
                <a:gd name="T72" fmla="*/ 10 w 110"/>
                <a:gd name="T73" fmla="*/ 73 h 123"/>
                <a:gd name="T74" fmla="*/ 17 w 110"/>
                <a:gd name="T75" fmla="*/ 73 h 123"/>
                <a:gd name="T76" fmla="*/ 17 w 110"/>
                <a:gd name="T77" fmla="*/ 73 h 123"/>
                <a:gd name="T78" fmla="*/ 23 w 110"/>
                <a:gd name="T79" fmla="*/ 81 h 123"/>
                <a:gd name="T80" fmla="*/ 20 w 110"/>
                <a:gd name="T81" fmla="*/ 87 h 123"/>
                <a:gd name="T82" fmla="*/ 17 w 110"/>
                <a:gd name="T83" fmla="*/ 89 h 123"/>
                <a:gd name="T84" fmla="*/ 15 w 110"/>
                <a:gd name="T85" fmla="*/ 102 h 123"/>
                <a:gd name="T86" fmla="*/ 32 w 110"/>
                <a:gd name="T87" fmla="*/ 107 h 123"/>
                <a:gd name="T88" fmla="*/ 37 w 110"/>
                <a:gd name="T89" fmla="*/ 102 h 123"/>
                <a:gd name="T90" fmla="*/ 38 w 110"/>
                <a:gd name="T91" fmla="*/ 102 h 123"/>
                <a:gd name="T92" fmla="*/ 38 w 110"/>
                <a:gd name="T93" fmla="*/ 101 h 123"/>
                <a:gd name="T94" fmla="*/ 39 w 110"/>
                <a:gd name="T95" fmla="*/ 101 h 123"/>
                <a:gd name="T96" fmla="*/ 40 w 110"/>
                <a:gd name="T97" fmla="*/ 100 h 123"/>
                <a:gd name="T98" fmla="*/ 40 w 110"/>
                <a:gd name="T99" fmla="*/ 100 h 123"/>
                <a:gd name="T100" fmla="*/ 41 w 110"/>
                <a:gd name="T101" fmla="*/ 100 h 123"/>
                <a:gd name="T102" fmla="*/ 41 w 110"/>
                <a:gd name="T103" fmla="*/ 100 h 123"/>
                <a:gd name="T104" fmla="*/ 48 w 110"/>
                <a:gd name="T105" fmla="*/ 102 h 123"/>
                <a:gd name="T106" fmla="*/ 50 w 110"/>
                <a:gd name="T107" fmla="*/ 109 h 123"/>
                <a:gd name="T108" fmla="*/ 50 w 110"/>
                <a:gd name="T109" fmla="*/ 115 h 123"/>
                <a:gd name="T110" fmla="*/ 58 w 110"/>
                <a:gd name="T111" fmla="*/ 123 h 123"/>
                <a:gd name="T112" fmla="*/ 56 w 110"/>
                <a:gd name="T113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0" h="123">
                  <a:moveTo>
                    <a:pt x="56" y="85"/>
                  </a:moveTo>
                  <a:cubicBezTo>
                    <a:pt x="45" y="82"/>
                    <a:pt x="37" y="73"/>
                    <a:pt x="37" y="61"/>
                  </a:cubicBezTo>
                  <a:cubicBezTo>
                    <a:pt x="37" y="48"/>
                    <a:pt x="48" y="37"/>
                    <a:pt x="61" y="37"/>
                  </a:cubicBezTo>
                  <a:cubicBezTo>
                    <a:pt x="67" y="37"/>
                    <a:pt x="72" y="39"/>
                    <a:pt x="76" y="42"/>
                  </a:cubicBezTo>
                  <a:cubicBezTo>
                    <a:pt x="76" y="42"/>
                    <a:pt x="77" y="42"/>
                    <a:pt x="77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100" y="40"/>
                    <a:pt x="100" y="40"/>
                  </a:cubicBezTo>
                  <a:cubicBezTo>
                    <a:pt x="101" y="39"/>
                    <a:pt x="101" y="38"/>
                    <a:pt x="102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10" y="28"/>
                    <a:pt x="110" y="24"/>
                    <a:pt x="107" y="20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99" y="13"/>
                    <a:pt x="95" y="13"/>
                    <a:pt x="91" y="15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3"/>
                    <a:pt x="80" y="23"/>
                    <a:pt x="77" y="22"/>
                  </a:cubicBezTo>
                  <a:cubicBezTo>
                    <a:pt x="77" y="22"/>
                    <a:pt x="76" y="21"/>
                    <a:pt x="75" y="21"/>
                  </a:cubicBezTo>
                  <a:cubicBezTo>
                    <a:pt x="74" y="19"/>
                    <a:pt x="73" y="18"/>
                    <a:pt x="73" y="16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2" y="4"/>
                    <a:pt x="69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4" y="0"/>
                    <a:pt x="50" y="4"/>
                    <a:pt x="50" y="8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0"/>
                    <a:pt x="48" y="20"/>
                    <a:pt x="47" y="21"/>
                  </a:cubicBezTo>
                  <a:cubicBezTo>
                    <a:pt x="46" y="22"/>
                    <a:pt x="44" y="23"/>
                    <a:pt x="42" y="23"/>
                  </a:cubicBezTo>
                  <a:cubicBezTo>
                    <a:pt x="40" y="23"/>
                    <a:pt x="39" y="22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8" y="13"/>
                    <a:pt x="24" y="13"/>
                    <a:pt x="20" y="15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24"/>
                    <a:pt x="13" y="28"/>
                    <a:pt x="15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3" y="40"/>
                    <a:pt x="23" y="40"/>
                  </a:cubicBezTo>
                  <a:cubicBezTo>
                    <a:pt x="23" y="40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4"/>
                    <a:pt x="22" y="46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9" y="49"/>
                    <a:pt x="18" y="50"/>
                    <a:pt x="16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4" y="50"/>
                    <a:pt x="0" y="54"/>
                    <a:pt x="0" y="58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9"/>
                    <a:pt x="4" y="72"/>
                    <a:pt x="8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1" y="74"/>
                    <a:pt x="23" y="77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2"/>
                    <a:pt x="22" y="84"/>
                    <a:pt x="21" y="85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3" y="94"/>
                    <a:pt x="13" y="99"/>
                    <a:pt x="15" y="102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4" y="110"/>
                    <a:pt x="28" y="110"/>
                    <a:pt x="32" y="107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8" y="102"/>
                    <a:pt x="38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39" y="100"/>
                    <a:pt x="40" y="100"/>
                    <a:pt x="40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0"/>
                    <a:pt x="40" y="100"/>
                    <a:pt x="41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1" y="100"/>
                    <a:pt x="42" y="100"/>
                    <a:pt x="42" y="100"/>
                  </a:cubicBezTo>
                  <a:cubicBezTo>
                    <a:pt x="44" y="100"/>
                    <a:pt x="46" y="101"/>
                    <a:pt x="48" y="102"/>
                  </a:cubicBezTo>
                  <a:cubicBezTo>
                    <a:pt x="49" y="103"/>
                    <a:pt x="50" y="105"/>
                    <a:pt x="50" y="107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0" y="119"/>
                    <a:pt x="54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0"/>
                    <a:pt x="56" y="117"/>
                    <a:pt x="56" y="113"/>
                  </a:cubicBezTo>
                  <a:lnTo>
                    <a:pt x="5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99763" y="4129931"/>
            <a:ext cx="367967" cy="384919"/>
            <a:chOff x="8385175" y="3870325"/>
            <a:chExt cx="473075" cy="473075"/>
          </a:xfrm>
          <a:solidFill>
            <a:schemeClr val="bg1"/>
          </a:solidFill>
        </p:grpSpPr>
        <p:sp>
          <p:nvSpPr>
            <p:cNvPr id="30" name="Freeform 29"/>
            <p:cNvSpPr/>
            <p:nvPr/>
          </p:nvSpPr>
          <p:spPr bwMode="auto">
            <a:xfrm>
              <a:off x="8561388" y="3870325"/>
              <a:ext cx="288925" cy="241300"/>
            </a:xfrm>
            <a:custGeom>
              <a:avLst/>
              <a:gdLst>
                <a:gd name="T0" fmla="*/ 12 w 77"/>
                <a:gd name="T1" fmla="*/ 0 h 64"/>
                <a:gd name="T2" fmla="*/ 19 w 77"/>
                <a:gd name="T3" fmla="*/ 0 h 64"/>
                <a:gd name="T4" fmla="*/ 58 w 77"/>
                <a:gd name="T5" fmla="*/ 0 h 64"/>
                <a:gd name="T6" fmla="*/ 65 w 77"/>
                <a:gd name="T7" fmla="*/ 0 h 64"/>
                <a:gd name="T8" fmla="*/ 77 w 77"/>
                <a:gd name="T9" fmla="*/ 11 h 64"/>
                <a:gd name="T10" fmla="*/ 77 w 77"/>
                <a:gd name="T11" fmla="*/ 25 h 64"/>
                <a:gd name="T12" fmla="*/ 77 w 77"/>
                <a:gd name="T13" fmla="*/ 39 h 64"/>
                <a:gd name="T14" fmla="*/ 65 w 77"/>
                <a:gd name="T15" fmla="*/ 51 h 64"/>
                <a:gd name="T16" fmla="*/ 55 w 77"/>
                <a:gd name="T17" fmla="*/ 51 h 64"/>
                <a:gd name="T18" fmla="*/ 55 w 77"/>
                <a:gd name="T19" fmla="*/ 60 h 64"/>
                <a:gd name="T20" fmla="*/ 52 w 77"/>
                <a:gd name="T21" fmla="*/ 64 h 64"/>
                <a:gd name="T22" fmla="*/ 51 w 77"/>
                <a:gd name="T23" fmla="*/ 64 h 64"/>
                <a:gd name="T24" fmla="*/ 47 w 77"/>
                <a:gd name="T25" fmla="*/ 63 h 64"/>
                <a:gd name="T26" fmla="*/ 35 w 77"/>
                <a:gd name="T27" fmla="*/ 51 h 64"/>
                <a:gd name="T28" fmla="*/ 12 w 77"/>
                <a:gd name="T29" fmla="*/ 51 h 64"/>
                <a:gd name="T30" fmla="*/ 0 w 77"/>
                <a:gd name="T31" fmla="*/ 39 h 64"/>
                <a:gd name="T32" fmla="*/ 0 w 77"/>
                <a:gd name="T33" fmla="*/ 25 h 64"/>
                <a:gd name="T34" fmla="*/ 0 w 77"/>
                <a:gd name="T35" fmla="*/ 11 h 64"/>
                <a:gd name="T36" fmla="*/ 12 w 77"/>
                <a:gd name="T3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64">
                  <a:moveTo>
                    <a:pt x="1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2" y="0"/>
                    <a:pt x="77" y="5"/>
                    <a:pt x="77" y="11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46"/>
                    <a:pt x="72" y="51"/>
                    <a:pt x="65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62"/>
                    <a:pt x="54" y="63"/>
                    <a:pt x="52" y="64"/>
                  </a:cubicBezTo>
                  <a:cubicBezTo>
                    <a:pt x="52" y="64"/>
                    <a:pt x="51" y="64"/>
                    <a:pt x="51" y="64"/>
                  </a:cubicBezTo>
                  <a:cubicBezTo>
                    <a:pt x="49" y="64"/>
                    <a:pt x="48" y="64"/>
                    <a:pt x="47" y="63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5" y="51"/>
                    <a:pt x="0" y="46"/>
                    <a:pt x="0" y="3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" name="Freeform 30"/>
            <p:cNvSpPr/>
            <p:nvPr/>
          </p:nvSpPr>
          <p:spPr bwMode="auto">
            <a:xfrm>
              <a:off x="8385175" y="4010025"/>
              <a:ext cx="473075" cy="333375"/>
            </a:xfrm>
            <a:custGeom>
              <a:avLst/>
              <a:gdLst>
                <a:gd name="T0" fmla="*/ 107 w 126"/>
                <a:gd name="T1" fmla="*/ 25 h 89"/>
                <a:gd name="T2" fmla="*/ 107 w 126"/>
                <a:gd name="T3" fmla="*/ 35 h 89"/>
                <a:gd name="T4" fmla="*/ 104 w 126"/>
                <a:gd name="T5" fmla="*/ 40 h 89"/>
                <a:gd name="T6" fmla="*/ 102 w 126"/>
                <a:gd name="T7" fmla="*/ 41 h 89"/>
                <a:gd name="T8" fmla="*/ 97 w 126"/>
                <a:gd name="T9" fmla="*/ 39 h 89"/>
                <a:gd name="T10" fmla="*/ 82 w 126"/>
                <a:gd name="T11" fmla="*/ 25 h 89"/>
                <a:gd name="T12" fmla="*/ 47 w 126"/>
                <a:gd name="T13" fmla="*/ 25 h 89"/>
                <a:gd name="T14" fmla="*/ 33 w 126"/>
                <a:gd name="T15" fmla="*/ 11 h 89"/>
                <a:gd name="T16" fmla="*/ 33 w 126"/>
                <a:gd name="T17" fmla="*/ 0 h 89"/>
                <a:gd name="T18" fmla="*/ 25 w 126"/>
                <a:gd name="T19" fmla="*/ 0 h 89"/>
                <a:gd name="T20" fmla="*/ 16 w 126"/>
                <a:gd name="T21" fmla="*/ 0 h 89"/>
                <a:gd name="T22" fmla="*/ 0 w 126"/>
                <a:gd name="T23" fmla="*/ 16 h 89"/>
                <a:gd name="T24" fmla="*/ 0 w 126"/>
                <a:gd name="T25" fmla="*/ 34 h 89"/>
                <a:gd name="T26" fmla="*/ 0 w 126"/>
                <a:gd name="T27" fmla="*/ 55 h 89"/>
                <a:gd name="T28" fmla="*/ 16 w 126"/>
                <a:gd name="T29" fmla="*/ 71 h 89"/>
                <a:gd name="T30" fmla="*/ 28 w 126"/>
                <a:gd name="T31" fmla="*/ 71 h 89"/>
                <a:gd name="T32" fmla="*/ 28 w 126"/>
                <a:gd name="T33" fmla="*/ 82 h 89"/>
                <a:gd name="T34" fmla="*/ 32 w 126"/>
                <a:gd name="T35" fmla="*/ 88 h 89"/>
                <a:gd name="T36" fmla="*/ 35 w 126"/>
                <a:gd name="T37" fmla="*/ 89 h 89"/>
                <a:gd name="T38" fmla="*/ 39 w 126"/>
                <a:gd name="T39" fmla="*/ 87 h 89"/>
                <a:gd name="T40" fmla="*/ 56 w 126"/>
                <a:gd name="T41" fmla="*/ 71 h 89"/>
                <a:gd name="T42" fmla="*/ 110 w 126"/>
                <a:gd name="T43" fmla="*/ 71 h 89"/>
                <a:gd name="T44" fmla="*/ 126 w 126"/>
                <a:gd name="T45" fmla="*/ 55 h 89"/>
                <a:gd name="T46" fmla="*/ 126 w 126"/>
                <a:gd name="T47" fmla="*/ 34 h 89"/>
                <a:gd name="T48" fmla="*/ 126 w 126"/>
                <a:gd name="T49" fmla="*/ 23 h 89"/>
                <a:gd name="T50" fmla="*/ 119 w 126"/>
                <a:gd name="T51" fmla="*/ 25 h 89"/>
                <a:gd name="T52" fmla="*/ 107 w 126"/>
                <a:gd name="T53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" h="89">
                  <a:moveTo>
                    <a:pt x="107" y="25"/>
                  </a:moveTo>
                  <a:cubicBezTo>
                    <a:pt x="107" y="35"/>
                    <a:pt x="107" y="35"/>
                    <a:pt x="107" y="35"/>
                  </a:cubicBezTo>
                  <a:cubicBezTo>
                    <a:pt x="107" y="37"/>
                    <a:pt x="106" y="39"/>
                    <a:pt x="104" y="40"/>
                  </a:cubicBezTo>
                  <a:cubicBezTo>
                    <a:pt x="103" y="40"/>
                    <a:pt x="102" y="41"/>
                    <a:pt x="102" y="41"/>
                  </a:cubicBezTo>
                  <a:cubicBezTo>
                    <a:pt x="100" y="41"/>
                    <a:pt x="99" y="40"/>
                    <a:pt x="97" y="39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39" y="25"/>
                    <a:pt x="33" y="18"/>
                    <a:pt x="33" y="1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5"/>
                    <a:pt x="30" y="87"/>
                    <a:pt x="32" y="88"/>
                  </a:cubicBezTo>
                  <a:cubicBezTo>
                    <a:pt x="33" y="89"/>
                    <a:pt x="34" y="89"/>
                    <a:pt x="35" y="89"/>
                  </a:cubicBezTo>
                  <a:cubicBezTo>
                    <a:pt x="36" y="89"/>
                    <a:pt x="38" y="88"/>
                    <a:pt x="39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9" y="71"/>
                    <a:pt x="126" y="64"/>
                    <a:pt x="126" y="55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4" y="24"/>
                    <a:pt x="121" y="25"/>
                    <a:pt x="119" y="25"/>
                  </a:cubicBezTo>
                  <a:lnTo>
                    <a:pt x="10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" name="Group 31"/>
          <p:cNvGrpSpPr/>
          <p:nvPr/>
        </p:nvGrpSpPr>
        <p:grpSpPr>
          <a:xfrm>
            <a:off x="4748530" y="3159853"/>
            <a:ext cx="386546" cy="440597"/>
            <a:chOff x="8356600" y="3611563"/>
            <a:chExt cx="374650" cy="427037"/>
          </a:xfrm>
          <a:solidFill>
            <a:schemeClr val="bg1"/>
          </a:solidFill>
        </p:grpSpPr>
        <p:sp>
          <p:nvSpPr>
            <p:cNvPr id="7" name="Freeform 32"/>
            <p:cNvSpPr>
              <a:spLocks noEditPoints="1"/>
            </p:cNvSpPr>
            <p:nvPr/>
          </p:nvSpPr>
          <p:spPr bwMode="auto">
            <a:xfrm>
              <a:off x="8356600" y="3773488"/>
              <a:ext cx="374650" cy="265112"/>
            </a:xfrm>
            <a:custGeom>
              <a:avLst/>
              <a:gdLst>
                <a:gd name="T0" fmla="*/ 18 w 100"/>
                <a:gd name="T1" fmla="*/ 0 h 71"/>
                <a:gd name="T2" fmla="*/ 0 w 100"/>
                <a:gd name="T3" fmla="*/ 0 h 71"/>
                <a:gd name="T4" fmla="*/ 0 w 100"/>
                <a:gd name="T5" fmla="*/ 52 h 71"/>
                <a:gd name="T6" fmla="*/ 19 w 100"/>
                <a:gd name="T7" fmla="*/ 71 h 71"/>
                <a:gd name="T8" fmla="*/ 81 w 100"/>
                <a:gd name="T9" fmla="*/ 71 h 71"/>
                <a:gd name="T10" fmla="*/ 100 w 100"/>
                <a:gd name="T11" fmla="*/ 52 h 71"/>
                <a:gd name="T12" fmla="*/ 100 w 100"/>
                <a:gd name="T13" fmla="*/ 0 h 71"/>
                <a:gd name="T14" fmla="*/ 82 w 100"/>
                <a:gd name="T15" fmla="*/ 0 h 71"/>
                <a:gd name="T16" fmla="*/ 18 w 100"/>
                <a:gd name="T17" fmla="*/ 0 h 71"/>
                <a:gd name="T18" fmla="*/ 60 w 100"/>
                <a:gd name="T19" fmla="*/ 50 h 71"/>
                <a:gd name="T20" fmla="*/ 53 w 100"/>
                <a:gd name="T21" fmla="*/ 57 h 71"/>
                <a:gd name="T22" fmla="*/ 46 w 100"/>
                <a:gd name="T23" fmla="*/ 50 h 71"/>
                <a:gd name="T24" fmla="*/ 46 w 100"/>
                <a:gd name="T25" fmla="*/ 38 h 71"/>
                <a:gd name="T26" fmla="*/ 37 w 100"/>
                <a:gd name="T27" fmla="*/ 35 h 71"/>
                <a:gd name="T28" fmla="*/ 38 w 100"/>
                <a:gd name="T29" fmla="*/ 26 h 71"/>
                <a:gd name="T30" fmla="*/ 48 w 100"/>
                <a:gd name="T31" fmla="*/ 16 h 71"/>
                <a:gd name="T32" fmla="*/ 60 w 100"/>
                <a:gd name="T33" fmla="*/ 20 h 71"/>
                <a:gd name="T34" fmla="*/ 60 w 100"/>
                <a:gd name="T35" fmla="*/ 20 h 71"/>
                <a:gd name="T36" fmla="*/ 60 w 100"/>
                <a:gd name="T37" fmla="*/ 21 h 71"/>
                <a:gd name="T38" fmla="*/ 60 w 100"/>
                <a:gd name="T39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71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3"/>
                    <a:pt x="8" y="71"/>
                    <a:pt x="19" y="71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91" y="71"/>
                    <a:pt x="100" y="63"/>
                    <a:pt x="100" y="5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18" y="0"/>
                  </a:lnTo>
                  <a:close/>
                  <a:moveTo>
                    <a:pt x="60" y="50"/>
                  </a:moveTo>
                  <a:cubicBezTo>
                    <a:pt x="60" y="54"/>
                    <a:pt x="57" y="57"/>
                    <a:pt x="53" y="57"/>
                  </a:cubicBezTo>
                  <a:cubicBezTo>
                    <a:pt x="49" y="57"/>
                    <a:pt x="46" y="54"/>
                    <a:pt x="46" y="5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3" y="39"/>
                    <a:pt x="39" y="38"/>
                    <a:pt x="37" y="35"/>
                  </a:cubicBezTo>
                  <a:cubicBezTo>
                    <a:pt x="35" y="32"/>
                    <a:pt x="35" y="29"/>
                    <a:pt x="38" y="2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52" y="12"/>
                    <a:pt x="59" y="15"/>
                    <a:pt x="60" y="20"/>
                  </a:cubicBezTo>
                  <a:cubicBezTo>
                    <a:pt x="60" y="20"/>
                    <a:pt x="60" y="21"/>
                    <a:pt x="60" y="20"/>
                  </a:cubicBezTo>
                  <a:cubicBezTo>
                    <a:pt x="60" y="21"/>
                    <a:pt x="60" y="21"/>
                    <a:pt x="60" y="21"/>
                  </a:cubicBezTo>
                  <a:lnTo>
                    <a:pt x="6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 33"/>
            <p:cNvSpPr/>
            <p:nvPr/>
          </p:nvSpPr>
          <p:spPr bwMode="auto">
            <a:xfrm>
              <a:off x="8356600" y="3611563"/>
              <a:ext cx="374650" cy="134937"/>
            </a:xfrm>
            <a:custGeom>
              <a:avLst/>
              <a:gdLst>
                <a:gd name="T0" fmla="*/ 81 w 100"/>
                <a:gd name="T1" fmla="*/ 14 h 36"/>
                <a:gd name="T2" fmla="*/ 78 w 100"/>
                <a:gd name="T3" fmla="*/ 14 h 36"/>
                <a:gd name="T4" fmla="*/ 78 w 100"/>
                <a:gd name="T5" fmla="*/ 7 h 36"/>
                <a:gd name="T6" fmla="*/ 71 w 100"/>
                <a:gd name="T7" fmla="*/ 0 h 36"/>
                <a:gd name="T8" fmla="*/ 64 w 100"/>
                <a:gd name="T9" fmla="*/ 7 h 36"/>
                <a:gd name="T10" fmla="*/ 64 w 100"/>
                <a:gd name="T11" fmla="*/ 14 h 36"/>
                <a:gd name="T12" fmla="*/ 36 w 100"/>
                <a:gd name="T13" fmla="*/ 14 h 36"/>
                <a:gd name="T14" fmla="*/ 36 w 100"/>
                <a:gd name="T15" fmla="*/ 7 h 36"/>
                <a:gd name="T16" fmla="*/ 29 w 100"/>
                <a:gd name="T17" fmla="*/ 0 h 36"/>
                <a:gd name="T18" fmla="*/ 21 w 100"/>
                <a:gd name="T19" fmla="*/ 7 h 36"/>
                <a:gd name="T20" fmla="*/ 21 w 100"/>
                <a:gd name="T21" fmla="*/ 14 h 36"/>
                <a:gd name="T22" fmla="*/ 19 w 100"/>
                <a:gd name="T23" fmla="*/ 14 h 36"/>
                <a:gd name="T24" fmla="*/ 0 w 100"/>
                <a:gd name="T25" fmla="*/ 33 h 36"/>
                <a:gd name="T26" fmla="*/ 0 w 100"/>
                <a:gd name="T27" fmla="*/ 36 h 36"/>
                <a:gd name="T28" fmla="*/ 100 w 100"/>
                <a:gd name="T29" fmla="*/ 36 h 36"/>
                <a:gd name="T30" fmla="*/ 100 w 100"/>
                <a:gd name="T31" fmla="*/ 33 h 36"/>
                <a:gd name="T32" fmla="*/ 81 w 100"/>
                <a:gd name="T33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36">
                  <a:moveTo>
                    <a:pt x="81" y="14"/>
                  </a:moveTo>
                  <a:cubicBezTo>
                    <a:pt x="78" y="14"/>
                    <a:pt x="78" y="14"/>
                    <a:pt x="78" y="14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3"/>
                    <a:pt x="75" y="0"/>
                    <a:pt x="71" y="0"/>
                  </a:cubicBezTo>
                  <a:cubicBezTo>
                    <a:pt x="67" y="0"/>
                    <a:pt x="64" y="3"/>
                    <a:pt x="64" y="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3"/>
                    <a:pt x="33" y="0"/>
                    <a:pt x="29" y="0"/>
                  </a:cubicBezTo>
                  <a:cubicBezTo>
                    <a:pt x="25" y="0"/>
                    <a:pt x="21" y="3"/>
                    <a:pt x="21" y="7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8" y="14"/>
                    <a:pt x="0" y="23"/>
                    <a:pt x="0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23"/>
                    <a:pt x="91" y="14"/>
                    <a:pt x="8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9" name="Rectangle 64"/>
          <p:cNvSpPr/>
          <p:nvPr/>
        </p:nvSpPr>
        <p:spPr>
          <a:xfrm>
            <a:off x="744537" y="2034863"/>
            <a:ext cx="3753486" cy="5499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r" eaLnBrk="1" hangingPunct="1"/>
            <a:r>
              <a:rPr lang="en-GB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ea typeface="Calibri" panose="020F0502020204030204" charset="0"/>
              </a:rPr>
              <a:t>Lorem ipsum dolor sit amet, consectetuer adipiscing elit, sed diam nonummy nibh euismod tincidunt ut laoreet dolore magna aliquam erat volutpat.</a:t>
            </a:r>
          </a:p>
        </p:txBody>
      </p:sp>
      <p:sp>
        <p:nvSpPr>
          <p:cNvPr id="11" name="TextBox 65"/>
          <p:cNvSpPr txBox="1"/>
          <p:nvPr/>
        </p:nvSpPr>
        <p:spPr>
          <a:xfrm>
            <a:off x="2294573" y="1798007"/>
            <a:ext cx="2203450" cy="31940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r" eaLnBrk="1" hangingPunct="1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ADD YOUR TEXT HERE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Rectangle 64"/>
          <p:cNvSpPr/>
          <p:nvPr/>
        </p:nvSpPr>
        <p:spPr>
          <a:xfrm>
            <a:off x="517207" y="4514538"/>
            <a:ext cx="3753486" cy="5499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r" eaLnBrk="1" hangingPunct="1"/>
            <a:r>
              <a:rPr lang="en-GB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ea typeface="Calibri" panose="020F0502020204030204" charset="0"/>
              </a:rPr>
              <a:t>Lorem ipsum dolor sit amet, consectetuer adipiscing elit, sed diam nonummy nibh euismod tincidunt ut laoreet dolore magna aliquam erat volutpat.</a:t>
            </a:r>
          </a:p>
        </p:txBody>
      </p:sp>
      <p:sp>
        <p:nvSpPr>
          <p:cNvPr id="19" name="TextBox 65"/>
          <p:cNvSpPr txBox="1"/>
          <p:nvPr/>
        </p:nvSpPr>
        <p:spPr>
          <a:xfrm>
            <a:off x="2067243" y="4277682"/>
            <a:ext cx="2203450" cy="31940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r" eaLnBrk="1" hangingPunct="1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ADD YOUR TEXT HERE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Rectangle 64"/>
          <p:cNvSpPr/>
          <p:nvPr/>
        </p:nvSpPr>
        <p:spPr>
          <a:xfrm>
            <a:off x="7304723" y="2034863"/>
            <a:ext cx="3753486" cy="5499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hangingPunct="1"/>
            <a:r>
              <a:rPr lang="en-GB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ea typeface="Calibri" panose="020F0502020204030204" charset="0"/>
              </a:rPr>
              <a:t>Lorem ipsum dolor sit amet, consectetuer adipiscing elit, sed diam nonummy nibh euismod tincidunt ut laoreet dolore magna aliquam erat volutpat.</a:t>
            </a:r>
          </a:p>
        </p:txBody>
      </p:sp>
      <p:sp>
        <p:nvSpPr>
          <p:cNvPr id="21" name="TextBox 65"/>
          <p:cNvSpPr txBox="1"/>
          <p:nvPr/>
        </p:nvSpPr>
        <p:spPr>
          <a:xfrm>
            <a:off x="7304723" y="1798007"/>
            <a:ext cx="2203450" cy="31940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l" eaLnBrk="1" hangingPunct="1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ADD YOUR TEXT HERE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1" name="Rectangle 64"/>
          <p:cNvSpPr/>
          <p:nvPr/>
        </p:nvSpPr>
        <p:spPr>
          <a:xfrm>
            <a:off x="7304723" y="4562798"/>
            <a:ext cx="3753486" cy="5499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hangingPunct="1"/>
            <a:r>
              <a:rPr lang="en-GB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ea typeface="Calibri" panose="020F0502020204030204" charset="0"/>
              </a:rPr>
              <a:t>Lorem ipsum dolor sit amet, consectetuer adipiscing elit, sed diam nonummy nibh euismod tincidunt ut laoreet dolore magna aliquam erat volutpat.</a:t>
            </a:r>
          </a:p>
        </p:txBody>
      </p:sp>
      <p:sp>
        <p:nvSpPr>
          <p:cNvPr id="34" name="TextBox 65"/>
          <p:cNvSpPr txBox="1"/>
          <p:nvPr/>
        </p:nvSpPr>
        <p:spPr>
          <a:xfrm>
            <a:off x="7304723" y="4325942"/>
            <a:ext cx="2203450" cy="31940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l" eaLnBrk="1" hangingPunct="1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ADD YOUR TEXT HERE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>
            <a:spLocks noChangeAspect="1"/>
          </p:cNvSpPr>
          <p:nvPr/>
        </p:nvSpPr>
        <p:spPr>
          <a:xfrm>
            <a:off x="1454785" y="1249045"/>
            <a:ext cx="551815" cy="551815"/>
          </a:xfrm>
          <a:prstGeom prst="ellipse">
            <a:avLst/>
          </a:prstGeom>
          <a:solidFill>
            <a:srgbClr val="176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454785" y="2606675"/>
            <a:ext cx="551815" cy="551815"/>
          </a:xfrm>
          <a:prstGeom prst="ellipse">
            <a:avLst/>
          </a:prstGeom>
          <a:solidFill>
            <a:srgbClr val="389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1454785" y="3901440"/>
            <a:ext cx="551815" cy="551815"/>
          </a:xfrm>
          <a:prstGeom prst="ellipse">
            <a:avLst/>
          </a:prstGeom>
          <a:solidFill>
            <a:srgbClr val="67A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AU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1454785" y="5212080"/>
            <a:ext cx="551815" cy="551815"/>
          </a:xfrm>
          <a:prstGeom prst="ellipse">
            <a:avLst/>
          </a:prstGeom>
          <a:solidFill>
            <a:srgbClr val="176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AU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任意多边形 45"/>
          <p:cNvSpPr/>
          <p:nvPr/>
        </p:nvSpPr>
        <p:spPr>
          <a:xfrm>
            <a:off x="1627907" y="5385900"/>
            <a:ext cx="261562" cy="195997"/>
          </a:xfrm>
          <a:custGeom>
            <a:avLst/>
            <a:gdLst/>
            <a:ahLst/>
            <a:cxnLst/>
            <a:rect l="l" t="t" r="r" b="b"/>
            <a:pathLst>
              <a:path w="239698" h="179614">
                <a:moveTo>
                  <a:pt x="89807" y="97971"/>
                </a:moveTo>
                <a:lnTo>
                  <a:pt x="228600" y="97971"/>
                </a:lnTo>
                <a:cubicBezTo>
                  <a:pt x="231491" y="97971"/>
                  <a:pt x="234064" y="98524"/>
                  <a:pt x="236317" y="99630"/>
                </a:cubicBezTo>
                <a:cubicBezTo>
                  <a:pt x="238571" y="100735"/>
                  <a:pt x="239698" y="102564"/>
                  <a:pt x="239698" y="105115"/>
                </a:cubicBezTo>
                <a:cubicBezTo>
                  <a:pt x="239698" y="107752"/>
                  <a:pt x="238380" y="110558"/>
                  <a:pt x="235743" y="113535"/>
                </a:cubicBezTo>
                <a:lnTo>
                  <a:pt x="192881" y="164051"/>
                </a:lnTo>
                <a:cubicBezTo>
                  <a:pt x="189224" y="168388"/>
                  <a:pt x="184100" y="172067"/>
                  <a:pt x="177509" y="175086"/>
                </a:cubicBezTo>
                <a:cubicBezTo>
                  <a:pt x="170918" y="178105"/>
                  <a:pt x="164816" y="179614"/>
                  <a:pt x="159203" y="179614"/>
                </a:cubicBezTo>
                <a:lnTo>
                  <a:pt x="20410" y="179614"/>
                </a:lnTo>
                <a:cubicBezTo>
                  <a:pt x="17519" y="179614"/>
                  <a:pt x="14946" y="179061"/>
                  <a:pt x="12693" y="177956"/>
                </a:cubicBezTo>
                <a:cubicBezTo>
                  <a:pt x="10439" y="176850"/>
                  <a:pt x="9312" y="175022"/>
                  <a:pt x="9312" y="172470"/>
                </a:cubicBezTo>
                <a:cubicBezTo>
                  <a:pt x="9312" y="169834"/>
                  <a:pt x="10630" y="167028"/>
                  <a:pt x="13267" y="164051"/>
                </a:cubicBezTo>
                <a:lnTo>
                  <a:pt x="56129" y="113535"/>
                </a:lnTo>
                <a:cubicBezTo>
                  <a:pt x="59786" y="109197"/>
                  <a:pt x="64910" y="105519"/>
                  <a:pt x="71501" y="102500"/>
                </a:cubicBezTo>
                <a:cubicBezTo>
                  <a:pt x="78092" y="99481"/>
                  <a:pt x="84194" y="97971"/>
                  <a:pt x="89807" y="97971"/>
                </a:cubicBezTo>
                <a:close/>
                <a:moveTo>
                  <a:pt x="28575" y="0"/>
                </a:moveTo>
                <a:lnTo>
                  <a:pt x="69396" y="0"/>
                </a:lnTo>
                <a:cubicBezTo>
                  <a:pt x="77220" y="0"/>
                  <a:pt x="83939" y="2806"/>
                  <a:pt x="89552" y="8419"/>
                </a:cubicBezTo>
                <a:cubicBezTo>
                  <a:pt x="95165" y="14032"/>
                  <a:pt x="97971" y="20751"/>
                  <a:pt x="97971" y="28575"/>
                </a:cubicBezTo>
                <a:lnTo>
                  <a:pt x="97971" y="32657"/>
                </a:lnTo>
                <a:lnTo>
                  <a:pt x="167367" y="32657"/>
                </a:lnTo>
                <a:cubicBezTo>
                  <a:pt x="175192" y="32657"/>
                  <a:pt x="181910" y="35464"/>
                  <a:pt x="187523" y="41077"/>
                </a:cubicBezTo>
                <a:cubicBezTo>
                  <a:pt x="193136" y="46689"/>
                  <a:pt x="195942" y="53408"/>
                  <a:pt x="195942" y="61232"/>
                </a:cubicBezTo>
                <a:lnTo>
                  <a:pt x="195942" y="81643"/>
                </a:lnTo>
                <a:lnTo>
                  <a:pt x="89807" y="81643"/>
                </a:lnTo>
                <a:cubicBezTo>
                  <a:pt x="81813" y="81643"/>
                  <a:pt x="73436" y="83663"/>
                  <a:pt x="64676" y="87702"/>
                </a:cubicBezTo>
                <a:cubicBezTo>
                  <a:pt x="55916" y="91742"/>
                  <a:pt x="48943" y="96823"/>
                  <a:pt x="43755" y="102946"/>
                </a:cubicBezTo>
                <a:lnTo>
                  <a:pt x="765" y="153463"/>
                </a:lnTo>
                <a:lnTo>
                  <a:pt x="127" y="154228"/>
                </a:lnTo>
                <a:cubicBezTo>
                  <a:pt x="127" y="153888"/>
                  <a:pt x="106" y="153357"/>
                  <a:pt x="63" y="152634"/>
                </a:cubicBezTo>
                <a:cubicBezTo>
                  <a:pt x="21" y="151911"/>
                  <a:pt x="0" y="151379"/>
                  <a:pt x="0" y="151039"/>
                </a:cubicBezTo>
                <a:lnTo>
                  <a:pt x="0" y="28575"/>
                </a:lnTo>
                <a:cubicBezTo>
                  <a:pt x="0" y="20751"/>
                  <a:pt x="2806" y="14032"/>
                  <a:pt x="8419" y="8419"/>
                </a:cubicBezTo>
                <a:cubicBezTo>
                  <a:pt x="14032" y="2806"/>
                  <a:pt x="20751" y="0"/>
                  <a:pt x="285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ontAwesome" pitchFamily="2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7" name="任意多边形 46"/>
          <p:cNvSpPr/>
          <p:nvPr/>
        </p:nvSpPr>
        <p:spPr>
          <a:xfrm>
            <a:off x="1572029" y="1417285"/>
            <a:ext cx="317440" cy="293022"/>
          </a:xfrm>
          <a:custGeom>
            <a:avLst/>
            <a:gdLst/>
            <a:ahLst/>
            <a:cxnLst/>
            <a:rect l="l" t="t" r="r" b="b"/>
            <a:pathLst>
              <a:path w="212271" h="195943">
                <a:moveTo>
                  <a:pt x="163285" y="48986"/>
                </a:moveTo>
                <a:cubicBezTo>
                  <a:pt x="163285" y="66760"/>
                  <a:pt x="160139" y="82536"/>
                  <a:pt x="153845" y="96313"/>
                </a:cubicBezTo>
                <a:cubicBezTo>
                  <a:pt x="165837" y="93847"/>
                  <a:pt x="175851" y="89042"/>
                  <a:pt x="183887" y="81898"/>
                </a:cubicBezTo>
                <a:cubicBezTo>
                  <a:pt x="191924" y="74754"/>
                  <a:pt x="195942" y="67865"/>
                  <a:pt x="195942" y="61232"/>
                </a:cubicBezTo>
                <a:lnTo>
                  <a:pt x="195942" y="48986"/>
                </a:lnTo>
                <a:close/>
                <a:moveTo>
                  <a:pt x="16328" y="48986"/>
                </a:moveTo>
                <a:lnTo>
                  <a:pt x="16328" y="61232"/>
                </a:lnTo>
                <a:cubicBezTo>
                  <a:pt x="16328" y="67865"/>
                  <a:pt x="20346" y="74754"/>
                  <a:pt x="28383" y="81898"/>
                </a:cubicBezTo>
                <a:cubicBezTo>
                  <a:pt x="36420" y="89042"/>
                  <a:pt x="46434" y="93847"/>
                  <a:pt x="58425" y="96313"/>
                </a:cubicBezTo>
                <a:cubicBezTo>
                  <a:pt x="52132" y="82536"/>
                  <a:pt x="48985" y="66760"/>
                  <a:pt x="48985" y="48986"/>
                </a:cubicBezTo>
                <a:close/>
                <a:moveTo>
                  <a:pt x="69396" y="0"/>
                </a:moveTo>
                <a:lnTo>
                  <a:pt x="142875" y="0"/>
                </a:lnTo>
                <a:cubicBezTo>
                  <a:pt x="148487" y="0"/>
                  <a:pt x="153292" y="1998"/>
                  <a:pt x="157290" y="5995"/>
                </a:cubicBezTo>
                <a:cubicBezTo>
                  <a:pt x="161287" y="9993"/>
                  <a:pt x="163285" y="14798"/>
                  <a:pt x="163285" y="20411"/>
                </a:cubicBezTo>
                <a:lnTo>
                  <a:pt x="163285" y="32657"/>
                </a:lnTo>
                <a:lnTo>
                  <a:pt x="200025" y="32657"/>
                </a:lnTo>
                <a:cubicBezTo>
                  <a:pt x="203426" y="32657"/>
                  <a:pt x="206318" y="33848"/>
                  <a:pt x="208699" y="36229"/>
                </a:cubicBezTo>
                <a:cubicBezTo>
                  <a:pt x="211080" y="38610"/>
                  <a:pt x="212271" y="41502"/>
                  <a:pt x="212271" y="44903"/>
                </a:cubicBezTo>
                <a:lnTo>
                  <a:pt x="212271" y="61232"/>
                </a:lnTo>
                <a:cubicBezTo>
                  <a:pt x="212271" y="67270"/>
                  <a:pt x="210506" y="73351"/>
                  <a:pt x="206977" y="79474"/>
                </a:cubicBezTo>
                <a:cubicBezTo>
                  <a:pt x="203448" y="85597"/>
                  <a:pt x="198685" y="91125"/>
                  <a:pt x="192689" y="96058"/>
                </a:cubicBezTo>
                <a:cubicBezTo>
                  <a:pt x="186694" y="100990"/>
                  <a:pt x="179337" y="105136"/>
                  <a:pt x="170620" y="108496"/>
                </a:cubicBezTo>
                <a:cubicBezTo>
                  <a:pt x="161903" y="111855"/>
                  <a:pt x="152740" y="113747"/>
                  <a:pt x="143130" y="114172"/>
                </a:cubicBezTo>
                <a:cubicBezTo>
                  <a:pt x="139558" y="118765"/>
                  <a:pt x="135518" y="122804"/>
                  <a:pt x="131011" y="126291"/>
                </a:cubicBezTo>
                <a:cubicBezTo>
                  <a:pt x="127779" y="129183"/>
                  <a:pt x="125547" y="132266"/>
                  <a:pt x="124314" y="135540"/>
                </a:cubicBezTo>
                <a:cubicBezTo>
                  <a:pt x="123080" y="138814"/>
                  <a:pt x="122464" y="142620"/>
                  <a:pt x="122464" y="146957"/>
                </a:cubicBezTo>
                <a:cubicBezTo>
                  <a:pt x="122464" y="151549"/>
                  <a:pt x="123761" y="155419"/>
                  <a:pt x="126355" y="158566"/>
                </a:cubicBezTo>
                <a:cubicBezTo>
                  <a:pt x="128948" y="161712"/>
                  <a:pt x="133094" y="163286"/>
                  <a:pt x="138792" y="163286"/>
                </a:cubicBezTo>
                <a:cubicBezTo>
                  <a:pt x="145171" y="163286"/>
                  <a:pt x="150847" y="165220"/>
                  <a:pt x="155823" y="169090"/>
                </a:cubicBezTo>
                <a:cubicBezTo>
                  <a:pt x="160798" y="172959"/>
                  <a:pt x="163285" y="177828"/>
                  <a:pt x="163285" y="183696"/>
                </a:cubicBezTo>
                <a:lnTo>
                  <a:pt x="163285" y="191861"/>
                </a:lnTo>
                <a:cubicBezTo>
                  <a:pt x="163285" y="193051"/>
                  <a:pt x="162903" y="194029"/>
                  <a:pt x="162137" y="194795"/>
                </a:cubicBezTo>
                <a:cubicBezTo>
                  <a:pt x="161372" y="195560"/>
                  <a:pt x="160394" y="195943"/>
                  <a:pt x="159203" y="195943"/>
                </a:cubicBezTo>
                <a:lnTo>
                  <a:pt x="53067" y="195943"/>
                </a:lnTo>
                <a:cubicBezTo>
                  <a:pt x="51877" y="195943"/>
                  <a:pt x="50899" y="195560"/>
                  <a:pt x="50133" y="194795"/>
                </a:cubicBezTo>
                <a:cubicBezTo>
                  <a:pt x="49368" y="194029"/>
                  <a:pt x="48985" y="193051"/>
                  <a:pt x="48985" y="191861"/>
                </a:cubicBezTo>
                <a:lnTo>
                  <a:pt x="48985" y="183696"/>
                </a:lnTo>
                <a:cubicBezTo>
                  <a:pt x="48985" y="177828"/>
                  <a:pt x="51473" y="172959"/>
                  <a:pt x="56448" y="169090"/>
                </a:cubicBezTo>
                <a:cubicBezTo>
                  <a:pt x="61423" y="165220"/>
                  <a:pt x="67100" y="163286"/>
                  <a:pt x="73478" y="163286"/>
                </a:cubicBezTo>
                <a:cubicBezTo>
                  <a:pt x="79176" y="163286"/>
                  <a:pt x="83322" y="161712"/>
                  <a:pt x="85916" y="158566"/>
                </a:cubicBezTo>
                <a:cubicBezTo>
                  <a:pt x="88510" y="155419"/>
                  <a:pt x="89807" y="151549"/>
                  <a:pt x="89807" y="146957"/>
                </a:cubicBezTo>
                <a:cubicBezTo>
                  <a:pt x="89807" y="142620"/>
                  <a:pt x="89190" y="138814"/>
                  <a:pt x="87957" y="135540"/>
                </a:cubicBezTo>
                <a:cubicBezTo>
                  <a:pt x="86724" y="132266"/>
                  <a:pt x="84491" y="129183"/>
                  <a:pt x="81260" y="126291"/>
                </a:cubicBezTo>
                <a:cubicBezTo>
                  <a:pt x="76752" y="122804"/>
                  <a:pt x="72713" y="118765"/>
                  <a:pt x="69141" y="114172"/>
                </a:cubicBezTo>
                <a:cubicBezTo>
                  <a:pt x="59531" y="113747"/>
                  <a:pt x="50367" y="111855"/>
                  <a:pt x="41650" y="108496"/>
                </a:cubicBezTo>
                <a:cubicBezTo>
                  <a:pt x="32933" y="105136"/>
                  <a:pt x="25577" y="100990"/>
                  <a:pt x="19581" y="96058"/>
                </a:cubicBezTo>
                <a:cubicBezTo>
                  <a:pt x="13585" y="91125"/>
                  <a:pt x="8823" y="85597"/>
                  <a:pt x="5294" y="79474"/>
                </a:cubicBezTo>
                <a:cubicBezTo>
                  <a:pt x="1764" y="73351"/>
                  <a:pt x="0" y="67270"/>
                  <a:pt x="0" y="61232"/>
                </a:cubicBezTo>
                <a:lnTo>
                  <a:pt x="0" y="44903"/>
                </a:lnTo>
                <a:cubicBezTo>
                  <a:pt x="0" y="41502"/>
                  <a:pt x="1190" y="38610"/>
                  <a:pt x="3571" y="36229"/>
                </a:cubicBezTo>
                <a:cubicBezTo>
                  <a:pt x="5953" y="33848"/>
                  <a:pt x="8844" y="32657"/>
                  <a:pt x="12246" y="32657"/>
                </a:cubicBezTo>
                <a:lnTo>
                  <a:pt x="48985" y="32657"/>
                </a:lnTo>
                <a:lnTo>
                  <a:pt x="48985" y="20411"/>
                </a:lnTo>
                <a:cubicBezTo>
                  <a:pt x="48985" y="14798"/>
                  <a:pt x="50984" y="9993"/>
                  <a:pt x="54981" y="5995"/>
                </a:cubicBezTo>
                <a:cubicBezTo>
                  <a:pt x="58978" y="1998"/>
                  <a:pt x="63783" y="0"/>
                  <a:pt x="693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ontAwesome" pitchFamily="2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0" name="任意多边形 49"/>
          <p:cNvSpPr/>
          <p:nvPr/>
        </p:nvSpPr>
        <p:spPr>
          <a:xfrm>
            <a:off x="1627930" y="2796252"/>
            <a:ext cx="249452" cy="249452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63286" y="76158"/>
                </a:moveTo>
                <a:lnTo>
                  <a:pt x="163286" y="114300"/>
                </a:lnTo>
                <a:lnTo>
                  <a:pt x="201428" y="114300"/>
                </a:lnTo>
                <a:close/>
                <a:moveTo>
                  <a:pt x="97971" y="65315"/>
                </a:moveTo>
                <a:lnTo>
                  <a:pt x="97971" y="212272"/>
                </a:lnTo>
                <a:lnTo>
                  <a:pt x="212271" y="212272"/>
                </a:lnTo>
                <a:lnTo>
                  <a:pt x="212271" y="130629"/>
                </a:lnTo>
                <a:lnTo>
                  <a:pt x="159204" y="130629"/>
                </a:lnTo>
                <a:cubicBezTo>
                  <a:pt x="155802" y="130629"/>
                  <a:pt x="152910" y="129438"/>
                  <a:pt x="150529" y="127057"/>
                </a:cubicBezTo>
                <a:cubicBezTo>
                  <a:pt x="148148" y="124676"/>
                  <a:pt x="146957" y="121784"/>
                  <a:pt x="146957" y="118383"/>
                </a:cubicBezTo>
                <a:lnTo>
                  <a:pt x="146957" y="65315"/>
                </a:lnTo>
                <a:close/>
                <a:moveTo>
                  <a:pt x="36739" y="16329"/>
                </a:moveTo>
                <a:cubicBezTo>
                  <a:pt x="35634" y="16329"/>
                  <a:pt x="34677" y="16733"/>
                  <a:pt x="33869" y="17541"/>
                </a:cubicBezTo>
                <a:cubicBezTo>
                  <a:pt x="33061" y="18349"/>
                  <a:pt x="32657" y="19306"/>
                  <a:pt x="32657" y="20411"/>
                </a:cubicBezTo>
                <a:lnTo>
                  <a:pt x="32657" y="28575"/>
                </a:lnTo>
                <a:cubicBezTo>
                  <a:pt x="32657" y="29681"/>
                  <a:pt x="33061" y="30638"/>
                  <a:pt x="33869" y="31446"/>
                </a:cubicBezTo>
                <a:cubicBezTo>
                  <a:pt x="34677" y="32254"/>
                  <a:pt x="35634" y="32658"/>
                  <a:pt x="36739" y="32658"/>
                </a:cubicBezTo>
                <a:lnTo>
                  <a:pt x="126546" y="32658"/>
                </a:lnTo>
                <a:cubicBezTo>
                  <a:pt x="127652" y="32658"/>
                  <a:pt x="128609" y="32254"/>
                  <a:pt x="129417" y="31446"/>
                </a:cubicBezTo>
                <a:cubicBezTo>
                  <a:pt x="130225" y="30638"/>
                  <a:pt x="130629" y="29681"/>
                  <a:pt x="130629" y="28575"/>
                </a:cubicBezTo>
                <a:lnTo>
                  <a:pt x="130629" y="20411"/>
                </a:lnTo>
                <a:cubicBezTo>
                  <a:pt x="130629" y="19306"/>
                  <a:pt x="130225" y="18349"/>
                  <a:pt x="129417" y="17541"/>
                </a:cubicBezTo>
                <a:cubicBezTo>
                  <a:pt x="128609" y="16733"/>
                  <a:pt x="127652" y="16329"/>
                  <a:pt x="126546" y="16329"/>
                </a:cubicBezTo>
                <a:close/>
                <a:moveTo>
                  <a:pt x="12246" y="0"/>
                </a:moveTo>
                <a:lnTo>
                  <a:pt x="151039" y="0"/>
                </a:lnTo>
                <a:cubicBezTo>
                  <a:pt x="154441" y="0"/>
                  <a:pt x="157333" y="1191"/>
                  <a:pt x="159714" y="3572"/>
                </a:cubicBezTo>
                <a:cubicBezTo>
                  <a:pt x="162095" y="5954"/>
                  <a:pt x="163286" y="8845"/>
                  <a:pt x="163286" y="12247"/>
                </a:cubicBezTo>
                <a:lnTo>
                  <a:pt x="163286" y="54089"/>
                </a:lnTo>
                <a:cubicBezTo>
                  <a:pt x="165072" y="55194"/>
                  <a:pt x="166602" y="56385"/>
                  <a:pt x="167878" y="57661"/>
                </a:cubicBezTo>
                <a:lnTo>
                  <a:pt x="219925" y="109708"/>
                </a:lnTo>
                <a:cubicBezTo>
                  <a:pt x="222307" y="112089"/>
                  <a:pt x="224348" y="115321"/>
                  <a:pt x="226049" y="119403"/>
                </a:cubicBezTo>
                <a:cubicBezTo>
                  <a:pt x="227750" y="123485"/>
                  <a:pt x="228600" y="127227"/>
                  <a:pt x="228600" y="130629"/>
                </a:cubicBezTo>
                <a:lnTo>
                  <a:pt x="228600" y="216354"/>
                </a:lnTo>
                <a:cubicBezTo>
                  <a:pt x="228600" y="219756"/>
                  <a:pt x="227409" y="222647"/>
                  <a:pt x="225028" y="225028"/>
                </a:cubicBezTo>
                <a:cubicBezTo>
                  <a:pt x="222647" y="227410"/>
                  <a:pt x="219755" y="228600"/>
                  <a:pt x="216354" y="228600"/>
                </a:cubicBezTo>
                <a:lnTo>
                  <a:pt x="93889" y="228600"/>
                </a:lnTo>
                <a:cubicBezTo>
                  <a:pt x="90487" y="228600"/>
                  <a:pt x="87596" y="227410"/>
                  <a:pt x="85215" y="225028"/>
                </a:cubicBezTo>
                <a:cubicBezTo>
                  <a:pt x="82833" y="222647"/>
                  <a:pt x="81643" y="219756"/>
                  <a:pt x="81643" y="216354"/>
                </a:cubicBezTo>
                <a:lnTo>
                  <a:pt x="81643" y="195943"/>
                </a:lnTo>
                <a:lnTo>
                  <a:pt x="12246" y="195943"/>
                </a:lnTo>
                <a:cubicBezTo>
                  <a:pt x="8845" y="195943"/>
                  <a:pt x="5953" y="194753"/>
                  <a:pt x="3572" y="192371"/>
                </a:cubicBezTo>
                <a:cubicBezTo>
                  <a:pt x="1191" y="189990"/>
                  <a:pt x="0" y="187099"/>
                  <a:pt x="0" y="183697"/>
                </a:cubicBezTo>
                <a:lnTo>
                  <a:pt x="0" y="12247"/>
                </a:lnTo>
                <a:cubicBezTo>
                  <a:pt x="0" y="8845"/>
                  <a:pt x="1191" y="5954"/>
                  <a:pt x="3572" y="3572"/>
                </a:cubicBezTo>
                <a:cubicBezTo>
                  <a:pt x="5953" y="1191"/>
                  <a:pt x="8845" y="0"/>
                  <a:pt x="122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ontAwesome" pitchFamily="2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2" name="Freeform 5"/>
          <p:cNvSpPr>
            <a:spLocks noEditPoints="1"/>
          </p:cNvSpPr>
          <p:nvPr/>
        </p:nvSpPr>
        <p:spPr bwMode="auto">
          <a:xfrm>
            <a:off x="1610360" y="4041775"/>
            <a:ext cx="229235" cy="248285"/>
          </a:xfrm>
          <a:custGeom>
            <a:avLst/>
            <a:gdLst>
              <a:gd name="T0" fmla="*/ 100 w 147"/>
              <a:gd name="T1" fmla="*/ 160 h 160"/>
              <a:gd name="T2" fmla="*/ 143 w 147"/>
              <a:gd name="T3" fmla="*/ 59 h 160"/>
              <a:gd name="T4" fmla="*/ 73 w 147"/>
              <a:gd name="T5" fmla="*/ 0 h 160"/>
              <a:gd name="T6" fmla="*/ 3 w 147"/>
              <a:gd name="T7" fmla="*/ 59 h 160"/>
              <a:gd name="T8" fmla="*/ 46 w 147"/>
              <a:gd name="T9" fmla="*/ 160 h 160"/>
              <a:gd name="T10" fmla="*/ 100 w 147"/>
              <a:gd name="T11" fmla="*/ 160 h 160"/>
              <a:gd name="T12" fmla="*/ 19 w 147"/>
              <a:gd name="T13" fmla="*/ 60 h 160"/>
              <a:gd name="T14" fmla="*/ 73 w 147"/>
              <a:gd name="T15" fmla="*/ 16 h 160"/>
              <a:gd name="T16" fmla="*/ 127 w 147"/>
              <a:gd name="T17" fmla="*/ 60 h 160"/>
              <a:gd name="T18" fmla="*/ 110 w 147"/>
              <a:gd name="T19" fmla="*/ 100 h 160"/>
              <a:gd name="T20" fmla="*/ 86 w 147"/>
              <a:gd name="T21" fmla="*/ 144 h 160"/>
              <a:gd name="T22" fmla="*/ 79 w 147"/>
              <a:gd name="T23" fmla="*/ 144 h 160"/>
              <a:gd name="T24" fmla="*/ 79 w 147"/>
              <a:gd name="T25" fmla="*/ 87 h 160"/>
              <a:gd name="T26" fmla="*/ 88 w 147"/>
              <a:gd name="T27" fmla="*/ 87 h 160"/>
              <a:gd name="T28" fmla="*/ 100 w 147"/>
              <a:gd name="T29" fmla="*/ 75 h 160"/>
              <a:gd name="T30" fmla="*/ 88 w 147"/>
              <a:gd name="T31" fmla="*/ 63 h 160"/>
              <a:gd name="T32" fmla="*/ 76 w 147"/>
              <a:gd name="T33" fmla="*/ 75 h 160"/>
              <a:gd name="T34" fmla="*/ 76 w 147"/>
              <a:gd name="T35" fmla="*/ 75 h 160"/>
              <a:gd name="T36" fmla="*/ 71 w 147"/>
              <a:gd name="T37" fmla="*/ 75 h 160"/>
              <a:gd name="T38" fmla="*/ 71 w 147"/>
              <a:gd name="T39" fmla="*/ 75 h 160"/>
              <a:gd name="T40" fmla="*/ 59 w 147"/>
              <a:gd name="T41" fmla="*/ 63 h 160"/>
              <a:gd name="T42" fmla="*/ 47 w 147"/>
              <a:gd name="T43" fmla="*/ 75 h 160"/>
              <a:gd name="T44" fmla="*/ 59 w 147"/>
              <a:gd name="T45" fmla="*/ 87 h 160"/>
              <a:gd name="T46" fmla="*/ 67 w 147"/>
              <a:gd name="T47" fmla="*/ 87 h 160"/>
              <a:gd name="T48" fmla="*/ 67 w 147"/>
              <a:gd name="T49" fmla="*/ 144 h 160"/>
              <a:gd name="T50" fmla="*/ 60 w 147"/>
              <a:gd name="T51" fmla="*/ 144 h 160"/>
              <a:gd name="T52" fmla="*/ 37 w 147"/>
              <a:gd name="T53" fmla="*/ 100 h 160"/>
              <a:gd name="T54" fmla="*/ 19 w 147"/>
              <a:gd name="T55" fmla="*/ 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47" h="160">
                <a:moveTo>
                  <a:pt x="100" y="160"/>
                </a:moveTo>
                <a:cubicBezTo>
                  <a:pt x="100" y="116"/>
                  <a:pt x="147" y="102"/>
                  <a:pt x="143" y="59"/>
                </a:cubicBezTo>
                <a:cubicBezTo>
                  <a:pt x="141" y="31"/>
                  <a:pt x="122" y="0"/>
                  <a:pt x="73" y="0"/>
                </a:cubicBezTo>
                <a:cubicBezTo>
                  <a:pt x="24" y="0"/>
                  <a:pt x="5" y="31"/>
                  <a:pt x="3" y="59"/>
                </a:cubicBezTo>
                <a:cubicBezTo>
                  <a:pt x="0" y="102"/>
                  <a:pt x="46" y="116"/>
                  <a:pt x="46" y="160"/>
                </a:cubicBezTo>
                <a:lnTo>
                  <a:pt x="100" y="160"/>
                </a:lnTo>
                <a:close/>
                <a:moveTo>
                  <a:pt x="19" y="60"/>
                </a:moveTo>
                <a:cubicBezTo>
                  <a:pt x="20" y="47"/>
                  <a:pt x="28" y="16"/>
                  <a:pt x="73" y="16"/>
                </a:cubicBezTo>
                <a:cubicBezTo>
                  <a:pt x="119" y="16"/>
                  <a:pt x="126" y="47"/>
                  <a:pt x="127" y="60"/>
                </a:cubicBezTo>
                <a:cubicBezTo>
                  <a:pt x="128" y="75"/>
                  <a:pt x="121" y="85"/>
                  <a:pt x="110" y="100"/>
                </a:cubicBezTo>
                <a:cubicBezTo>
                  <a:pt x="100" y="112"/>
                  <a:pt x="90" y="126"/>
                  <a:pt x="86" y="144"/>
                </a:cubicBezTo>
                <a:cubicBezTo>
                  <a:pt x="79" y="144"/>
                  <a:pt x="79" y="144"/>
                  <a:pt x="79" y="144"/>
                </a:cubicBezTo>
                <a:cubicBezTo>
                  <a:pt x="79" y="87"/>
                  <a:pt x="79" y="87"/>
                  <a:pt x="79" y="87"/>
                </a:cubicBezTo>
                <a:cubicBezTo>
                  <a:pt x="88" y="87"/>
                  <a:pt x="88" y="87"/>
                  <a:pt x="88" y="87"/>
                </a:cubicBezTo>
                <a:cubicBezTo>
                  <a:pt x="94" y="87"/>
                  <a:pt x="100" y="82"/>
                  <a:pt x="100" y="75"/>
                </a:cubicBezTo>
                <a:cubicBezTo>
                  <a:pt x="100" y="68"/>
                  <a:pt x="94" y="63"/>
                  <a:pt x="88" y="63"/>
                </a:cubicBezTo>
                <a:cubicBezTo>
                  <a:pt x="81" y="63"/>
                  <a:pt x="76" y="68"/>
                  <a:pt x="76" y="75"/>
                </a:cubicBezTo>
                <a:cubicBezTo>
                  <a:pt x="76" y="75"/>
                  <a:pt x="76" y="75"/>
                  <a:pt x="76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68"/>
                  <a:pt x="65" y="63"/>
                  <a:pt x="59" y="63"/>
                </a:cubicBezTo>
                <a:cubicBezTo>
                  <a:pt x="52" y="63"/>
                  <a:pt x="47" y="68"/>
                  <a:pt x="47" y="75"/>
                </a:cubicBezTo>
                <a:cubicBezTo>
                  <a:pt x="47" y="82"/>
                  <a:pt x="52" y="87"/>
                  <a:pt x="59" y="87"/>
                </a:cubicBezTo>
                <a:cubicBezTo>
                  <a:pt x="67" y="87"/>
                  <a:pt x="67" y="87"/>
                  <a:pt x="67" y="87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60" y="144"/>
                  <a:pt x="60" y="144"/>
                  <a:pt x="60" y="144"/>
                </a:cubicBezTo>
                <a:cubicBezTo>
                  <a:pt x="56" y="126"/>
                  <a:pt x="46" y="112"/>
                  <a:pt x="37" y="100"/>
                </a:cubicBezTo>
                <a:cubicBezTo>
                  <a:pt x="25" y="85"/>
                  <a:pt x="18" y="75"/>
                  <a:pt x="19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3" name="Freeform 6"/>
          <p:cNvSpPr/>
          <p:nvPr/>
        </p:nvSpPr>
        <p:spPr bwMode="auto">
          <a:xfrm>
            <a:off x="1680210" y="4308475"/>
            <a:ext cx="86995" cy="44450"/>
          </a:xfrm>
          <a:custGeom>
            <a:avLst/>
            <a:gdLst>
              <a:gd name="T0" fmla="*/ 0 w 56"/>
              <a:gd name="T1" fmla="*/ 21 h 29"/>
              <a:gd name="T2" fmla="*/ 28 w 56"/>
              <a:gd name="T3" fmla="*/ 29 h 29"/>
              <a:gd name="T4" fmla="*/ 56 w 56"/>
              <a:gd name="T5" fmla="*/ 21 h 29"/>
              <a:gd name="T6" fmla="*/ 56 w 56"/>
              <a:gd name="T7" fmla="*/ 0 h 29"/>
              <a:gd name="T8" fmla="*/ 0 w 56"/>
              <a:gd name="T9" fmla="*/ 0 h 29"/>
              <a:gd name="T10" fmla="*/ 0 w 56"/>
              <a:gd name="T11" fmla="*/ 21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29">
                <a:moveTo>
                  <a:pt x="0" y="21"/>
                </a:moveTo>
                <a:cubicBezTo>
                  <a:pt x="8" y="26"/>
                  <a:pt x="17" y="29"/>
                  <a:pt x="28" y="29"/>
                </a:cubicBezTo>
                <a:cubicBezTo>
                  <a:pt x="39" y="29"/>
                  <a:pt x="48" y="26"/>
                  <a:pt x="56" y="21"/>
                </a:cubicBezTo>
                <a:cubicBezTo>
                  <a:pt x="56" y="0"/>
                  <a:pt x="56" y="0"/>
                  <a:pt x="56" y="0"/>
                </a:cubicBezTo>
                <a:cubicBezTo>
                  <a:pt x="0" y="0"/>
                  <a:pt x="0" y="0"/>
                  <a:pt x="0" y="0"/>
                </a:cubicBezTo>
                <a:lnTo>
                  <a:pt x="0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318385" y="1251585"/>
            <a:ext cx="518731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1000" kern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18385" y="2599055"/>
            <a:ext cx="518731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1000" kern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18385" y="3910330"/>
            <a:ext cx="518731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1000" kern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13610" y="5219065"/>
            <a:ext cx="518731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1000" kern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8" name="图片 7" descr="28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855710" y="-14605"/>
            <a:ext cx="3350260" cy="69208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11760" y="1216025"/>
            <a:ext cx="1583055" cy="1946275"/>
          </a:xfrm>
          <a:prstGeom prst="rect">
            <a:avLst/>
          </a:prstGeom>
          <a:noFill/>
          <a:ln>
            <a:solidFill>
              <a:srgbClr val="67A78E">
                <a:alpha val="55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0480" y="1596390"/>
            <a:ext cx="2881630" cy="1184910"/>
          </a:xfrm>
          <a:prstGeom prst="rect">
            <a:avLst/>
          </a:prstGeom>
          <a:solidFill>
            <a:srgbClr val="F5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14680" y="1580515"/>
            <a:ext cx="14763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4800" dirty="0">
                <a:solidFill>
                  <a:srgbClr val="389A8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目录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0720" y="2350770"/>
            <a:ext cx="140970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dirty="0">
                <a:solidFill>
                  <a:srgbClr val="389A8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CONTENTS</a:t>
            </a:r>
          </a:p>
        </p:txBody>
      </p:sp>
      <p:pic>
        <p:nvPicPr>
          <p:cNvPr id="10" name="图片 9" descr="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3830320" y="2540635"/>
            <a:ext cx="499745" cy="592455"/>
          </a:xfrm>
          <a:prstGeom prst="rect">
            <a:avLst/>
          </a:prstGeom>
        </p:spPr>
      </p:pic>
      <p:pic>
        <p:nvPicPr>
          <p:cNvPr id="12" name="图片 11" descr="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3823970" y="1325880"/>
            <a:ext cx="506095" cy="765810"/>
          </a:xfrm>
          <a:prstGeom prst="rect">
            <a:avLst/>
          </a:prstGeom>
        </p:spPr>
      </p:pic>
      <p:pic>
        <p:nvPicPr>
          <p:cNvPr id="13" name="图片 12" descr="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10592420" y="3632200"/>
            <a:ext cx="1245250" cy="3067991"/>
          </a:xfrm>
          <a:prstGeom prst="rect">
            <a:avLst/>
          </a:prstGeom>
        </p:spPr>
      </p:pic>
      <p:pic>
        <p:nvPicPr>
          <p:cNvPr id="14" name="图片 13" descr="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3830320" y="4767580"/>
            <a:ext cx="499745" cy="592455"/>
          </a:xfrm>
          <a:prstGeom prst="rect">
            <a:avLst/>
          </a:prstGeom>
        </p:spPr>
      </p:pic>
      <p:pic>
        <p:nvPicPr>
          <p:cNvPr id="15" name="图片 14" descr="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3823970" y="3684270"/>
            <a:ext cx="506095" cy="76581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587875" y="1325880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kern="0" noProof="0" dirty="0">
                <a:ln>
                  <a:noFill/>
                </a:ln>
                <a:solidFill>
                  <a:srgbClr val="579195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在此输入您的标题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579195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587875" y="1735455"/>
            <a:ext cx="4138930" cy="39624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lang="en-US" altLang="zh-CN" sz="1400" noProof="0" dirty="0">
                <a:ln>
                  <a:noFill/>
                </a:ln>
                <a:solidFill>
                  <a:srgbClr val="74AAAE"/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  ADD YOUR TEXT HERE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rgbClr val="74AAAE"/>
              </a:solidFill>
              <a:effectLst/>
              <a:uLnTx/>
              <a:uFillTx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87875" y="2434590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kern="0" noProof="0" dirty="0">
                <a:ln>
                  <a:noFill/>
                </a:ln>
                <a:solidFill>
                  <a:srgbClr val="579195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在此输入您的标题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579195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87875" y="2887980"/>
            <a:ext cx="4138930" cy="39624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lang="en-US" altLang="zh-CN" sz="1400" noProof="0" dirty="0">
                <a:ln>
                  <a:noFill/>
                </a:ln>
                <a:solidFill>
                  <a:srgbClr val="74AAAE"/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  ADD YOUR TEXT HERE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rgbClr val="74AAAE"/>
              </a:solidFill>
              <a:effectLst/>
              <a:uLnTx/>
              <a:uFillTx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87875" y="3615055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kern="0" noProof="0" dirty="0">
                <a:ln>
                  <a:noFill/>
                </a:ln>
                <a:solidFill>
                  <a:srgbClr val="579195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在此输入您的标题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579195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87875" y="4097655"/>
            <a:ext cx="4138930" cy="39624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lang="en-US" altLang="zh-CN" sz="1400" noProof="0" dirty="0">
                <a:ln>
                  <a:noFill/>
                </a:ln>
                <a:solidFill>
                  <a:srgbClr val="74AAAE"/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  ADD YOUR TEXT HERE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rgbClr val="74AAAE"/>
              </a:solidFill>
              <a:effectLst/>
              <a:uLnTx/>
              <a:uFillTx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87875" y="4645660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kern="0" noProof="0" dirty="0">
                <a:ln>
                  <a:noFill/>
                </a:ln>
                <a:solidFill>
                  <a:srgbClr val="579195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在此输入您的标题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579195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587875" y="5157470"/>
            <a:ext cx="4138930" cy="39624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lang="en-US" altLang="zh-CN" sz="1400" noProof="0" dirty="0">
                <a:ln>
                  <a:noFill/>
                </a:ln>
                <a:solidFill>
                  <a:srgbClr val="74AAAE"/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  ADD YOUR TEXT HERE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rgbClr val="74AAAE"/>
              </a:solidFill>
              <a:effectLst/>
              <a:uLnTx/>
              <a:uFillTx/>
              <a:ea typeface="方正舒体" panose="02010601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87"/>
          <p:cNvSpPr/>
          <p:nvPr/>
        </p:nvSpPr>
        <p:spPr>
          <a:xfrm>
            <a:off x="5044488" y="3124586"/>
            <a:ext cx="745596" cy="732093"/>
          </a:xfrm>
          <a:prstGeom prst="rect">
            <a:avLst/>
          </a:prstGeom>
          <a:solidFill>
            <a:srgbClr val="176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9" name="Text Placeholder 32"/>
          <p:cNvSpPr txBox="1"/>
          <p:nvPr/>
        </p:nvSpPr>
        <p:spPr>
          <a:xfrm>
            <a:off x="6004805" y="3398081"/>
            <a:ext cx="1525292" cy="8990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Lemon drops oat cake oat cake sugar plum. Jelly beans macaroon I love topping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danish cake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90" name="Text Placeholder 33"/>
          <p:cNvSpPr txBox="1"/>
          <p:nvPr/>
        </p:nvSpPr>
        <p:spPr>
          <a:xfrm>
            <a:off x="5990518" y="3117903"/>
            <a:ext cx="1536042" cy="28347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1300" b="1" spc="42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charset="0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  <a:endParaRPr lang="en-AU" sz="1300" b="1" dirty="0">
              <a:solidFill>
                <a:srgbClr val="F23B48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8024933" y="3124586"/>
            <a:ext cx="745596" cy="732093"/>
          </a:xfrm>
          <a:prstGeom prst="rect">
            <a:avLst/>
          </a:prstGeom>
          <a:solidFill>
            <a:srgbClr val="67A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2" name="Text Placeholder 32"/>
          <p:cNvSpPr txBox="1"/>
          <p:nvPr/>
        </p:nvSpPr>
        <p:spPr>
          <a:xfrm>
            <a:off x="8985250" y="3398081"/>
            <a:ext cx="1525292" cy="8990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Lemon drops oat cake oat cake sugar plum. Jelly beans macaroon I love topping danish cake</a:t>
            </a:r>
          </a:p>
        </p:txBody>
      </p:sp>
      <p:sp>
        <p:nvSpPr>
          <p:cNvPr id="193" name="Text Placeholder 33"/>
          <p:cNvSpPr txBox="1"/>
          <p:nvPr/>
        </p:nvSpPr>
        <p:spPr>
          <a:xfrm>
            <a:off x="8970962" y="3117903"/>
            <a:ext cx="1895157" cy="28347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1300" b="1" spc="42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charset="0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  <a:endParaRPr lang="en-AU" sz="1300" b="1" dirty="0">
              <a:solidFill>
                <a:srgbClr val="FFC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5044488" y="4750077"/>
            <a:ext cx="745596" cy="732093"/>
          </a:xfrm>
          <a:prstGeom prst="rect">
            <a:avLst/>
          </a:prstGeom>
          <a:solidFill>
            <a:srgbClr val="389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5" name="Text Placeholder 32"/>
          <p:cNvSpPr txBox="1"/>
          <p:nvPr/>
        </p:nvSpPr>
        <p:spPr>
          <a:xfrm>
            <a:off x="6004805" y="5023572"/>
            <a:ext cx="1525292" cy="8990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Lemon drops oat cake oat cake sugar plum. Jelly beans macaroon I love topping danish cake</a:t>
            </a:r>
          </a:p>
        </p:txBody>
      </p:sp>
      <p:sp>
        <p:nvSpPr>
          <p:cNvPr id="196" name="Text Placeholder 33"/>
          <p:cNvSpPr txBox="1"/>
          <p:nvPr/>
        </p:nvSpPr>
        <p:spPr>
          <a:xfrm>
            <a:off x="5990518" y="4743394"/>
            <a:ext cx="1536042" cy="28347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1300" b="1" spc="42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charset="0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  <a:endParaRPr lang="en-AU" sz="1300" b="1" dirty="0">
              <a:solidFill>
                <a:srgbClr val="00BBD6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8024933" y="4750077"/>
            <a:ext cx="745596" cy="732093"/>
          </a:xfrm>
          <a:prstGeom prst="rect">
            <a:avLst/>
          </a:prstGeom>
          <a:solidFill>
            <a:srgbClr val="176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8" name="Text Placeholder 32"/>
          <p:cNvSpPr txBox="1"/>
          <p:nvPr/>
        </p:nvSpPr>
        <p:spPr>
          <a:xfrm>
            <a:off x="8985250" y="5023572"/>
            <a:ext cx="1525292" cy="8990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Lemon drops oat cake oat cake sugar plum. Jelly beans macaroon I love topping danish cake</a:t>
            </a:r>
          </a:p>
        </p:txBody>
      </p:sp>
      <p:sp>
        <p:nvSpPr>
          <p:cNvPr id="199" name="Text Placeholder 33"/>
          <p:cNvSpPr txBox="1"/>
          <p:nvPr/>
        </p:nvSpPr>
        <p:spPr>
          <a:xfrm>
            <a:off x="8970963" y="4743394"/>
            <a:ext cx="1536042" cy="28347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1300" b="1" spc="42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charset="0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  <a:endParaRPr lang="en-AU" sz="1300" b="1" dirty="0">
              <a:solidFill>
                <a:srgbClr val="937963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00" name="Text Placeholder 32"/>
          <p:cNvSpPr txBox="1"/>
          <p:nvPr/>
        </p:nvSpPr>
        <p:spPr>
          <a:xfrm>
            <a:off x="5061585" y="1510665"/>
            <a:ext cx="5448935" cy="10750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48" name="Group 8"/>
          <p:cNvGrpSpPr/>
          <p:nvPr/>
        </p:nvGrpSpPr>
        <p:grpSpPr>
          <a:xfrm>
            <a:off x="5248501" y="3307850"/>
            <a:ext cx="298034" cy="405799"/>
            <a:chOff x="2767013" y="609600"/>
            <a:chExt cx="561975" cy="765176"/>
          </a:xfrm>
          <a:solidFill>
            <a:schemeClr val="bg1"/>
          </a:solidFill>
        </p:grpSpPr>
        <p:sp>
          <p:nvSpPr>
            <p:cNvPr id="49" name="Freeform 5"/>
            <p:cNvSpPr>
              <a:spLocks noEditPoints="1"/>
            </p:cNvSpPr>
            <p:nvPr/>
          </p:nvSpPr>
          <p:spPr bwMode="auto">
            <a:xfrm>
              <a:off x="2767013" y="609600"/>
              <a:ext cx="561975" cy="609600"/>
            </a:xfrm>
            <a:custGeom>
              <a:avLst/>
              <a:gdLst>
                <a:gd name="T0" fmla="*/ 100 w 147"/>
                <a:gd name="T1" fmla="*/ 160 h 160"/>
                <a:gd name="T2" fmla="*/ 143 w 147"/>
                <a:gd name="T3" fmla="*/ 59 h 160"/>
                <a:gd name="T4" fmla="*/ 73 w 147"/>
                <a:gd name="T5" fmla="*/ 0 h 160"/>
                <a:gd name="T6" fmla="*/ 3 w 147"/>
                <a:gd name="T7" fmla="*/ 59 h 160"/>
                <a:gd name="T8" fmla="*/ 46 w 147"/>
                <a:gd name="T9" fmla="*/ 160 h 160"/>
                <a:gd name="T10" fmla="*/ 100 w 147"/>
                <a:gd name="T11" fmla="*/ 160 h 160"/>
                <a:gd name="T12" fmla="*/ 19 w 147"/>
                <a:gd name="T13" fmla="*/ 60 h 160"/>
                <a:gd name="T14" fmla="*/ 73 w 147"/>
                <a:gd name="T15" fmla="*/ 16 h 160"/>
                <a:gd name="T16" fmla="*/ 127 w 147"/>
                <a:gd name="T17" fmla="*/ 60 h 160"/>
                <a:gd name="T18" fmla="*/ 110 w 147"/>
                <a:gd name="T19" fmla="*/ 100 h 160"/>
                <a:gd name="T20" fmla="*/ 86 w 147"/>
                <a:gd name="T21" fmla="*/ 144 h 160"/>
                <a:gd name="T22" fmla="*/ 79 w 147"/>
                <a:gd name="T23" fmla="*/ 144 h 160"/>
                <a:gd name="T24" fmla="*/ 79 w 147"/>
                <a:gd name="T25" fmla="*/ 87 h 160"/>
                <a:gd name="T26" fmla="*/ 88 w 147"/>
                <a:gd name="T27" fmla="*/ 87 h 160"/>
                <a:gd name="T28" fmla="*/ 100 w 147"/>
                <a:gd name="T29" fmla="*/ 75 h 160"/>
                <a:gd name="T30" fmla="*/ 88 w 147"/>
                <a:gd name="T31" fmla="*/ 63 h 160"/>
                <a:gd name="T32" fmla="*/ 76 w 147"/>
                <a:gd name="T33" fmla="*/ 75 h 160"/>
                <a:gd name="T34" fmla="*/ 76 w 147"/>
                <a:gd name="T35" fmla="*/ 75 h 160"/>
                <a:gd name="T36" fmla="*/ 71 w 147"/>
                <a:gd name="T37" fmla="*/ 75 h 160"/>
                <a:gd name="T38" fmla="*/ 71 w 147"/>
                <a:gd name="T39" fmla="*/ 75 h 160"/>
                <a:gd name="T40" fmla="*/ 59 w 147"/>
                <a:gd name="T41" fmla="*/ 63 h 160"/>
                <a:gd name="T42" fmla="*/ 47 w 147"/>
                <a:gd name="T43" fmla="*/ 75 h 160"/>
                <a:gd name="T44" fmla="*/ 59 w 147"/>
                <a:gd name="T45" fmla="*/ 87 h 160"/>
                <a:gd name="T46" fmla="*/ 67 w 147"/>
                <a:gd name="T47" fmla="*/ 87 h 160"/>
                <a:gd name="T48" fmla="*/ 67 w 147"/>
                <a:gd name="T49" fmla="*/ 144 h 160"/>
                <a:gd name="T50" fmla="*/ 60 w 147"/>
                <a:gd name="T51" fmla="*/ 144 h 160"/>
                <a:gd name="T52" fmla="*/ 37 w 147"/>
                <a:gd name="T53" fmla="*/ 100 h 160"/>
                <a:gd name="T54" fmla="*/ 19 w 147"/>
                <a:gd name="T55" fmla="*/ 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7" h="160">
                  <a:moveTo>
                    <a:pt x="100" y="160"/>
                  </a:moveTo>
                  <a:cubicBezTo>
                    <a:pt x="100" y="116"/>
                    <a:pt x="147" y="102"/>
                    <a:pt x="143" y="59"/>
                  </a:cubicBezTo>
                  <a:cubicBezTo>
                    <a:pt x="141" y="31"/>
                    <a:pt x="122" y="0"/>
                    <a:pt x="73" y="0"/>
                  </a:cubicBezTo>
                  <a:cubicBezTo>
                    <a:pt x="24" y="0"/>
                    <a:pt x="5" y="31"/>
                    <a:pt x="3" y="59"/>
                  </a:cubicBezTo>
                  <a:cubicBezTo>
                    <a:pt x="0" y="102"/>
                    <a:pt x="46" y="116"/>
                    <a:pt x="46" y="160"/>
                  </a:cubicBezTo>
                  <a:lnTo>
                    <a:pt x="100" y="160"/>
                  </a:lnTo>
                  <a:close/>
                  <a:moveTo>
                    <a:pt x="19" y="60"/>
                  </a:moveTo>
                  <a:cubicBezTo>
                    <a:pt x="20" y="47"/>
                    <a:pt x="28" y="16"/>
                    <a:pt x="73" y="16"/>
                  </a:cubicBezTo>
                  <a:cubicBezTo>
                    <a:pt x="119" y="16"/>
                    <a:pt x="126" y="47"/>
                    <a:pt x="127" y="60"/>
                  </a:cubicBezTo>
                  <a:cubicBezTo>
                    <a:pt x="128" y="75"/>
                    <a:pt x="121" y="85"/>
                    <a:pt x="110" y="100"/>
                  </a:cubicBezTo>
                  <a:cubicBezTo>
                    <a:pt x="100" y="112"/>
                    <a:pt x="90" y="126"/>
                    <a:pt x="86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94" y="87"/>
                    <a:pt x="100" y="82"/>
                    <a:pt x="100" y="75"/>
                  </a:cubicBezTo>
                  <a:cubicBezTo>
                    <a:pt x="100" y="68"/>
                    <a:pt x="94" y="63"/>
                    <a:pt x="88" y="63"/>
                  </a:cubicBezTo>
                  <a:cubicBezTo>
                    <a:pt x="81" y="63"/>
                    <a:pt x="76" y="68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68"/>
                    <a:pt x="65" y="63"/>
                    <a:pt x="59" y="63"/>
                  </a:cubicBezTo>
                  <a:cubicBezTo>
                    <a:pt x="52" y="63"/>
                    <a:pt x="47" y="68"/>
                    <a:pt x="47" y="75"/>
                  </a:cubicBezTo>
                  <a:cubicBezTo>
                    <a:pt x="47" y="82"/>
                    <a:pt x="52" y="87"/>
                    <a:pt x="59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0" y="144"/>
                    <a:pt x="60" y="144"/>
                    <a:pt x="60" y="144"/>
                  </a:cubicBezTo>
                  <a:cubicBezTo>
                    <a:pt x="56" y="126"/>
                    <a:pt x="46" y="112"/>
                    <a:pt x="37" y="100"/>
                  </a:cubicBezTo>
                  <a:cubicBezTo>
                    <a:pt x="25" y="85"/>
                    <a:pt x="18" y="75"/>
                    <a:pt x="1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0" name="Freeform 6"/>
            <p:cNvSpPr/>
            <p:nvPr/>
          </p:nvSpPr>
          <p:spPr bwMode="auto">
            <a:xfrm>
              <a:off x="2938463" y="1265238"/>
              <a:ext cx="214313" cy="109538"/>
            </a:xfrm>
            <a:custGeom>
              <a:avLst/>
              <a:gdLst>
                <a:gd name="T0" fmla="*/ 0 w 56"/>
                <a:gd name="T1" fmla="*/ 21 h 29"/>
                <a:gd name="T2" fmla="*/ 28 w 56"/>
                <a:gd name="T3" fmla="*/ 29 h 29"/>
                <a:gd name="T4" fmla="*/ 56 w 56"/>
                <a:gd name="T5" fmla="*/ 21 h 29"/>
                <a:gd name="T6" fmla="*/ 56 w 56"/>
                <a:gd name="T7" fmla="*/ 0 h 29"/>
                <a:gd name="T8" fmla="*/ 0 w 56"/>
                <a:gd name="T9" fmla="*/ 0 h 29"/>
                <a:gd name="T10" fmla="*/ 0 w 56"/>
                <a:gd name="T11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">
                  <a:moveTo>
                    <a:pt x="0" y="21"/>
                  </a:moveTo>
                  <a:cubicBezTo>
                    <a:pt x="8" y="26"/>
                    <a:pt x="17" y="29"/>
                    <a:pt x="28" y="29"/>
                  </a:cubicBezTo>
                  <a:cubicBezTo>
                    <a:pt x="39" y="29"/>
                    <a:pt x="48" y="26"/>
                    <a:pt x="56" y="2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51" name="任意多边形 50"/>
          <p:cNvSpPr/>
          <p:nvPr/>
        </p:nvSpPr>
        <p:spPr>
          <a:xfrm>
            <a:off x="5240470" y="4940539"/>
            <a:ext cx="353631" cy="334510"/>
          </a:xfrm>
          <a:custGeom>
            <a:avLst/>
            <a:gdLst/>
            <a:ahLst/>
            <a:cxnLst/>
            <a:rect l="l" t="t" r="r" b="b"/>
            <a:pathLst>
              <a:path w="214695" h="203086">
                <a:moveTo>
                  <a:pt x="81643" y="24493"/>
                </a:moveTo>
                <a:cubicBezTo>
                  <a:pt x="74839" y="24493"/>
                  <a:pt x="69056" y="26874"/>
                  <a:pt x="64294" y="31636"/>
                </a:cubicBezTo>
                <a:cubicBezTo>
                  <a:pt x="59531" y="36399"/>
                  <a:pt x="57150" y="42182"/>
                  <a:pt x="57150" y="48986"/>
                </a:cubicBezTo>
                <a:cubicBezTo>
                  <a:pt x="57150" y="52557"/>
                  <a:pt x="57958" y="56087"/>
                  <a:pt x="59574" y="59574"/>
                </a:cubicBezTo>
                <a:cubicBezTo>
                  <a:pt x="56087" y="57958"/>
                  <a:pt x="52558" y="57150"/>
                  <a:pt x="48986" y="57150"/>
                </a:cubicBezTo>
                <a:cubicBezTo>
                  <a:pt x="42182" y="57150"/>
                  <a:pt x="36399" y="59531"/>
                  <a:pt x="31637" y="64294"/>
                </a:cubicBezTo>
                <a:cubicBezTo>
                  <a:pt x="26874" y="69056"/>
                  <a:pt x="24493" y="74839"/>
                  <a:pt x="24493" y="81643"/>
                </a:cubicBezTo>
                <a:cubicBezTo>
                  <a:pt x="24493" y="88446"/>
                  <a:pt x="26874" y="94229"/>
                  <a:pt x="31637" y="98992"/>
                </a:cubicBezTo>
                <a:cubicBezTo>
                  <a:pt x="36399" y="103754"/>
                  <a:pt x="42182" y="106136"/>
                  <a:pt x="48986" y="106136"/>
                </a:cubicBezTo>
                <a:cubicBezTo>
                  <a:pt x="55789" y="106136"/>
                  <a:pt x="61572" y="103754"/>
                  <a:pt x="66335" y="98992"/>
                </a:cubicBezTo>
                <a:cubicBezTo>
                  <a:pt x="71097" y="94229"/>
                  <a:pt x="73479" y="88446"/>
                  <a:pt x="73479" y="81643"/>
                </a:cubicBezTo>
                <a:cubicBezTo>
                  <a:pt x="73479" y="78071"/>
                  <a:pt x="72671" y="74541"/>
                  <a:pt x="71055" y="71055"/>
                </a:cubicBezTo>
                <a:cubicBezTo>
                  <a:pt x="74542" y="72670"/>
                  <a:pt x="78071" y="73478"/>
                  <a:pt x="81643" y="73478"/>
                </a:cubicBezTo>
                <a:cubicBezTo>
                  <a:pt x="88446" y="73478"/>
                  <a:pt x="94229" y="71097"/>
                  <a:pt x="98992" y="66335"/>
                </a:cubicBezTo>
                <a:cubicBezTo>
                  <a:pt x="103754" y="61572"/>
                  <a:pt x="106136" y="55789"/>
                  <a:pt x="106136" y="48986"/>
                </a:cubicBezTo>
                <a:cubicBezTo>
                  <a:pt x="106136" y="42182"/>
                  <a:pt x="103754" y="36399"/>
                  <a:pt x="98992" y="31636"/>
                </a:cubicBezTo>
                <a:cubicBezTo>
                  <a:pt x="94229" y="26874"/>
                  <a:pt x="88446" y="24493"/>
                  <a:pt x="81643" y="24493"/>
                </a:cubicBezTo>
                <a:close/>
                <a:moveTo>
                  <a:pt x="83684" y="0"/>
                </a:moveTo>
                <a:cubicBezTo>
                  <a:pt x="97546" y="0"/>
                  <a:pt x="108836" y="4358"/>
                  <a:pt x="117553" y="13075"/>
                </a:cubicBezTo>
                <a:cubicBezTo>
                  <a:pt x="126270" y="21793"/>
                  <a:pt x="130629" y="33082"/>
                  <a:pt x="130629" y="46944"/>
                </a:cubicBezTo>
                <a:cubicBezTo>
                  <a:pt x="130629" y="63018"/>
                  <a:pt x="125058" y="78539"/>
                  <a:pt x="113917" y="93506"/>
                </a:cubicBezTo>
                <a:lnTo>
                  <a:pt x="159204" y="138793"/>
                </a:lnTo>
                <a:lnTo>
                  <a:pt x="171450" y="126546"/>
                </a:lnTo>
                <a:cubicBezTo>
                  <a:pt x="171195" y="126291"/>
                  <a:pt x="170089" y="125249"/>
                  <a:pt x="168133" y="123421"/>
                </a:cubicBezTo>
                <a:cubicBezTo>
                  <a:pt x="166177" y="121592"/>
                  <a:pt x="164476" y="119955"/>
                  <a:pt x="163031" y="118510"/>
                </a:cubicBezTo>
                <a:cubicBezTo>
                  <a:pt x="161585" y="117064"/>
                  <a:pt x="160182" y="115512"/>
                  <a:pt x="158821" y="113853"/>
                </a:cubicBezTo>
                <a:cubicBezTo>
                  <a:pt x="157460" y="112195"/>
                  <a:pt x="156780" y="110983"/>
                  <a:pt x="156780" y="110218"/>
                </a:cubicBezTo>
                <a:cubicBezTo>
                  <a:pt x="156780" y="108772"/>
                  <a:pt x="158863" y="105965"/>
                  <a:pt x="163031" y="101798"/>
                </a:cubicBezTo>
                <a:cubicBezTo>
                  <a:pt x="167198" y="97631"/>
                  <a:pt x="170004" y="95548"/>
                  <a:pt x="171450" y="95548"/>
                </a:cubicBezTo>
                <a:cubicBezTo>
                  <a:pt x="172556" y="95548"/>
                  <a:pt x="173534" y="95973"/>
                  <a:pt x="174384" y="96823"/>
                </a:cubicBezTo>
                <a:cubicBezTo>
                  <a:pt x="174894" y="97333"/>
                  <a:pt x="176850" y="99226"/>
                  <a:pt x="180252" y="102500"/>
                </a:cubicBezTo>
                <a:cubicBezTo>
                  <a:pt x="183654" y="105774"/>
                  <a:pt x="187141" y="109155"/>
                  <a:pt x="190713" y="112641"/>
                </a:cubicBezTo>
                <a:cubicBezTo>
                  <a:pt x="194285" y="116128"/>
                  <a:pt x="197963" y="119785"/>
                  <a:pt x="201747" y="123612"/>
                </a:cubicBezTo>
                <a:cubicBezTo>
                  <a:pt x="205532" y="127439"/>
                  <a:pt x="208636" y="130756"/>
                  <a:pt x="211060" y="133562"/>
                </a:cubicBezTo>
                <a:cubicBezTo>
                  <a:pt x="213483" y="136369"/>
                  <a:pt x="214695" y="138112"/>
                  <a:pt x="214695" y="138793"/>
                </a:cubicBezTo>
                <a:cubicBezTo>
                  <a:pt x="214695" y="140238"/>
                  <a:pt x="212612" y="143045"/>
                  <a:pt x="208444" y="147212"/>
                </a:cubicBezTo>
                <a:cubicBezTo>
                  <a:pt x="204277" y="151379"/>
                  <a:pt x="201471" y="153463"/>
                  <a:pt x="200025" y="153463"/>
                </a:cubicBezTo>
                <a:cubicBezTo>
                  <a:pt x="199260" y="153463"/>
                  <a:pt x="198048" y="152783"/>
                  <a:pt x="196389" y="151422"/>
                </a:cubicBezTo>
                <a:cubicBezTo>
                  <a:pt x="194731" y="150061"/>
                  <a:pt x="193179" y="148658"/>
                  <a:pt x="191733" y="147212"/>
                </a:cubicBezTo>
                <a:cubicBezTo>
                  <a:pt x="190287" y="145766"/>
                  <a:pt x="188650" y="144065"/>
                  <a:pt x="186822" y="142109"/>
                </a:cubicBezTo>
                <a:cubicBezTo>
                  <a:pt x="184993" y="140153"/>
                  <a:pt x="183952" y="139048"/>
                  <a:pt x="183696" y="138793"/>
                </a:cubicBezTo>
                <a:lnTo>
                  <a:pt x="171450" y="151039"/>
                </a:lnTo>
                <a:lnTo>
                  <a:pt x="199515" y="179104"/>
                </a:lnTo>
                <a:cubicBezTo>
                  <a:pt x="201896" y="181485"/>
                  <a:pt x="203087" y="184377"/>
                  <a:pt x="203087" y="187778"/>
                </a:cubicBezTo>
                <a:cubicBezTo>
                  <a:pt x="203087" y="191350"/>
                  <a:pt x="201428" y="194795"/>
                  <a:pt x="198111" y="198111"/>
                </a:cubicBezTo>
                <a:cubicBezTo>
                  <a:pt x="194795" y="201428"/>
                  <a:pt x="191350" y="203086"/>
                  <a:pt x="187779" y="203086"/>
                </a:cubicBezTo>
                <a:cubicBezTo>
                  <a:pt x="184377" y="203086"/>
                  <a:pt x="181485" y="201896"/>
                  <a:pt x="179104" y="199515"/>
                </a:cubicBezTo>
                <a:lnTo>
                  <a:pt x="93507" y="113917"/>
                </a:lnTo>
                <a:cubicBezTo>
                  <a:pt x="78539" y="125058"/>
                  <a:pt x="63018" y="130628"/>
                  <a:pt x="46945" y="130628"/>
                </a:cubicBezTo>
                <a:cubicBezTo>
                  <a:pt x="33082" y="130628"/>
                  <a:pt x="21793" y="126270"/>
                  <a:pt x="13076" y="117553"/>
                </a:cubicBezTo>
                <a:cubicBezTo>
                  <a:pt x="4359" y="108836"/>
                  <a:pt x="0" y="97546"/>
                  <a:pt x="0" y="83684"/>
                </a:cubicBezTo>
                <a:cubicBezTo>
                  <a:pt x="0" y="70077"/>
                  <a:pt x="4040" y="56767"/>
                  <a:pt x="12119" y="43755"/>
                </a:cubicBezTo>
                <a:cubicBezTo>
                  <a:pt x="20198" y="30743"/>
                  <a:pt x="30744" y="20198"/>
                  <a:pt x="43755" y="12119"/>
                </a:cubicBezTo>
                <a:cubicBezTo>
                  <a:pt x="56767" y="4039"/>
                  <a:pt x="70077" y="0"/>
                  <a:pt x="836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ntAwesome" pitchFamily="2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8223791" y="3360293"/>
            <a:ext cx="347879" cy="260677"/>
          </a:xfrm>
          <a:custGeom>
            <a:avLst/>
            <a:gdLst/>
            <a:ahLst/>
            <a:cxnLst/>
            <a:rect l="l" t="t" r="r" b="b"/>
            <a:pathLst>
              <a:path w="239698" h="179614">
                <a:moveTo>
                  <a:pt x="89807" y="97971"/>
                </a:moveTo>
                <a:lnTo>
                  <a:pt x="228600" y="97971"/>
                </a:lnTo>
                <a:cubicBezTo>
                  <a:pt x="231491" y="97971"/>
                  <a:pt x="234064" y="98524"/>
                  <a:pt x="236317" y="99630"/>
                </a:cubicBezTo>
                <a:cubicBezTo>
                  <a:pt x="238571" y="100735"/>
                  <a:pt x="239698" y="102564"/>
                  <a:pt x="239698" y="105115"/>
                </a:cubicBezTo>
                <a:cubicBezTo>
                  <a:pt x="239698" y="107752"/>
                  <a:pt x="238380" y="110558"/>
                  <a:pt x="235743" y="113535"/>
                </a:cubicBezTo>
                <a:lnTo>
                  <a:pt x="192881" y="164051"/>
                </a:lnTo>
                <a:cubicBezTo>
                  <a:pt x="189224" y="168388"/>
                  <a:pt x="184100" y="172067"/>
                  <a:pt x="177509" y="175086"/>
                </a:cubicBezTo>
                <a:cubicBezTo>
                  <a:pt x="170918" y="178105"/>
                  <a:pt x="164816" y="179614"/>
                  <a:pt x="159203" y="179614"/>
                </a:cubicBezTo>
                <a:lnTo>
                  <a:pt x="20410" y="179614"/>
                </a:lnTo>
                <a:cubicBezTo>
                  <a:pt x="17519" y="179614"/>
                  <a:pt x="14946" y="179061"/>
                  <a:pt x="12693" y="177956"/>
                </a:cubicBezTo>
                <a:cubicBezTo>
                  <a:pt x="10439" y="176850"/>
                  <a:pt x="9312" y="175022"/>
                  <a:pt x="9312" y="172470"/>
                </a:cubicBezTo>
                <a:cubicBezTo>
                  <a:pt x="9312" y="169834"/>
                  <a:pt x="10630" y="167028"/>
                  <a:pt x="13267" y="164051"/>
                </a:cubicBezTo>
                <a:lnTo>
                  <a:pt x="56129" y="113535"/>
                </a:lnTo>
                <a:cubicBezTo>
                  <a:pt x="59786" y="109197"/>
                  <a:pt x="64910" y="105519"/>
                  <a:pt x="71501" y="102500"/>
                </a:cubicBezTo>
                <a:cubicBezTo>
                  <a:pt x="78092" y="99481"/>
                  <a:pt x="84194" y="97971"/>
                  <a:pt x="89807" y="97971"/>
                </a:cubicBezTo>
                <a:close/>
                <a:moveTo>
                  <a:pt x="28575" y="0"/>
                </a:moveTo>
                <a:lnTo>
                  <a:pt x="69396" y="0"/>
                </a:lnTo>
                <a:cubicBezTo>
                  <a:pt x="77220" y="0"/>
                  <a:pt x="83939" y="2806"/>
                  <a:pt x="89552" y="8419"/>
                </a:cubicBezTo>
                <a:cubicBezTo>
                  <a:pt x="95165" y="14032"/>
                  <a:pt x="97971" y="20751"/>
                  <a:pt x="97971" y="28575"/>
                </a:cubicBezTo>
                <a:lnTo>
                  <a:pt x="97971" y="32657"/>
                </a:lnTo>
                <a:lnTo>
                  <a:pt x="167367" y="32657"/>
                </a:lnTo>
                <a:cubicBezTo>
                  <a:pt x="175192" y="32657"/>
                  <a:pt x="181910" y="35464"/>
                  <a:pt x="187523" y="41077"/>
                </a:cubicBezTo>
                <a:cubicBezTo>
                  <a:pt x="193136" y="46689"/>
                  <a:pt x="195942" y="53408"/>
                  <a:pt x="195942" y="61232"/>
                </a:cubicBezTo>
                <a:lnTo>
                  <a:pt x="195942" y="81643"/>
                </a:lnTo>
                <a:lnTo>
                  <a:pt x="89807" y="81643"/>
                </a:lnTo>
                <a:cubicBezTo>
                  <a:pt x="81813" y="81643"/>
                  <a:pt x="73436" y="83663"/>
                  <a:pt x="64676" y="87702"/>
                </a:cubicBezTo>
                <a:cubicBezTo>
                  <a:pt x="55916" y="91742"/>
                  <a:pt x="48943" y="96823"/>
                  <a:pt x="43755" y="102946"/>
                </a:cubicBezTo>
                <a:lnTo>
                  <a:pt x="765" y="153463"/>
                </a:lnTo>
                <a:lnTo>
                  <a:pt x="127" y="154228"/>
                </a:lnTo>
                <a:cubicBezTo>
                  <a:pt x="127" y="153888"/>
                  <a:pt x="106" y="153357"/>
                  <a:pt x="63" y="152634"/>
                </a:cubicBezTo>
                <a:cubicBezTo>
                  <a:pt x="21" y="151911"/>
                  <a:pt x="0" y="151379"/>
                  <a:pt x="0" y="151039"/>
                </a:cubicBezTo>
                <a:lnTo>
                  <a:pt x="0" y="28575"/>
                </a:lnTo>
                <a:cubicBezTo>
                  <a:pt x="0" y="20751"/>
                  <a:pt x="2806" y="14032"/>
                  <a:pt x="8419" y="8419"/>
                </a:cubicBezTo>
                <a:cubicBezTo>
                  <a:pt x="14032" y="2806"/>
                  <a:pt x="20751" y="0"/>
                  <a:pt x="285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ontAwesome" pitchFamily="2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3" name="任意多边形 52"/>
          <p:cNvSpPr/>
          <p:nvPr/>
        </p:nvSpPr>
        <p:spPr>
          <a:xfrm>
            <a:off x="8223791" y="4978639"/>
            <a:ext cx="331773" cy="284434"/>
          </a:xfrm>
          <a:custGeom>
            <a:avLst/>
            <a:gdLst/>
            <a:ahLst/>
            <a:cxnLst/>
            <a:rect l="l" t="t" r="r" b="b"/>
            <a:pathLst>
              <a:path w="228600" h="195982">
                <a:moveTo>
                  <a:pt x="114300" y="0"/>
                </a:moveTo>
                <a:cubicBezTo>
                  <a:pt x="135051" y="0"/>
                  <a:pt x="154186" y="3636"/>
                  <a:pt x="171705" y="10907"/>
                </a:cubicBezTo>
                <a:cubicBezTo>
                  <a:pt x="189224" y="18179"/>
                  <a:pt x="203087" y="28086"/>
                  <a:pt x="213292" y="40630"/>
                </a:cubicBezTo>
                <a:cubicBezTo>
                  <a:pt x="223497" y="53175"/>
                  <a:pt x="228600" y="66846"/>
                  <a:pt x="228600" y="81643"/>
                </a:cubicBezTo>
                <a:cubicBezTo>
                  <a:pt x="228600" y="96441"/>
                  <a:pt x="223497" y="110112"/>
                  <a:pt x="213292" y="122656"/>
                </a:cubicBezTo>
                <a:cubicBezTo>
                  <a:pt x="203087" y="135200"/>
                  <a:pt x="189224" y="145108"/>
                  <a:pt x="171705" y="152379"/>
                </a:cubicBezTo>
                <a:cubicBezTo>
                  <a:pt x="154186" y="159650"/>
                  <a:pt x="135051" y="163286"/>
                  <a:pt x="114300" y="163286"/>
                </a:cubicBezTo>
                <a:cubicBezTo>
                  <a:pt x="108347" y="163286"/>
                  <a:pt x="102181" y="162946"/>
                  <a:pt x="95803" y="162266"/>
                </a:cubicBezTo>
                <a:cubicBezTo>
                  <a:pt x="78964" y="177148"/>
                  <a:pt x="59404" y="187439"/>
                  <a:pt x="37122" y="193137"/>
                </a:cubicBezTo>
                <a:cubicBezTo>
                  <a:pt x="32955" y="194327"/>
                  <a:pt x="28107" y="195263"/>
                  <a:pt x="22579" y="195943"/>
                </a:cubicBezTo>
                <a:cubicBezTo>
                  <a:pt x="21134" y="196113"/>
                  <a:pt x="19837" y="195731"/>
                  <a:pt x="18689" y="194795"/>
                </a:cubicBezTo>
                <a:cubicBezTo>
                  <a:pt x="17541" y="193860"/>
                  <a:pt x="16796" y="192627"/>
                  <a:pt x="16456" y="191096"/>
                </a:cubicBezTo>
                <a:lnTo>
                  <a:pt x="16456" y="190968"/>
                </a:lnTo>
                <a:cubicBezTo>
                  <a:pt x="16201" y="190628"/>
                  <a:pt x="16180" y="190118"/>
                  <a:pt x="16392" y="189437"/>
                </a:cubicBezTo>
                <a:cubicBezTo>
                  <a:pt x="16605" y="188757"/>
                  <a:pt x="16690" y="188332"/>
                  <a:pt x="16648" y="188162"/>
                </a:cubicBezTo>
                <a:cubicBezTo>
                  <a:pt x="16605" y="187992"/>
                  <a:pt x="16796" y="187588"/>
                  <a:pt x="17222" y="186950"/>
                </a:cubicBezTo>
                <a:cubicBezTo>
                  <a:pt x="17647" y="186312"/>
                  <a:pt x="17902" y="185929"/>
                  <a:pt x="17987" y="185802"/>
                </a:cubicBezTo>
                <a:cubicBezTo>
                  <a:pt x="18072" y="185674"/>
                  <a:pt x="18370" y="185313"/>
                  <a:pt x="18880" y="184717"/>
                </a:cubicBezTo>
                <a:cubicBezTo>
                  <a:pt x="19390" y="184122"/>
                  <a:pt x="19730" y="183739"/>
                  <a:pt x="19901" y="183569"/>
                </a:cubicBezTo>
                <a:cubicBezTo>
                  <a:pt x="20496" y="182889"/>
                  <a:pt x="21814" y="181422"/>
                  <a:pt x="23855" y="179168"/>
                </a:cubicBezTo>
                <a:cubicBezTo>
                  <a:pt x="25896" y="176915"/>
                  <a:pt x="27363" y="175299"/>
                  <a:pt x="28256" y="174321"/>
                </a:cubicBezTo>
                <a:cubicBezTo>
                  <a:pt x="29149" y="173343"/>
                  <a:pt x="30467" y="171663"/>
                  <a:pt x="32211" y="169282"/>
                </a:cubicBezTo>
                <a:cubicBezTo>
                  <a:pt x="33954" y="166901"/>
                  <a:pt x="35336" y="164732"/>
                  <a:pt x="36357" y="162776"/>
                </a:cubicBezTo>
                <a:cubicBezTo>
                  <a:pt x="37377" y="160820"/>
                  <a:pt x="38525" y="158311"/>
                  <a:pt x="39801" y="155249"/>
                </a:cubicBezTo>
                <a:cubicBezTo>
                  <a:pt x="41077" y="152188"/>
                  <a:pt x="42182" y="148956"/>
                  <a:pt x="43118" y="145554"/>
                </a:cubicBezTo>
                <a:cubicBezTo>
                  <a:pt x="29766" y="137985"/>
                  <a:pt x="19241" y="128630"/>
                  <a:pt x="11545" y="117490"/>
                </a:cubicBezTo>
                <a:cubicBezTo>
                  <a:pt x="3848" y="106349"/>
                  <a:pt x="0" y="94400"/>
                  <a:pt x="0" y="81643"/>
                </a:cubicBezTo>
                <a:cubicBezTo>
                  <a:pt x="0" y="70587"/>
                  <a:pt x="3019" y="60021"/>
                  <a:pt x="9057" y="49943"/>
                </a:cubicBezTo>
                <a:cubicBezTo>
                  <a:pt x="15096" y="39865"/>
                  <a:pt x="23217" y="31169"/>
                  <a:pt x="33423" y="23855"/>
                </a:cubicBezTo>
                <a:cubicBezTo>
                  <a:pt x="43628" y="16542"/>
                  <a:pt x="55789" y="10737"/>
                  <a:pt x="69907" y="6443"/>
                </a:cubicBezTo>
                <a:cubicBezTo>
                  <a:pt x="84024" y="2148"/>
                  <a:pt x="98822" y="0"/>
                  <a:pt x="1143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966335" y="1127933"/>
            <a:ext cx="22663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b="1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  <p:pic>
        <p:nvPicPr>
          <p:cNvPr id="7" name="图片 6" descr="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1421130" y="1659255"/>
            <a:ext cx="2339975" cy="3539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583680" y="3233420"/>
            <a:ext cx="4884420" cy="3128010"/>
            <a:chOff x="4649" y="1685"/>
            <a:chExt cx="10418" cy="6671"/>
          </a:xfrm>
        </p:grpSpPr>
        <p:pic>
          <p:nvPicPr>
            <p:cNvPr id="4" name="图片 3" descr="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flipH="1">
              <a:off x="9657" y="4548"/>
              <a:ext cx="2755" cy="3808"/>
            </a:xfrm>
            <a:prstGeom prst="rect">
              <a:avLst/>
            </a:prstGeom>
          </p:spPr>
        </p:pic>
        <p:pic>
          <p:nvPicPr>
            <p:cNvPr id="5" name="图片 4" descr="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6988" y="5611"/>
              <a:ext cx="2207" cy="2617"/>
            </a:xfrm>
            <a:prstGeom prst="rect">
              <a:avLst/>
            </a:prstGeom>
          </p:spPr>
        </p:pic>
        <p:pic>
          <p:nvPicPr>
            <p:cNvPr id="6" name="图片 5" descr="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flipH="1">
              <a:off x="12411" y="1685"/>
              <a:ext cx="2656" cy="6543"/>
            </a:xfrm>
            <a:prstGeom prst="rect">
              <a:avLst/>
            </a:prstGeom>
          </p:spPr>
        </p:pic>
        <p:pic>
          <p:nvPicPr>
            <p:cNvPr id="7" name="图片 6" descr="4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flipH="1">
              <a:off x="4649" y="5970"/>
              <a:ext cx="1492" cy="2258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-111760" y="1282065"/>
            <a:ext cx="1759585" cy="2875915"/>
          </a:xfrm>
          <a:prstGeom prst="rect">
            <a:avLst/>
          </a:prstGeom>
          <a:noFill/>
          <a:ln>
            <a:solidFill>
              <a:srgbClr val="67A78E">
                <a:alpha val="44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950595" y="1557020"/>
            <a:ext cx="3231515" cy="2272030"/>
          </a:xfrm>
          <a:prstGeom prst="rect">
            <a:avLst/>
          </a:prstGeom>
          <a:solidFill>
            <a:srgbClr val="F5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91540" y="1483360"/>
            <a:ext cx="204406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8800">
                <a:solidFill>
                  <a:srgbClr val="389A84"/>
                </a:solidFill>
                <a:latin typeface="Kristen ITC" panose="03050502040202030202" charset="0"/>
                <a:ea typeface="微软雅黑" panose="020B0503020204020204" charset="-122"/>
              </a:rPr>
              <a:t>04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91540" y="2755265"/>
            <a:ext cx="75742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4000" noProof="0" dirty="0">
                <a:ln>
                  <a:noFill/>
                </a:ln>
                <a:solidFill>
                  <a:srgbClr val="579195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单击此处输入您的文本</a:t>
            </a:r>
            <a:endParaRPr lang="zh-CN" altLang="en-US" sz="4000" noProof="0" dirty="0">
              <a:ln>
                <a:noFill/>
              </a:ln>
              <a:solidFill>
                <a:srgbClr val="67A78E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06145" y="3424555"/>
            <a:ext cx="519239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noProof="0" dirty="0">
                <a:ln>
                  <a:noFill/>
                </a:ln>
                <a:solidFill>
                  <a:srgbClr val="67A78E"/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  ADD YOUR TEXT HERE.ADD YOUR TEXT HERE  ADD YOUR TEXT HERE.</a:t>
            </a:r>
            <a:endParaRPr lang="en-US" altLang="zh-CN" sz="1000" noProof="0" dirty="0">
              <a:ln>
                <a:noFill/>
              </a:ln>
              <a:solidFill>
                <a:srgbClr val="67A78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方正舒体" panose="02010601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/>
          <p:cNvGrpSpPr/>
          <p:nvPr/>
        </p:nvGrpSpPr>
        <p:grpSpPr>
          <a:xfrm>
            <a:off x="1926590" y="4071620"/>
            <a:ext cx="1044575" cy="2760345"/>
            <a:chOff x="1299844" y="3197550"/>
            <a:chExt cx="826136" cy="2181718"/>
          </a:xfrm>
          <a:solidFill>
            <a:schemeClr val="accent1"/>
          </a:solidFill>
        </p:grpSpPr>
        <p:cxnSp>
          <p:nvCxnSpPr>
            <p:cNvPr id="5" name="直接连接符 4"/>
            <p:cNvCxnSpPr>
              <a:stCxn id="58" idx="4"/>
            </p:cNvCxnSpPr>
            <p:nvPr/>
          </p:nvCxnSpPr>
          <p:spPr>
            <a:xfrm>
              <a:off x="1712912" y="4025574"/>
              <a:ext cx="0" cy="1353694"/>
            </a:xfrm>
            <a:prstGeom prst="line">
              <a:avLst/>
            </a:prstGeom>
            <a:grpFill/>
            <a:ln w="25400">
              <a:solidFill>
                <a:srgbClr val="17664C"/>
              </a:soli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1370330" y="3263900"/>
              <a:ext cx="693738" cy="695325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charset="0"/>
              </a:endParaRPr>
            </a:p>
          </p:txBody>
        </p:sp>
        <p:sp>
          <p:nvSpPr>
            <p:cNvPr id="58" name="Oval 5"/>
            <p:cNvSpPr>
              <a:spLocks noChangeArrowheads="1"/>
            </p:cNvSpPr>
            <p:nvPr/>
          </p:nvSpPr>
          <p:spPr bwMode="auto">
            <a:xfrm>
              <a:off x="1299844" y="3197550"/>
              <a:ext cx="826136" cy="828024"/>
            </a:xfrm>
            <a:prstGeom prst="ellipse">
              <a:avLst/>
            </a:prstGeom>
            <a:solidFill>
              <a:srgbClr val="17664C"/>
            </a:solidFill>
            <a:ln w="25400">
              <a:solidFill>
                <a:srgbClr val="17664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charset="0"/>
              </a:endParaRPr>
            </a:p>
          </p:txBody>
        </p:sp>
      </p:grpSp>
      <p:grpSp>
        <p:nvGrpSpPr>
          <p:cNvPr id="6" name="组合 8"/>
          <p:cNvGrpSpPr/>
          <p:nvPr/>
        </p:nvGrpSpPr>
        <p:grpSpPr>
          <a:xfrm>
            <a:off x="3728720" y="3211195"/>
            <a:ext cx="1044575" cy="3620770"/>
            <a:chOff x="2725420" y="2517307"/>
            <a:chExt cx="826136" cy="2861961"/>
          </a:xfrm>
          <a:solidFill>
            <a:schemeClr val="accent2"/>
          </a:solidFill>
        </p:grpSpPr>
        <p:cxnSp>
          <p:nvCxnSpPr>
            <p:cNvPr id="70" name="直接连接符 69"/>
            <p:cNvCxnSpPr>
              <a:stCxn id="61" idx="4"/>
            </p:cNvCxnSpPr>
            <p:nvPr/>
          </p:nvCxnSpPr>
          <p:spPr>
            <a:xfrm>
              <a:off x="3138488" y="3345331"/>
              <a:ext cx="0" cy="2033937"/>
            </a:xfrm>
            <a:prstGeom prst="line">
              <a:avLst/>
            </a:prstGeom>
            <a:solidFill>
              <a:srgbClr val="389A84"/>
            </a:solidFill>
            <a:ln w="25400">
              <a:solidFill>
                <a:srgbClr val="67A78E"/>
              </a:soli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0" name="Oval 5"/>
            <p:cNvSpPr>
              <a:spLocks noChangeArrowheads="1"/>
            </p:cNvSpPr>
            <p:nvPr/>
          </p:nvSpPr>
          <p:spPr bwMode="auto">
            <a:xfrm>
              <a:off x="2795906" y="2583657"/>
              <a:ext cx="693738" cy="695325"/>
            </a:xfrm>
            <a:prstGeom prst="ellipse">
              <a:avLst/>
            </a:prstGeom>
            <a:grpFill/>
            <a:ln w="254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61" name="Oval 5"/>
            <p:cNvSpPr>
              <a:spLocks noChangeArrowheads="1"/>
            </p:cNvSpPr>
            <p:nvPr/>
          </p:nvSpPr>
          <p:spPr bwMode="auto">
            <a:xfrm>
              <a:off x="2725420" y="2517307"/>
              <a:ext cx="826136" cy="828024"/>
            </a:xfrm>
            <a:prstGeom prst="ellipse">
              <a:avLst/>
            </a:prstGeom>
            <a:solidFill>
              <a:srgbClr val="389A84"/>
            </a:solidFill>
            <a:ln w="25400">
              <a:solidFill>
                <a:srgbClr val="67A78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7" name="组合 9"/>
          <p:cNvGrpSpPr/>
          <p:nvPr/>
        </p:nvGrpSpPr>
        <p:grpSpPr>
          <a:xfrm>
            <a:off x="5521325" y="4177030"/>
            <a:ext cx="1044575" cy="2654935"/>
            <a:chOff x="4143057" y="3280862"/>
            <a:chExt cx="826136" cy="2098406"/>
          </a:xfrm>
          <a:solidFill>
            <a:schemeClr val="accent3"/>
          </a:solidFill>
        </p:grpSpPr>
        <p:cxnSp>
          <p:nvCxnSpPr>
            <p:cNvPr id="72" name="直接连接符 71"/>
            <p:cNvCxnSpPr>
              <a:stCxn id="63" idx="4"/>
            </p:cNvCxnSpPr>
            <p:nvPr/>
          </p:nvCxnSpPr>
          <p:spPr>
            <a:xfrm>
              <a:off x="4556125" y="4108886"/>
              <a:ext cx="11714" cy="1270382"/>
            </a:xfrm>
            <a:prstGeom prst="line">
              <a:avLst/>
            </a:prstGeom>
            <a:solidFill>
              <a:srgbClr val="67A78E"/>
            </a:solidFill>
            <a:ln w="25400">
              <a:solidFill>
                <a:srgbClr val="67A78E"/>
              </a:soli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2" name="Oval 5"/>
            <p:cNvSpPr>
              <a:spLocks noChangeArrowheads="1"/>
            </p:cNvSpPr>
            <p:nvPr/>
          </p:nvSpPr>
          <p:spPr bwMode="auto">
            <a:xfrm>
              <a:off x="4213543" y="3347212"/>
              <a:ext cx="693738" cy="695325"/>
            </a:xfrm>
            <a:prstGeom prst="ellipse">
              <a:avLst/>
            </a:prstGeom>
            <a:grpFill/>
            <a:ln w="254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63" name="Oval 5"/>
            <p:cNvSpPr>
              <a:spLocks noChangeArrowheads="1"/>
            </p:cNvSpPr>
            <p:nvPr/>
          </p:nvSpPr>
          <p:spPr bwMode="auto">
            <a:xfrm>
              <a:off x="4143057" y="3280862"/>
              <a:ext cx="826136" cy="828024"/>
            </a:xfrm>
            <a:prstGeom prst="ellipse">
              <a:avLst/>
            </a:prstGeom>
            <a:solidFill>
              <a:srgbClr val="67A78E"/>
            </a:solidFill>
            <a:ln w="25400">
              <a:solidFill>
                <a:srgbClr val="67A78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8" name="组合 12"/>
          <p:cNvGrpSpPr/>
          <p:nvPr/>
        </p:nvGrpSpPr>
        <p:grpSpPr>
          <a:xfrm>
            <a:off x="7315835" y="3278505"/>
            <a:ext cx="1044575" cy="3553460"/>
            <a:chOff x="5562282" y="2570163"/>
            <a:chExt cx="826136" cy="2809105"/>
          </a:xfrm>
          <a:solidFill>
            <a:schemeClr val="accent4"/>
          </a:solidFill>
        </p:grpSpPr>
        <p:cxnSp>
          <p:nvCxnSpPr>
            <p:cNvPr id="74" name="直接连接符 73"/>
            <p:cNvCxnSpPr>
              <a:stCxn id="65" idx="4"/>
            </p:cNvCxnSpPr>
            <p:nvPr/>
          </p:nvCxnSpPr>
          <p:spPr>
            <a:xfrm>
              <a:off x="5975350" y="3398187"/>
              <a:ext cx="0" cy="1981081"/>
            </a:xfrm>
            <a:prstGeom prst="line">
              <a:avLst/>
            </a:prstGeom>
            <a:solidFill>
              <a:srgbClr val="17664C"/>
            </a:solidFill>
            <a:ln w="25400">
              <a:solidFill>
                <a:srgbClr val="17664C"/>
              </a:soli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Oval 5"/>
            <p:cNvSpPr>
              <a:spLocks noChangeArrowheads="1"/>
            </p:cNvSpPr>
            <p:nvPr/>
          </p:nvSpPr>
          <p:spPr bwMode="auto">
            <a:xfrm>
              <a:off x="5632768" y="2636513"/>
              <a:ext cx="693738" cy="695325"/>
            </a:xfrm>
            <a:prstGeom prst="ellipse">
              <a:avLst/>
            </a:prstGeom>
            <a:grpFill/>
            <a:ln w="254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65" name="Oval 5"/>
            <p:cNvSpPr>
              <a:spLocks noChangeArrowheads="1"/>
            </p:cNvSpPr>
            <p:nvPr/>
          </p:nvSpPr>
          <p:spPr bwMode="auto">
            <a:xfrm>
              <a:off x="5562282" y="2570163"/>
              <a:ext cx="826136" cy="828024"/>
            </a:xfrm>
            <a:prstGeom prst="ellipse">
              <a:avLst/>
            </a:prstGeom>
            <a:solidFill>
              <a:srgbClr val="17664C"/>
            </a:solidFill>
            <a:ln w="25400">
              <a:solidFill>
                <a:srgbClr val="17664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9" name="组合 13"/>
          <p:cNvGrpSpPr/>
          <p:nvPr/>
        </p:nvGrpSpPr>
        <p:grpSpPr>
          <a:xfrm>
            <a:off x="9099550" y="4175125"/>
            <a:ext cx="1044575" cy="2656840"/>
            <a:chOff x="6973068" y="3278982"/>
            <a:chExt cx="826136" cy="2100286"/>
          </a:xfrm>
          <a:solidFill>
            <a:schemeClr val="accent1"/>
          </a:solidFill>
        </p:grpSpPr>
        <p:cxnSp>
          <p:nvCxnSpPr>
            <p:cNvPr id="76" name="直接连接符 75"/>
            <p:cNvCxnSpPr>
              <a:stCxn id="67" idx="4"/>
            </p:cNvCxnSpPr>
            <p:nvPr/>
          </p:nvCxnSpPr>
          <p:spPr>
            <a:xfrm>
              <a:off x="7386136" y="4107006"/>
              <a:ext cx="0" cy="1272262"/>
            </a:xfrm>
            <a:prstGeom prst="line">
              <a:avLst/>
            </a:prstGeom>
            <a:solidFill>
              <a:srgbClr val="389A84"/>
            </a:solidFill>
            <a:ln w="25400">
              <a:solidFill>
                <a:srgbClr val="389A84"/>
              </a:soli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7044056" y="3345332"/>
              <a:ext cx="693738" cy="695325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charset="0"/>
              </a:endParaRPr>
            </a:p>
          </p:txBody>
        </p:sp>
        <p:sp>
          <p:nvSpPr>
            <p:cNvPr id="67" name="Oval 5"/>
            <p:cNvSpPr>
              <a:spLocks noChangeArrowheads="1"/>
            </p:cNvSpPr>
            <p:nvPr/>
          </p:nvSpPr>
          <p:spPr bwMode="auto">
            <a:xfrm>
              <a:off x="6973068" y="3278982"/>
              <a:ext cx="826136" cy="828024"/>
            </a:xfrm>
            <a:prstGeom prst="ellipse">
              <a:avLst/>
            </a:prstGeom>
            <a:solidFill>
              <a:srgbClr val="389A84"/>
            </a:solidFill>
            <a:ln w="25400">
              <a:solidFill>
                <a:srgbClr val="389A8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charset="0"/>
              </a:endParaRPr>
            </a:p>
          </p:txBody>
        </p:sp>
      </p:grp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2088515" y="4390390"/>
            <a:ext cx="74041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bg1"/>
                </a:solidFill>
                <a:latin typeface="Impact" panose="020B0806030902050204" charset="0"/>
              </a:rPr>
              <a:t>2013</a:t>
            </a:r>
            <a:endParaRPr lang="zh-CN" altLang="zh-CN" sz="1600" dirty="0">
              <a:solidFill>
                <a:schemeClr val="bg1"/>
              </a:solidFill>
              <a:latin typeface="Impact" panose="020B0806030902050204" charset="0"/>
            </a:endParaRP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3885565" y="3529965"/>
            <a:ext cx="732155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/>
                </a:solidFill>
                <a:latin typeface="Impact" panose="020B0806030902050204" charset="0"/>
              </a:rPr>
              <a:t>2014</a:t>
            </a:r>
            <a:endParaRPr lang="zh-CN" altLang="zh-CN" sz="1600" dirty="0">
              <a:solidFill>
                <a:schemeClr val="bg1"/>
              </a:solidFill>
              <a:latin typeface="Impact" panose="020B0806030902050204" charset="0"/>
            </a:endParaRP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5678170" y="4509770"/>
            <a:ext cx="74168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bg1"/>
                </a:solidFill>
                <a:latin typeface="Impact" panose="020B0806030902050204" charset="0"/>
              </a:rPr>
              <a:t>2015</a:t>
            </a:r>
            <a:endParaRPr lang="zh-CN" altLang="zh-CN" sz="1600" dirty="0">
              <a:solidFill>
                <a:schemeClr val="bg1"/>
              </a:solidFill>
              <a:latin typeface="Impact" panose="020B0806030902050204" charset="0"/>
            </a:endParaRP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7466965" y="3599180"/>
            <a:ext cx="74168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/>
                </a:solidFill>
                <a:latin typeface="Impact" panose="020B0806030902050204" charset="0"/>
              </a:rPr>
              <a:t>2016</a:t>
            </a:r>
            <a:endParaRPr lang="zh-CN" altLang="zh-CN" sz="1600" dirty="0">
              <a:solidFill>
                <a:schemeClr val="bg1"/>
              </a:solidFill>
              <a:latin typeface="Impact" panose="020B0806030902050204" charset="0"/>
            </a:endParaRP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9270365" y="4488815"/>
            <a:ext cx="70358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bg1"/>
                </a:solidFill>
                <a:latin typeface="Impact" panose="020B0806030902050204" charset="0"/>
              </a:rPr>
              <a:t>2017</a:t>
            </a:r>
            <a:endParaRPr lang="zh-CN" altLang="zh-CN" sz="1600" dirty="0">
              <a:solidFill>
                <a:schemeClr val="bg1"/>
              </a:solidFill>
              <a:latin typeface="Impact" panose="020B0806030902050204" charset="0"/>
            </a:endParaRPr>
          </a:p>
        </p:txBody>
      </p:sp>
      <p:sp>
        <p:nvSpPr>
          <p:cNvPr id="52" name="Shape 540"/>
          <p:cNvSpPr/>
          <p:nvPr/>
        </p:nvSpPr>
        <p:spPr>
          <a:xfrm>
            <a:off x="1104900" y="2675890"/>
            <a:ext cx="1388110" cy="276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18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60425" y="2952750"/>
            <a:ext cx="181864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0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Lorme ipsum dolor sit,consecteturadipsiicing elit.Lorme ipsum dolor sit,consectetur adipsiicing elit.</a:t>
            </a:r>
            <a:endParaRPr lang="en-US" altLang="zh-CN" sz="1200" kern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ea typeface="方正舒体" panose="02010601030101010101" pitchFamily="2" charset="-122"/>
              <a:sym typeface="+mn-ea"/>
            </a:endParaRPr>
          </a:p>
          <a:p>
            <a:pPr indent="0" algn="ctr" fontAlgn="auto">
              <a:lnSpc>
                <a:spcPct val="100000"/>
              </a:lnSpc>
            </a:pPr>
            <a:endParaRPr lang="zh-CN" altLang="en-US" sz="1000" kern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ea typeface="微软雅黑" panose="020B0503020204020204" charset="-122"/>
              <a:sym typeface="+mn-ea"/>
            </a:endParaRPr>
          </a:p>
        </p:txBody>
      </p:sp>
      <p:sp>
        <p:nvSpPr>
          <p:cNvPr id="12" name="Shape 540"/>
          <p:cNvSpPr/>
          <p:nvPr/>
        </p:nvSpPr>
        <p:spPr>
          <a:xfrm>
            <a:off x="3306445" y="1753870"/>
            <a:ext cx="1388110" cy="276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18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061970" y="2030730"/>
            <a:ext cx="181864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0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Lorme ipsum dolor sit,consecteturadipsiicing elit.Lorme ipsum dolor sit,consectetur adipsiicing elit.</a:t>
            </a:r>
            <a:endParaRPr lang="en-US" altLang="zh-CN" sz="1200" kern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ea typeface="方正舒体" panose="02010601030101010101" pitchFamily="2" charset="-122"/>
              <a:sym typeface="+mn-ea"/>
            </a:endParaRPr>
          </a:p>
          <a:p>
            <a:pPr indent="0" algn="ctr" fontAlgn="auto">
              <a:lnSpc>
                <a:spcPct val="100000"/>
              </a:lnSpc>
            </a:pPr>
            <a:endParaRPr lang="zh-CN" altLang="en-US" sz="1000" kern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ea typeface="微软雅黑" panose="020B0503020204020204" charset="-122"/>
              <a:sym typeface="+mn-ea"/>
            </a:endParaRPr>
          </a:p>
        </p:txBody>
      </p:sp>
      <p:sp>
        <p:nvSpPr>
          <p:cNvPr id="14" name="Shape 540"/>
          <p:cNvSpPr/>
          <p:nvPr/>
        </p:nvSpPr>
        <p:spPr>
          <a:xfrm>
            <a:off x="5349240" y="2675890"/>
            <a:ext cx="1388110" cy="276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18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04765" y="2952750"/>
            <a:ext cx="181864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0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Lorme ipsum dolor sit,consecteturadipsiicing elit.Lorme ipsum dolor sit,consectetur adipsiicing elit.</a:t>
            </a:r>
            <a:endParaRPr lang="en-US" altLang="zh-CN" sz="1200" kern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ea typeface="方正舒体" panose="02010601030101010101" pitchFamily="2" charset="-122"/>
              <a:sym typeface="+mn-ea"/>
            </a:endParaRPr>
          </a:p>
          <a:p>
            <a:pPr indent="0" algn="ctr" fontAlgn="auto">
              <a:lnSpc>
                <a:spcPct val="100000"/>
              </a:lnSpc>
            </a:pPr>
            <a:endParaRPr lang="zh-CN" altLang="en-US" sz="1000" kern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ea typeface="微软雅黑" panose="020B0503020204020204" charset="-122"/>
              <a:sym typeface="+mn-ea"/>
            </a:endParaRPr>
          </a:p>
        </p:txBody>
      </p:sp>
      <p:sp>
        <p:nvSpPr>
          <p:cNvPr id="16" name="Shape 540"/>
          <p:cNvSpPr/>
          <p:nvPr/>
        </p:nvSpPr>
        <p:spPr>
          <a:xfrm>
            <a:off x="7458710" y="1753870"/>
            <a:ext cx="1388110" cy="276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18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214235" y="2030730"/>
            <a:ext cx="181864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0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Lorme ipsum dolor sit,consecteturadipsiicing elit.Lorme ipsum dolor sit,consectetur adipsiicing elit.</a:t>
            </a:r>
            <a:endParaRPr lang="en-US" altLang="zh-CN" sz="1200" kern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ea typeface="方正舒体" panose="02010601030101010101" pitchFamily="2" charset="-122"/>
              <a:sym typeface="+mn-ea"/>
            </a:endParaRPr>
          </a:p>
          <a:p>
            <a:pPr indent="0" algn="ctr" fontAlgn="auto">
              <a:lnSpc>
                <a:spcPct val="100000"/>
              </a:lnSpc>
            </a:pPr>
            <a:endParaRPr lang="zh-CN" altLang="en-US" sz="1000" kern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ea typeface="微软雅黑" panose="020B0503020204020204" charset="-122"/>
              <a:sym typeface="+mn-ea"/>
            </a:endParaRPr>
          </a:p>
        </p:txBody>
      </p:sp>
      <p:sp>
        <p:nvSpPr>
          <p:cNvPr id="18" name="Shape 540"/>
          <p:cNvSpPr/>
          <p:nvPr/>
        </p:nvSpPr>
        <p:spPr>
          <a:xfrm>
            <a:off x="9559925" y="2813685"/>
            <a:ext cx="1388110" cy="276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18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315450" y="3090545"/>
            <a:ext cx="181864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0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Lorme ipsum dolor sit,consecteturadipsiicing elit.Lorme ipsum dolor sit,consectetur adipsiicing elit.</a:t>
            </a:r>
            <a:endParaRPr lang="en-US" altLang="zh-CN" sz="1200" kern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ea typeface="方正舒体" panose="02010601030101010101" pitchFamily="2" charset="-122"/>
              <a:sym typeface="+mn-ea"/>
            </a:endParaRPr>
          </a:p>
          <a:p>
            <a:pPr indent="0" algn="ctr" fontAlgn="auto">
              <a:lnSpc>
                <a:spcPct val="100000"/>
              </a:lnSpc>
            </a:pPr>
            <a:endParaRPr lang="zh-CN" altLang="en-US" sz="1000" kern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ea typeface="微软雅黑" panose="020B0503020204020204" charset="-122"/>
              <a:sym typeface="+mn-ea"/>
            </a:endParaRPr>
          </a:p>
        </p:txBody>
      </p:sp>
      <p:pic>
        <p:nvPicPr>
          <p:cNvPr id="20" name="图片 19" descr="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4880610" y="5582920"/>
            <a:ext cx="533400" cy="1315720"/>
          </a:xfrm>
          <a:prstGeom prst="rect">
            <a:avLst/>
          </a:prstGeom>
        </p:spPr>
      </p:pic>
      <p:pic>
        <p:nvPicPr>
          <p:cNvPr id="21" name="图片 20" descr="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6613525" y="5927090"/>
            <a:ext cx="702310" cy="971550"/>
          </a:xfrm>
          <a:prstGeom prst="rect">
            <a:avLst/>
          </a:prstGeom>
        </p:spPr>
      </p:pic>
      <p:pic>
        <p:nvPicPr>
          <p:cNvPr id="22" name="图片 21" descr="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2981325" y="5840177"/>
            <a:ext cx="699516" cy="1058769"/>
          </a:xfrm>
          <a:prstGeom prst="rect">
            <a:avLst/>
          </a:prstGeom>
        </p:spPr>
      </p:pic>
      <p:pic>
        <p:nvPicPr>
          <p:cNvPr id="23" name="图片 22" descr="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8360410" y="5927090"/>
            <a:ext cx="702310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90"/>
          <p:cNvSpPr/>
          <p:nvPr/>
        </p:nvSpPr>
        <p:spPr>
          <a:xfrm rot="16200000">
            <a:off x="5763895" y="2771140"/>
            <a:ext cx="1600200" cy="1420495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389A8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IN" strike="noStrike" noProof="1"/>
          </a:p>
        </p:txBody>
      </p:sp>
      <p:sp>
        <p:nvSpPr>
          <p:cNvPr id="9" name="Text Placeholder 14"/>
          <p:cNvSpPr txBox="1"/>
          <p:nvPr/>
        </p:nvSpPr>
        <p:spPr>
          <a:xfrm>
            <a:off x="6268720" y="3678555"/>
            <a:ext cx="590550" cy="36957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lvl="0" indent="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IN" altLang="en-US" sz="2400" dirty="0">
                <a:solidFill>
                  <a:schemeClr val="bg1"/>
                </a:solidFill>
                <a:latin typeface="微软雅黑" panose="020B0503020204020204" charset="-122"/>
                <a:ea typeface="Microsoft YaHei UI" panose="020B0503020204020204" charset="-122"/>
              </a:rPr>
              <a:t>04</a:t>
            </a:r>
          </a:p>
        </p:txBody>
      </p:sp>
      <p:sp>
        <p:nvSpPr>
          <p:cNvPr id="62" name="Hexagon 61"/>
          <p:cNvSpPr/>
          <p:nvPr/>
        </p:nvSpPr>
        <p:spPr>
          <a:xfrm rot="16200000">
            <a:off x="3598545" y="1482090"/>
            <a:ext cx="1600200" cy="1420495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17664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IN" strike="noStrike" noProof="1"/>
          </a:p>
        </p:txBody>
      </p:sp>
      <p:sp>
        <p:nvSpPr>
          <p:cNvPr id="17" name="Text Placeholder 14"/>
          <p:cNvSpPr txBox="1"/>
          <p:nvPr/>
        </p:nvSpPr>
        <p:spPr>
          <a:xfrm>
            <a:off x="4103370" y="2435225"/>
            <a:ext cx="590550" cy="36957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lvl="0" indent="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IN" altLang="en-US" sz="2400" dirty="0">
                <a:solidFill>
                  <a:schemeClr val="bg1"/>
                </a:solidFill>
                <a:latin typeface="微软雅黑" panose="020B0503020204020204" charset="-122"/>
                <a:ea typeface="Microsoft YaHei UI" panose="020B0503020204020204" charset="-122"/>
              </a:rPr>
              <a:t>01</a:t>
            </a:r>
          </a:p>
        </p:txBody>
      </p:sp>
      <p:sp>
        <p:nvSpPr>
          <p:cNvPr id="18" name="Hexagon 7"/>
          <p:cNvSpPr/>
          <p:nvPr/>
        </p:nvSpPr>
        <p:spPr>
          <a:xfrm rot="16200000">
            <a:off x="5046345" y="1488440"/>
            <a:ext cx="1600200" cy="1420495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67A78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IN" strike="noStrike" noProof="1"/>
          </a:p>
        </p:txBody>
      </p:sp>
      <p:sp>
        <p:nvSpPr>
          <p:cNvPr id="19" name="Text Placeholder 14"/>
          <p:cNvSpPr txBox="1"/>
          <p:nvPr/>
        </p:nvSpPr>
        <p:spPr>
          <a:xfrm>
            <a:off x="5551170" y="2389505"/>
            <a:ext cx="590550" cy="36957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lvl="0" indent="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IN" altLang="en-US" sz="2400" dirty="0">
                <a:solidFill>
                  <a:schemeClr val="bg1"/>
                </a:solidFill>
                <a:latin typeface="微软雅黑" panose="020B0503020204020204" charset="-122"/>
                <a:ea typeface="Microsoft YaHei UI" panose="020B0503020204020204" charset="-122"/>
              </a:rPr>
              <a:t>02</a:t>
            </a:r>
          </a:p>
        </p:txBody>
      </p:sp>
      <p:sp>
        <p:nvSpPr>
          <p:cNvPr id="20" name="Hexagon 10"/>
          <p:cNvSpPr/>
          <p:nvPr/>
        </p:nvSpPr>
        <p:spPr>
          <a:xfrm rot="16200000">
            <a:off x="4314825" y="2771140"/>
            <a:ext cx="1600200" cy="1421130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67A78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IN" strike="noStrike" noProof="1"/>
          </a:p>
        </p:txBody>
      </p:sp>
      <p:sp>
        <p:nvSpPr>
          <p:cNvPr id="21" name="Text Placeholder 14"/>
          <p:cNvSpPr txBox="1"/>
          <p:nvPr/>
        </p:nvSpPr>
        <p:spPr>
          <a:xfrm>
            <a:off x="4819650" y="3724275"/>
            <a:ext cx="590550" cy="36957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lvl="0" indent="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IN" altLang="en-US" sz="2400" dirty="0">
                <a:solidFill>
                  <a:schemeClr val="bg1"/>
                </a:solidFill>
                <a:latin typeface="微软雅黑" panose="020B0503020204020204" charset="-122"/>
                <a:ea typeface="Microsoft YaHei UI" panose="020B0503020204020204" charset="-122"/>
              </a:rPr>
              <a:t>03</a:t>
            </a:r>
          </a:p>
        </p:txBody>
      </p:sp>
      <p:sp>
        <p:nvSpPr>
          <p:cNvPr id="22" name="Freeform 237"/>
          <p:cNvSpPr>
            <a:spLocks noEditPoints="1"/>
          </p:cNvSpPr>
          <p:nvPr/>
        </p:nvSpPr>
        <p:spPr>
          <a:xfrm>
            <a:off x="4806950" y="3120390"/>
            <a:ext cx="615315" cy="481330"/>
          </a:xfrm>
          <a:custGeom>
            <a:avLst/>
            <a:gdLst/>
            <a:ahLst/>
            <a:cxnLst>
              <a:cxn ang="0">
                <a:pos x="573687" y="392697"/>
              </a:cxn>
              <a:cxn ang="0">
                <a:pos x="571562" y="392697"/>
              </a:cxn>
              <a:cxn ang="0">
                <a:pos x="575811" y="378862"/>
              </a:cxn>
              <a:cxn ang="0">
                <a:pos x="575811" y="32990"/>
              </a:cxn>
              <a:cxn ang="0">
                <a:pos x="571562" y="21284"/>
              </a:cxn>
              <a:cxn ang="0">
                <a:pos x="564125" y="9577"/>
              </a:cxn>
              <a:cxn ang="0">
                <a:pos x="554564" y="1064"/>
              </a:cxn>
              <a:cxn ang="0">
                <a:pos x="540753" y="0"/>
              </a:cxn>
              <a:cxn ang="0">
                <a:pos x="74366" y="0"/>
              </a:cxn>
              <a:cxn ang="0">
                <a:pos x="60555" y="1064"/>
              </a:cxn>
              <a:cxn ang="0">
                <a:pos x="50994" y="9577"/>
              </a:cxn>
              <a:cxn ang="0">
                <a:pos x="42495" y="21284"/>
              </a:cxn>
              <a:cxn ang="0">
                <a:pos x="41432" y="32990"/>
              </a:cxn>
              <a:cxn ang="0">
                <a:pos x="41432" y="378862"/>
              </a:cxn>
              <a:cxn ang="0">
                <a:pos x="42495" y="392697"/>
              </a:cxn>
              <a:cxn ang="0">
                <a:pos x="2124" y="458679"/>
              </a:cxn>
              <a:cxn ang="0">
                <a:pos x="0" y="467193"/>
              </a:cxn>
              <a:cxn ang="0">
                <a:pos x="2124" y="472514"/>
              </a:cxn>
              <a:cxn ang="0">
                <a:pos x="13810" y="481028"/>
              </a:cxn>
              <a:cxn ang="0">
                <a:pos x="603433" y="481028"/>
              </a:cxn>
              <a:cxn ang="0">
                <a:pos x="615120" y="472514"/>
              </a:cxn>
              <a:cxn ang="0">
                <a:pos x="615120" y="467193"/>
              </a:cxn>
              <a:cxn ang="0">
                <a:pos x="612995" y="458679"/>
              </a:cxn>
              <a:cxn ang="0">
                <a:pos x="67992" y="353321"/>
              </a:cxn>
              <a:cxn ang="0">
                <a:pos x="548189" y="378862"/>
              </a:cxn>
              <a:cxn ang="0">
                <a:pos x="547127" y="385248"/>
              </a:cxn>
              <a:cxn ang="0">
                <a:pos x="540753" y="386312"/>
              </a:cxn>
              <a:cxn ang="0">
                <a:pos x="74366" y="386312"/>
              </a:cxn>
              <a:cxn ang="0">
                <a:pos x="67992" y="383119"/>
              </a:cxn>
              <a:cxn ang="0">
                <a:pos x="67992" y="378862"/>
              </a:cxn>
              <a:cxn ang="0">
                <a:pos x="67992" y="85137"/>
              </a:cxn>
              <a:cxn ang="0">
                <a:pos x="547127" y="325651"/>
              </a:cxn>
              <a:cxn ang="0">
                <a:pos x="67992" y="325651"/>
              </a:cxn>
              <a:cxn ang="0">
                <a:pos x="540753" y="26605"/>
              </a:cxn>
              <a:cxn ang="0">
                <a:pos x="545002" y="28733"/>
              </a:cxn>
              <a:cxn ang="0">
                <a:pos x="548189" y="32990"/>
              </a:cxn>
              <a:cxn ang="0">
                <a:pos x="67992" y="58532"/>
              </a:cxn>
              <a:cxn ang="0">
                <a:pos x="67992" y="32990"/>
              </a:cxn>
              <a:cxn ang="0">
                <a:pos x="72242" y="26605"/>
              </a:cxn>
              <a:cxn ang="0">
                <a:pos x="74366" y="26605"/>
              </a:cxn>
              <a:cxn ang="0">
                <a:pos x="60555" y="413982"/>
              </a:cxn>
              <a:cxn ang="0">
                <a:pos x="575811" y="453358"/>
              </a:cxn>
              <a:cxn ang="0">
                <a:pos x="37183" y="453358"/>
              </a:cxn>
            </a:cxnLst>
            <a:rect l="0" t="0" r="0" b="0"/>
            <a:pathLst>
              <a:path w="579" h="452">
                <a:moveTo>
                  <a:pt x="577" y="431"/>
                </a:moveTo>
                <a:lnTo>
                  <a:pt x="540" y="369"/>
                </a:lnTo>
                <a:lnTo>
                  <a:pt x="538" y="369"/>
                </a:lnTo>
                <a:lnTo>
                  <a:pt x="538" y="369"/>
                </a:lnTo>
                <a:lnTo>
                  <a:pt x="540" y="363"/>
                </a:lnTo>
                <a:lnTo>
                  <a:pt x="542" y="356"/>
                </a:lnTo>
                <a:lnTo>
                  <a:pt x="542" y="31"/>
                </a:lnTo>
                <a:lnTo>
                  <a:pt x="542" y="31"/>
                </a:lnTo>
                <a:lnTo>
                  <a:pt x="540" y="25"/>
                </a:lnTo>
                <a:lnTo>
                  <a:pt x="538" y="20"/>
                </a:lnTo>
                <a:lnTo>
                  <a:pt x="537" y="12"/>
                </a:lnTo>
                <a:lnTo>
                  <a:pt x="531" y="9"/>
                </a:lnTo>
                <a:lnTo>
                  <a:pt x="527" y="5"/>
                </a:lnTo>
                <a:lnTo>
                  <a:pt x="522" y="1"/>
                </a:lnTo>
                <a:lnTo>
                  <a:pt x="515" y="0"/>
                </a:lnTo>
                <a:lnTo>
                  <a:pt x="509" y="0"/>
                </a:lnTo>
                <a:lnTo>
                  <a:pt x="70" y="0"/>
                </a:lnTo>
                <a:lnTo>
                  <a:pt x="70" y="0"/>
                </a:lnTo>
                <a:lnTo>
                  <a:pt x="64" y="0"/>
                </a:lnTo>
                <a:lnTo>
                  <a:pt x="57" y="1"/>
                </a:lnTo>
                <a:lnTo>
                  <a:pt x="52" y="5"/>
                </a:lnTo>
                <a:lnTo>
                  <a:pt x="48" y="9"/>
                </a:lnTo>
                <a:lnTo>
                  <a:pt x="44" y="12"/>
                </a:lnTo>
                <a:lnTo>
                  <a:pt x="40" y="20"/>
                </a:lnTo>
                <a:lnTo>
                  <a:pt x="39" y="25"/>
                </a:lnTo>
                <a:lnTo>
                  <a:pt x="39" y="31"/>
                </a:lnTo>
                <a:lnTo>
                  <a:pt x="39" y="356"/>
                </a:lnTo>
                <a:lnTo>
                  <a:pt x="39" y="356"/>
                </a:lnTo>
                <a:lnTo>
                  <a:pt x="39" y="362"/>
                </a:lnTo>
                <a:lnTo>
                  <a:pt x="40" y="369"/>
                </a:lnTo>
                <a:lnTo>
                  <a:pt x="40" y="369"/>
                </a:lnTo>
                <a:lnTo>
                  <a:pt x="2" y="431"/>
                </a:lnTo>
                <a:lnTo>
                  <a:pt x="2" y="431"/>
                </a:lnTo>
                <a:lnTo>
                  <a:pt x="0" y="439"/>
                </a:lnTo>
                <a:lnTo>
                  <a:pt x="2" y="444"/>
                </a:lnTo>
                <a:lnTo>
                  <a:pt x="2" y="444"/>
                </a:lnTo>
                <a:lnTo>
                  <a:pt x="6" y="450"/>
                </a:lnTo>
                <a:lnTo>
                  <a:pt x="13" y="452"/>
                </a:lnTo>
                <a:lnTo>
                  <a:pt x="568" y="452"/>
                </a:lnTo>
                <a:lnTo>
                  <a:pt x="568" y="452"/>
                </a:lnTo>
                <a:lnTo>
                  <a:pt x="573" y="450"/>
                </a:lnTo>
                <a:lnTo>
                  <a:pt x="579" y="444"/>
                </a:lnTo>
                <a:lnTo>
                  <a:pt x="579" y="444"/>
                </a:lnTo>
                <a:lnTo>
                  <a:pt x="579" y="439"/>
                </a:lnTo>
                <a:lnTo>
                  <a:pt x="577" y="431"/>
                </a:lnTo>
                <a:lnTo>
                  <a:pt x="577" y="431"/>
                </a:lnTo>
                <a:close/>
                <a:moveTo>
                  <a:pt x="64" y="356"/>
                </a:moveTo>
                <a:lnTo>
                  <a:pt x="64" y="332"/>
                </a:lnTo>
                <a:lnTo>
                  <a:pt x="516" y="332"/>
                </a:lnTo>
                <a:lnTo>
                  <a:pt x="516" y="356"/>
                </a:lnTo>
                <a:lnTo>
                  <a:pt x="516" y="356"/>
                </a:lnTo>
                <a:lnTo>
                  <a:pt x="515" y="362"/>
                </a:lnTo>
                <a:lnTo>
                  <a:pt x="511" y="363"/>
                </a:lnTo>
                <a:lnTo>
                  <a:pt x="509" y="363"/>
                </a:lnTo>
                <a:lnTo>
                  <a:pt x="70" y="363"/>
                </a:lnTo>
                <a:lnTo>
                  <a:pt x="70" y="363"/>
                </a:lnTo>
                <a:lnTo>
                  <a:pt x="66" y="362"/>
                </a:lnTo>
                <a:lnTo>
                  <a:pt x="64" y="360"/>
                </a:lnTo>
                <a:lnTo>
                  <a:pt x="64" y="356"/>
                </a:lnTo>
                <a:lnTo>
                  <a:pt x="64" y="356"/>
                </a:lnTo>
                <a:close/>
                <a:moveTo>
                  <a:pt x="64" y="306"/>
                </a:moveTo>
                <a:lnTo>
                  <a:pt x="64" y="80"/>
                </a:lnTo>
                <a:lnTo>
                  <a:pt x="515" y="80"/>
                </a:lnTo>
                <a:lnTo>
                  <a:pt x="515" y="306"/>
                </a:lnTo>
                <a:lnTo>
                  <a:pt x="64" y="306"/>
                </a:lnTo>
                <a:lnTo>
                  <a:pt x="64" y="306"/>
                </a:lnTo>
                <a:close/>
                <a:moveTo>
                  <a:pt x="70" y="25"/>
                </a:moveTo>
                <a:lnTo>
                  <a:pt x="509" y="25"/>
                </a:lnTo>
                <a:lnTo>
                  <a:pt x="509" y="25"/>
                </a:lnTo>
                <a:lnTo>
                  <a:pt x="513" y="27"/>
                </a:lnTo>
                <a:lnTo>
                  <a:pt x="515" y="29"/>
                </a:lnTo>
                <a:lnTo>
                  <a:pt x="516" y="31"/>
                </a:lnTo>
                <a:lnTo>
                  <a:pt x="516" y="55"/>
                </a:lnTo>
                <a:lnTo>
                  <a:pt x="64" y="55"/>
                </a:lnTo>
                <a:lnTo>
                  <a:pt x="64" y="31"/>
                </a:lnTo>
                <a:lnTo>
                  <a:pt x="64" y="31"/>
                </a:lnTo>
                <a:lnTo>
                  <a:pt x="66" y="27"/>
                </a:lnTo>
                <a:lnTo>
                  <a:pt x="68" y="25"/>
                </a:lnTo>
                <a:lnTo>
                  <a:pt x="70" y="25"/>
                </a:lnTo>
                <a:lnTo>
                  <a:pt x="70" y="25"/>
                </a:lnTo>
                <a:close/>
                <a:moveTo>
                  <a:pt x="35" y="426"/>
                </a:moveTo>
                <a:lnTo>
                  <a:pt x="57" y="389"/>
                </a:lnTo>
                <a:lnTo>
                  <a:pt x="520" y="389"/>
                </a:lnTo>
                <a:lnTo>
                  <a:pt x="542" y="426"/>
                </a:lnTo>
                <a:lnTo>
                  <a:pt x="35" y="426"/>
                </a:lnTo>
                <a:close/>
                <a:moveTo>
                  <a:pt x="35" y="426"/>
                </a:moveTo>
                <a:lnTo>
                  <a:pt x="35" y="42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Hexagon 89"/>
          <p:cNvSpPr/>
          <p:nvPr/>
        </p:nvSpPr>
        <p:spPr>
          <a:xfrm rot="16200000">
            <a:off x="6481445" y="4061460"/>
            <a:ext cx="1598930" cy="1419225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389A8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IN" strike="noStrike" noProof="1"/>
          </a:p>
        </p:txBody>
      </p:sp>
      <p:sp>
        <p:nvSpPr>
          <p:cNvPr id="24" name="Text Placeholder 14"/>
          <p:cNvSpPr txBox="1"/>
          <p:nvPr/>
        </p:nvSpPr>
        <p:spPr>
          <a:xfrm>
            <a:off x="6985635" y="4977765"/>
            <a:ext cx="589915" cy="36893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lvl="0" indent="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IN" altLang="en-US" sz="2400" dirty="0">
                <a:solidFill>
                  <a:schemeClr val="bg1"/>
                </a:solidFill>
                <a:latin typeface="微软雅黑" panose="020B0503020204020204" charset="-122"/>
                <a:ea typeface="Microsoft YaHei UI" panose="020B0503020204020204" charset="-122"/>
              </a:rPr>
              <a:t>06</a:t>
            </a:r>
          </a:p>
        </p:txBody>
      </p:sp>
      <p:sp>
        <p:nvSpPr>
          <p:cNvPr id="4" name="Hexagon 88"/>
          <p:cNvSpPr/>
          <p:nvPr/>
        </p:nvSpPr>
        <p:spPr>
          <a:xfrm rot="16200000">
            <a:off x="7212330" y="2771775"/>
            <a:ext cx="1598930" cy="1420495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17664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IN" strike="noStrike" noProof="1"/>
          </a:p>
        </p:txBody>
      </p:sp>
      <p:sp>
        <p:nvSpPr>
          <p:cNvPr id="26" name="Text Placeholder 14"/>
          <p:cNvSpPr txBox="1"/>
          <p:nvPr/>
        </p:nvSpPr>
        <p:spPr>
          <a:xfrm>
            <a:off x="7716520" y="3742690"/>
            <a:ext cx="590550" cy="36893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lvl="0" indent="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IN" altLang="en-US" sz="2400" dirty="0">
                <a:solidFill>
                  <a:schemeClr val="bg1"/>
                </a:solidFill>
                <a:latin typeface="微软雅黑" panose="020B0503020204020204" charset="-122"/>
                <a:ea typeface="Microsoft YaHei UI" panose="020B0503020204020204" charset="-122"/>
              </a:rPr>
              <a:t>05</a:t>
            </a:r>
          </a:p>
        </p:txBody>
      </p:sp>
      <p:sp>
        <p:nvSpPr>
          <p:cNvPr id="27" name="Freeform 200"/>
          <p:cNvSpPr>
            <a:spLocks noEditPoints="1"/>
          </p:cNvSpPr>
          <p:nvPr/>
        </p:nvSpPr>
        <p:spPr>
          <a:xfrm>
            <a:off x="4191000" y="1779270"/>
            <a:ext cx="502920" cy="471805"/>
          </a:xfrm>
          <a:custGeom>
            <a:avLst/>
            <a:gdLst/>
            <a:ahLst/>
            <a:cxnLst>
              <a:cxn ang="0">
                <a:pos x="302465" y="0"/>
              </a:cxn>
              <a:cxn ang="0">
                <a:pos x="184242" y="117663"/>
              </a:cxn>
              <a:cxn ang="0">
                <a:pos x="184242" y="158422"/>
              </a:cxn>
              <a:cxn ang="0">
                <a:pos x="0" y="158422"/>
              </a:cxn>
              <a:cxn ang="0">
                <a:pos x="0" y="395288"/>
              </a:cxn>
              <a:cxn ang="0">
                <a:pos x="289414" y="395288"/>
              </a:cxn>
              <a:cxn ang="0">
                <a:pos x="289414" y="158422"/>
              </a:cxn>
              <a:cxn ang="0">
                <a:pos x="236445" y="158422"/>
              </a:cxn>
              <a:cxn ang="0">
                <a:pos x="236445" y="117663"/>
              </a:cxn>
              <a:cxn ang="0">
                <a:pos x="302465" y="52294"/>
              </a:cxn>
              <a:cxn ang="0">
                <a:pos x="367718" y="117663"/>
              </a:cxn>
              <a:cxn ang="0">
                <a:pos x="367718" y="158422"/>
              </a:cxn>
              <a:cxn ang="0">
                <a:pos x="420688" y="158422"/>
              </a:cxn>
              <a:cxn ang="0">
                <a:pos x="420688" y="117663"/>
              </a:cxn>
              <a:cxn ang="0">
                <a:pos x="302465" y="0"/>
              </a:cxn>
              <a:cxn ang="0">
                <a:pos x="165818" y="333764"/>
              </a:cxn>
              <a:cxn ang="0">
                <a:pos x="111313" y="333764"/>
              </a:cxn>
              <a:cxn ang="0">
                <a:pos x="123596" y="286852"/>
              </a:cxn>
              <a:cxn ang="0">
                <a:pos x="105172" y="256860"/>
              </a:cxn>
              <a:cxn ang="0">
                <a:pos x="138182" y="223791"/>
              </a:cxn>
              <a:cxn ang="0">
                <a:pos x="171960" y="256860"/>
              </a:cxn>
              <a:cxn ang="0">
                <a:pos x="153535" y="286852"/>
              </a:cxn>
              <a:cxn ang="0">
                <a:pos x="165818" y="333764"/>
              </a:cxn>
            </a:cxnLst>
            <a:rect l="0" t="0" r="0" b="0"/>
            <a:pathLst>
              <a:path w="548" h="514">
                <a:moveTo>
                  <a:pt x="394" y="0"/>
                </a:moveTo>
                <a:cubicBezTo>
                  <a:pt x="309" y="0"/>
                  <a:pt x="240" y="69"/>
                  <a:pt x="240" y="153"/>
                </a:cubicBezTo>
                <a:cubicBezTo>
                  <a:pt x="240" y="206"/>
                  <a:pt x="240" y="206"/>
                  <a:pt x="240" y="206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514"/>
                  <a:pt x="0" y="514"/>
                  <a:pt x="0" y="514"/>
                </a:cubicBezTo>
                <a:cubicBezTo>
                  <a:pt x="377" y="514"/>
                  <a:pt x="377" y="514"/>
                  <a:pt x="377" y="514"/>
                </a:cubicBezTo>
                <a:cubicBezTo>
                  <a:pt x="377" y="206"/>
                  <a:pt x="377" y="206"/>
                  <a:pt x="377" y="206"/>
                </a:cubicBezTo>
                <a:cubicBezTo>
                  <a:pt x="308" y="206"/>
                  <a:pt x="308" y="206"/>
                  <a:pt x="308" y="206"/>
                </a:cubicBezTo>
                <a:cubicBezTo>
                  <a:pt x="308" y="153"/>
                  <a:pt x="308" y="153"/>
                  <a:pt x="308" y="153"/>
                </a:cubicBezTo>
                <a:cubicBezTo>
                  <a:pt x="308" y="106"/>
                  <a:pt x="347" y="68"/>
                  <a:pt x="394" y="68"/>
                </a:cubicBezTo>
                <a:cubicBezTo>
                  <a:pt x="441" y="68"/>
                  <a:pt x="479" y="106"/>
                  <a:pt x="479" y="153"/>
                </a:cubicBezTo>
                <a:cubicBezTo>
                  <a:pt x="479" y="206"/>
                  <a:pt x="479" y="206"/>
                  <a:pt x="479" y="206"/>
                </a:cubicBezTo>
                <a:cubicBezTo>
                  <a:pt x="548" y="206"/>
                  <a:pt x="548" y="206"/>
                  <a:pt x="548" y="206"/>
                </a:cubicBezTo>
                <a:cubicBezTo>
                  <a:pt x="548" y="153"/>
                  <a:pt x="548" y="153"/>
                  <a:pt x="548" y="153"/>
                </a:cubicBezTo>
                <a:cubicBezTo>
                  <a:pt x="548" y="69"/>
                  <a:pt x="479" y="0"/>
                  <a:pt x="394" y="0"/>
                </a:cubicBezTo>
                <a:close/>
                <a:moveTo>
                  <a:pt x="216" y="434"/>
                </a:moveTo>
                <a:cubicBezTo>
                  <a:pt x="145" y="434"/>
                  <a:pt x="145" y="434"/>
                  <a:pt x="145" y="434"/>
                </a:cubicBezTo>
                <a:cubicBezTo>
                  <a:pt x="161" y="373"/>
                  <a:pt x="161" y="373"/>
                  <a:pt x="161" y="373"/>
                </a:cubicBezTo>
                <a:cubicBezTo>
                  <a:pt x="147" y="366"/>
                  <a:pt x="137" y="351"/>
                  <a:pt x="137" y="334"/>
                </a:cubicBezTo>
                <a:cubicBezTo>
                  <a:pt x="137" y="311"/>
                  <a:pt x="157" y="291"/>
                  <a:pt x="180" y="291"/>
                </a:cubicBezTo>
                <a:cubicBezTo>
                  <a:pt x="204" y="291"/>
                  <a:pt x="224" y="311"/>
                  <a:pt x="224" y="334"/>
                </a:cubicBezTo>
                <a:cubicBezTo>
                  <a:pt x="224" y="351"/>
                  <a:pt x="214" y="366"/>
                  <a:pt x="200" y="373"/>
                </a:cubicBezTo>
                <a:lnTo>
                  <a:pt x="216" y="43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216"/>
          <p:cNvGrpSpPr/>
          <p:nvPr/>
        </p:nvGrpSpPr>
        <p:grpSpPr>
          <a:xfrm>
            <a:off x="5551170" y="1836420"/>
            <a:ext cx="483235" cy="382270"/>
            <a:chOff x="1209675" y="6354763"/>
            <a:chExt cx="449263" cy="363538"/>
          </a:xfrm>
          <a:solidFill>
            <a:schemeClr val="bg1"/>
          </a:solidFill>
        </p:grpSpPr>
        <p:sp>
          <p:nvSpPr>
            <p:cNvPr id="29" name="Freeform 205"/>
            <p:cNvSpPr/>
            <p:nvPr/>
          </p:nvSpPr>
          <p:spPr bwMode="auto">
            <a:xfrm>
              <a:off x="1560513" y="6529388"/>
              <a:ext cx="96838" cy="188913"/>
            </a:xfrm>
            <a:custGeom>
              <a:avLst/>
              <a:gdLst>
                <a:gd name="T0" fmla="*/ 31 w 126"/>
                <a:gd name="T1" fmla="*/ 0 h 245"/>
                <a:gd name="T2" fmla="*/ 0 w 126"/>
                <a:gd name="T3" fmla="*/ 39 h 245"/>
                <a:gd name="T4" fmla="*/ 0 w 126"/>
                <a:gd name="T5" fmla="*/ 245 h 245"/>
                <a:gd name="T6" fmla="*/ 126 w 126"/>
                <a:gd name="T7" fmla="*/ 245 h 245"/>
                <a:gd name="T8" fmla="*/ 125 w 126"/>
                <a:gd name="T9" fmla="*/ 74 h 245"/>
                <a:gd name="T10" fmla="*/ 31 w 126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45">
                  <a:moveTo>
                    <a:pt x="3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26" y="245"/>
                    <a:pt x="126" y="245"/>
                    <a:pt x="126" y="24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99" y="52"/>
                    <a:pt x="31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en-AU" strike="noStrike" noProof="1"/>
            </a:p>
          </p:txBody>
        </p:sp>
        <p:sp>
          <p:nvSpPr>
            <p:cNvPr id="30" name="Freeform 207"/>
            <p:cNvSpPr/>
            <p:nvPr/>
          </p:nvSpPr>
          <p:spPr bwMode="auto">
            <a:xfrm>
              <a:off x="1209675" y="6354763"/>
              <a:ext cx="449263" cy="339725"/>
            </a:xfrm>
            <a:custGeom>
              <a:avLst/>
              <a:gdLst>
                <a:gd name="T0" fmla="*/ 236 w 585"/>
                <a:gd name="T1" fmla="*/ 248 h 442"/>
                <a:gd name="T2" fmla="*/ 76 w 585"/>
                <a:gd name="T3" fmla="*/ 428 h 442"/>
                <a:gd name="T4" fmla="*/ 46 w 585"/>
                <a:gd name="T5" fmla="*/ 442 h 442"/>
                <a:gd name="T6" fmla="*/ 18 w 585"/>
                <a:gd name="T7" fmla="*/ 432 h 442"/>
                <a:gd name="T8" fmla="*/ 15 w 585"/>
                <a:gd name="T9" fmla="*/ 374 h 442"/>
                <a:gd name="T10" fmla="*/ 206 w 585"/>
                <a:gd name="T11" fmla="*/ 158 h 442"/>
                <a:gd name="T12" fmla="*/ 237 w 585"/>
                <a:gd name="T13" fmla="*/ 144 h 442"/>
                <a:gd name="T14" fmla="*/ 268 w 585"/>
                <a:gd name="T15" fmla="*/ 158 h 442"/>
                <a:gd name="T16" fmla="*/ 323 w 585"/>
                <a:gd name="T17" fmla="*/ 224 h 442"/>
                <a:gd name="T18" fmla="*/ 425 w 585"/>
                <a:gd name="T19" fmla="*/ 101 h 442"/>
                <a:gd name="T20" fmla="*/ 330 w 585"/>
                <a:gd name="T21" fmla="*/ 19 h 442"/>
                <a:gd name="T22" fmla="*/ 566 w 585"/>
                <a:gd name="T23" fmla="*/ 0 h 442"/>
                <a:gd name="T24" fmla="*/ 585 w 585"/>
                <a:gd name="T25" fmla="*/ 239 h 442"/>
                <a:gd name="T26" fmla="*/ 487 w 585"/>
                <a:gd name="T27" fmla="*/ 154 h 442"/>
                <a:gd name="T28" fmla="*/ 355 w 585"/>
                <a:gd name="T29" fmla="*/ 314 h 442"/>
                <a:gd name="T30" fmla="*/ 324 w 585"/>
                <a:gd name="T31" fmla="*/ 329 h 442"/>
                <a:gd name="T32" fmla="*/ 292 w 585"/>
                <a:gd name="T33" fmla="*/ 314 h 442"/>
                <a:gd name="T34" fmla="*/ 236 w 585"/>
                <a:gd name="T35" fmla="*/ 24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5" h="442">
                  <a:moveTo>
                    <a:pt x="236" y="248"/>
                  </a:moveTo>
                  <a:cubicBezTo>
                    <a:pt x="76" y="428"/>
                    <a:pt x="76" y="428"/>
                    <a:pt x="76" y="428"/>
                  </a:cubicBezTo>
                  <a:cubicBezTo>
                    <a:pt x="68" y="438"/>
                    <a:pt x="57" y="442"/>
                    <a:pt x="46" y="442"/>
                  </a:cubicBezTo>
                  <a:cubicBezTo>
                    <a:pt x="36" y="442"/>
                    <a:pt x="26" y="439"/>
                    <a:pt x="18" y="432"/>
                  </a:cubicBezTo>
                  <a:cubicBezTo>
                    <a:pt x="1" y="417"/>
                    <a:pt x="0" y="391"/>
                    <a:pt x="15" y="374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14" y="149"/>
                    <a:pt x="225" y="143"/>
                    <a:pt x="237" y="144"/>
                  </a:cubicBezTo>
                  <a:cubicBezTo>
                    <a:pt x="249" y="144"/>
                    <a:pt x="260" y="149"/>
                    <a:pt x="268" y="158"/>
                  </a:cubicBezTo>
                  <a:cubicBezTo>
                    <a:pt x="323" y="224"/>
                    <a:pt x="323" y="224"/>
                    <a:pt x="323" y="224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330" y="19"/>
                    <a:pt x="330" y="19"/>
                    <a:pt x="330" y="19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85" y="239"/>
                    <a:pt x="585" y="239"/>
                    <a:pt x="585" y="239"/>
                  </a:cubicBezTo>
                  <a:cubicBezTo>
                    <a:pt x="487" y="154"/>
                    <a:pt x="487" y="154"/>
                    <a:pt x="487" y="154"/>
                  </a:cubicBezTo>
                  <a:cubicBezTo>
                    <a:pt x="355" y="314"/>
                    <a:pt x="355" y="314"/>
                    <a:pt x="355" y="314"/>
                  </a:cubicBezTo>
                  <a:cubicBezTo>
                    <a:pt x="348" y="323"/>
                    <a:pt x="336" y="329"/>
                    <a:pt x="324" y="329"/>
                  </a:cubicBezTo>
                  <a:cubicBezTo>
                    <a:pt x="311" y="329"/>
                    <a:pt x="300" y="324"/>
                    <a:pt x="292" y="314"/>
                  </a:cubicBezTo>
                  <a:lnTo>
                    <a:pt x="236" y="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en-AU" strike="noStrike" noProof="1"/>
            </a:p>
          </p:txBody>
        </p:sp>
        <p:sp>
          <p:nvSpPr>
            <p:cNvPr id="31" name="Freeform 208"/>
            <p:cNvSpPr/>
            <p:nvPr/>
          </p:nvSpPr>
          <p:spPr bwMode="auto">
            <a:xfrm>
              <a:off x="1417638" y="6589713"/>
              <a:ext cx="119063" cy="127000"/>
            </a:xfrm>
            <a:custGeom>
              <a:avLst/>
              <a:gdLst>
                <a:gd name="T0" fmla="*/ 98 w 153"/>
                <a:gd name="T1" fmla="*/ 64 h 167"/>
                <a:gd name="T2" fmla="*/ 62 w 153"/>
                <a:gd name="T3" fmla="*/ 83 h 167"/>
                <a:gd name="T4" fmla="*/ 1 w 153"/>
                <a:gd name="T5" fmla="*/ 56 h 167"/>
                <a:gd name="T6" fmla="*/ 0 w 153"/>
                <a:gd name="T7" fmla="*/ 167 h 167"/>
                <a:gd name="T8" fmla="*/ 150 w 153"/>
                <a:gd name="T9" fmla="*/ 167 h 167"/>
                <a:gd name="T10" fmla="*/ 153 w 153"/>
                <a:gd name="T11" fmla="*/ 0 h 167"/>
                <a:gd name="T12" fmla="*/ 98 w 153"/>
                <a:gd name="T13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67">
                  <a:moveTo>
                    <a:pt x="98" y="64"/>
                  </a:moveTo>
                  <a:cubicBezTo>
                    <a:pt x="76" y="83"/>
                    <a:pt x="62" y="83"/>
                    <a:pt x="62" y="83"/>
                  </a:cubicBezTo>
                  <a:cubicBezTo>
                    <a:pt x="43" y="86"/>
                    <a:pt x="15" y="67"/>
                    <a:pt x="1" y="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32" y="24"/>
                    <a:pt x="116" y="47"/>
                    <a:pt x="98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en-AU" strike="noStrike" noProof="1"/>
            </a:p>
          </p:txBody>
        </p:sp>
        <p:sp>
          <p:nvSpPr>
            <p:cNvPr id="32" name="Freeform 209"/>
            <p:cNvSpPr/>
            <p:nvPr/>
          </p:nvSpPr>
          <p:spPr bwMode="auto">
            <a:xfrm>
              <a:off x="1295400" y="6600825"/>
              <a:ext cx="96838" cy="115888"/>
            </a:xfrm>
            <a:custGeom>
              <a:avLst/>
              <a:gdLst>
                <a:gd name="T0" fmla="*/ 0 w 61"/>
                <a:gd name="T1" fmla="*/ 73 h 73"/>
                <a:gd name="T2" fmla="*/ 61 w 61"/>
                <a:gd name="T3" fmla="*/ 73 h 73"/>
                <a:gd name="T4" fmla="*/ 61 w 61"/>
                <a:gd name="T5" fmla="*/ 0 h 73"/>
                <a:gd name="T6" fmla="*/ 0 w 61"/>
                <a:gd name="T7" fmla="*/ 70 h 73"/>
                <a:gd name="T8" fmla="*/ 0 w 6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0" y="73"/>
                  </a:moveTo>
                  <a:lnTo>
                    <a:pt x="61" y="73"/>
                  </a:lnTo>
                  <a:lnTo>
                    <a:pt x="61" y="0"/>
                  </a:lnTo>
                  <a:lnTo>
                    <a:pt x="0" y="70"/>
                  </a:ln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en-AU" strike="noStrike" noProof="1"/>
            </a:p>
          </p:txBody>
        </p:sp>
      </p:grpSp>
      <p:grpSp>
        <p:nvGrpSpPr>
          <p:cNvPr id="33" name="Group 274"/>
          <p:cNvGrpSpPr/>
          <p:nvPr/>
        </p:nvGrpSpPr>
        <p:grpSpPr>
          <a:xfrm>
            <a:off x="6349286" y="3174365"/>
            <a:ext cx="430213" cy="427038"/>
            <a:chOff x="2936875" y="2108200"/>
            <a:chExt cx="430213" cy="427038"/>
          </a:xfrm>
          <a:solidFill>
            <a:schemeClr val="bg1"/>
          </a:solidFill>
        </p:grpSpPr>
        <p:sp>
          <p:nvSpPr>
            <p:cNvPr id="34" name="Freeform 253"/>
            <p:cNvSpPr/>
            <p:nvPr/>
          </p:nvSpPr>
          <p:spPr bwMode="auto">
            <a:xfrm>
              <a:off x="3036888" y="2108200"/>
              <a:ext cx="223838" cy="93663"/>
            </a:xfrm>
            <a:custGeom>
              <a:avLst/>
              <a:gdLst>
                <a:gd name="T0" fmla="*/ 6 w 292"/>
                <a:gd name="T1" fmla="*/ 34 h 122"/>
                <a:gd name="T2" fmla="*/ 13 w 292"/>
                <a:gd name="T3" fmla="*/ 23 h 122"/>
                <a:gd name="T4" fmla="*/ 51 w 292"/>
                <a:gd name="T5" fmla="*/ 36 h 122"/>
                <a:gd name="T6" fmla="*/ 74 w 292"/>
                <a:gd name="T7" fmla="*/ 0 h 122"/>
                <a:gd name="T8" fmla="*/ 133 w 292"/>
                <a:gd name="T9" fmla="*/ 33 h 122"/>
                <a:gd name="T10" fmla="*/ 174 w 292"/>
                <a:gd name="T11" fmla="*/ 7 h 122"/>
                <a:gd name="T12" fmla="*/ 279 w 292"/>
                <a:gd name="T13" fmla="*/ 23 h 122"/>
                <a:gd name="T14" fmla="*/ 287 w 292"/>
                <a:gd name="T15" fmla="*/ 34 h 122"/>
                <a:gd name="T16" fmla="*/ 167 w 292"/>
                <a:gd name="T17" fmla="*/ 122 h 122"/>
                <a:gd name="T18" fmla="*/ 125 w 292"/>
                <a:gd name="T19" fmla="*/ 122 h 122"/>
                <a:gd name="T20" fmla="*/ 6 w 292"/>
                <a:gd name="T21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2" h="122">
                  <a:moveTo>
                    <a:pt x="6" y="34"/>
                  </a:moveTo>
                  <a:cubicBezTo>
                    <a:pt x="0" y="21"/>
                    <a:pt x="10" y="23"/>
                    <a:pt x="13" y="23"/>
                  </a:cubicBezTo>
                  <a:cubicBezTo>
                    <a:pt x="22" y="23"/>
                    <a:pt x="43" y="36"/>
                    <a:pt x="51" y="36"/>
                  </a:cubicBezTo>
                  <a:cubicBezTo>
                    <a:pt x="64" y="36"/>
                    <a:pt x="62" y="0"/>
                    <a:pt x="74" y="0"/>
                  </a:cubicBezTo>
                  <a:cubicBezTo>
                    <a:pt x="89" y="0"/>
                    <a:pt x="117" y="33"/>
                    <a:pt x="133" y="33"/>
                  </a:cubicBezTo>
                  <a:cubicBezTo>
                    <a:pt x="151" y="33"/>
                    <a:pt x="155" y="7"/>
                    <a:pt x="174" y="7"/>
                  </a:cubicBezTo>
                  <a:cubicBezTo>
                    <a:pt x="186" y="7"/>
                    <a:pt x="195" y="53"/>
                    <a:pt x="279" y="23"/>
                  </a:cubicBezTo>
                  <a:cubicBezTo>
                    <a:pt x="282" y="22"/>
                    <a:pt x="292" y="21"/>
                    <a:pt x="287" y="34"/>
                  </a:cubicBezTo>
                  <a:cubicBezTo>
                    <a:pt x="287" y="34"/>
                    <a:pt x="238" y="118"/>
                    <a:pt x="167" y="122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55" y="118"/>
                    <a:pt x="6" y="34"/>
                    <a:pt x="6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en-AU" strike="noStrike" noProof="1"/>
            </a:p>
          </p:txBody>
        </p:sp>
        <p:sp>
          <p:nvSpPr>
            <p:cNvPr id="35" name="Freeform 254"/>
            <p:cNvSpPr>
              <a:spLocks noEditPoints="1"/>
            </p:cNvSpPr>
            <p:nvPr/>
          </p:nvSpPr>
          <p:spPr bwMode="auto">
            <a:xfrm>
              <a:off x="2936875" y="2193925"/>
              <a:ext cx="430213" cy="341313"/>
            </a:xfrm>
            <a:custGeom>
              <a:avLst/>
              <a:gdLst>
                <a:gd name="T0" fmla="*/ 518 w 559"/>
                <a:gd name="T1" fmla="*/ 284 h 444"/>
                <a:gd name="T2" fmla="*/ 336 w 559"/>
                <a:gd name="T3" fmla="*/ 36 h 444"/>
                <a:gd name="T4" fmla="*/ 307 w 559"/>
                <a:gd name="T5" fmla="*/ 28 h 444"/>
                <a:gd name="T6" fmla="*/ 287 w 559"/>
                <a:gd name="T7" fmla="*/ 26 h 444"/>
                <a:gd name="T8" fmla="*/ 41 w 559"/>
                <a:gd name="T9" fmla="*/ 285 h 444"/>
                <a:gd name="T10" fmla="*/ 55 w 559"/>
                <a:gd name="T11" fmla="*/ 440 h 444"/>
                <a:gd name="T12" fmla="*/ 132 w 559"/>
                <a:gd name="T13" fmla="*/ 442 h 444"/>
                <a:gd name="T14" fmla="*/ 477 w 559"/>
                <a:gd name="T15" fmla="*/ 442 h 444"/>
                <a:gd name="T16" fmla="*/ 488 w 559"/>
                <a:gd name="T17" fmla="*/ 440 h 444"/>
                <a:gd name="T18" fmla="*/ 504 w 559"/>
                <a:gd name="T19" fmla="*/ 439 h 444"/>
                <a:gd name="T20" fmla="*/ 518 w 559"/>
                <a:gd name="T21" fmla="*/ 284 h 444"/>
                <a:gd name="T22" fmla="*/ 294 w 559"/>
                <a:gd name="T23" fmla="*/ 327 h 444"/>
                <a:gd name="T24" fmla="*/ 294 w 559"/>
                <a:gd name="T25" fmla="*/ 356 h 444"/>
                <a:gd name="T26" fmla="*/ 266 w 559"/>
                <a:gd name="T27" fmla="*/ 356 h 444"/>
                <a:gd name="T28" fmla="*/ 266 w 559"/>
                <a:gd name="T29" fmla="*/ 329 h 444"/>
                <a:gd name="T30" fmla="*/ 217 w 559"/>
                <a:gd name="T31" fmla="*/ 317 h 444"/>
                <a:gd name="T32" fmla="*/ 226 w 559"/>
                <a:gd name="T33" fmla="*/ 284 h 444"/>
                <a:gd name="T34" fmla="*/ 273 w 559"/>
                <a:gd name="T35" fmla="*/ 296 h 444"/>
                <a:gd name="T36" fmla="*/ 301 w 559"/>
                <a:gd name="T37" fmla="*/ 279 h 444"/>
                <a:gd name="T38" fmla="*/ 270 w 559"/>
                <a:gd name="T39" fmla="*/ 254 h 444"/>
                <a:gd name="T40" fmla="*/ 219 w 559"/>
                <a:gd name="T41" fmla="*/ 202 h 444"/>
                <a:gd name="T42" fmla="*/ 267 w 559"/>
                <a:gd name="T43" fmla="*/ 151 h 444"/>
                <a:gd name="T44" fmla="*/ 267 w 559"/>
                <a:gd name="T45" fmla="*/ 124 h 444"/>
                <a:gd name="T46" fmla="*/ 295 w 559"/>
                <a:gd name="T47" fmla="*/ 124 h 444"/>
                <a:gd name="T48" fmla="*/ 295 w 559"/>
                <a:gd name="T49" fmla="*/ 149 h 444"/>
                <a:gd name="T50" fmla="*/ 337 w 559"/>
                <a:gd name="T51" fmla="*/ 158 h 444"/>
                <a:gd name="T52" fmla="*/ 328 w 559"/>
                <a:gd name="T53" fmla="*/ 191 h 444"/>
                <a:gd name="T54" fmla="*/ 287 w 559"/>
                <a:gd name="T55" fmla="*/ 181 h 444"/>
                <a:gd name="T56" fmla="*/ 263 w 559"/>
                <a:gd name="T57" fmla="*/ 197 h 444"/>
                <a:gd name="T58" fmla="*/ 297 w 559"/>
                <a:gd name="T59" fmla="*/ 221 h 444"/>
                <a:gd name="T60" fmla="*/ 344 w 559"/>
                <a:gd name="T61" fmla="*/ 275 h 444"/>
                <a:gd name="T62" fmla="*/ 294 w 559"/>
                <a:gd name="T63" fmla="*/ 327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9" h="444">
                  <a:moveTo>
                    <a:pt x="518" y="284"/>
                  </a:moveTo>
                  <a:cubicBezTo>
                    <a:pt x="466" y="115"/>
                    <a:pt x="387" y="56"/>
                    <a:pt x="336" y="36"/>
                  </a:cubicBezTo>
                  <a:cubicBezTo>
                    <a:pt x="325" y="32"/>
                    <a:pt x="316" y="29"/>
                    <a:pt x="307" y="28"/>
                  </a:cubicBezTo>
                  <a:cubicBezTo>
                    <a:pt x="297" y="26"/>
                    <a:pt x="290" y="26"/>
                    <a:pt x="287" y="26"/>
                  </a:cubicBezTo>
                  <a:cubicBezTo>
                    <a:pt x="287" y="26"/>
                    <a:pt x="120" y="0"/>
                    <a:pt x="41" y="285"/>
                  </a:cubicBezTo>
                  <a:cubicBezTo>
                    <a:pt x="41" y="285"/>
                    <a:pt x="0" y="429"/>
                    <a:pt x="55" y="440"/>
                  </a:cubicBezTo>
                  <a:cubicBezTo>
                    <a:pt x="55" y="440"/>
                    <a:pt x="69" y="444"/>
                    <a:pt x="132" y="442"/>
                  </a:cubicBezTo>
                  <a:cubicBezTo>
                    <a:pt x="477" y="442"/>
                    <a:pt x="477" y="442"/>
                    <a:pt x="477" y="442"/>
                  </a:cubicBezTo>
                  <a:cubicBezTo>
                    <a:pt x="481" y="442"/>
                    <a:pt x="485" y="441"/>
                    <a:pt x="488" y="440"/>
                  </a:cubicBezTo>
                  <a:cubicBezTo>
                    <a:pt x="500" y="440"/>
                    <a:pt x="504" y="439"/>
                    <a:pt x="504" y="439"/>
                  </a:cubicBezTo>
                  <a:cubicBezTo>
                    <a:pt x="559" y="427"/>
                    <a:pt x="518" y="284"/>
                    <a:pt x="518" y="284"/>
                  </a:cubicBezTo>
                  <a:close/>
                  <a:moveTo>
                    <a:pt x="294" y="327"/>
                  </a:moveTo>
                  <a:cubicBezTo>
                    <a:pt x="294" y="356"/>
                    <a:pt x="294" y="356"/>
                    <a:pt x="294" y="356"/>
                  </a:cubicBezTo>
                  <a:cubicBezTo>
                    <a:pt x="266" y="356"/>
                    <a:pt x="266" y="356"/>
                    <a:pt x="266" y="356"/>
                  </a:cubicBezTo>
                  <a:cubicBezTo>
                    <a:pt x="266" y="329"/>
                    <a:pt x="266" y="329"/>
                    <a:pt x="266" y="329"/>
                  </a:cubicBezTo>
                  <a:cubicBezTo>
                    <a:pt x="247" y="328"/>
                    <a:pt x="228" y="323"/>
                    <a:pt x="217" y="317"/>
                  </a:cubicBezTo>
                  <a:cubicBezTo>
                    <a:pt x="226" y="284"/>
                    <a:pt x="226" y="284"/>
                    <a:pt x="226" y="284"/>
                  </a:cubicBezTo>
                  <a:cubicBezTo>
                    <a:pt x="238" y="290"/>
                    <a:pt x="255" y="296"/>
                    <a:pt x="273" y="296"/>
                  </a:cubicBezTo>
                  <a:cubicBezTo>
                    <a:pt x="290" y="296"/>
                    <a:pt x="301" y="290"/>
                    <a:pt x="301" y="279"/>
                  </a:cubicBezTo>
                  <a:cubicBezTo>
                    <a:pt x="301" y="268"/>
                    <a:pt x="292" y="261"/>
                    <a:pt x="270" y="254"/>
                  </a:cubicBezTo>
                  <a:cubicBezTo>
                    <a:pt x="240" y="244"/>
                    <a:pt x="219" y="229"/>
                    <a:pt x="219" y="202"/>
                  </a:cubicBezTo>
                  <a:cubicBezTo>
                    <a:pt x="219" y="176"/>
                    <a:pt x="237" y="157"/>
                    <a:pt x="267" y="151"/>
                  </a:cubicBezTo>
                  <a:cubicBezTo>
                    <a:pt x="267" y="124"/>
                    <a:pt x="267" y="124"/>
                    <a:pt x="267" y="124"/>
                  </a:cubicBezTo>
                  <a:cubicBezTo>
                    <a:pt x="295" y="124"/>
                    <a:pt x="295" y="124"/>
                    <a:pt x="295" y="124"/>
                  </a:cubicBezTo>
                  <a:cubicBezTo>
                    <a:pt x="295" y="149"/>
                    <a:pt x="295" y="149"/>
                    <a:pt x="295" y="149"/>
                  </a:cubicBezTo>
                  <a:cubicBezTo>
                    <a:pt x="314" y="150"/>
                    <a:pt x="327" y="154"/>
                    <a:pt x="337" y="158"/>
                  </a:cubicBezTo>
                  <a:cubicBezTo>
                    <a:pt x="328" y="191"/>
                    <a:pt x="328" y="191"/>
                    <a:pt x="328" y="191"/>
                  </a:cubicBezTo>
                  <a:cubicBezTo>
                    <a:pt x="321" y="187"/>
                    <a:pt x="308" y="181"/>
                    <a:pt x="287" y="181"/>
                  </a:cubicBezTo>
                  <a:cubicBezTo>
                    <a:pt x="269" y="181"/>
                    <a:pt x="263" y="189"/>
                    <a:pt x="263" y="197"/>
                  </a:cubicBezTo>
                  <a:cubicBezTo>
                    <a:pt x="263" y="206"/>
                    <a:pt x="273" y="212"/>
                    <a:pt x="297" y="221"/>
                  </a:cubicBezTo>
                  <a:cubicBezTo>
                    <a:pt x="331" y="233"/>
                    <a:pt x="344" y="249"/>
                    <a:pt x="344" y="275"/>
                  </a:cubicBezTo>
                  <a:cubicBezTo>
                    <a:pt x="344" y="300"/>
                    <a:pt x="327" y="322"/>
                    <a:pt x="294" y="3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en-AU" strike="noStrike" noProof="1"/>
            </a:p>
          </p:txBody>
        </p:sp>
      </p:grpSp>
      <p:sp>
        <p:nvSpPr>
          <p:cNvPr id="36" name="稻壳儿小白白(http://dwz.cn/Wu2UP)"/>
          <p:cNvSpPr>
            <a:spLocks noEditPoints="1"/>
          </p:cNvSpPr>
          <p:nvPr/>
        </p:nvSpPr>
        <p:spPr bwMode="auto">
          <a:xfrm>
            <a:off x="7761605" y="3260090"/>
            <a:ext cx="545465" cy="335915"/>
          </a:xfrm>
          <a:custGeom>
            <a:avLst/>
            <a:gdLst>
              <a:gd name="T0" fmla="*/ 2 w 44"/>
              <a:gd name="T1" fmla="*/ 2 h 27"/>
              <a:gd name="T2" fmla="*/ 20 w 44"/>
              <a:gd name="T3" fmla="*/ 12 h 27"/>
              <a:gd name="T4" fmla="*/ 22 w 44"/>
              <a:gd name="T5" fmla="*/ 12 h 27"/>
              <a:gd name="T6" fmla="*/ 24 w 44"/>
              <a:gd name="T7" fmla="*/ 12 h 27"/>
              <a:gd name="T8" fmla="*/ 42 w 44"/>
              <a:gd name="T9" fmla="*/ 2 h 27"/>
              <a:gd name="T10" fmla="*/ 42 w 44"/>
              <a:gd name="T11" fmla="*/ 0 h 27"/>
              <a:gd name="T12" fmla="*/ 2 w 44"/>
              <a:gd name="T13" fmla="*/ 0 h 27"/>
              <a:gd name="T14" fmla="*/ 2 w 44"/>
              <a:gd name="T15" fmla="*/ 2 h 27"/>
              <a:gd name="T16" fmla="*/ 42 w 44"/>
              <a:gd name="T17" fmla="*/ 7 h 27"/>
              <a:gd name="T18" fmla="*/ 24 w 44"/>
              <a:gd name="T19" fmla="*/ 16 h 27"/>
              <a:gd name="T20" fmla="*/ 22 w 44"/>
              <a:gd name="T21" fmla="*/ 17 h 27"/>
              <a:gd name="T22" fmla="*/ 20 w 44"/>
              <a:gd name="T23" fmla="*/ 16 h 27"/>
              <a:gd name="T24" fmla="*/ 2 w 44"/>
              <a:gd name="T25" fmla="*/ 7 h 27"/>
              <a:gd name="T26" fmla="*/ 1 w 44"/>
              <a:gd name="T27" fmla="*/ 7 h 27"/>
              <a:gd name="T28" fmla="*/ 1 w 44"/>
              <a:gd name="T29" fmla="*/ 25 h 27"/>
              <a:gd name="T30" fmla="*/ 3 w 44"/>
              <a:gd name="T31" fmla="*/ 27 h 27"/>
              <a:gd name="T32" fmla="*/ 41 w 44"/>
              <a:gd name="T33" fmla="*/ 27 h 27"/>
              <a:gd name="T34" fmla="*/ 43 w 44"/>
              <a:gd name="T35" fmla="*/ 25 h 27"/>
              <a:gd name="T36" fmla="*/ 43 w 44"/>
              <a:gd name="T37" fmla="*/ 7 h 27"/>
              <a:gd name="T38" fmla="*/ 42 w 44"/>
              <a:gd name="T39" fmla="*/ 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4" h="27">
                <a:moveTo>
                  <a:pt x="2" y="2"/>
                </a:moveTo>
                <a:cubicBezTo>
                  <a:pt x="3" y="3"/>
                  <a:pt x="19" y="11"/>
                  <a:pt x="20" y="12"/>
                </a:cubicBezTo>
                <a:cubicBezTo>
                  <a:pt x="20" y="12"/>
                  <a:pt x="21" y="12"/>
                  <a:pt x="22" y="12"/>
                </a:cubicBezTo>
                <a:cubicBezTo>
                  <a:pt x="23" y="12"/>
                  <a:pt x="23" y="12"/>
                  <a:pt x="24" y="12"/>
                </a:cubicBezTo>
                <a:cubicBezTo>
                  <a:pt x="25" y="11"/>
                  <a:pt x="40" y="3"/>
                  <a:pt x="42" y="2"/>
                </a:cubicBezTo>
                <a:cubicBezTo>
                  <a:pt x="43" y="1"/>
                  <a:pt x="44" y="0"/>
                  <a:pt x="42" y="0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1" y="1"/>
                  <a:pt x="2" y="2"/>
                </a:cubicBezTo>
                <a:close/>
                <a:moveTo>
                  <a:pt x="42" y="7"/>
                </a:moveTo>
                <a:cubicBezTo>
                  <a:pt x="41" y="7"/>
                  <a:pt x="25" y="16"/>
                  <a:pt x="24" y="16"/>
                </a:cubicBezTo>
                <a:cubicBezTo>
                  <a:pt x="23" y="17"/>
                  <a:pt x="23" y="17"/>
                  <a:pt x="22" y="17"/>
                </a:cubicBezTo>
                <a:cubicBezTo>
                  <a:pt x="21" y="17"/>
                  <a:pt x="20" y="17"/>
                  <a:pt x="20" y="16"/>
                </a:cubicBezTo>
                <a:cubicBezTo>
                  <a:pt x="19" y="16"/>
                  <a:pt x="3" y="7"/>
                  <a:pt x="2" y="7"/>
                </a:cubicBezTo>
                <a:cubicBezTo>
                  <a:pt x="1" y="6"/>
                  <a:pt x="1" y="7"/>
                  <a:pt x="1" y="7"/>
                </a:cubicBezTo>
                <a:cubicBezTo>
                  <a:pt x="1" y="8"/>
                  <a:pt x="1" y="25"/>
                  <a:pt x="1" y="25"/>
                </a:cubicBezTo>
                <a:cubicBezTo>
                  <a:pt x="1" y="26"/>
                  <a:pt x="2" y="27"/>
                  <a:pt x="3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3" y="26"/>
                  <a:pt x="43" y="25"/>
                </a:cubicBezTo>
                <a:cubicBezTo>
                  <a:pt x="43" y="25"/>
                  <a:pt x="43" y="8"/>
                  <a:pt x="43" y="7"/>
                </a:cubicBezTo>
                <a:cubicBezTo>
                  <a:pt x="43" y="7"/>
                  <a:pt x="43" y="6"/>
                  <a:pt x="42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7" name="Shape 3788"/>
          <p:cNvSpPr/>
          <p:nvPr/>
        </p:nvSpPr>
        <p:spPr>
          <a:xfrm>
            <a:off x="7055485" y="4321175"/>
            <a:ext cx="513715" cy="523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5" h="21600" extrusionOk="0">
                <a:moveTo>
                  <a:pt x="18982" y="8361"/>
                </a:moveTo>
                <a:cubicBezTo>
                  <a:pt x="18982" y="8361"/>
                  <a:pt x="18982" y="8361"/>
                  <a:pt x="18982" y="8361"/>
                </a:cubicBezTo>
                <a:cubicBezTo>
                  <a:pt x="18982" y="4181"/>
                  <a:pt x="18982" y="4181"/>
                  <a:pt x="18982" y="4181"/>
                </a:cubicBezTo>
                <a:cubicBezTo>
                  <a:pt x="18982" y="3832"/>
                  <a:pt x="18982" y="3832"/>
                  <a:pt x="18982" y="3832"/>
                </a:cubicBezTo>
                <a:cubicBezTo>
                  <a:pt x="18982" y="2090"/>
                  <a:pt x="18982" y="2090"/>
                  <a:pt x="18982" y="2090"/>
                </a:cubicBezTo>
                <a:cubicBezTo>
                  <a:pt x="18982" y="871"/>
                  <a:pt x="18164" y="0"/>
                  <a:pt x="17018" y="0"/>
                </a:cubicBezTo>
                <a:cubicBezTo>
                  <a:pt x="14400" y="0"/>
                  <a:pt x="14400" y="0"/>
                  <a:pt x="14400" y="0"/>
                </a:cubicBezTo>
                <a:cubicBezTo>
                  <a:pt x="3600" y="0"/>
                  <a:pt x="3600" y="0"/>
                  <a:pt x="3600" y="0"/>
                </a:cubicBezTo>
                <a:cubicBezTo>
                  <a:pt x="1636" y="0"/>
                  <a:pt x="0" y="1742"/>
                  <a:pt x="0" y="3832"/>
                </a:cubicBezTo>
                <a:cubicBezTo>
                  <a:pt x="0" y="17768"/>
                  <a:pt x="0" y="17768"/>
                  <a:pt x="0" y="17768"/>
                </a:cubicBezTo>
                <a:cubicBezTo>
                  <a:pt x="0" y="19858"/>
                  <a:pt x="1636" y="21600"/>
                  <a:pt x="3600" y="21600"/>
                </a:cubicBezTo>
                <a:cubicBezTo>
                  <a:pt x="15382" y="21600"/>
                  <a:pt x="15382" y="21600"/>
                  <a:pt x="15382" y="21600"/>
                </a:cubicBezTo>
                <a:cubicBezTo>
                  <a:pt x="17345" y="21600"/>
                  <a:pt x="18982" y="19858"/>
                  <a:pt x="18982" y="17768"/>
                </a:cubicBezTo>
                <a:cubicBezTo>
                  <a:pt x="18982" y="16723"/>
                  <a:pt x="18982" y="16723"/>
                  <a:pt x="18982" y="16723"/>
                </a:cubicBezTo>
                <a:cubicBezTo>
                  <a:pt x="18982" y="16723"/>
                  <a:pt x="18982" y="16723"/>
                  <a:pt x="18982" y="16723"/>
                </a:cubicBezTo>
                <a:cubicBezTo>
                  <a:pt x="21600" y="14632"/>
                  <a:pt x="21600" y="10452"/>
                  <a:pt x="18982" y="8361"/>
                </a:cubicBezTo>
                <a:close/>
                <a:moveTo>
                  <a:pt x="3600" y="1394"/>
                </a:moveTo>
                <a:cubicBezTo>
                  <a:pt x="14400" y="1394"/>
                  <a:pt x="14400" y="1394"/>
                  <a:pt x="14400" y="1394"/>
                </a:cubicBezTo>
                <a:cubicBezTo>
                  <a:pt x="17018" y="1394"/>
                  <a:pt x="17018" y="1394"/>
                  <a:pt x="17018" y="1394"/>
                </a:cubicBezTo>
                <a:cubicBezTo>
                  <a:pt x="17345" y="1394"/>
                  <a:pt x="17673" y="1742"/>
                  <a:pt x="17673" y="2090"/>
                </a:cubicBezTo>
                <a:cubicBezTo>
                  <a:pt x="17673" y="3832"/>
                  <a:pt x="17673" y="3832"/>
                  <a:pt x="17673" y="3832"/>
                </a:cubicBezTo>
                <a:cubicBezTo>
                  <a:pt x="17673" y="4181"/>
                  <a:pt x="17673" y="4181"/>
                  <a:pt x="17673" y="4181"/>
                </a:cubicBezTo>
                <a:cubicBezTo>
                  <a:pt x="17673" y="6445"/>
                  <a:pt x="17673" y="6445"/>
                  <a:pt x="17673" y="6445"/>
                </a:cubicBezTo>
                <a:cubicBezTo>
                  <a:pt x="17509" y="6271"/>
                  <a:pt x="17182" y="6271"/>
                  <a:pt x="17018" y="6271"/>
                </a:cubicBezTo>
                <a:cubicBezTo>
                  <a:pt x="17018" y="6271"/>
                  <a:pt x="17018" y="6271"/>
                  <a:pt x="17018" y="6271"/>
                </a:cubicBezTo>
                <a:cubicBezTo>
                  <a:pt x="17018" y="5574"/>
                  <a:pt x="17018" y="5574"/>
                  <a:pt x="17018" y="5574"/>
                </a:cubicBezTo>
                <a:cubicBezTo>
                  <a:pt x="17018" y="4181"/>
                  <a:pt x="17018" y="4181"/>
                  <a:pt x="17018" y="4181"/>
                </a:cubicBezTo>
                <a:cubicBezTo>
                  <a:pt x="17018" y="2787"/>
                  <a:pt x="17018" y="2787"/>
                  <a:pt x="17018" y="2787"/>
                </a:cubicBezTo>
                <a:cubicBezTo>
                  <a:pt x="17018" y="2439"/>
                  <a:pt x="16691" y="2090"/>
                  <a:pt x="16364" y="2090"/>
                </a:cubicBezTo>
                <a:cubicBezTo>
                  <a:pt x="2618" y="2090"/>
                  <a:pt x="2618" y="2090"/>
                  <a:pt x="2618" y="2090"/>
                </a:cubicBezTo>
                <a:cubicBezTo>
                  <a:pt x="2291" y="2090"/>
                  <a:pt x="1964" y="2439"/>
                  <a:pt x="1964" y="2787"/>
                </a:cubicBezTo>
                <a:cubicBezTo>
                  <a:pt x="1964" y="4181"/>
                  <a:pt x="1964" y="4181"/>
                  <a:pt x="1964" y="4181"/>
                </a:cubicBezTo>
                <a:cubicBezTo>
                  <a:pt x="1964" y="5574"/>
                  <a:pt x="1964" y="5574"/>
                  <a:pt x="1964" y="5574"/>
                </a:cubicBezTo>
                <a:cubicBezTo>
                  <a:pt x="1636" y="5052"/>
                  <a:pt x="1309" y="4529"/>
                  <a:pt x="1309" y="3832"/>
                </a:cubicBezTo>
                <a:cubicBezTo>
                  <a:pt x="1309" y="2439"/>
                  <a:pt x="2291" y="1394"/>
                  <a:pt x="3600" y="1394"/>
                </a:cubicBezTo>
                <a:close/>
                <a:moveTo>
                  <a:pt x="16364" y="3484"/>
                </a:moveTo>
                <a:cubicBezTo>
                  <a:pt x="2618" y="3484"/>
                  <a:pt x="2618" y="3484"/>
                  <a:pt x="2618" y="3484"/>
                </a:cubicBezTo>
                <a:cubicBezTo>
                  <a:pt x="2618" y="2787"/>
                  <a:pt x="2618" y="2787"/>
                  <a:pt x="2618" y="2787"/>
                </a:cubicBezTo>
                <a:cubicBezTo>
                  <a:pt x="16364" y="2787"/>
                  <a:pt x="16364" y="2787"/>
                  <a:pt x="16364" y="2787"/>
                </a:cubicBezTo>
                <a:lnTo>
                  <a:pt x="16364" y="3484"/>
                </a:lnTo>
                <a:close/>
                <a:moveTo>
                  <a:pt x="16364" y="4181"/>
                </a:moveTo>
                <a:cubicBezTo>
                  <a:pt x="16364" y="4877"/>
                  <a:pt x="16364" y="4877"/>
                  <a:pt x="16364" y="4877"/>
                </a:cubicBezTo>
                <a:cubicBezTo>
                  <a:pt x="2618" y="4877"/>
                  <a:pt x="2618" y="4877"/>
                  <a:pt x="2618" y="4877"/>
                </a:cubicBezTo>
                <a:cubicBezTo>
                  <a:pt x="2618" y="4181"/>
                  <a:pt x="2618" y="4181"/>
                  <a:pt x="2618" y="4181"/>
                </a:cubicBezTo>
                <a:lnTo>
                  <a:pt x="16364" y="4181"/>
                </a:lnTo>
                <a:close/>
                <a:moveTo>
                  <a:pt x="16364" y="5574"/>
                </a:moveTo>
                <a:cubicBezTo>
                  <a:pt x="16364" y="6271"/>
                  <a:pt x="16364" y="6271"/>
                  <a:pt x="16364" y="6271"/>
                </a:cubicBezTo>
                <a:cubicBezTo>
                  <a:pt x="14400" y="6271"/>
                  <a:pt x="14400" y="6271"/>
                  <a:pt x="14400" y="6271"/>
                </a:cubicBezTo>
                <a:cubicBezTo>
                  <a:pt x="3600" y="6271"/>
                  <a:pt x="3600" y="6271"/>
                  <a:pt x="3600" y="6271"/>
                </a:cubicBezTo>
                <a:cubicBezTo>
                  <a:pt x="3273" y="6271"/>
                  <a:pt x="2945" y="6097"/>
                  <a:pt x="2618" y="6097"/>
                </a:cubicBezTo>
                <a:cubicBezTo>
                  <a:pt x="2618" y="5574"/>
                  <a:pt x="2618" y="5574"/>
                  <a:pt x="2618" y="5574"/>
                </a:cubicBezTo>
                <a:lnTo>
                  <a:pt x="16364" y="5574"/>
                </a:lnTo>
                <a:close/>
                <a:moveTo>
                  <a:pt x="17673" y="17768"/>
                </a:moveTo>
                <a:cubicBezTo>
                  <a:pt x="17673" y="19161"/>
                  <a:pt x="16691" y="20206"/>
                  <a:pt x="15382" y="20206"/>
                </a:cubicBezTo>
                <a:cubicBezTo>
                  <a:pt x="3600" y="20206"/>
                  <a:pt x="3600" y="20206"/>
                  <a:pt x="3600" y="20206"/>
                </a:cubicBezTo>
                <a:cubicBezTo>
                  <a:pt x="2291" y="20206"/>
                  <a:pt x="1309" y="19161"/>
                  <a:pt x="1309" y="17768"/>
                </a:cubicBezTo>
                <a:cubicBezTo>
                  <a:pt x="1309" y="6794"/>
                  <a:pt x="1309" y="6794"/>
                  <a:pt x="1309" y="6794"/>
                </a:cubicBezTo>
                <a:cubicBezTo>
                  <a:pt x="1964" y="7316"/>
                  <a:pt x="2782" y="7665"/>
                  <a:pt x="3600" y="7665"/>
                </a:cubicBezTo>
                <a:cubicBezTo>
                  <a:pt x="14400" y="7665"/>
                  <a:pt x="14400" y="7665"/>
                  <a:pt x="14400" y="7665"/>
                </a:cubicBezTo>
                <a:cubicBezTo>
                  <a:pt x="17018" y="7665"/>
                  <a:pt x="17018" y="7665"/>
                  <a:pt x="17018" y="7665"/>
                </a:cubicBezTo>
                <a:cubicBezTo>
                  <a:pt x="17345" y="7665"/>
                  <a:pt x="17673" y="8013"/>
                  <a:pt x="17673" y="8361"/>
                </a:cubicBezTo>
                <a:cubicBezTo>
                  <a:pt x="17673" y="9755"/>
                  <a:pt x="17673" y="9755"/>
                  <a:pt x="17673" y="9755"/>
                </a:cubicBezTo>
                <a:cubicBezTo>
                  <a:pt x="11782" y="9755"/>
                  <a:pt x="11782" y="9755"/>
                  <a:pt x="11782" y="9755"/>
                </a:cubicBezTo>
                <a:cubicBezTo>
                  <a:pt x="9982" y="9755"/>
                  <a:pt x="8509" y="11323"/>
                  <a:pt x="8509" y="13239"/>
                </a:cubicBezTo>
                <a:cubicBezTo>
                  <a:pt x="8509" y="15155"/>
                  <a:pt x="9982" y="16723"/>
                  <a:pt x="11782" y="16723"/>
                </a:cubicBezTo>
                <a:cubicBezTo>
                  <a:pt x="17673" y="16723"/>
                  <a:pt x="17673" y="16723"/>
                  <a:pt x="17673" y="16723"/>
                </a:cubicBezTo>
                <a:lnTo>
                  <a:pt x="17673" y="17768"/>
                </a:lnTo>
                <a:close/>
                <a:moveTo>
                  <a:pt x="18491" y="15329"/>
                </a:moveTo>
                <a:cubicBezTo>
                  <a:pt x="11782" y="15329"/>
                  <a:pt x="11782" y="15329"/>
                  <a:pt x="11782" y="15329"/>
                </a:cubicBezTo>
                <a:cubicBezTo>
                  <a:pt x="10636" y="15329"/>
                  <a:pt x="9818" y="14458"/>
                  <a:pt x="9818" y="13239"/>
                </a:cubicBezTo>
                <a:cubicBezTo>
                  <a:pt x="9818" y="12019"/>
                  <a:pt x="10636" y="11148"/>
                  <a:pt x="11782" y="11148"/>
                </a:cubicBezTo>
                <a:cubicBezTo>
                  <a:pt x="17673" y="11148"/>
                  <a:pt x="17673" y="11148"/>
                  <a:pt x="17673" y="11148"/>
                </a:cubicBezTo>
                <a:cubicBezTo>
                  <a:pt x="18000" y="11148"/>
                  <a:pt x="18491" y="10974"/>
                  <a:pt x="18655" y="10626"/>
                </a:cubicBezTo>
                <a:cubicBezTo>
                  <a:pt x="18818" y="10452"/>
                  <a:pt x="18818" y="10452"/>
                  <a:pt x="18818" y="10277"/>
                </a:cubicBezTo>
                <a:cubicBezTo>
                  <a:pt x="18818" y="10277"/>
                  <a:pt x="18982" y="10277"/>
                  <a:pt x="18982" y="10277"/>
                </a:cubicBezTo>
                <a:cubicBezTo>
                  <a:pt x="19309" y="10800"/>
                  <a:pt x="19636" y="11671"/>
                  <a:pt x="19636" y="12542"/>
                </a:cubicBezTo>
                <a:cubicBezTo>
                  <a:pt x="19636" y="13587"/>
                  <a:pt x="19309" y="14632"/>
                  <a:pt x="18491" y="1532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38" name="TextBox 1210"/>
          <p:cNvSpPr/>
          <p:nvPr/>
        </p:nvSpPr>
        <p:spPr>
          <a:xfrm>
            <a:off x="6859270" y="1713865"/>
            <a:ext cx="2882900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Verdana" panose="020B0604030504040204" charset="0"/>
                <a:ea typeface="方正舒体" panose="02010601030101010101" pitchFamily="2" charset="-122"/>
                <a:sym typeface="+mn-ea"/>
              </a:rPr>
              <a:t>ADD YOUR TEXT HERE</a:t>
            </a:r>
          </a:p>
        </p:txBody>
      </p:sp>
      <p:sp>
        <p:nvSpPr>
          <p:cNvPr id="39" name="TextBox 1210"/>
          <p:cNvSpPr/>
          <p:nvPr/>
        </p:nvSpPr>
        <p:spPr>
          <a:xfrm>
            <a:off x="6859270" y="1978025"/>
            <a:ext cx="3547110" cy="5029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Verdana" panose="020B0604030504040204" charset="0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40" name="TextBox 1210"/>
          <p:cNvSpPr/>
          <p:nvPr/>
        </p:nvSpPr>
        <p:spPr>
          <a:xfrm>
            <a:off x="8938260" y="3120390"/>
            <a:ext cx="2882900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Verdana" panose="020B0604030504040204" charset="0"/>
                <a:ea typeface="方正舒体" panose="02010601030101010101" pitchFamily="2" charset="-122"/>
                <a:sym typeface="+mn-ea"/>
              </a:rPr>
              <a:t>ADD YOUR TEXT HERE</a:t>
            </a:r>
          </a:p>
        </p:txBody>
      </p:sp>
      <p:sp>
        <p:nvSpPr>
          <p:cNvPr id="41" name="TextBox 1210"/>
          <p:cNvSpPr/>
          <p:nvPr/>
        </p:nvSpPr>
        <p:spPr>
          <a:xfrm>
            <a:off x="8938260" y="3384550"/>
            <a:ext cx="3111500" cy="708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Verdana" panose="020B0604030504040204" charset="0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42" name="TextBox 1210"/>
          <p:cNvSpPr/>
          <p:nvPr/>
        </p:nvSpPr>
        <p:spPr>
          <a:xfrm>
            <a:off x="8168640" y="4518025"/>
            <a:ext cx="2882900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Verdana" panose="020B0604030504040204" charset="0"/>
                <a:ea typeface="方正舒体" panose="02010601030101010101" pitchFamily="2" charset="-122"/>
                <a:sym typeface="+mn-ea"/>
              </a:rPr>
              <a:t>ADD YOUR TEXT HERE</a:t>
            </a:r>
          </a:p>
        </p:txBody>
      </p:sp>
      <p:sp>
        <p:nvSpPr>
          <p:cNvPr id="43" name="TextBox 1210"/>
          <p:cNvSpPr/>
          <p:nvPr/>
        </p:nvSpPr>
        <p:spPr>
          <a:xfrm>
            <a:off x="8168640" y="4782185"/>
            <a:ext cx="3547110" cy="5029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Verdana" panose="020B0604030504040204" charset="0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44" name="TextBox 1210"/>
          <p:cNvSpPr/>
          <p:nvPr/>
        </p:nvSpPr>
        <p:spPr>
          <a:xfrm>
            <a:off x="1099185" y="3004185"/>
            <a:ext cx="2882900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Verdana" panose="020B0604030504040204" charset="0"/>
                <a:ea typeface="方正舒体" panose="02010601030101010101" pitchFamily="2" charset="-122"/>
                <a:sym typeface="+mn-ea"/>
              </a:rPr>
              <a:t>ADD YOUR TEXT HERE</a:t>
            </a:r>
          </a:p>
        </p:txBody>
      </p:sp>
      <p:sp>
        <p:nvSpPr>
          <p:cNvPr id="45" name="TextBox 1210"/>
          <p:cNvSpPr/>
          <p:nvPr/>
        </p:nvSpPr>
        <p:spPr>
          <a:xfrm>
            <a:off x="711835" y="3268345"/>
            <a:ext cx="3270250" cy="5029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Verdana" panose="020B0604030504040204" charset="0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46" name="TextBox 1210"/>
          <p:cNvSpPr/>
          <p:nvPr/>
        </p:nvSpPr>
        <p:spPr>
          <a:xfrm>
            <a:off x="723265" y="1708785"/>
            <a:ext cx="2882900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Verdana" panose="020B0604030504040204" charset="0"/>
                <a:ea typeface="方正舒体" panose="02010601030101010101" pitchFamily="2" charset="-122"/>
                <a:sym typeface="+mn-ea"/>
              </a:rPr>
              <a:t>ADD YOUR TEXT HERE</a:t>
            </a:r>
          </a:p>
        </p:txBody>
      </p:sp>
      <p:sp>
        <p:nvSpPr>
          <p:cNvPr id="48" name="TextBox 1210"/>
          <p:cNvSpPr/>
          <p:nvPr/>
        </p:nvSpPr>
        <p:spPr>
          <a:xfrm>
            <a:off x="3289300" y="4376420"/>
            <a:ext cx="2882900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Verdana" panose="020B0604030504040204" charset="0"/>
                <a:ea typeface="方正舒体" panose="02010601030101010101" pitchFamily="2" charset="-122"/>
                <a:sym typeface="+mn-ea"/>
              </a:rPr>
              <a:t>ADD YOUR TEXT HERE</a:t>
            </a:r>
          </a:p>
        </p:txBody>
      </p:sp>
      <p:sp>
        <p:nvSpPr>
          <p:cNvPr id="49" name="TextBox 1210"/>
          <p:cNvSpPr/>
          <p:nvPr/>
        </p:nvSpPr>
        <p:spPr>
          <a:xfrm>
            <a:off x="2625090" y="4640580"/>
            <a:ext cx="3547110" cy="5029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Verdana" panose="020B0604030504040204" charset="0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10" name="TextBox 1210"/>
          <p:cNvSpPr/>
          <p:nvPr/>
        </p:nvSpPr>
        <p:spPr>
          <a:xfrm>
            <a:off x="443865" y="2015490"/>
            <a:ext cx="3054985" cy="708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Verdana" panose="020B0604030504040204" charset="0"/>
              <a:ea typeface="方正舒体" panose="02010601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10"/>
          <p:cNvSpPr/>
          <p:nvPr/>
        </p:nvSpPr>
        <p:spPr bwMode="auto">
          <a:xfrm>
            <a:off x="1449070" y="1717675"/>
            <a:ext cx="1009015" cy="1009015"/>
          </a:xfrm>
          <a:custGeom>
            <a:avLst/>
            <a:gdLst>
              <a:gd name="T0" fmla="*/ 460 w 460"/>
              <a:gd name="T1" fmla="*/ 460 h 460"/>
              <a:gd name="T2" fmla="*/ 460 w 460"/>
              <a:gd name="T3" fmla="*/ 230 h 460"/>
              <a:gd name="T4" fmla="*/ 346 w 460"/>
              <a:gd name="T5" fmla="*/ 29 h 460"/>
              <a:gd name="T6" fmla="*/ 230 w 460"/>
              <a:gd name="T7" fmla="*/ 0 h 460"/>
              <a:gd name="T8" fmla="*/ 0 w 460"/>
              <a:gd name="T9" fmla="*/ 0 h 460"/>
              <a:gd name="T10" fmla="*/ 0 w 460"/>
              <a:gd name="T11" fmla="*/ 230 h 460"/>
              <a:gd name="T12" fmla="*/ 114 w 460"/>
              <a:gd name="T13" fmla="*/ 431 h 460"/>
              <a:gd name="T14" fmla="*/ 230 w 460"/>
              <a:gd name="T15" fmla="*/ 460 h 460"/>
              <a:gd name="T16" fmla="*/ 460 w 460"/>
              <a:gd name="T17" fmla="*/ 46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0" h="460">
                <a:moveTo>
                  <a:pt x="460" y="460"/>
                </a:moveTo>
                <a:cubicBezTo>
                  <a:pt x="460" y="230"/>
                  <a:pt x="460" y="230"/>
                  <a:pt x="460" y="230"/>
                </a:cubicBezTo>
                <a:cubicBezTo>
                  <a:pt x="460" y="134"/>
                  <a:pt x="421" y="67"/>
                  <a:pt x="346" y="29"/>
                </a:cubicBezTo>
                <a:cubicBezTo>
                  <a:pt x="288" y="0"/>
                  <a:pt x="230" y="0"/>
                  <a:pt x="23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325"/>
                  <a:pt x="38" y="393"/>
                  <a:pt x="114" y="431"/>
                </a:cubicBezTo>
                <a:cubicBezTo>
                  <a:pt x="171" y="459"/>
                  <a:pt x="229" y="460"/>
                  <a:pt x="230" y="460"/>
                </a:cubicBezTo>
                <a:lnTo>
                  <a:pt x="460" y="460"/>
                </a:lnTo>
                <a:close/>
              </a:path>
            </a:pathLst>
          </a:custGeom>
          <a:solidFill>
            <a:srgbClr val="1766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>
              <a:defRPr/>
            </a:pPr>
            <a:endParaRPr lang="en-US" sz="2400" kern="0" dirty="0">
              <a:solidFill>
                <a:prstClr val="black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4" name="Freeform 10"/>
          <p:cNvSpPr/>
          <p:nvPr/>
        </p:nvSpPr>
        <p:spPr bwMode="auto">
          <a:xfrm>
            <a:off x="4095750" y="2517775"/>
            <a:ext cx="1009015" cy="1009015"/>
          </a:xfrm>
          <a:custGeom>
            <a:avLst/>
            <a:gdLst>
              <a:gd name="T0" fmla="*/ 460 w 460"/>
              <a:gd name="T1" fmla="*/ 460 h 460"/>
              <a:gd name="T2" fmla="*/ 460 w 460"/>
              <a:gd name="T3" fmla="*/ 230 h 460"/>
              <a:gd name="T4" fmla="*/ 346 w 460"/>
              <a:gd name="T5" fmla="*/ 29 h 460"/>
              <a:gd name="T6" fmla="*/ 230 w 460"/>
              <a:gd name="T7" fmla="*/ 0 h 460"/>
              <a:gd name="T8" fmla="*/ 0 w 460"/>
              <a:gd name="T9" fmla="*/ 0 h 460"/>
              <a:gd name="T10" fmla="*/ 0 w 460"/>
              <a:gd name="T11" fmla="*/ 230 h 460"/>
              <a:gd name="T12" fmla="*/ 114 w 460"/>
              <a:gd name="T13" fmla="*/ 431 h 460"/>
              <a:gd name="T14" fmla="*/ 230 w 460"/>
              <a:gd name="T15" fmla="*/ 460 h 460"/>
              <a:gd name="T16" fmla="*/ 460 w 460"/>
              <a:gd name="T17" fmla="*/ 46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0" h="460">
                <a:moveTo>
                  <a:pt x="460" y="460"/>
                </a:moveTo>
                <a:cubicBezTo>
                  <a:pt x="460" y="230"/>
                  <a:pt x="460" y="230"/>
                  <a:pt x="460" y="230"/>
                </a:cubicBezTo>
                <a:cubicBezTo>
                  <a:pt x="460" y="134"/>
                  <a:pt x="421" y="67"/>
                  <a:pt x="346" y="29"/>
                </a:cubicBezTo>
                <a:cubicBezTo>
                  <a:pt x="288" y="0"/>
                  <a:pt x="230" y="0"/>
                  <a:pt x="23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325"/>
                  <a:pt x="38" y="393"/>
                  <a:pt x="114" y="431"/>
                </a:cubicBezTo>
                <a:cubicBezTo>
                  <a:pt x="171" y="459"/>
                  <a:pt x="229" y="460"/>
                  <a:pt x="230" y="460"/>
                </a:cubicBezTo>
                <a:lnTo>
                  <a:pt x="460" y="460"/>
                </a:lnTo>
                <a:close/>
              </a:path>
            </a:pathLst>
          </a:custGeom>
          <a:solidFill>
            <a:srgbClr val="67A7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>
              <a:defRPr/>
            </a:pPr>
            <a:endParaRPr lang="en-US" sz="2400" kern="0" dirty="0">
              <a:solidFill>
                <a:prstClr val="black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5" name="Freeform 10"/>
          <p:cNvSpPr/>
          <p:nvPr/>
        </p:nvSpPr>
        <p:spPr bwMode="auto">
          <a:xfrm>
            <a:off x="6497320" y="1400175"/>
            <a:ext cx="1009015" cy="1009015"/>
          </a:xfrm>
          <a:custGeom>
            <a:avLst/>
            <a:gdLst>
              <a:gd name="T0" fmla="*/ 460 w 460"/>
              <a:gd name="T1" fmla="*/ 460 h 460"/>
              <a:gd name="T2" fmla="*/ 460 w 460"/>
              <a:gd name="T3" fmla="*/ 230 h 460"/>
              <a:gd name="T4" fmla="*/ 346 w 460"/>
              <a:gd name="T5" fmla="*/ 29 h 460"/>
              <a:gd name="T6" fmla="*/ 230 w 460"/>
              <a:gd name="T7" fmla="*/ 0 h 460"/>
              <a:gd name="T8" fmla="*/ 0 w 460"/>
              <a:gd name="T9" fmla="*/ 0 h 460"/>
              <a:gd name="T10" fmla="*/ 0 w 460"/>
              <a:gd name="T11" fmla="*/ 230 h 460"/>
              <a:gd name="T12" fmla="*/ 114 w 460"/>
              <a:gd name="T13" fmla="*/ 431 h 460"/>
              <a:gd name="T14" fmla="*/ 230 w 460"/>
              <a:gd name="T15" fmla="*/ 460 h 460"/>
              <a:gd name="T16" fmla="*/ 460 w 460"/>
              <a:gd name="T17" fmla="*/ 46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0" h="460">
                <a:moveTo>
                  <a:pt x="460" y="460"/>
                </a:moveTo>
                <a:cubicBezTo>
                  <a:pt x="460" y="230"/>
                  <a:pt x="460" y="230"/>
                  <a:pt x="460" y="230"/>
                </a:cubicBezTo>
                <a:cubicBezTo>
                  <a:pt x="460" y="134"/>
                  <a:pt x="421" y="67"/>
                  <a:pt x="346" y="29"/>
                </a:cubicBezTo>
                <a:cubicBezTo>
                  <a:pt x="288" y="0"/>
                  <a:pt x="230" y="0"/>
                  <a:pt x="23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325"/>
                  <a:pt x="38" y="393"/>
                  <a:pt x="114" y="431"/>
                </a:cubicBezTo>
                <a:cubicBezTo>
                  <a:pt x="171" y="459"/>
                  <a:pt x="229" y="460"/>
                  <a:pt x="230" y="460"/>
                </a:cubicBezTo>
                <a:lnTo>
                  <a:pt x="460" y="460"/>
                </a:lnTo>
                <a:close/>
              </a:path>
            </a:pathLst>
          </a:custGeom>
          <a:solidFill>
            <a:srgbClr val="389A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>
              <a:defRPr/>
            </a:pPr>
            <a:endParaRPr lang="en-US" sz="2400" kern="0" dirty="0">
              <a:solidFill>
                <a:prstClr val="black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6" name="Freeform 10"/>
          <p:cNvSpPr/>
          <p:nvPr/>
        </p:nvSpPr>
        <p:spPr bwMode="auto">
          <a:xfrm>
            <a:off x="9232265" y="2489835"/>
            <a:ext cx="1009015" cy="1009015"/>
          </a:xfrm>
          <a:custGeom>
            <a:avLst/>
            <a:gdLst>
              <a:gd name="T0" fmla="*/ 460 w 460"/>
              <a:gd name="T1" fmla="*/ 460 h 460"/>
              <a:gd name="T2" fmla="*/ 460 w 460"/>
              <a:gd name="T3" fmla="*/ 230 h 460"/>
              <a:gd name="T4" fmla="*/ 346 w 460"/>
              <a:gd name="T5" fmla="*/ 29 h 460"/>
              <a:gd name="T6" fmla="*/ 230 w 460"/>
              <a:gd name="T7" fmla="*/ 0 h 460"/>
              <a:gd name="T8" fmla="*/ 0 w 460"/>
              <a:gd name="T9" fmla="*/ 0 h 460"/>
              <a:gd name="T10" fmla="*/ 0 w 460"/>
              <a:gd name="T11" fmla="*/ 230 h 460"/>
              <a:gd name="T12" fmla="*/ 114 w 460"/>
              <a:gd name="T13" fmla="*/ 431 h 460"/>
              <a:gd name="T14" fmla="*/ 230 w 460"/>
              <a:gd name="T15" fmla="*/ 460 h 460"/>
              <a:gd name="T16" fmla="*/ 460 w 460"/>
              <a:gd name="T17" fmla="*/ 46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0" h="460">
                <a:moveTo>
                  <a:pt x="460" y="460"/>
                </a:moveTo>
                <a:cubicBezTo>
                  <a:pt x="460" y="230"/>
                  <a:pt x="460" y="230"/>
                  <a:pt x="460" y="230"/>
                </a:cubicBezTo>
                <a:cubicBezTo>
                  <a:pt x="460" y="134"/>
                  <a:pt x="421" y="67"/>
                  <a:pt x="346" y="29"/>
                </a:cubicBezTo>
                <a:cubicBezTo>
                  <a:pt x="288" y="0"/>
                  <a:pt x="230" y="0"/>
                  <a:pt x="23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325"/>
                  <a:pt x="38" y="393"/>
                  <a:pt x="114" y="431"/>
                </a:cubicBezTo>
                <a:cubicBezTo>
                  <a:pt x="171" y="459"/>
                  <a:pt x="229" y="460"/>
                  <a:pt x="230" y="460"/>
                </a:cubicBezTo>
                <a:lnTo>
                  <a:pt x="460" y="460"/>
                </a:lnTo>
                <a:close/>
              </a:path>
            </a:pathLst>
          </a:custGeom>
          <a:solidFill>
            <a:srgbClr val="67A7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>
              <a:defRPr/>
            </a:pPr>
            <a:endParaRPr lang="en-US" sz="2400" kern="0" dirty="0">
              <a:solidFill>
                <a:prstClr val="black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75130" y="1944370"/>
            <a:ext cx="729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</a:rPr>
              <a:t>01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35450" y="2761615"/>
            <a:ext cx="729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</a:rPr>
              <a:t>02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37020" y="1644015"/>
            <a:ext cx="729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</a:rPr>
              <a:t>03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371965" y="2733040"/>
            <a:ext cx="729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</a:rPr>
              <a:t>04</a:t>
            </a:r>
          </a:p>
        </p:txBody>
      </p:sp>
      <p:sp>
        <p:nvSpPr>
          <p:cNvPr id="12" name="Shape 540"/>
          <p:cNvSpPr/>
          <p:nvPr/>
        </p:nvSpPr>
        <p:spPr>
          <a:xfrm>
            <a:off x="1675130" y="3128645"/>
            <a:ext cx="1365885" cy="276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18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79195" y="3405505"/>
            <a:ext cx="23577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0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Lorme ipsum dolor sit,consecteturadipsiicing elit.Lorme ipsum dolor sit,consectetur adipsiicing elit.Lorme ipsum dolor sit,consecteturadipsiicing elit.</a:t>
            </a:r>
            <a:endParaRPr lang="zh-CN" altLang="en-US" sz="1000" kern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ea typeface="微软雅黑" panose="020B0503020204020204" charset="-122"/>
              <a:sym typeface="+mn-ea"/>
            </a:endParaRPr>
          </a:p>
        </p:txBody>
      </p:sp>
      <p:sp>
        <p:nvSpPr>
          <p:cNvPr id="11" name="Shape 540"/>
          <p:cNvSpPr/>
          <p:nvPr/>
        </p:nvSpPr>
        <p:spPr>
          <a:xfrm>
            <a:off x="4235450" y="3667125"/>
            <a:ext cx="1365885" cy="276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18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739515" y="3943985"/>
            <a:ext cx="23577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0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Lorme ipsum dolor sit,consecteturadipsiicing elit.Lorme ipsum dolor sit,consectetur adipsiicing elit.Lorme ipsum dolor sit,consecteturadipsiicing elit.</a:t>
            </a:r>
            <a:endParaRPr lang="zh-CN" altLang="en-US" sz="1000" kern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ea typeface="微软雅黑" panose="020B0503020204020204" charset="-122"/>
              <a:sym typeface="+mn-ea"/>
            </a:endParaRPr>
          </a:p>
        </p:txBody>
      </p:sp>
      <p:sp>
        <p:nvSpPr>
          <p:cNvPr id="15" name="Shape 540"/>
          <p:cNvSpPr/>
          <p:nvPr/>
        </p:nvSpPr>
        <p:spPr>
          <a:xfrm>
            <a:off x="6704965" y="2658110"/>
            <a:ext cx="1365885" cy="276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18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209030" y="2934970"/>
            <a:ext cx="23577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0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Lorme ipsum dolor sit,consecteturadipsiicing elit.Lorme ipsum dolor sit,consectetur adipsiicing elit.Lorme ipsum dolor sit,consecteturadipsiicing elit.</a:t>
            </a:r>
            <a:endParaRPr lang="zh-CN" altLang="en-US" sz="1000" kern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ea typeface="微软雅黑" panose="020B0503020204020204" charset="-122"/>
              <a:sym typeface="+mn-ea"/>
            </a:endParaRPr>
          </a:p>
        </p:txBody>
      </p:sp>
      <p:sp>
        <p:nvSpPr>
          <p:cNvPr id="17" name="Shape 540"/>
          <p:cNvSpPr/>
          <p:nvPr/>
        </p:nvSpPr>
        <p:spPr>
          <a:xfrm>
            <a:off x="9371965" y="3667125"/>
            <a:ext cx="1365885" cy="276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18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876030" y="3943985"/>
            <a:ext cx="23577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0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Lorme ipsum dolor sit,consecteturadipsiicing elit.Lorme ipsum dolor sit,consectetur adipsiicing elit.Lorme ipsum dolor sit,consecteturadipsiicing elit.</a:t>
            </a:r>
            <a:endParaRPr lang="zh-CN" altLang="en-US" sz="1000" kern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772535" y="1553845"/>
            <a:ext cx="7113270" cy="3750945"/>
          </a:xfrm>
          <a:prstGeom prst="rect">
            <a:avLst/>
          </a:prstGeom>
          <a:noFill/>
          <a:ln>
            <a:solidFill>
              <a:srgbClr val="0052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手机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16380" y="1272540"/>
            <a:ext cx="2426970" cy="4498340"/>
          </a:xfrm>
          <a:prstGeom prst="rect">
            <a:avLst/>
          </a:prstGeom>
        </p:spPr>
      </p:pic>
      <p:sp>
        <p:nvSpPr>
          <p:cNvPr id="47" name="Text Placeholder 14"/>
          <p:cNvSpPr txBox="1"/>
          <p:nvPr/>
        </p:nvSpPr>
        <p:spPr>
          <a:xfrm>
            <a:off x="4774565" y="2541905"/>
            <a:ext cx="5214620" cy="10953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lvl="0" algn="l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12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Verdana" panose="020B0604030504040204" charset="0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93300" name="TextBox 1957"/>
          <p:cNvSpPr/>
          <p:nvPr/>
        </p:nvSpPr>
        <p:spPr>
          <a:xfrm>
            <a:off x="4712335" y="2075180"/>
            <a:ext cx="3794125" cy="3981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Verdana" panose="020B0604030504040204" charset="0"/>
                <a:ea typeface="方正舒体" panose="02010601030101010101" pitchFamily="2" charset="-122"/>
                <a:sym typeface="+mn-ea"/>
              </a:rPr>
              <a:t>ADD YOUR TEXT HERE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4756150" y="3994785"/>
            <a:ext cx="672465" cy="675005"/>
            <a:chOff x="4030" y="4930"/>
            <a:chExt cx="840" cy="843"/>
          </a:xfrm>
        </p:grpSpPr>
        <p:sp>
          <p:nvSpPr>
            <p:cNvPr id="93246" name="Freeform 1819"/>
            <p:cNvSpPr/>
            <p:nvPr/>
          </p:nvSpPr>
          <p:spPr>
            <a:xfrm>
              <a:off x="4030" y="4930"/>
              <a:ext cx="840" cy="843"/>
            </a:xfrm>
            <a:custGeom>
              <a:avLst/>
              <a:gdLst>
                <a:gd name="txL" fmla="*/ 0 w 92"/>
                <a:gd name="txT" fmla="*/ 0 h 92"/>
                <a:gd name="txR" fmla="*/ 92 w 92"/>
                <a:gd name="txB" fmla="*/ 92 h 92"/>
              </a:gdLst>
              <a:ahLst/>
              <a:cxnLst>
                <a:cxn ang="0">
                  <a:pos x="382657" y="63966"/>
                </a:cxn>
                <a:cxn ang="0">
                  <a:pos x="469624" y="383796"/>
                </a:cxn>
                <a:cxn ang="0">
                  <a:pos x="150743" y="471022"/>
                </a:cxn>
                <a:cxn ang="0">
                  <a:pos x="69574" y="151192"/>
                </a:cxn>
                <a:cxn ang="0">
                  <a:pos x="382657" y="63966"/>
                </a:cxn>
              </a:cxnLst>
              <a:rect l="txL" t="txT" r="txR" b="txB"/>
              <a:pathLst>
                <a:path w="92" h="92">
                  <a:moveTo>
                    <a:pt x="66" y="11"/>
                  </a:moveTo>
                  <a:cubicBezTo>
                    <a:pt x="85" y="23"/>
                    <a:pt x="92" y="47"/>
                    <a:pt x="81" y="66"/>
                  </a:cubicBezTo>
                  <a:cubicBezTo>
                    <a:pt x="70" y="85"/>
                    <a:pt x="45" y="92"/>
                    <a:pt x="26" y="81"/>
                  </a:cubicBezTo>
                  <a:cubicBezTo>
                    <a:pt x="7" y="70"/>
                    <a:pt x="0" y="45"/>
                    <a:pt x="12" y="26"/>
                  </a:cubicBezTo>
                  <a:cubicBezTo>
                    <a:pt x="23" y="7"/>
                    <a:pt x="47" y="0"/>
                    <a:pt x="66" y="11"/>
                  </a:cubicBezTo>
                </a:path>
              </a:pathLst>
            </a:custGeom>
            <a:solidFill>
              <a:srgbClr val="17664C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717" name="稻壳儿小白白(http://dwz.cn/Wu2UP)"/>
            <p:cNvSpPr>
              <a:spLocks noEditPoints="1"/>
            </p:cNvSpPr>
            <p:nvPr/>
          </p:nvSpPr>
          <p:spPr>
            <a:xfrm>
              <a:off x="4214" y="5125"/>
              <a:ext cx="425" cy="425"/>
            </a:xfrm>
            <a:custGeom>
              <a:avLst/>
              <a:gdLst/>
              <a:ahLst/>
              <a:cxnLst>
                <a:cxn ang="0">
                  <a:pos x="1479576135" y="12226576"/>
                </a:cxn>
                <a:cxn ang="0">
                  <a:pos x="1455122931" y="0"/>
                </a:cxn>
                <a:cxn ang="0">
                  <a:pos x="1430665982" y="12226576"/>
                </a:cxn>
                <a:cxn ang="0">
                  <a:pos x="24456949" y="941543682"/>
                </a:cxn>
                <a:cxn ang="0">
                  <a:pos x="0" y="990457474"/>
                </a:cxn>
                <a:cxn ang="0">
                  <a:pos x="24456949" y="1027140945"/>
                </a:cxn>
                <a:cxn ang="0">
                  <a:pos x="391292460" y="1173874831"/>
                </a:cxn>
                <a:cxn ang="0">
                  <a:pos x="562483613" y="1479569178"/>
                </a:cxn>
                <a:cxn ang="0">
                  <a:pos x="611393766" y="1504026074"/>
                </a:cxn>
                <a:cxn ang="0">
                  <a:pos x="611393766" y="1504026074"/>
                </a:cxn>
                <a:cxn ang="0">
                  <a:pos x="648081062" y="1479569178"/>
                </a:cxn>
                <a:cxn ang="0">
                  <a:pos x="745901369" y="1308382141"/>
                </a:cxn>
                <a:cxn ang="0">
                  <a:pos x="1198334329" y="1491799499"/>
                </a:cxn>
                <a:cxn ang="0">
                  <a:pos x="1222791278" y="1504026074"/>
                </a:cxn>
                <a:cxn ang="0">
                  <a:pos x="1235017880" y="1491799499"/>
                </a:cxn>
                <a:cxn ang="0">
                  <a:pos x="1259474829" y="1455116027"/>
                </a:cxn>
                <a:cxn ang="0">
                  <a:pos x="1504033084" y="48910047"/>
                </a:cxn>
                <a:cxn ang="0">
                  <a:pos x="1479576135" y="12226576"/>
                </a:cxn>
                <a:cxn ang="0">
                  <a:pos x="146734204" y="978227154"/>
                </a:cxn>
                <a:cxn ang="0">
                  <a:pos x="1235017880" y="244557725"/>
                </a:cxn>
                <a:cxn ang="0">
                  <a:pos x="440206358" y="1088277568"/>
                </a:cxn>
                <a:cxn ang="0">
                  <a:pos x="427976011" y="1088277568"/>
                </a:cxn>
                <a:cxn ang="0">
                  <a:pos x="146734204" y="978227154"/>
                </a:cxn>
                <a:cxn ang="0">
                  <a:pos x="476889909" y="1124961039"/>
                </a:cxn>
                <a:cxn ang="0">
                  <a:pos x="476889909" y="1124961039"/>
                </a:cxn>
                <a:cxn ang="0">
                  <a:pos x="1369525482" y="171190782"/>
                </a:cxn>
                <a:cxn ang="0">
                  <a:pos x="611393766" y="1357292188"/>
                </a:cxn>
                <a:cxn ang="0">
                  <a:pos x="476889909" y="1124961039"/>
                </a:cxn>
                <a:cxn ang="0">
                  <a:pos x="1186107726" y="1381749084"/>
                </a:cxn>
                <a:cxn ang="0">
                  <a:pos x="782584920" y="1222784878"/>
                </a:cxn>
                <a:cxn ang="0">
                  <a:pos x="745901369" y="1222784878"/>
                </a:cxn>
                <a:cxn ang="0">
                  <a:pos x="1369525482" y="269014620"/>
                </a:cxn>
                <a:cxn ang="0">
                  <a:pos x="1186107726" y="1381749084"/>
                </a:cxn>
                <a:cxn ang="0">
                  <a:pos x="1186107726" y="1381749084"/>
                </a:cxn>
                <a:cxn ang="0">
                  <a:pos x="1186107726" y="1381749084"/>
                </a:cxn>
              </a:cxnLst>
              <a:rect l="0" t="0" r="0" b="0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933440" y="4025900"/>
            <a:ext cx="600710" cy="603250"/>
            <a:chOff x="7609" y="5766"/>
            <a:chExt cx="946" cy="950"/>
          </a:xfrm>
        </p:grpSpPr>
        <p:sp>
          <p:nvSpPr>
            <p:cNvPr id="28" name="Freeform 10"/>
            <p:cNvSpPr/>
            <p:nvPr/>
          </p:nvSpPr>
          <p:spPr>
            <a:xfrm>
              <a:off x="7609" y="5766"/>
              <a:ext cx="946" cy="950"/>
            </a:xfrm>
            <a:custGeom>
              <a:avLst/>
              <a:gdLst>
                <a:gd name="txL" fmla="*/ 0 w 242"/>
                <a:gd name="txT" fmla="*/ 0 h 243"/>
                <a:gd name="txR" fmla="*/ 242 w 242"/>
                <a:gd name="txB" fmla="*/ 243 h 243"/>
              </a:gdLst>
              <a:ahLst/>
              <a:cxnLst>
                <a:cxn ang="0">
                  <a:pos x="216884" y="1777"/>
                </a:cxn>
                <a:cxn ang="0">
                  <a:pos x="430213" y="216788"/>
                </a:cxn>
                <a:cxn ang="0">
                  <a:pos x="213329" y="430023"/>
                </a:cxn>
                <a:cxn ang="0">
                  <a:pos x="0" y="215012"/>
                </a:cxn>
                <a:cxn ang="0">
                  <a:pos x="216884" y="1777"/>
                </a:cxn>
              </a:cxnLst>
              <a:rect l="txL" t="txT" r="txR" b="txB"/>
              <a:pathLst>
                <a:path w="242" h="243">
                  <a:moveTo>
                    <a:pt x="122" y="1"/>
                  </a:moveTo>
                  <a:cubicBezTo>
                    <a:pt x="188" y="1"/>
                    <a:pt x="242" y="56"/>
                    <a:pt x="242" y="122"/>
                  </a:cubicBezTo>
                  <a:cubicBezTo>
                    <a:pt x="241" y="189"/>
                    <a:pt x="187" y="243"/>
                    <a:pt x="120" y="242"/>
                  </a:cubicBezTo>
                  <a:cubicBezTo>
                    <a:pt x="53" y="242"/>
                    <a:pt x="0" y="188"/>
                    <a:pt x="0" y="121"/>
                  </a:cubicBezTo>
                  <a:cubicBezTo>
                    <a:pt x="1" y="54"/>
                    <a:pt x="55" y="0"/>
                    <a:pt x="122" y="1"/>
                  </a:cubicBezTo>
                  <a:close/>
                </a:path>
              </a:pathLst>
            </a:custGeom>
            <a:solidFill>
              <a:srgbClr val="389A84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" name="稻壳儿小白白(http://dwz.cn/Wu2UP)"/>
            <p:cNvSpPr>
              <a:spLocks noEditPoints="1"/>
            </p:cNvSpPr>
            <p:nvPr/>
          </p:nvSpPr>
          <p:spPr bwMode="auto">
            <a:xfrm>
              <a:off x="7783" y="6048"/>
              <a:ext cx="595" cy="366"/>
            </a:xfrm>
            <a:custGeom>
              <a:avLst/>
              <a:gdLst>
                <a:gd name="T0" fmla="*/ 2 w 44"/>
                <a:gd name="T1" fmla="*/ 2 h 27"/>
                <a:gd name="T2" fmla="*/ 20 w 44"/>
                <a:gd name="T3" fmla="*/ 12 h 27"/>
                <a:gd name="T4" fmla="*/ 22 w 44"/>
                <a:gd name="T5" fmla="*/ 12 h 27"/>
                <a:gd name="T6" fmla="*/ 24 w 44"/>
                <a:gd name="T7" fmla="*/ 12 h 27"/>
                <a:gd name="T8" fmla="*/ 42 w 44"/>
                <a:gd name="T9" fmla="*/ 2 h 27"/>
                <a:gd name="T10" fmla="*/ 42 w 44"/>
                <a:gd name="T11" fmla="*/ 0 h 27"/>
                <a:gd name="T12" fmla="*/ 2 w 44"/>
                <a:gd name="T13" fmla="*/ 0 h 27"/>
                <a:gd name="T14" fmla="*/ 2 w 44"/>
                <a:gd name="T15" fmla="*/ 2 h 27"/>
                <a:gd name="T16" fmla="*/ 42 w 44"/>
                <a:gd name="T17" fmla="*/ 7 h 27"/>
                <a:gd name="T18" fmla="*/ 24 w 44"/>
                <a:gd name="T19" fmla="*/ 16 h 27"/>
                <a:gd name="T20" fmla="*/ 22 w 44"/>
                <a:gd name="T21" fmla="*/ 17 h 27"/>
                <a:gd name="T22" fmla="*/ 20 w 44"/>
                <a:gd name="T23" fmla="*/ 16 h 27"/>
                <a:gd name="T24" fmla="*/ 2 w 44"/>
                <a:gd name="T25" fmla="*/ 7 h 27"/>
                <a:gd name="T26" fmla="*/ 1 w 44"/>
                <a:gd name="T27" fmla="*/ 7 h 27"/>
                <a:gd name="T28" fmla="*/ 1 w 44"/>
                <a:gd name="T29" fmla="*/ 25 h 27"/>
                <a:gd name="T30" fmla="*/ 3 w 44"/>
                <a:gd name="T31" fmla="*/ 27 h 27"/>
                <a:gd name="T32" fmla="*/ 41 w 44"/>
                <a:gd name="T33" fmla="*/ 27 h 27"/>
                <a:gd name="T34" fmla="*/ 43 w 44"/>
                <a:gd name="T35" fmla="*/ 25 h 27"/>
                <a:gd name="T36" fmla="*/ 43 w 44"/>
                <a:gd name="T37" fmla="*/ 7 h 27"/>
                <a:gd name="T38" fmla="*/ 42 w 44"/>
                <a:gd name="T3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27">
                  <a:moveTo>
                    <a:pt x="2" y="2"/>
                  </a:moveTo>
                  <a:cubicBezTo>
                    <a:pt x="3" y="3"/>
                    <a:pt x="19" y="11"/>
                    <a:pt x="20" y="12"/>
                  </a:cubicBezTo>
                  <a:cubicBezTo>
                    <a:pt x="20" y="12"/>
                    <a:pt x="21" y="12"/>
                    <a:pt x="22" y="12"/>
                  </a:cubicBezTo>
                  <a:cubicBezTo>
                    <a:pt x="23" y="12"/>
                    <a:pt x="23" y="12"/>
                    <a:pt x="24" y="12"/>
                  </a:cubicBezTo>
                  <a:cubicBezTo>
                    <a:pt x="25" y="11"/>
                    <a:pt x="40" y="3"/>
                    <a:pt x="42" y="2"/>
                  </a:cubicBezTo>
                  <a:cubicBezTo>
                    <a:pt x="43" y="1"/>
                    <a:pt x="44" y="0"/>
                    <a:pt x="4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1" y="1"/>
                    <a:pt x="2" y="2"/>
                  </a:cubicBezTo>
                  <a:close/>
                  <a:moveTo>
                    <a:pt x="42" y="7"/>
                  </a:moveTo>
                  <a:cubicBezTo>
                    <a:pt x="41" y="7"/>
                    <a:pt x="25" y="16"/>
                    <a:pt x="24" y="16"/>
                  </a:cubicBezTo>
                  <a:cubicBezTo>
                    <a:pt x="23" y="17"/>
                    <a:pt x="23" y="17"/>
                    <a:pt x="22" y="17"/>
                  </a:cubicBezTo>
                  <a:cubicBezTo>
                    <a:pt x="21" y="17"/>
                    <a:pt x="20" y="17"/>
                    <a:pt x="20" y="16"/>
                  </a:cubicBezTo>
                  <a:cubicBezTo>
                    <a:pt x="19" y="16"/>
                    <a:pt x="3" y="7"/>
                    <a:pt x="2" y="7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8"/>
                    <a:pt x="1" y="25"/>
                    <a:pt x="1" y="25"/>
                  </a:cubicBezTo>
                  <a:cubicBezTo>
                    <a:pt x="1" y="26"/>
                    <a:pt x="2" y="27"/>
                    <a:pt x="3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3" y="26"/>
                    <a:pt x="43" y="25"/>
                  </a:cubicBezTo>
                  <a:cubicBezTo>
                    <a:pt x="43" y="25"/>
                    <a:pt x="43" y="8"/>
                    <a:pt x="43" y="7"/>
                  </a:cubicBezTo>
                  <a:cubicBezTo>
                    <a:pt x="43" y="7"/>
                    <a:pt x="43" y="6"/>
                    <a:pt x="4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915785" y="4034790"/>
            <a:ext cx="600710" cy="603250"/>
            <a:chOff x="12694" y="5813"/>
            <a:chExt cx="946" cy="950"/>
          </a:xfrm>
        </p:grpSpPr>
        <p:sp>
          <p:nvSpPr>
            <p:cNvPr id="33" name="Freeform 10"/>
            <p:cNvSpPr/>
            <p:nvPr/>
          </p:nvSpPr>
          <p:spPr>
            <a:xfrm>
              <a:off x="12694" y="5813"/>
              <a:ext cx="946" cy="950"/>
            </a:xfrm>
            <a:custGeom>
              <a:avLst/>
              <a:gdLst>
                <a:gd name="txL" fmla="*/ 0 w 242"/>
                <a:gd name="txT" fmla="*/ 0 h 243"/>
                <a:gd name="txR" fmla="*/ 242 w 242"/>
                <a:gd name="txB" fmla="*/ 243 h 243"/>
              </a:gdLst>
              <a:ahLst/>
              <a:cxnLst>
                <a:cxn ang="0">
                  <a:pos x="216884" y="1777"/>
                </a:cxn>
                <a:cxn ang="0">
                  <a:pos x="430213" y="216788"/>
                </a:cxn>
                <a:cxn ang="0">
                  <a:pos x="213329" y="430023"/>
                </a:cxn>
                <a:cxn ang="0">
                  <a:pos x="0" y="215012"/>
                </a:cxn>
                <a:cxn ang="0">
                  <a:pos x="216884" y="1777"/>
                </a:cxn>
              </a:cxnLst>
              <a:rect l="txL" t="txT" r="txR" b="txB"/>
              <a:pathLst>
                <a:path w="242" h="243">
                  <a:moveTo>
                    <a:pt x="122" y="1"/>
                  </a:moveTo>
                  <a:cubicBezTo>
                    <a:pt x="188" y="1"/>
                    <a:pt x="242" y="56"/>
                    <a:pt x="242" y="122"/>
                  </a:cubicBezTo>
                  <a:cubicBezTo>
                    <a:pt x="241" y="189"/>
                    <a:pt x="187" y="243"/>
                    <a:pt x="120" y="242"/>
                  </a:cubicBezTo>
                  <a:cubicBezTo>
                    <a:pt x="53" y="242"/>
                    <a:pt x="0" y="188"/>
                    <a:pt x="0" y="121"/>
                  </a:cubicBezTo>
                  <a:cubicBezTo>
                    <a:pt x="1" y="54"/>
                    <a:pt x="55" y="0"/>
                    <a:pt x="122" y="1"/>
                  </a:cubicBezTo>
                  <a:close/>
                </a:path>
              </a:pathLst>
            </a:custGeom>
            <a:solidFill>
              <a:srgbClr val="67A78E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12837" y="5978"/>
              <a:ext cx="634" cy="644"/>
            </a:xfrm>
            <a:custGeom>
              <a:avLst/>
              <a:gdLst>
                <a:gd name="T0" fmla="*/ 803 w 901"/>
                <a:gd name="T1" fmla="*/ 514 h 913"/>
                <a:gd name="T2" fmla="*/ 860 w 901"/>
                <a:gd name="T3" fmla="*/ 431 h 913"/>
                <a:gd name="T4" fmla="*/ 484 w 901"/>
                <a:gd name="T5" fmla="*/ 490 h 913"/>
                <a:gd name="T6" fmla="*/ 445 w 901"/>
                <a:gd name="T7" fmla="*/ 441 h 913"/>
                <a:gd name="T8" fmla="*/ 500 w 901"/>
                <a:gd name="T9" fmla="*/ 399 h 913"/>
                <a:gd name="T10" fmla="*/ 476 w 901"/>
                <a:gd name="T11" fmla="*/ 385 h 913"/>
                <a:gd name="T12" fmla="*/ 397 w 901"/>
                <a:gd name="T13" fmla="*/ 462 h 913"/>
                <a:gd name="T14" fmla="*/ 484 w 901"/>
                <a:gd name="T15" fmla="*/ 522 h 913"/>
                <a:gd name="T16" fmla="*/ 585 w 901"/>
                <a:gd name="T17" fmla="*/ 478 h 913"/>
                <a:gd name="T18" fmla="*/ 617 w 901"/>
                <a:gd name="T19" fmla="*/ 375 h 913"/>
                <a:gd name="T20" fmla="*/ 512 w 901"/>
                <a:gd name="T21" fmla="*/ 279 h 913"/>
                <a:gd name="T22" fmla="*/ 370 w 901"/>
                <a:gd name="T23" fmla="*/ 308 h 913"/>
                <a:gd name="T24" fmla="*/ 277 w 901"/>
                <a:gd name="T25" fmla="*/ 470 h 913"/>
                <a:gd name="T26" fmla="*/ 342 w 901"/>
                <a:gd name="T27" fmla="*/ 589 h 913"/>
                <a:gd name="T28" fmla="*/ 492 w 901"/>
                <a:gd name="T29" fmla="*/ 630 h 913"/>
                <a:gd name="T30" fmla="*/ 528 w 901"/>
                <a:gd name="T31" fmla="*/ 686 h 913"/>
                <a:gd name="T32" fmla="*/ 413 w 901"/>
                <a:gd name="T33" fmla="*/ 698 h 913"/>
                <a:gd name="T34" fmla="*/ 212 w 901"/>
                <a:gd name="T35" fmla="*/ 528 h 913"/>
                <a:gd name="T36" fmla="*/ 216 w 901"/>
                <a:gd name="T37" fmla="*/ 377 h 913"/>
                <a:gd name="T38" fmla="*/ 433 w 901"/>
                <a:gd name="T39" fmla="*/ 207 h 913"/>
                <a:gd name="T40" fmla="*/ 567 w 901"/>
                <a:gd name="T41" fmla="*/ 219 h 913"/>
                <a:gd name="T42" fmla="*/ 694 w 901"/>
                <a:gd name="T43" fmla="*/ 381 h 913"/>
                <a:gd name="T44" fmla="*/ 664 w 901"/>
                <a:gd name="T45" fmla="*/ 498 h 913"/>
                <a:gd name="T46" fmla="*/ 490 w 901"/>
                <a:gd name="T47" fmla="*/ 597 h 913"/>
                <a:gd name="T48" fmla="*/ 388 w 901"/>
                <a:gd name="T49" fmla="*/ 573 h 913"/>
                <a:gd name="T50" fmla="*/ 322 w 901"/>
                <a:gd name="T51" fmla="*/ 468 h 913"/>
                <a:gd name="T52" fmla="*/ 362 w 901"/>
                <a:gd name="T53" fmla="*/ 360 h 913"/>
                <a:gd name="T54" fmla="*/ 469 w 901"/>
                <a:gd name="T55" fmla="*/ 310 h 913"/>
                <a:gd name="T56" fmla="*/ 573 w 901"/>
                <a:gd name="T57" fmla="*/ 393 h 913"/>
                <a:gd name="T58" fmla="*/ 534 w 901"/>
                <a:gd name="T59" fmla="*/ 472 h 913"/>
                <a:gd name="T60" fmla="*/ 749 w 901"/>
                <a:gd name="T61" fmla="*/ 354 h 913"/>
                <a:gd name="T62" fmla="*/ 868 w 901"/>
                <a:gd name="T63" fmla="*/ 257 h 913"/>
                <a:gd name="T64" fmla="*/ 712 w 901"/>
                <a:gd name="T65" fmla="*/ 255 h 913"/>
                <a:gd name="T66" fmla="*/ 668 w 901"/>
                <a:gd name="T67" fmla="*/ 209 h 913"/>
                <a:gd name="T68" fmla="*/ 712 w 901"/>
                <a:gd name="T69" fmla="*/ 77 h 913"/>
                <a:gd name="T70" fmla="*/ 573 w 901"/>
                <a:gd name="T71" fmla="*/ 170 h 913"/>
                <a:gd name="T72" fmla="*/ 516 w 901"/>
                <a:gd name="T73" fmla="*/ 122 h 913"/>
                <a:gd name="T74" fmla="*/ 465 w 901"/>
                <a:gd name="T75" fmla="*/ 12 h 913"/>
                <a:gd name="T76" fmla="*/ 419 w 901"/>
                <a:gd name="T77" fmla="*/ 168 h 913"/>
                <a:gd name="T78" fmla="*/ 334 w 901"/>
                <a:gd name="T79" fmla="*/ 126 h 913"/>
                <a:gd name="T80" fmla="*/ 233 w 901"/>
                <a:gd name="T81" fmla="*/ 89 h 913"/>
                <a:gd name="T82" fmla="*/ 279 w 901"/>
                <a:gd name="T83" fmla="*/ 225 h 913"/>
                <a:gd name="T84" fmla="*/ 174 w 901"/>
                <a:gd name="T85" fmla="*/ 227 h 913"/>
                <a:gd name="T86" fmla="*/ 83 w 901"/>
                <a:gd name="T87" fmla="*/ 271 h 913"/>
                <a:gd name="T88" fmla="*/ 166 w 901"/>
                <a:gd name="T89" fmla="*/ 494 h 913"/>
                <a:gd name="T90" fmla="*/ 87 w 901"/>
                <a:gd name="T91" fmla="*/ 403 h 913"/>
                <a:gd name="T92" fmla="*/ 48 w 901"/>
                <a:gd name="T93" fmla="*/ 490 h 913"/>
                <a:gd name="T94" fmla="*/ 225 w 901"/>
                <a:gd name="T95" fmla="*/ 634 h 913"/>
                <a:gd name="T96" fmla="*/ 97 w 901"/>
                <a:gd name="T97" fmla="*/ 609 h 913"/>
                <a:gd name="T98" fmla="*/ 131 w 901"/>
                <a:gd name="T99" fmla="*/ 688 h 913"/>
                <a:gd name="T100" fmla="*/ 324 w 901"/>
                <a:gd name="T101" fmla="*/ 717 h 913"/>
                <a:gd name="T102" fmla="*/ 220 w 901"/>
                <a:gd name="T103" fmla="*/ 785 h 913"/>
                <a:gd name="T104" fmla="*/ 299 w 901"/>
                <a:gd name="T105" fmla="*/ 814 h 913"/>
                <a:gd name="T106" fmla="*/ 447 w 901"/>
                <a:gd name="T107" fmla="*/ 749 h 913"/>
                <a:gd name="T108" fmla="*/ 423 w 901"/>
                <a:gd name="T109" fmla="*/ 875 h 913"/>
                <a:gd name="T110" fmla="*/ 502 w 901"/>
                <a:gd name="T111" fmla="*/ 832 h 913"/>
                <a:gd name="T112" fmla="*/ 573 w 901"/>
                <a:gd name="T113" fmla="*/ 709 h 913"/>
                <a:gd name="T114" fmla="*/ 642 w 901"/>
                <a:gd name="T115" fmla="*/ 826 h 913"/>
                <a:gd name="T116" fmla="*/ 678 w 901"/>
                <a:gd name="T117" fmla="*/ 733 h 913"/>
                <a:gd name="T118" fmla="*/ 670 w 901"/>
                <a:gd name="T119" fmla="*/ 630 h 913"/>
                <a:gd name="T120" fmla="*/ 810 w 901"/>
                <a:gd name="T121" fmla="*/ 684 h 913"/>
                <a:gd name="T122" fmla="*/ 777 w 901"/>
                <a:gd name="T123" fmla="*/ 573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1" h="913">
                  <a:moveTo>
                    <a:pt x="735" y="419"/>
                  </a:moveTo>
                  <a:lnTo>
                    <a:pt x="735" y="419"/>
                  </a:lnTo>
                  <a:lnTo>
                    <a:pt x="737" y="441"/>
                  </a:lnTo>
                  <a:lnTo>
                    <a:pt x="737" y="464"/>
                  </a:lnTo>
                  <a:lnTo>
                    <a:pt x="735" y="488"/>
                  </a:lnTo>
                  <a:lnTo>
                    <a:pt x="733" y="510"/>
                  </a:lnTo>
                  <a:lnTo>
                    <a:pt x="733" y="510"/>
                  </a:lnTo>
                  <a:lnTo>
                    <a:pt x="751" y="514"/>
                  </a:lnTo>
                  <a:lnTo>
                    <a:pt x="765" y="516"/>
                  </a:lnTo>
                  <a:lnTo>
                    <a:pt x="779" y="518"/>
                  </a:lnTo>
                  <a:lnTo>
                    <a:pt x="791" y="516"/>
                  </a:lnTo>
                  <a:lnTo>
                    <a:pt x="803" y="514"/>
                  </a:lnTo>
                  <a:lnTo>
                    <a:pt x="814" y="512"/>
                  </a:lnTo>
                  <a:lnTo>
                    <a:pt x="830" y="504"/>
                  </a:lnTo>
                  <a:lnTo>
                    <a:pt x="846" y="496"/>
                  </a:lnTo>
                  <a:lnTo>
                    <a:pt x="862" y="490"/>
                  </a:lnTo>
                  <a:lnTo>
                    <a:pt x="870" y="488"/>
                  </a:lnTo>
                  <a:lnTo>
                    <a:pt x="878" y="486"/>
                  </a:lnTo>
                  <a:lnTo>
                    <a:pt x="889" y="488"/>
                  </a:lnTo>
                  <a:lnTo>
                    <a:pt x="901" y="490"/>
                  </a:lnTo>
                  <a:lnTo>
                    <a:pt x="901" y="490"/>
                  </a:lnTo>
                  <a:lnTo>
                    <a:pt x="889" y="468"/>
                  </a:lnTo>
                  <a:lnTo>
                    <a:pt x="876" y="447"/>
                  </a:lnTo>
                  <a:lnTo>
                    <a:pt x="860" y="431"/>
                  </a:lnTo>
                  <a:lnTo>
                    <a:pt x="850" y="423"/>
                  </a:lnTo>
                  <a:lnTo>
                    <a:pt x="842" y="419"/>
                  </a:lnTo>
                  <a:lnTo>
                    <a:pt x="832" y="413"/>
                  </a:lnTo>
                  <a:lnTo>
                    <a:pt x="820" y="411"/>
                  </a:lnTo>
                  <a:lnTo>
                    <a:pt x="808" y="409"/>
                  </a:lnTo>
                  <a:lnTo>
                    <a:pt x="795" y="407"/>
                  </a:lnTo>
                  <a:lnTo>
                    <a:pt x="781" y="409"/>
                  </a:lnTo>
                  <a:lnTo>
                    <a:pt x="767" y="411"/>
                  </a:lnTo>
                  <a:lnTo>
                    <a:pt x="751" y="415"/>
                  </a:lnTo>
                  <a:lnTo>
                    <a:pt x="735" y="419"/>
                  </a:lnTo>
                  <a:lnTo>
                    <a:pt x="735" y="419"/>
                  </a:lnTo>
                  <a:close/>
                  <a:moveTo>
                    <a:pt x="484" y="490"/>
                  </a:moveTo>
                  <a:lnTo>
                    <a:pt x="484" y="490"/>
                  </a:lnTo>
                  <a:lnTo>
                    <a:pt x="476" y="490"/>
                  </a:lnTo>
                  <a:lnTo>
                    <a:pt x="467" y="490"/>
                  </a:lnTo>
                  <a:lnTo>
                    <a:pt x="461" y="486"/>
                  </a:lnTo>
                  <a:lnTo>
                    <a:pt x="455" y="482"/>
                  </a:lnTo>
                  <a:lnTo>
                    <a:pt x="451" y="478"/>
                  </a:lnTo>
                  <a:lnTo>
                    <a:pt x="447" y="472"/>
                  </a:lnTo>
                  <a:lnTo>
                    <a:pt x="443" y="464"/>
                  </a:lnTo>
                  <a:lnTo>
                    <a:pt x="443" y="458"/>
                  </a:lnTo>
                  <a:lnTo>
                    <a:pt x="443" y="458"/>
                  </a:lnTo>
                  <a:lnTo>
                    <a:pt x="443" y="449"/>
                  </a:lnTo>
                  <a:lnTo>
                    <a:pt x="445" y="441"/>
                  </a:lnTo>
                  <a:lnTo>
                    <a:pt x="447" y="435"/>
                  </a:lnTo>
                  <a:lnTo>
                    <a:pt x="451" y="429"/>
                  </a:lnTo>
                  <a:lnTo>
                    <a:pt x="457" y="425"/>
                  </a:lnTo>
                  <a:lnTo>
                    <a:pt x="461" y="421"/>
                  </a:lnTo>
                  <a:lnTo>
                    <a:pt x="469" y="417"/>
                  </a:lnTo>
                  <a:lnTo>
                    <a:pt x="478" y="417"/>
                  </a:lnTo>
                  <a:lnTo>
                    <a:pt x="478" y="417"/>
                  </a:lnTo>
                  <a:lnTo>
                    <a:pt x="486" y="413"/>
                  </a:lnTo>
                  <a:lnTo>
                    <a:pt x="494" y="409"/>
                  </a:lnTo>
                  <a:lnTo>
                    <a:pt x="494" y="409"/>
                  </a:lnTo>
                  <a:lnTo>
                    <a:pt x="498" y="403"/>
                  </a:lnTo>
                  <a:lnTo>
                    <a:pt x="500" y="399"/>
                  </a:lnTo>
                  <a:lnTo>
                    <a:pt x="500" y="399"/>
                  </a:lnTo>
                  <a:lnTo>
                    <a:pt x="500" y="399"/>
                  </a:lnTo>
                  <a:lnTo>
                    <a:pt x="498" y="399"/>
                  </a:lnTo>
                  <a:lnTo>
                    <a:pt x="498" y="399"/>
                  </a:lnTo>
                  <a:lnTo>
                    <a:pt x="498" y="393"/>
                  </a:lnTo>
                  <a:lnTo>
                    <a:pt x="494" y="389"/>
                  </a:lnTo>
                  <a:lnTo>
                    <a:pt x="494" y="389"/>
                  </a:lnTo>
                  <a:lnTo>
                    <a:pt x="486" y="385"/>
                  </a:lnTo>
                  <a:lnTo>
                    <a:pt x="476" y="385"/>
                  </a:lnTo>
                  <a:lnTo>
                    <a:pt x="476" y="385"/>
                  </a:lnTo>
                  <a:lnTo>
                    <a:pt x="476" y="385"/>
                  </a:lnTo>
                  <a:lnTo>
                    <a:pt x="476" y="385"/>
                  </a:lnTo>
                  <a:lnTo>
                    <a:pt x="476" y="385"/>
                  </a:lnTo>
                  <a:lnTo>
                    <a:pt x="457" y="387"/>
                  </a:lnTo>
                  <a:lnTo>
                    <a:pt x="441" y="393"/>
                  </a:lnTo>
                  <a:lnTo>
                    <a:pt x="427" y="401"/>
                  </a:lnTo>
                  <a:lnTo>
                    <a:pt x="417" y="411"/>
                  </a:lnTo>
                  <a:lnTo>
                    <a:pt x="417" y="411"/>
                  </a:lnTo>
                  <a:lnTo>
                    <a:pt x="407" y="421"/>
                  </a:lnTo>
                  <a:lnTo>
                    <a:pt x="401" y="433"/>
                  </a:lnTo>
                  <a:lnTo>
                    <a:pt x="397" y="447"/>
                  </a:lnTo>
                  <a:lnTo>
                    <a:pt x="397" y="462"/>
                  </a:lnTo>
                  <a:lnTo>
                    <a:pt x="397" y="462"/>
                  </a:lnTo>
                  <a:lnTo>
                    <a:pt x="397" y="462"/>
                  </a:lnTo>
                  <a:lnTo>
                    <a:pt x="397" y="462"/>
                  </a:lnTo>
                  <a:lnTo>
                    <a:pt x="397" y="462"/>
                  </a:lnTo>
                  <a:lnTo>
                    <a:pt x="399" y="474"/>
                  </a:lnTo>
                  <a:lnTo>
                    <a:pt x="405" y="486"/>
                  </a:lnTo>
                  <a:lnTo>
                    <a:pt x="413" y="498"/>
                  </a:lnTo>
                  <a:lnTo>
                    <a:pt x="423" y="506"/>
                  </a:lnTo>
                  <a:lnTo>
                    <a:pt x="423" y="506"/>
                  </a:lnTo>
                  <a:lnTo>
                    <a:pt x="435" y="514"/>
                  </a:lnTo>
                  <a:lnTo>
                    <a:pt x="449" y="520"/>
                  </a:lnTo>
                  <a:lnTo>
                    <a:pt x="465" y="522"/>
                  </a:lnTo>
                  <a:lnTo>
                    <a:pt x="484" y="522"/>
                  </a:lnTo>
                  <a:lnTo>
                    <a:pt x="484" y="522"/>
                  </a:lnTo>
                  <a:lnTo>
                    <a:pt x="484" y="522"/>
                  </a:lnTo>
                  <a:lnTo>
                    <a:pt x="484" y="522"/>
                  </a:lnTo>
                  <a:lnTo>
                    <a:pt x="484" y="522"/>
                  </a:lnTo>
                  <a:lnTo>
                    <a:pt x="500" y="520"/>
                  </a:lnTo>
                  <a:lnTo>
                    <a:pt x="514" y="518"/>
                  </a:lnTo>
                  <a:lnTo>
                    <a:pt x="528" y="514"/>
                  </a:lnTo>
                  <a:lnTo>
                    <a:pt x="540" y="508"/>
                  </a:lnTo>
                  <a:lnTo>
                    <a:pt x="552" y="502"/>
                  </a:lnTo>
                  <a:lnTo>
                    <a:pt x="565" y="494"/>
                  </a:lnTo>
                  <a:lnTo>
                    <a:pt x="575" y="486"/>
                  </a:lnTo>
                  <a:lnTo>
                    <a:pt x="585" y="478"/>
                  </a:lnTo>
                  <a:lnTo>
                    <a:pt x="585" y="478"/>
                  </a:lnTo>
                  <a:lnTo>
                    <a:pt x="601" y="458"/>
                  </a:lnTo>
                  <a:lnTo>
                    <a:pt x="607" y="447"/>
                  </a:lnTo>
                  <a:lnTo>
                    <a:pt x="611" y="435"/>
                  </a:lnTo>
                  <a:lnTo>
                    <a:pt x="615" y="425"/>
                  </a:lnTo>
                  <a:lnTo>
                    <a:pt x="617" y="413"/>
                  </a:lnTo>
                  <a:lnTo>
                    <a:pt x="619" y="401"/>
                  </a:lnTo>
                  <a:lnTo>
                    <a:pt x="619" y="389"/>
                  </a:lnTo>
                  <a:lnTo>
                    <a:pt x="619" y="389"/>
                  </a:lnTo>
                  <a:lnTo>
                    <a:pt x="619" y="387"/>
                  </a:lnTo>
                  <a:lnTo>
                    <a:pt x="619" y="387"/>
                  </a:lnTo>
                  <a:lnTo>
                    <a:pt x="619" y="387"/>
                  </a:lnTo>
                  <a:lnTo>
                    <a:pt x="617" y="375"/>
                  </a:lnTo>
                  <a:lnTo>
                    <a:pt x="615" y="362"/>
                  </a:lnTo>
                  <a:lnTo>
                    <a:pt x="611" y="352"/>
                  </a:lnTo>
                  <a:lnTo>
                    <a:pt x="605" y="342"/>
                  </a:lnTo>
                  <a:lnTo>
                    <a:pt x="599" y="332"/>
                  </a:lnTo>
                  <a:lnTo>
                    <a:pt x="591" y="322"/>
                  </a:lnTo>
                  <a:lnTo>
                    <a:pt x="573" y="306"/>
                  </a:lnTo>
                  <a:lnTo>
                    <a:pt x="573" y="306"/>
                  </a:lnTo>
                  <a:lnTo>
                    <a:pt x="563" y="300"/>
                  </a:lnTo>
                  <a:lnTo>
                    <a:pt x="550" y="294"/>
                  </a:lnTo>
                  <a:lnTo>
                    <a:pt x="538" y="288"/>
                  </a:lnTo>
                  <a:lnTo>
                    <a:pt x="526" y="283"/>
                  </a:lnTo>
                  <a:lnTo>
                    <a:pt x="512" y="279"/>
                  </a:lnTo>
                  <a:lnTo>
                    <a:pt x="498" y="277"/>
                  </a:lnTo>
                  <a:lnTo>
                    <a:pt x="484" y="277"/>
                  </a:lnTo>
                  <a:lnTo>
                    <a:pt x="469" y="277"/>
                  </a:lnTo>
                  <a:lnTo>
                    <a:pt x="469" y="277"/>
                  </a:lnTo>
                  <a:lnTo>
                    <a:pt x="467" y="277"/>
                  </a:lnTo>
                  <a:lnTo>
                    <a:pt x="467" y="277"/>
                  </a:lnTo>
                  <a:lnTo>
                    <a:pt x="467" y="277"/>
                  </a:lnTo>
                  <a:lnTo>
                    <a:pt x="447" y="279"/>
                  </a:lnTo>
                  <a:lnTo>
                    <a:pt x="427" y="285"/>
                  </a:lnTo>
                  <a:lnTo>
                    <a:pt x="407" y="292"/>
                  </a:lnTo>
                  <a:lnTo>
                    <a:pt x="388" y="298"/>
                  </a:lnTo>
                  <a:lnTo>
                    <a:pt x="370" y="308"/>
                  </a:lnTo>
                  <a:lnTo>
                    <a:pt x="354" y="318"/>
                  </a:lnTo>
                  <a:lnTo>
                    <a:pt x="340" y="330"/>
                  </a:lnTo>
                  <a:lnTo>
                    <a:pt x="326" y="342"/>
                  </a:lnTo>
                  <a:lnTo>
                    <a:pt x="326" y="342"/>
                  </a:lnTo>
                  <a:lnTo>
                    <a:pt x="314" y="356"/>
                  </a:lnTo>
                  <a:lnTo>
                    <a:pt x="303" y="371"/>
                  </a:lnTo>
                  <a:lnTo>
                    <a:pt x="293" y="387"/>
                  </a:lnTo>
                  <a:lnTo>
                    <a:pt x="287" y="401"/>
                  </a:lnTo>
                  <a:lnTo>
                    <a:pt x="281" y="419"/>
                  </a:lnTo>
                  <a:lnTo>
                    <a:pt x="277" y="435"/>
                  </a:lnTo>
                  <a:lnTo>
                    <a:pt x="275" y="454"/>
                  </a:lnTo>
                  <a:lnTo>
                    <a:pt x="277" y="470"/>
                  </a:lnTo>
                  <a:lnTo>
                    <a:pt x="277" y="470"/>
                  </a:lnTo>
                  <a:lnTo>
                    <a:pt x="277" y="472"/>
                  </a:lnTo>
                  <a:lnTo>
                    <a:pt x="277" y="472"/>
                  </a:lnTo>
                  <a:lnTo>
                    <a:pt x="277" y="472"/>
                  </a:lnTo>
                  <a:lnTo>
                    <a:pt x="279" y="490"/>
                  </a:lnTo>
                  <a:lnTo>
                    <a:pt x="283" y="506"/>
                  </a:lnTo>
                  <a:lnTo>
                    <a:pt x="289" y="522"/>
                  </a:lnTo>
                  <a:lnTo>
                    <a:pt x="297" y="537"/>
                  </a:lnTo>
                  <a:lnTo>
                    <a:pt x="305" y="553"/>
                  </a:lnTo>
                  <a:lnTo>
                    <a:pt x="318" y="565"/>
                  </a:lnTo>
                  <a:lnTo>
                    <a:pt x="330" y="577"/>
                  </a:lnTo>
                  <a:lnTo>
                    <a:pt x="342" y="589"/>
                  </a:lnTo>
                  <a:lnTo>
                    <a:pt x="342" y="589"/>
                  </a:lnTo>
                  <a:lnTo>
                    <a:pt x="358" y="599"/>
                  </a:lnTo>
                  <a:lnTo>
                    <a:pt x="374" y="607"/>
                  </a:lnTo>
                  <a:lnTo>
                    <a:pt x="391" y="615"/>
                  </a:lnTo>
                  <a:lnTo>
                    <a:pt x="409" y="622"/>
                  </a:lnTo>
                  <a:lnTo>
                    <a:pt x="429" y="626"/>
                  </a:lnTo>
                  <a:lnTo>
                    <a:pt x="447" y="630"/>
                  </a:lnTo>
                  <a:lnTo>
                    <a:pt x="467" y="630"/>
                  </a:lnTo>
                  <a:lnTo>
                    <a:pt x="490" y="630"/>
                  </a:lnTo>
                  <a:lnTo>
                    <a:pt x="490" y="630"/>
                  </a:lnTo>
                  <a:lnTo>
                    <a:pt x="492" y="630"/>
                  </a:lnTo>
                  <a:lnTo>
                    <a:pt x="492" y="630"/>
                  </a:lnTo>
                  <a:lnTo>
                    <a:pt x="500" y="630"/>
                  </a:lnTo>
                  <a:lnTo>
                    <a:pt x="506" y="632"/>
                  </a:lnTo>
                  <a:lnTo>
                    <a:pt x="514" y="634"/>
                  </a:lnTo>
                  <a:lnTo>
                    <a:pt x="520" y="638"/>
                  </a:lnTo>
                  <a:lnTo>
                    <a:pt x="524" y="644"/>
                  </a:lnTo>
                  <a:lnTo>
                    <a:pt x="528" y="650"/>
                  </a:lnTo>
                  <a:lnTo>
                    <a:pt x="530" y="656"/>
                  </a:lnTo>
                  <a:lnTo>
                    <a:pt x="532" y="664"/>
                  </a:lnTo>
                  <a:lnTo>
                    <a:pt x="532" y="664"/>
                  </a:lnTo>
                  <a:lnTo>
                    <a:pt x="532" y="672"/>
                  </a:lnTo>
                  <a:lnTo>
                    <a:pt x="530" y="678"/>
                  </a:lnTo>
                  <a:lnTo>
                    <a:pt x="528" y="686"/>
                  </a:lnTo>
                  <a:lnTo>
                    <a:pt x="522" y="690"/>
                  </a:lnTo>
                  <a:lnTo>
                    <a:pt x="518" y="696"/>
                  </a:lnTo>
                  <a:lnTo>
                    <a:pt x="512" y="700"/>
                  </a:lnTo>
                  <a:lnTo>
                    <a:pt x="506" y="702"/>
                  </a:lnTo>
                  <a:lnTo>
                    <a:pt x="498" y="705"/>
                  </a:lnTo>
                  <a:lnTo>
                    <a:pt x="494" y="705"/>
                  </a:lnTo>
                  <a:lnTo>
                    <a:pt x="494" y="705"/>
                  </a:lnTo>
                  <a:lnTo>
                    <a:pt x="494" y="705"/>
                  </a:lnTo>
                  <a:lnTo>
                    <a:pt x="494" y="705"/>
                  </a:lnTo>
                  <a:lnTo>
                    <a:pt x="467" y="705"/>
                  </a:lnTo>
                  <a:lnTo>
                    <a:pt x="439" y="702"/>
                  </a:lnTo>
                  <a:lnTo>
                    <a:pt x="413" y="698"/>
                  </a:lnTo>
                  <a:lnTo>
                    <a:pt x="388" y="692"/>
                  </a:lnTo>
                  <a:lnTo>
                    <a:pt x="364" y="684"/>
                  </a:lnTo>
                  <a:lnTo>
                    <a:pt x="340" y="674"/>
                  </a:lnTo>
                  <a:lnTo>
                    <a:pt x="318" y="662"/>
                  </a:lnTo>
                  <a:lnTo>
                    <a:pt x="297" y="648"/>
                  </a:lnTo>
                  <a:lnTo>
                    <a:pt x="297" y="648"/>
                  </a:lnTo>
                  <a:lnTo>
                    <a:pt x="279" y="632"/>
                  </a:lnTo>
                  <a:lnTo>
                    <a:pt x="261" y="613"/>
                  </a:lnTo>
                  <a:lnTo>
                    <a:pt x="245" y="595"/>
                  </a:lnTo>
                  <a:lnTo>
                    <a:pt x="233" y="573"/>
                  </a:lnTo>
                  <a:lnTo>
                    <a:pt x="220" y="553"/>
                  </a:lnTo>
                  <a:lnTo>
                    <a:pt x="212" y="528"/>
                  </a:lnTo>
                  <a:lnTo>
                    <a:pt x="206" y="504"/>
                  </a:lnTo>
                  <a:lnTo>
                    <a:pt x="202" y="478"/>
                  </a:lnTo>
                  <a:lnTo>
                    <a:pt x="202" y="478"/>
                  </a:lnTo>
                  <a:lnTo>
                    <a:pt x="202" y="478"/>
                  </a:lnTo>
                  <a:lnTo>
                    <a:pt x="202" y="476"/>
                  </a:lnTo>
                  <a:lnTo>
                    <a:pt x="202" y="476"/>
                  </a:lnTo>
                  <a:lnTo>
                    <a:pt x="202" y="476"/>
                  </a:lnTo>
                  <a:lnTo>
                    <a:pt x="202" y="476"/>
                  </a:lnTo>
                  <a:lnTo>
                    <a:pt x="202" y="449"/>
                  </a:lnTo>
                  <a:lnTo>
                    <a:pt x="204" y="425"/>
                  </a:lnTo>
                  <a:lnTo>
                    <a:pt x="208" y="401"/>
                  </a:lnTo>
                  <a:lnTo>
                    <a:pt x="216" y="377"/>
                  </a:lnTo>
                  <a:lnTo>
                    <a:pt x="227" y="352"/>
                  </a:lnTo>
                  <a:lnTo>
                    <a:pt x="241" y="332"/>
                  </a:lnTo>
                  <a:lnTo>
                    <a:pt x="255" y="310"/>
                  </a:lnTo>
                  <a:lnTo>
                    <a:pt x="271" y="292"/>
                  </a:lnTo>
                  <a:lnTo>
                    <a:pt x="271" y="292"/>
                  </a:lnTo>
                  <a:lnTo>
                    <a:pt x="291" y="273"/>
                  </a:lnTo>
                  <a:lnTo>
                    <a:pt x="312" y="257"/>
                  </a:lnTo>
                  <a:lnTo>
                    <a:pt x="332" y="243"/>
                  </a:lnTo>
                  <a:lnTo>
                    <a:pt x="356" y="231"/>
                  </a:lnTo>
                  <a:lnTo>
                    <a:pt x="380" y="221"/>
                  </a:lnTo>
                  <a:lnTo>
                    <a:pt x="407" y="213"/>
                  </a:lnTo>
                  <a:lnTo>
                    <a:pt x="433" y="207"/>
                  </a:lnTo>
                  <a:lnTo>
                    <a:pt x="461" y="203"/>
                  </a:lnTo>
                  <a:lnTo>
                    <a:pt x="461" y="203"/>
                  </a:lnTo>
                  <a:lnTo>
                    <a:pt x="461" y="203"/>
                  </a:lnTo>
                  <a:lnTo>
                    <a:pt x="463" y="203"/>
                  </a:lnTo>
                  <a:lnTo>
                    <a:pt x="463" y="203"/>
                  </a:lnTo>
                  <a:lnTo>
                    <a:pt x="463" y="203"/>
                  </a:lnTo>
                  <a:lnTo>
                    <a:pt x="463" y="203"/>
                  </a:lnTo>
                  <a:lnTo>
                    <a:pt x="486" y="203"/>
                  </a:lnTo>
                  <a:lnTo>
                    <a:pt x="506" y="205"/>
                  </a:lnTo>
                  <a:lnTo>
                    <a:pt x="528" y="207"/>
                  </a:lnTo>
                  <a:lnTo>
                    <a:pt x="548" y="213"/>
                  </a:lnTo>
                  <a:lnTo>
                    <a:pt x="567" y="219"/>
                  </a:lnTo>
                  <a:lnTo>
                    <a:pt x="585" y="227"/>
                  </a:lnTo>
                  <a:lnTo>
                    <a:pt x="601" y="237"/>
                  </a:lnTo>
                  <a:lnTo>
                    <a:pt x="617" y="247"/>
                  </a:lnTo>
                  <a:lnTo>
                    <a:pt x="617" y="247"/>
                  </a:lnTo>
                  <a:lnTo>
                    <a:pt x="633" y="259"/>
                  </a:lnTo>
                  <a:lnTo>
                    <a:pt x="648" y="273"/>
                  </a:lnTo>
                  <a:lnTo>
                    <a:pt x="660" y="290"/>
                  </a:lnTo>
                  <a:lnTo>
                    <a:pt x="670" y="306"/>
                  </a:lnTo>
                  <a:lnTo>
                    <a:pt x="678" y="324"/>
                  </a:lnTo>
                  <a:lnTo>
                    <a:pt x="686" y="342"/>
                  </a:lnTo>
                  <a:lnTo>
                    <a:pt x="690" y="360"/>
                  </a:lnTo>
                  <a:lnTo>
                    <a:pt x="694" y="381"/>
                  </a:lnTo>
                  <a:lnTo>
                    <a:pt x="694" y="381"/>
                  </a:lnTo>
                  <a:lnTo>
                    <a:pt x="694" y="381"/>
                  </a:lnTo>
                  <a:lnTo>
                    <a:pt x="694" y="383"/>
                  </a:lnTo>
                  <a:lnTo>
                    <a:pt x="694" y="383"/>
                  </a:lnTo>
                  <a:lnTo>
                    <a:pt x="694" y="383"/>
                  </a:lnTo>
                  <a:lnTo>
                    <a:pt x="694" y="383"/>
                  </a:lnTo>
                  <a:lnTo>
                    <a:pt x="694" y="403"/>
                  </a:lnTo>
                  <a:lnTo>
                    <a:pt x="692" y="423"/>
                  </a:lnTo>
                  <a:lnTo>
                    <a:pt x="688" y="443"/>
                  </a:lnTo>
                  <a:lnTo>
                    <a:pt x="682" y="462"/>
                  </a:lnTo>
                  <a:lnTo>
                    <a:pt x="674" y="480"/>
                  </a:lnTo>
                  <a:lnTo>
                    <a:pt x="664" y="498"/>
                  </a:lnTo>
                  <a:lnTo>
                    <a:pt x="652" y="514"/>
                  </a:lnTo>
                  <a:lnTo>
                    <a:pt x="637" y="528"/>
                  </a:lnTo>
                  <a:lnTo>
                    <a:pt x="637" y="528"/>
                  </a:lnTo>
                  <a:lnTo>
                    <a:pt x="623" y="543"/>
                  </a:lnTo>
                  <a:lnTo>
                    <a:pt x="607" y="555"/>
                  </a:lnTo>
                  <a:lnTo>
                    <a:pt x="591" y="565"/>
                  </a:lnTo>
                  <a:lnTo>
                    <a:pt x="573" y="575"/>
                  </a:lnTo>
                  <a:lnTo>
                    <a:pt x="552" y="583"/>
                  </a:lnTo>
                  <a:lnTo>
                    <a:pt x="532" y="589"/>
                  </a:lnTo>
                  <a:lnTo>
                    <a:pt x="512" y="595"/>
                  </a:lnTo>
                  <a:lnTo>
                    <a:pt x="490" y="597"/>
                  </a:lnTo>
                  <a:lnTo>
                    <a:pt x="490" y="597"/>
                  </a:lnTo>
                  <a:lnTo>
                    <a:pt x="490" y="597"/>
                  </a:lnTo>
                  <a:lnTo>
                    <a:pt x="488" y="597"/>
                  </a:lnTo>
                  <a:lnTo>
                    <a:pt x="488" y="597"/>
                  </a:lnTo>
                  <a:lnTo>
                    <a:pt x="488" y="597"/>
                  </a:lnTo>
                  <a:lnTo>
                    <a:pt x="488" y="597"/>
                  </a:lnTo>
                  <a:lnTo>
                    <a:pt x="474" y="597"/>
                  </a:lnTo>
                  <a:lnTo>
                    <a:pt x="457" y="597"/>
                  </a:lnTo>
                  <a:lnTo>
                    <a:pt x="443" y="595"/>
                  </a:lnTo>
                  <a:lnTo>
                    <a:pt x="429" y="591"/>
                  </a:lnTo>
                  <a:lnTo>
                    <a:pt x="415" y="587"/>
                  </a:lnTo>
                  <a:lnTo>
                    <a:pt x="401" y="581"/>
                  </a:lnTo>
                  <a:lnTo>
                    <a:pt x="388" y="573"/>
                  </a:lnTo>
                  <a:lnTo>
                    <a:pt x="378" y="565"/>
                  </a:lnTo>
                  <a:lnTo>
                    <a:pt x="378" y="565"/>
                  </a:lnTo>
                  <a:lnTo>
                    <a:pt x="366" y="557"/>
                  </a:lnTo>
                  <a:lnTo>
                    <a:pt x="356" y="547"/>
                  </a:lnTo>
                  <a:lnTo>
                    <a:pt x="348" y="534"/>
                  </a:lnTo>
                  <a:lnTo>
                    <a:pt x="340" y="522"/>
                  </a:lnTo>
                  <a:lnTo>
                    <a:pt x="334" y="510"/>
                  </a:lnTo>
                  <a:lnTo>
                    <a:pt x="328" y="496"/>
                  </a:lnTo>
                  <a:lnTo>
                    <a:pt x="324" y="482"/>
                  </a:lnTo>
                  <a:lnTo>
                    <a:pt x="322" y="468"/>
                  </a:lnTo>
                  <a:lnTo>
                    <a:pt x="322" y="468"/>
                  </a:lnTo>
                  <a:lnTo>
                    <a:pt x="322" y="468"/>
                  </a:lnTo>
                  <a:lnTo>
                    <a:pt x="322" y="466"/>
                  </a:lnTo>
                  <a:lnTo>
                    <a:pt x="322" y="466"/>
                  </a:lnTo>
                  <a:lnTo>
                    <a:pt x="322" y="466"/>
                  </a:lnTo>
                  <a:lnTo>
                    <a:pt x="322" y="466"/>
                  </a:lnTo>
                  <a:lnTo>
                    <a:pt x="322" y="451"/>
                  </a:lnTo>
                  <a:lnTo>
                    <a:pt x="324" y="437"/>
                  </a:lnTo>
                  <a:lnTo>
                    <a:pt x="326" y="421"/>
                  </a:lnTo>
                  <a:lnTo>
                    <a:pt x="332" y="409"/>
                  </a:lnTo>
                  <a:lnTo>
                    <a:pt x="336" y="395"/>
                  </a:lnTo>
                  <a:lnTo>
                    <a:pt x="344" y="383"/>
                  </a:lnTo>
                  <a:lnTo>
                    <a:pt x="352" y="371"/>
                  </a:lnTo>
                  <a:lnTo>
                    <a:pt x="362" y="360"/>
                  </a:lnTo>
                  <a:lnTo>
                    <a:pt x="362" y="360"/>
                  </a:lnTo>
                  <a:lnTo>
                    <a:pt x="372" y="350"/>
                  </a:lnTo>
                  <a:lnTo>
                    <a:pt x="384" y="340"/>
                  </a:lnTo>
                  <a:lnTo>
                    <a:pt x="397" y="332"/>
                  </a:lnTo>
                  <a:lnTo>
                    <a:pt x="409" y="326"/>
                  </a:lnTo>
                  <a:lnTo>
                    <a:pt x="423" y="320"/>
                  </a:lnTo>
                  <a:lnTo>
                    <a:pt x="439" y="316"/>
                  </a:lnTo>
                  <a:lnTo>
                    <a:pt x="453" y="312"/>
                  </a:lnTo>
                  <a:lnTo>
                    <a:pt x="469" y="310"/>
                  </a:lnTo>
                  <a:lnTo>
                    <a:pt x="469" y="310"/>
                  </a:lnTo>
                  <a:lnTo>
                    <a:pt x="469" y="310"/>
                  </a:lnTo>
                  <a:lnTo>
                    <a:pt x="469" y="310"/>
                  </a:lnTo>
                  <a:lnTo>
                    <a:pt x="469" y="310"/>
                  </a:lnTo>
                  <a:lnTo>
                    <a:pt x="469" y="310"/>
                  </a:lnTo>
                  <a:lnTo>
                    <a:pt x="469" y="310"/>
                  </a:lnTo>
                  <a:lnTo>
                    <a:pt x="490" y="310"/>
                  </a:lnTo>
                  <a:lnTo>
                    <a:pt x="506" y="314"/>
                  </a:lnTo>
                  <a:lnTo>
                    <a:pt x="524" y="320"/>
                  </a:lnTo>
                  <a:lnTo>
                    <a:pt x="538" y="330"/>
                  </a:lnTo>
                  <a:lnTo>
                    <a:pt x="538" y="330"/>
                  </a:lnTo>
                  <a:lnTo>
                    <a:pt x="552" y="342"/>
                  </a:lnTo>
                  <a:lnTo>
                    <a:pt x="563" y="356"/>
                  </a:lnTo>
                  <a:lnTo>
                    <a:pt x="569" y="373"/>
                  </a:lnTo>
                  <a:lnTo>
                    <a:pt x="573" y="393"/>
                  </a:lnTo>
                  <a:lnTo>
                    <a:pt x="573" y="393"/>
                  </a:lnTo>
                  <a:lnTo>
                    <a:pt x="573" y="393"/>
                  </a:lnTo>
                  <a:lnTo>
                    <a:pt x="573" y="393"/>
                  </a:lnTo>
                  <a:lnTo>
                    <a:pt x="573" y="393"/>
                  </a:lnTo>
                  <a:lnTo>
                    <a:pt x="573" y="393"/>
                  </a:lnTo>
                  <a:lnTo>
                    <a:pt x="573" y="393"/>
                  </a:lnTo>
                  <a:lnTo>
                    <a:pt x="573" y="411"/>
                  </a:lnTo>
                  <a:lnTo>
                    <a:pt x="567" y="429"/>
                  </a:lnTo>
                  <a:lnTo>
                    <a:pt x="559" y="445"/>
                  </a:lnTo>
                  <a:lnTo>
                    <a:pt x="548" y="460"/>
                  </a:lnTo>
                  <a:lnTo>
                    <a:pt x="548" y="460"/>
                  </a:lnTo>
                  <a:lnTo>
                    <a:pt x="534" y="472"/>
                  </a:lnTo>
                  <a:lnTo>
                    <a:pt x="518" y="482"/>
                  </a:lnTo>
                  <a:lnTo>
                    <a:pt x="502" y="488"/>
                  </a:lnTo>
                  <a:lnTo>
                    <a:pt x="484" y="490"/>
                  </a:lnTo>
                  <a:lnTo>
                    <a:pt x="484" y="490"/>
                  </a:lnTo>
                  <a:close/>
                  <a:moveTo>
                    <a:pt x="688" y="279"/>
                  </a:moveTo>
                  <a:lnTo>
                    <a:pt x="688" y="279"/>
                  </a:lnTo>
                  <a:lnTo>
                    <a:pt x="700" y="298"/>
                  </a:lnTo>
                  <a:lnTo>
                    <a:pt x="712" y="318"/>
                  </a:lnTo>
                  <a:lnTo>
                    <a:pt x="723" y="338"/>
                  </a:lnTo>
                  <a:lnTo>
                    <a:pt x="731" y="358"/>
                  </a:lnTo>
                  <a:lnTo>
                    <a:pt x="731" y="358"/>
                  </a:lnTo>
                  <a:lnTo>
                    <a:pt x="749" y="354"/>
                  </a:lnTo>
                  <a:lnTo>
                    <a:pt x="765" y="348"/>
                  </a:lnTo>
                  <a:lnTo>
                    <a:pt x="777" y="342"/>
                  </a:lnTo>
                  <a:lnTo>
                    <a:pt x="787" y="334"/>
                  </a:lnTo>
                  <a:lnTo>
                    <a:pt x="795" y="328"/>
                  </a:lnTo>
                  <a:lnTo>
                    <a:pt x="803" y="320"/>
                  </a:lnTo>
                  <a:lnTo>
                    <a:pt x="814" y="304"/>
                  </a:lnTo>
                  <a:lnTo>
                    <a:pt x="824" y="290"/>
                  </a:lnTo>
                  <a:lnTo>
                    <a:pt x="834" y="277"/>
                  </a:lnTo>
                  <a:lnTo>
                    <a:pt x="840" y="271"/>
                  </a:lnTo>
                  <a:lnTo>
                    <a:pt x="846" y="265"/>
                  </a:lnTo>
                  <a:lnTo>
                    <a:pt x="856" y="261"/>
                  </a:lnTo>
                  <a:lnTo>
                    <a:pt x="868" y="257"/>
                  </a:lnTo>
                  <a:lnTo>
                    <a:pt x="868" y="257"/>
                  </a:lnTo>
                  <a:lnTo>
                    <a:pt x="846" y="243"/>
                  </a:lnTo>
                  <a:lnTo>
                    <a:pt x="824" y="233"/>
                  </a:lnTo>
                  <a:lnTo>
                    <a:pt x="801" y="227"/>
                  </a:lnTo>
                  <a:lnTo>
                    <a:pt x="791" y="225"/>
                  </a:lnTo>
                  <a:lnTo>
                    <a:pt x="781" y="225"/>
                  </a:lnTo>
                  <a:lnTo>
                    <a:pt x="769" y="227"/>
                  </a:lnTo>
                  <a:lnTo>
                    <a:pt x="757" y="229"/>
                  </a:lnTo>
                  <a:lnTo>
                    <a:pt x="747" y="233"/>
                  </a:lnTo>
                  <a:lnTo>
                    <a:pt x="735" y="239"/>
                  </a:lnTo>
                  <a:lnTo>
                    <a:pt x="723" y="247"/>
                  </a:lnTo>
                  <a:lnTo>
                    <a:pt x="712" y="255"/>
                  </a:lnTo>
                  <a:lnTo>
                    <a:pt x="700" y="267"/>
                  </a:lnTo>
                  <a:lnTo>
                    <a:pt x="688" y="279"/>
                  </a:lnTo>
                  <a:lnTo>
                    <a:pt x="688" y="279"/>
                  </a:lnTo>
                  <a:close/>
                  <a:moveTo>
                    <a:pt x="569" y="188"/>
                  </a:moveTo>
                  <a:lnTo>
                    <a:pt x="569" y="188"/>
                  </a:lnTo>
                  <a:lnTo>
                    <a:pt x="589" y="196"/>
                  </a:lnTo>
                  <a:lnTo>
                    <a:pt x="607" y="209"/>
                  </a:lnTo>
                  <a:lnTo>
                    <a:pt x="627" y="221"/>
                  </a:lnTo>
                  <a:lnTo>
                    <a:pt x="646" y="235"/>
                  </a:lnTo>
                  <a:lnTo>
                    <a:pt x="646" y="235"/>
                  </a:lnTo>
                  <a:lnTo>
                    <a:pt x="658" y="221"/>
                  </a:lnTo>
                  <a:lnTo>
                    <a:pt x="668" y="209"/>
                  </a:lnTo>
                  <a:lnTo>
                    <a:pt x="676" y="196"/>
                  </a:lnTo>
                  <a:lnTo>
                    <a:pt x="682" y="186"/>
                  </a:lnTo>
                  <a:lnTo>
                    <a:pt x="686" y="174"/>
                  </a:lnTo>
                  <a:lnTo>
                    <a:pt x="688" y="164"/>
                  </a:lnTo>
                  <a:lnTo>
                    <a:pt x="690" y="146"/>
                  </a:lnTo>
                  <a:lnTo>
                    <a:pt x="690" y="130"/>
                  </a:lnTo>
                  <a:lnTo>
                    <a:pt x="692" y="111"/>
                  </a:lnTo>
                  <a:lnTo>
                    <a:pt x="694" y="103"/>
                  </a:lnTo>
                  <a:lnTo>
                    <a:pt x="698" y="95"/>
                  </a:lnTo>
                  <a:lnTo>
                    <a:pt x="704" y="87"/>
                  </a:lnTo>
                  <a:lnTo>
                    <a:pt x="712" y="77"/>
                  </a:lnTo>
                  <a:lnTo>
                    <a:pt x="712" y="77"/>
                  </a:lnTo>
                  <a:lnTo>
                    <a:pt x="686" y="77"/>
                  </a:lnTo>
                  <a:lnTo>
                    <a:pt x="664" y="79"/>
                  </a:lnTo>
                  <a:lnTo>
                    <a:pt x="642" y="85"/>
                  </a:lnTo>
                  <a:lnTo>
                    <a:pt x="631" y="89"/>
                  </a:lnTo>
                  <a:lnTo>
                    <a:pt x="621" y="93"/>
                  </a:lnTo>
                  <a:lnTo>
                    <a:pt x="611" y="101"/>
                  </a:lnTo>
                  <a:lnTo>
                    <a:pt x="603" y="107"/>
                  </a:lnTo>
                  <a:lnTo>
                    <a:pt x="595" y="117"/>
                  </a:lnTo>
                  <a:lnTo>
                    <a:pt x="589" y="128"/>
                  </a:lnTo>
                  <a:lnTo>
                    <a:pt x="583" y="140"/>
                  </a:lnTo>
                  <a:lnTo>
                    <a:pt x="577" y="154"/>
                  </a:lnTo>
                  <a:lnTo>
                    <a:pt x="573" y="170"/>
                  </a:lnTo>
                  <a:lnTo>
                    <a:pt x="569" y="188"/>
                  </a:lnTo>
                  <a:lnTo>
                    <a:pt x="569" y="188"/>
                  </a:lnTo>
                  <a:close/>
                  <a:moveTo>
                    <a:pt x="419" y="168"/>
                  </a:moveTo>
                  <a:lnTo>
                    <a:pt x="419" y="168"/>
                  </a:lnTo>
                  <a:lnTo>
                    <a:pt x="441" y="166"/>
                  </a:lnTo>
                  <a:lnTo>
                    <a:pt x="463" y="166"/>
                  </a:lnTo>
                  <a:lnTo>
                    <a:pt x="486" y="166"/>
                  </a:lnTo>
                  <a:lnTo>
                    <a:pt x="508" y="170"/>
                  </a:lnTo>
                  <a:lnTo>
                    <a:pt x="508" y="170"/>
                  </a:lnTo>
                  <a:lnTo>
                    <a:pt x="512" y="152"/>
                  </a:lnTo>
                  <a:lnTo>
                    <a:pt x="516" y="136"/>
                  </a:lnTo>
                  <a:lnTo>
                    <a:pt x="516" y="122"/>
                  </a:lnTo>
                  <a:lnTo>
                    <a:pt x="516" y="109"/>
                  </a:lnTo>
                  <a:lnTo>
                    <a:pt x="514" y="97"/>
                  </a:lnTo>
                  <a:lnTo>
                    <a:pt x="510" y="87"/>
                  </a:lnTo>
                  <a:lnTo>
                    <a:pt x="502" y="71"/>
                  </a:lnTo>
                  <a:lnTo>
                    <a:pt x="494" y="55"/>
                  </a:lnTo>
                  <a:lnTo>
                    <a:pt x="488" y="41"/>
                  </a:lnTo>
                  <a:lnTo>
                    <a:pt x="486" y="30"/>
                  </a:lnTo>
                  <a:lnTo>
                    <a:pt x="486" y="22"/>
                  </a:lnTo>
                  <a:lnTo>
                    <a:pt x="486" y="12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465" y="12"/>
                  </a:lnTo>
                  <a:lnTo>
                    <a:pt x="445" y="26"/>
                  </a:lnTo>
                  <a:lnTo>
                    <a:pt x="429" y="41"/>
                  </a:lnTo>
                  <a:lnTo>
                    <a:pt x="423" y="51"/>
                  </a:lnTo>
                  <a:lnTo>
                    <a:pt x="417" y="61"/>
                  </a:lnTo>
                  <a:lnTo>
                    <a:pt x="413" y="71"/>
                  </a:lnTo>
                  <a:lnTo>
                    <a:pt x="409" y="81"/>
                  </a:lnTo>
                  <a:lnTo>
                    <a:pt x="407" y="93"/>
                  </a:lnTo>
                  <a:lnTo>
                    <a:pt x="407" y="105"/>
                  </a:lnTo>
                  <a:lnTo>
                    <a:pt x="407" y="120"/>
                  </a:lnTo>
                  <a:lnTo>
                    <a:pt x="409" y="134"/>
                  </a:lnTo>
                  <a:lnTo>
                    <a:pt x="413" y="150"/>
                  </a:lnTo>
                  <a:lnTo>
                    <a:pt x="419" y="168"/>
                  </a:lnTo>
                  <a:lnTo>
                    <a:pt x="419" y="168"/>
                  </a:lnTo>
                  <a:close/>
                  <a:moveTo>
                    <a:pt x="279" y="225"/>
                  </a:moveTo>
                  <a:lnTo>
                    <a:pt x="279" y="225"/>
                  </a:lnTo>
                  <a:lnTo>
                    <a:pt x="297" y="213"/>
                  </a:lnTo>
                  <a:lnTo>
                    <a:pt x="316" y="200"/>
                  </a:lnTo>
                  <a:lnTo>
                    <a:pt x="336" y="190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52" y="164"/>
                  </a:lnTo>
                  <a:lnTo>
                    <a:pt x="346" y="148"/>
                  </a:lnTo>
                  <a:lnTo>
                    <a:pt x="340" y="136"/>
                  </a:lnTo>
                  <a:lnTo>
                    <a:pt x="334" y="126"/>
                  </a:lnTo>
                  <a:lnTo>
                    <a:pt x="326" y="117"/>
                  </a:lnTo>
                  <a:lnTo>
                    <a:pt x="318" y="109"/>
                  </a:lnTo>
                  <a:lnTo>
                    <a:pt x="303" y="99"/>
                  </a:lnTo>
                  <a:lnTo>
                    <a:pt x="289" y="89"/>
                  </a:lnTo>
                  <a:lnTo>
                    <a:pt x="275" y="79"/>
                  </a:lnTo>
                  <a:lnTo>
                    <a:pt x="269" y="73"/>
                  </a:lnTo>
                  <a:lnTo>
                    <a:pt x="263" y="65"/>
                  </a:lnTo>
                  <a:lnTo>
                    <a:pt x="259" y="57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43" y="67"/>
                  </a:lnTo>
                  <a:lnTo>
                    <a:pt x="233" y="89"/>
                  </a:lnTo>
                  <a:lnTo>
                    <a:pt x="225" y="109"/>
                  </a:lnTo>
                  <a:lnTo>
                    <a:pt x="225" y="122"/>
                  </a:lnTo>
                  <a:lnTo>
                    <a:pt x="225" y="132"/>
                  </a:lnTo>
                  <a:lnTo>
                    <a:pt x="225" y="144"/>
                  </a:lnTo>
                  <a:lnTo>
                    <a:pt x="227" y="154"/>
                  </a:lnTo>
                  <a:lnTo>
                    <a:pt x="231" y="166"/>
                  </a:lnTo>
                  <a:lnTo>
                    <a:pt x="237" y="178"/>
                  </a:lnTo>
                  <a:lnTo>
                    <a:pt x="245" y="190"/>
                  </a:lnTo>
                  <a:lnTo>
                    <a:pt x="255" y="200"/>
                  </a:lnTo>
                  <a:lnTo>
                    <a:pt x="265" y="213"/>
                  </a:lnTo>
                  <a:lnTo>
                    <a:pt x="279" y="225"/>
                  </a:lnTo>
                  <a:lnTo>
                    <a:pt x="279" y="225"/>
                  </a:lnTo>
                  <a:close/>
                  <a:moveTo>
                    <a:pt x="186" y="344"/>
                  </a:moveTo>
                  <a:lnTo>
                    <a:pt x="186" y="344"/>
                  </a:lnTo>
                  <a:lnTo>
                    <a:pt x="196" y="324"/>
                  </a:lnTo>
                  <a:lnTo>
                    <a:pt x="206" y="304"/>
                  </a:lnTo>
                  <a:lnTo>
                    <a:pt x="218" y="285"/>
                  </a:lnTo>
                  <a:lnTo>
                    <a:pt x="233" y="267"/>
                  </a:lnTo>
                  <a:lnTo>
                    <a:pt x="233" y="267"/>
                  </a:lnTo>
                  <a:lnTo>
                    <a:pt x="218" y="255"/>
                  </a:lnTo>
                  <a:lnTo>
                    <a:pt x="206" y="245"/>
                  </a:lnTo>
                  <a:lnTo>
                    <a:pt x="194" y="237"/>
                  </a:lnTo>
                  <a:lnTo>
                    <a:pt x="184" y="231"/>
                  </a:lnTo>
                  <a:lnTo>
                    <a:pt x="174" y="227"/>
                  </a:lnTo>
                  <a:lnTo>
                    <a:pt x="164" y="225"/>
                  </a:lnTo>
                  <a:lnTo>
                    <a:pt x="146" y="223"/>
                  </a:lnTo>
                  <a:lnTo>
                    <a:pt x="127" y="223"/>
                  </a:lnTo>
                  <a:lnTo>
                    <a:pt x="111" y="221"/>
                  </a:lnTo>
                  <a:lnTo>
                    <a:pt x="103" y="219"/>
                  </a:lnTo>
                  <a:lnTo>
                    <a:pt x="93" y="215"/>
                  </a:lnTo>
                  <a:lnTo>
                    <a:pt x="85" y="209"/>
                  </a:lnTo>
                  <a:lnTo>
                    <a:pt x="77" y="200"/>
                  </a:lnTo>
                  <a:lnTo>
                    <a:pt x="77" y="200"/>
                  </a:lnTo>
                  <a:lnTo>
                    <a:pt x="75" y="227"/>
                  </a:lnTo>
                  <a:lnTo>
                    <a:pt x="77" y="249"/>
                  </a:lnTo>
                  <a:lnTo>
                    <a:pt x="83" y="271"/>
                  </a:lnTo>
                  <a:lnTo>
                    <a:pt x="87" y="281"/>
                  </a:lnTo>
                  <a:lnTo>
                    <a:pt x="93" y="292"/>
                  </a:lnTo>
                  <a:lnTo>
                    <a:pt x="99" y="302"/>
                  </a:lnTo>
                  <a:lnTo>
                    <a:pt x="107" y="310"/>
                  </a:lnTo>
                  <a:lnTo>
                    <a:pt x="115" y="318"/>
                  </a:lnTo>
                  <a:lnTo>
                    <a:pt x="127" y="324"/>
                  </a:lnTo>
                  <a:lnTo>
                    <a:pt x="140" y="330"/>
                  </a:lnTo>
                  <a:lnTo>
                    <a:pt x="154" y="336"/>
                  </a:lnTo>
                  <a:lnTo>
                    <a:pt x="168" y="340"/>
                  </a:lnTo>
                  <a:lnTo>
                    <a:pt x="186" y="344"/>
                  </a:lnTo>
                  <a:lnTo>
                    <a:pt x="186" y="344"/>
                  </a:lnTo>
                  <a:close/>
                  <a:moveTo>
                    <a:pt x="166" y="494"/>
                  </a:moveTo>
                  <a:lnTo>
                    <a:pt x="166" y="494"/>
                  </a:lnTo>
                  <a:lnTo>
                    <a:pt x="164" y="472"/>
                  </a:lnTo>
                  <a:lnTo>
                    <a:pt x="164" y="449"/>
                  </a:lnTo>
                  <a:lnTo>
                    <a:pt x="166" y="427"/>
                  </a:lnTo>
                  <a:lnTo>
                    <a:pt x="168" y="405"/>
                  </a:lnTo>
                  <a:lnTo>
                    <a:pt x="168" y="405"/>
                  </a:lnTo>
                  <a:lnTo>
                    <a:pt x="150" y="399"/>
                  </a:lnTo>
                  <a:lnTo>
                    <a:pt x="133" y="397"/>
                  </a:lnTo>
                  <a:lnTo>
                    <a:pt x="119" y="397"/>
                  </a:lnTo>
                  <a:lnTo>
                    <a:pt x="107" y="397"/>
                  </a:lnTo>
                  <a:lnTo>
                    <a:pt x="97" y="399"/>
                  </a:lnTo>
                  <a:lnTo>
                    <a:pt x="87" y="403"/>
                  </a:lnTo>
                  <a:lnTo>
                    <a:pt x="69" y="409"/>
                  </a:lnTo>
                  <a:lnTo>
                    <a:pt x="54" y="419"/>
                  </a:lnTo>
                  <a:lnTo>
                    <a:pt x="38" y="425"/>
                  </a:lnTo>
                  <a:lnTo>
                    <a:pt x="30" y="427"/>
                  </a:lnTo>
                  <a:lnTo>
                    <a:pt x="20" y="427"/>
                  </a:lnTo>
                  <a:lnTo>
                    <a:pt x="10" y="427"/>
                  </a:lnTo>
                  <a:lnTo>
                    <a:pt x="0" y="425"/>
                  </a:lnTo>
                  <a:lnTo>
                    <a:pt x="0" y="425"/>
                  </a:lnTo>
                  <a:lnTo>
                    <a:pt x="10" y="447"/>
                  </a:lnTo>
                  <a:lnTo>
                    <a:pt x="24" y="466"/>
                  </a:lnTo>
                  <a:lnTo>
                    <a:pt x="40" y="484"/>
                  </a:lnTo>
                  <a:lnTo>
                    <a:pt x="48" y="490"/>
                  </a:lnTo>
                  <a:lnTo>
                    <a:pt x="59" y="496"/>
                  </a:lnTo>
                  <a:lnTo>
                    <a:pt x="69" y="500"/>
                  </a:lnTo>
                  <a:lnTo>
                    <a:pt x="79" y="504"/>
                  </a:lnTo>
                  <a:lnTo>
                    <a:pt x="91" y="506"/>
                  </a:lnTo>
                  <a:lnTo>
                    <a:pt x="105" y="506"/>
                  </a:lnTo>
                  <a:lnTo>
                    <a:pt x="119" y="506"/>
                  </a:lnTo>
                  <a:lnTo>
                    <a:pt x="133" y="504"/>
                  </a:lnTo>
                  <a:lnTo>
                    <a:pt x="150" y="500"/>
                  </a:lnTo>
                  <a:lnTo>
                    <a:pt x="166" y="494"/>
                  </a:lnTo>
                  <a:lnTo>
                    <a:pt x="166" y="494"/>
                  </a:lnTo>
                  <a:close/>
                  <a:moveTo>
                    <a:pt x="225" y="634"/>
                  </a:moveTo>
                  <a:lnTo>
                    <a:pt x="225" y="634"/>
                  </a:lnTo>
                  <a:lnTo>
                    <a:pt x="210" y="615"/>
                  </a:lnTo>
                  <a:lnTo>
                    <a:pt x="198" y="597"/>
                  </a:lnTo>
                  <a:lnTo>
                    <a:pt x="188" y="577"/>
                  </a:lnTo>
                  <a:lnTo>
                    <a:pt x="180" y="555"/>
                  </a:lnTo>
                  <a:lnTo>
                    <a:pt x="180" y="555"/>
                  </a:lnTo>
                  <a:lnTo>
                    <a:pt x="162" y="561"/>
                  </a:lnTo>
                  <a:lnTo>
                    <a:pt x="148" y="567"/>
                  </a:lnTo>
                  <a:lnTo>
                    <a:pt x="135" y="573"/>
                  </a:lnTo>
                  <a:lnTo>
                    <a:pt x="125" y="579"/>
                  </a:lnTo>
                  <a:lnTo>
                    <a:pt x="115" y="587"/>
                  </a:lnTo>
                  <a:lnTo>
                    <a:pt x="109" y="593"/>
                  </a:lnTo>
                  <a:lnTo>
                    <a:pt x="97" y="609"/>
                  </a:lnTo>
                  <a:lnTo>
                    <a:pt x="89" y="624"/>
                  </a:lnTo>
                  <a:lnTo>
                    <a:pt x="79" y="638"/>
                  </a:lnTo>
                  <a:lnTo>
                    <a:pt x="73" y="644"/>
                  </a:lnTo>
                  <a:lnTo>
                    <a:pt x="65" y="650"/>
                  </a:lnTo>
                  <a:lnTo>
                    <a:pt x="54" y="654"/>
                  </a:lnTo>
                  <a:lnTo>
                    <a:pt x="44" y="658"/>
                  </a:lnTo>
                  <a:lnTo>
                    <a:pt x="44" y="658"/>
                  </a:lnTo>
                  <a:lnTo>
                    <a:pt x="65" y="670"/>
                  </a:lnTo>
                  <a:lnTo>
                    <a:pt x="87" y="680"/>
                  </a:lnTo>
                  <a:lnTo>
                    <a:pt x="109" y="688"/>
                  </a:lnTo>
                  <a:lnTo>
                    <a:pt x="119" y="688"/>
                  </a:lnTo>
                  <a:lnTo>
                    <a:pt x="131" y="688"/>
                  </a:lnTo>
                  <a:lnTo>
                    <a:pt x="142" y="688"/>
                  </a:lnTo>
                  <a:lnTo>
                    <a:pt x="154" y="686"/>
                  </a:lnTo>
                  <a:lnTo>
                    <a:pt x="166" y="682"/>
                  </a:lnTo>
                  <a:lnTo>
                    <a:pt x="176" y="676"/>
                  </a:lnTo>
                  <a:lnTo>
                    <a:pt x="188" y="668"/>
                  </a:lnTo>
                  <a:lnTo>
                    <a:pt x="200" y="658"/>
                  </a:lnTo>
                  <a:lnTo>
                    <a:pt x="212" y="648"/>
                  </a:lnTo>
                  <a:lnTo>
                    <a:pt x="225" y="634"/>
                  </a:lnTo>
                  <a:lnTo>
                    <a:pt x="225" y="634"/>
                  </a:lnTo>
                  <a:close/>
                  <a:moveTo>
                    <a:pt x="344" y="727"/>
                  </a:moveTo>
                  <a:lnTo>
                    <a:pt x="344" y="727"/>
                  </a:lnTo>
                  <a:lnTo>
                    <a:pt x="324" y="717"/>
                  </a:lnTo>
                  <a:lnTo>
                    <a:pt x="303" y="707"/>
                  </a:lnTo>
                  <a:lnTo>
                    <a:pt x="285" y="694"/>
                  </a:lnTo>
                  <a:lnTo>
                    <a:pt x="267" y="680"/>
                  </a:lnTo>
                  <a:lnTo>
                    <a:pt x="267" y="680"/>
                  </a:lnTo>
                  <a:lnTo>
                    <a:pt x="253" y="692"/>
                  </a:lnTo>
                  <a:lnTo>
                    <a:pt x="243" y="707"/>
                  </a:lnTo>
                  <a:lnTo>
                    <a:pt x="235" y="717"/>
                  </a:lnTo>
                  <a:lnTo>
                    <a:pt x="231" y="729"/>
                  </a:lnTo>
                  <a:lnTo>
                    <a:pt x="227" y="739"/>
                  </a:lnTo>
                  <a:lnTo>
                    <a:pt x="225" y="749"/>
                  </a:lnTo>
                  <a:lnTo>
                    <a:pt x="223" y="767"/>
                  </a:lnTo>
                  <a:lnTo>
                    <a:pt x="220" y="785"/>
                  </a:lnTo>
                  <a:lnTo>
                    <a:pt x="218" y="802"/>
                  </a:lnTo>
                  <a:lnTo>
                    <a:pt x="216" y="810"/>
                  </a:lnTo>
                  <a:lnTo>
                    <a:pt x="212" y="818"/>
                  </a:lnTo>
                  <a:lnTo>
                    <a:pt x="206" y="828"/>
                  </a:lnTo>
                  <a:lnTo>
                    <a:pt x="198" y="836"/>
                  </a:lnTo>
                  <a:lnTo>
                    <a:pt x="198" y="836"/>
                  </a:lnTo>
                  <a:lnTo>
                    <a:pt x="225" y="836"/>
                  </a:lnTo>
                  <a:lnTo>
                    <a:pt x="249" y="836"/>
                  </a:lnTo>
                  <a:lnTo>
                    <a:pt x="271" y="830"/>
                  </a:lnTo>
                  <a:lnTo>
                    <a:pt x="281" y="826"/>
                  </a:lnTo>
                  <a:lnTo>
                    <a:pt x="291" y="820"/>
                  </a:lnTo>
                  <a:lnTo>
                    <a:pt x="299" y="814"/>
                  </a:lnTo>
                  <a:lnTo>
                    <a:pt x="308" y="806"/>
                  </a:lnTo>
                  <a:lnTo>
                    <a:pt x="316" y="796"/>
                  </a:lnTo>
                  <a:lnTo>
                    <a:pt x="324" y="785"/>
                  </a:lnTo>
                  <a:lnTo>
                    <a:pt x="330" y="773"/>
                  </a:lnTo>
                  <a:lnTo>
                    <a:pt x="334" y="759"/>
                  </a:lnTo>
                  <a:lnTo>
                    <a:pt x="340" y="745"/>
                  </a:lnTo>
                  <a:lnTo>
                    <a:pt x="344" y="727"/>
                  </a:lnTo>
                  <a:lnTo>
                    <a:pt x="344" y="727"/>
                  </a:lnTo>
                  <a:close/>
                  <a:moveTo>
                    <a:pt x="494" y="747"/>
                  </a:moveTo>
                  <a:lnTo>
                    <a:pt x="494" y="747"/>
                  </a:lnTo>
                  <a:lnTo>
                    <a:pt x="471" y="749"/>
                  </a:lnTo>
                  <a:lnTo>
                    <a:pt x="447" y="749"/>
                  </a:lnTo>
                  <a:lnTo>
                    <a:pt x="425" y="747"/>
                  </a:lnTo>
                  <a:lnTo>
                    <a:pt x="403" y="745"/>
                  </a:lnTo>
                  <a:lnTo>
                    <a:pt x="403" y="745"/>
                  </a:lnTo>
                  <a:lnTo>
                    <a:pt x="399" y="763"/>
                  </a:lnTo>
                  <a:lnTo>
                    <a:pt x="397" y="779"/>
                  </a:lnTo>
                  <a:lnTo>
                    <a:pt x="395" y="794"/>
                  </a:lnTo>
                  <a:lnTo>
                    <a:pt x="397" y="806"/>
                  </a:lnTo>
                  <a:lnTo>
                    <a:pt x="399" y="816"/>
                  </a:lnTo>
                  <a:lnTo>
                    <a:pt x="401" y="826"/>
                  </a:lnTo>
                  <a:lnTo>
                    <a:pt x="409" y="842"/>
                  </a:lnTo>
                  <a:lnTo>
                    <a:pt x="417" y="858"/>
                  </a:lnTo>
                  <a:lnTo>
                    <a:pt x="423" y="875"/>
                  </a:lnTo>
                  <a:lnTo>
                    <a:pt x="425" y="883"/>
                  </a:lnTo>
                  <a:lnTo>
                    <a:pt x="427" y="893"/>
                  </a:lnTo>
                  <a:lnTo>
                    <a:pt x="425" y="903"/>
                  </a:lnTo>
                  <a:lnTo>
                    <a:pt x="423" y="913"/>
                  </a:lnTo>
                  <a:lnTo>
                    <a:pt x="423" y="913"/>
                  </a:lnTo>
                  <a:lnTo>
                    <a:pt x="445" y="901"/>
                  </a:lnTo>
                  <a:lnTo>
                    <a:pt x="465" y="889"/>
                  </a:lnTo>
                  <a:lnTo>
                    <a:pt x="482" y="873"/>
                  </a:lnTo>
                  <a:lnTo>
                    <a:pt x="488" y="864"/>
                  </a:lnTo>
                  <a:lnTo>
                    <a:pt x="494" y="854"/>
                  </a:lnTo>
                  <a:lnTo>
                    <a:pt x="500" y="844"/>
                  </a:lnTo>
                  <a:lnTo>
                    <a:pt x="502" y="832"/>
                  </a:lnTo>
                  <a:lnTo>
                    <a:pt x="504" y="822"/>
                  </a:lnTo>
                  <a:lnTo>
                    <a:pt x="506" y="808"/>
                  </a:lnTo>
                  <a:lnTo>
                    <a:pt x="504" y="794"/>
                  </a:lnTo>
                  <a:lnTo>
                    <a:pt x="502" y="779"/>
                  </a:lnTo>
                  <a:lnTo>
                    <a:pt x="498" y="763"/>
                  </a:lnTo>
                  <a:lnTo>
                    <a:pt x="494" y="747"/>
                  </a:lnTo>
                  <a:lnTo>
                    <a:pt x="494" y="747"/>
                  </a:lnTo>
                  <a:close/>
                  <a:moveTo>
                    <a:pt x="631" y="674"/>
                  </a:moveTo>
                  <a:lnTo>
                    <a:pt x="631" y="674"/>
                  </a:lnTo>
                  <a:lnTo>
                    <a:pt x="613" y="686"/>
                  </a:lnTo>
                  <a:lnTo>
                    <a:pt x="593" y="698"/>
                  </a:lnTo>
                  <a:lnTo>
                    <a:pt x="573" y="709"/>
                  </a:lnTo>
                  <a:lnTo>
                    <a:pt x="552" y="719"/>
                  </a:lnTo>
                  <a:lnTo>
                    <a:pt x="552" y="719"/>
                  </a:lnTo>
                  <a:lnTo>
                    <a:pt x="557" y="735"/>
                  </a:lnTo>
                  <a:lnTo>
                    <a:pt x="563" y="751"/>
                  </a:lnTo>
                  <a:lnTo>
                    <a:pt x="569" y="763"/>
                  </a:lnTo>
                  <a:lnTo>
                    <a:pt x="577" y="773"/>
                  </a:lnTo>
                  <a:lnTo>
                    <a:pt x="583" y="781"/>
                  </a:lnTo>
                  <a:lnTo>
                    <a:pt x="591" y="790"/>
                  </a:lnTo>
                  <a:lnTo>
                    <a:pt x="607" y="800"/>
                  </a:lnTo>
                  <a:lnTo>
                    <a:pt x="621" y="810"/>
                  </a:lnTo>
                  <a:lnTo>
                    <a:pt x="635" y="820"/>
                  </a:lnTo>
                  <a:lnTo>
                    <a:pt x="642" y="826"/>
                  </a:lnTo>
                  <a:lnTo>
                    <a:pt x="646" y="834"/>
                  </a:lnTo>
                  <a:lnTo>
                    <a:pt x="650" y="842"/>
                  </a:lnTo>
                  <a:lnTo>
                    <a:pt x="654" y="854"/>
                  </a:lnTo>
                  <a:lnTo>
                    <a:pt x="654" y="854"/>
                  </a:lnTo>
                  <a:lnTo>
                    <a:pt x="668" y="832"/>
                  </a:lnTo>
                  <a:lnTo>
                    <a:pt x="678" y="812"/>
                  </a:lnTo>
                  <a:lnTo>
                    <a:pt x="684" y="790"/>
                  </a:lnTo>
                  <a:lnTo>
                    <a:pt x="686" y="777"/>
                  </a:lnTo>
                  <a:lnTo>
                    <a:pt x="686" y="767"/>
                  </a:lnTo>
                  <a:lnTo>
                    <a:pt x="684" y="755"/>
                  </a:lnTo>
                  <a:lnTo>
                    <a:pt x="682" y="745"/>
                  </a:lnTo>
                  <a:lnTo>
                    <a:pt x="678" y="733"/>
                  </a:lnTo>
                  <a:lnTo>
                    <a:pt x="672" y="721"/>
                  </a:lnTo>
                  <a:lnTo>
                    <a:pt x="666" y="711"/>
                  </a:lnTo>
                  <a:lnTo>
                    <a:pt x="656" y="698"/>
                  </a:lnTo>
                  <a:lnTo>
                    <a:pt x="644" y="686"/>
                  </a:lnTo>
                  <a:lnTo>
                    <a:pt x="631" y="674"/>
                  </a:lnTo>
                  <a:lnTo>
                    <a:pt x="631" y="674"/>
                  </a:lnTo>
                  <a:close/>
                  <a:moveTo>
                    <a:pt x="716" y="553"/>
                  </a:moveTo>
                  <a:lnTo>
                    <a:pt x="716" y="553"/>
                  </a:lnTo>
                  <a:lnTo>
                    <a:pt x="708" y="573"/>
                  </a:lnTo>
                  <a:lnTo>
                    <a:pt x="696" y="593"/>
                  </a:lnTo>
                  <a:lnTo>
                    <a:pt x="684" y="611"/>
                  </a:lnTo>
                  <a:lnTo>
                    <a:pt x="670" y="630"/>
                  </a:lnTo>
                  <a:lnTo>
                    <a:pt x="670" y="630"/>
                  </a:lnTo>
                  <a:lnTo>
                    <a:pt x="684" y="644"/>
                  </a:lnTo>
                  <a:lnTo>
                    <a:pt x="696" y="654"/>
                  </a:lnTo>
                  <a:lnTo>
                    <a:pt x="708" y="660"/>
                  </a:lnTo>
                  <a:lnTo>
                    <a:pt x="718" y="666"/>
                  </a:lnTo>
                  <a:lnTo>
                    <a:pt x="729" y="670"/>
                  </a:lnTo>
                  <a:lnTo>
                    <a:pt x="739" y="672"/>
                  </a:lnTo>
                  <a:lnTo>
                    <a:pt x="759" y="674"/>
                  </a:lnTo>
                  <a:lnTo>
                    <a:pt x="775" y="674"/>
                  </a:lnTo>
                  <a:lnTo>
                    <a:pt x="793" y="676"/>
                  </a:lnTo>
                  <a:lnTo>
                    <a:pt x="801" y="680"/>
                  </a:lnTo>
                  <a:lnTo>
                    <a:pt x="810" y="684"/>
                  </a:lnTo>
                  <a:lnTo>
                    <a:pt x="818" y="688"/>
                  </a:lnTo>
                  <a:lnTo>
                    <a:pt x="826" y="696"/>
                  </a:lnTo>
                  <a:lnTo>
                    <a:pt x="826" y="696"/>
                  </a:lnTo>
                  <a:lnTo>
                    <a:pt x="828" y="672"/>
                  </a:lnTo>
                  <a:lnTo>
                    <a:pt x="826" y="648"/>
                  </a:lnTo>
                  <a:lnTo>
                    <a:pt x="820" y="626"/>
                  </a:lnTo>
                  <a:lnTo>
                    <a:pt x="816" y="615"/>
                  </a:lnTo>
                  <a:lnTo>
                    <a:pt x="812" y="605"/>
                  </a:lnTo>
                  <a:lnTo>
                    <a:pt x="803" y="597"/>
                  </a:lnTo>
                  <a:lnTo>
                    <a:pt x="795" y="587"/>
                  </a:lnTo>
                  <a:lnTo>
                    <a:pt x="787" y="581"/>
                  </a:lnTo>
                  <a:lnTo>
                    <a:pt x="777" y="573"/>
                  </a:lnTo>
                  <a:lnTo>
                    <a:pt x="765" y="567"/>
                  </a:lnTo>
                  <a:lnTo>
                    <a:pt x="751" y="561"/>
                  </a:lnTo>
                  <a:lnTo>
                    <a:pt x="735" y="557"/>
                  </a:lnTo>
                  <a:lnTo>
                    <a:pt x="716" y="553"/>
                  </a:lnTo>
                  <a:lnTo>
                    <a:pt x="716" y="5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11" name="图片 10" descr="10038431_130323419137_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661795" y="1808480"/>
            <a:ext cx="2120900" cy="339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7254486" y="3738628"/>
            <a:ext cx="5029882" cy="2163825"/>
          </a:xfrm>
          <a:custGeom>
            <a:avLst/>
            <a:gdLst>
              <a:gd name="connsiteX0" fmla="*/ 178 w 7921"/>
              <a:gd name="connsiteY0" fmla="*/ 228 h 3407"/>
              <a:gd name="connsiteX1" fmla="*/ 7921 w 7921"/>
              <a:gd name="connsiteY1" fmla="*/ 109 h 3407"/>
              <a:gd name="connsiteX2" fmla="*/ 7921 w 7921"/>
              <a:gd name="connsiteY2" fmla="*/ 3408 h 3407"/>
              <a:gd name="connsiteX3" fmla="*/ 202 w 7921"/>
              <a:gd name="connsiteY3" fmla="*/ 3408 h 3407"/>
              <a:gd name="connsiteX4" fmla="*/ 178 w 7921"/>
              <a:gd name="connsiteY4" fmla="*/ 228 h 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1" h="3408">
                <a:moveTo>
                  <a:pt x="178" y="228"/>
                </a:moveTo>
                <a:cubicBezTo>
                  <a:pt x="2862" y="-228"/>
                  <a:pt x="5340" y="149"/>
                  <a:pt x="7921" y="109"/>
                </a:cubicBezTo>
                <a:lnTo>
                  <a:pt x="7921" y="3408"/>
                </a:lnTo>
                <a:cubicBezTo>
                  <a:pt x="5348" y="3408"/>
                  <a:pt x="3108" y="3385"/>
                  <a:pt x="202" y="3408"/>
                </a:cubicBezTo>
                <a:cubicBezTo>
                  <a:pt x="54" y="2666"/>
                  <a:pt x="-155" y="1614"/>
                  <a:pt x="178" y="228"/>
                </a:cubicBezTo>
                <a:close/>
              </a:path>
            </a:pathLst>
          </a:custGeom>
          <a:solidFill>
            <a:srgbClr val="67A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7"/>
          <p:cNvSpPr>
            <a:spLocks noChangeArrowheads="1"/>
          </p:cNvSpPr>
          <p:nvPr/>
        </p:nvSpPr>
        <p:spPr bwMode="auto">
          <a:xfrm>
            <a:off x="-10160" y="1158875"/>
            <a:ext cx="5915025" cy="3702685"/>
          </a:xfrm>
          <a:custGeom>
            <a:avLst/>
            <a:gdLst>
              <a:gd name="T0" fmla="*/ 0 w 625"/>
              <a:gd name="T1" fmla="*/ 2147483647 h 495"/>
              <a:gd name="T2" fmla="*/ 2147483647 w 625"/>
              <a:gd name="T3" fmla="*/ 2147483647 h 495"/>
              <a:gd name="T4" fmla="*/ 2147483647 w 625"/>
              <a:gd name="T5" fmla="*/ 2147483647 h 495"/>
              <a:gd name="T6" fmla="*/ 2147483647 w 625"/>
              <a:gd name="T7" fmla="*/ 2147483647 h 495"/>
              <a:gd name="T8" fmla="*/ 2147483647 w 625"/>
              <a:gd name="T9" fmla="*/ 2147483647 h 495"/>
              <a:gd name="T10" fmla="*/ 2147483647 w 625"/>
              <a:gd name="T11" fmla="*/ 2147483647 h 495"/>
              <a:gd name="T12" fmla="*/ 2147483647 w 625"/>
              <a:gd name="T13" fmla="*/ 2147483647 h 495"/>
              <a:gd name="T14" fmla="*/ 2147483647 w 625"/>
              <a:gd name="T15" fmla="*/ 2147483647 h 495"/>
              <a:gd name="T16" fmla="*/ 2147483647 w 625"/>
              <a:gd name="T17" fmla="*/ 2147483647 h 495"/>
              <a:gd name="T18" fmla="*/ 2147483647 w 625"/>
              <a:gd name="T19" fmla="*/ 2147483647 h 495"/>
              <a:gd name="T20" fmla="*/ 2147483647 w 625"/>
              <a:gd name="T21" fmla="*/ 2147483647 h 495"/>
              <a:gd name="T22" fmla="*/ 2147483647 w 625"/>
              <a:gd name="T23" fmla="*/ 2147483647 h 495"/>
              <a:gd name="T24" fmla="*/ 2147483647 w 625"/>
              <a:gd name="T25" fmla="*/ 2147483647 h 495"/>
              <a:gd name="T26" fmla="*/ 2147483647 w 625"/>
              <a:gd name="T27" fmla="*/ 2147483647 h 495"/>
              <a:gd name="T28" fmla="*/ 2147483647 w 625"/>
              <a:gd name="T29" fmla="*/ 1772890328 h 495"/>
              <a:gd name="T30" fmla="*/ 2147483647 w 625"/>
              <a:gd name="T31" fmla="*/ 1283821987 h 495"/>
              <a:gd name="T32" fmla="*/ 2147483647 w 625"/>
              <a:gd name="T33" fmla="*/ 611339336 h 495"/>
              <a:gd name="T34" fmla="*/ 2147483647 w 625"/>
              <a:gd name="T35" fmla="*/ 0 h 495"/>
              <a:gd name="T36" fmla="*/ 2147483647 w 625"/>
              <a:gd name="T37" fmla="*/ 1956296820 h 495"/>
              <a:gd name="T38" fmla="*/ 2147483647 w 625"/>
              <a:gd name="T39" fmla="*/ 2147483647 h 495"/>
              <a:gd name="T40" fmla="*/ 2147483647 w 625"/>
              <a:gd name="T41" fmla="*/ 2147483647 h 495"/>
              <a:gd name="T42" fmla="*/ 2147483647 w 625"/>
              <a:gd name="T43" fmla="*/ 2147483647 h 495"/>
              <a:gd name="T44" fmla="*/ 2147483647 w 625"/>
              <a:gd name="T45" fmla="*/ 2147483647 h 495"/>
              <a:gd name="T46" fmla="*/ 2147483647 w 625"/>
              <a:gd name="T47" fmla="*/ 2147483647 h 495"/>
              <a:gd name="T48" fmla="*/ 2147483647 w 625"/>
              <a:gd name="T49" fmla="*/ 2147483647 h 495"/>
              <a:gd name="T50" fmla="*/ 2147483647 w 625"/>
              <a:gd name="T51" fmla="*/ 2147483647 h 495"/>
              <a:gd name="T52" fmla="*/ 2147483647 w 625"/>
              <a:gd name="T53" fmla="*/ 2147483647 h 495"/>
              <a:gd name="T54" fmla="*/ 2147483647 w 625"/>
              <a:gd name="T55" fmla="*/ 2147483647 h 495"/>
              <a:gd name="T56" fmla="*/ 2147483647 w 625"/>
              <a:gd name="T57" fmla="*/ 2147483647 h 495"/>
              <a:gd name="T58" fmla="*/ 2147483647 w 625"/>
              <a:gd name="T59" fmla="*/ 2147483647 h 495"/>
              <a:gd name="T60" fmla="*/ 2147483647 w 625"/>
              <a:gd name="T61" fmla="*/ 2147483647 h 495"/>
              <a:gd name="T62" fmla="*/ 2147483647 w 625"/>
              <a:gd name="T63" fmla="*/ 2147483647 h 495"/>
              <a:gd name="T64" fmla="*/ 2147483647 w 625"/>
              <a:gd name="T65" fmla="*/ 2147483647 h 495"/>
              <a:gd name="T66" fmla="*/ 2147483647 w 625"/>
              <a:gd name="T67" fmla="*/ 2147483647 h 495"/>
              <a:gd name="T68" fmla="*/ 2147483647 w 625"/>
              <a:gd name="T69" fmla="*/ 2147483647 h 495"/>
              <a:gd name="T70" fmla="*/ 0 w 625"/>
              <a:gd name="T71" fmla="*/ 2147483647 h 495"/>
              <a:gd name="T72" fmla="*/ 0 w 625"/>
              <a:gd name="T73" fmla="*/ 2147483647 h 49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25"/>
              <a:gd name="T112" fmla="*/ 0 h 495"/>
              <a:gd name="T113" fmla="*/ 625 w 625"/>
              <a:gd name="T114" fmla="*/ 495 h 49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25" h="495">
                <a:moveTo>
                  <a:pt x="0" y="455"/>
                </a:moveTo>
                <a:lnTo>
                  <a:pt x="117" y="455"/>
                </a:lnTo>
                <a:lnTo>
                  <a:pt x="117" y="378"/>
                </a:lnTo>
                <a:lnTo>
                  <a:pt x="117" y="337"/>
                </a:lnTo>
                <a:lnTo>
                  <a:pt x="158" y="337"/>
                </a:lnTo>
                <a:lnTo>
                  <a:pt x="235" y="337"/>
                </a:lnTo>
                <a:lnTo>
                  <a:pt x="235" y="260"/>
                </a:lnTo>
                <a:lnTo>
                  <a:pt x="235" y="219"/>
                </a:lnTo>
                <a:lnTo>
                  <a:pt x="276" y="219"/>
                </a:lnTo>
                <a:lnTo>
                  <a:pt x="353" y="219"/>
                </a:lnTo>
                <a:lnTo>
                  <a:pt x="353" y="142"/>
                </a:lnTo>
                <a:lnTo>
                  <a:pt x="353" y="101"/>
                </a:lnTo>
                <a:lnTo>
                  <a:pt x="394" y="101"/>
                </a:lnTo>
                <a:lnTo>
                  <a:pt x="495" y="101"/>
                </a:lnTo>
                <a:lnTo>
                  <a:pt x="568" y="29"/>
                </a:lnTo>
                <a:lnTo>
                  <a:pt x="560" y="21"/>
                </a:lnTo>
                <a:lnTo>
                  <a:pt x="593" y="10"/>
                </a:lnTo>
                <a:lnTo>
                  <a:pt x="625" y="0"/>
                </a:lnTo>
                <a:lnTo>
                  <a:pt x="615" y="32"/>
                </a:lnTo>
                <a:lnTo>
                  <a:pt x="604" y="65"/>
                </a:lnTo>
                <a:lnTo>
                  <a:pt x="596" y="57"/>
                </a:lnTo>
                <a:lnTo>
                  <a:pt x="512" y="142"/>
                </a:lnTo>
                <a:lnTo>
                  <a:pt x="394" y="142"/>
                </a:lnTo>
                <a:lnTo>
                  <a:pt x="394" y="219"/>
                </a:lnTo>
                <a:lnTo>
                  <a:pt x="394" y="260"/>
                </a:lnTo>
                <a:lnTo>
                  <a:pt x="353" y="260"/>
                </a:lnTo>
                <a:lnTo>
                  <a:pt x="276" y="260"/>
                </a:lnTo>
                <a:lnTo>
                  <a:pt x="276" y="337"/>
                </a:lnTo>
                <a:lnTo>
                  <a:pt x="276" y="378"/>
                </a:lnTo>
                <a:lnTo>
                  <a:pt x="235" y="378"/>
                </a:lnTo>
                <a:lnTo>
                  <a:pt x="158" y="378"/>
                </a:lnTo>
                <a:lnTo>
                  <a:pt x="158" y="455"/>
                </a:lnTo>
                <a:lnTo>
                  <a:pt x="158" y="495"/>
                </a:lnTo>
                <a:lnTo>
                  <a:pt x="117" y="495"/>
                </a:lnTo>
                <a:lnTo>
                  <a:pt x="0" y="495"/>
                </a:lnTo>
                <a:lnTo>
                  <a:pt x="0" y="455"/>
                </a:lnTo>
              </a:path>
            </a:pathLst>
          </a:custGeom>
          <a:solidFill>
            <a:srgbClr val="67A78E"/>
          </a:solidFill>
          <a:ln>
            <a:noFill/>
          </a:ln>
        </p:spPr>
        <p:txBody>
          <a:bodyPr anchor="ctr"/>
          <a:lstStyle/>
          <a:p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82880" y="3611245"/>
            <a:ext cx="729615" cy="70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17664C"/>
                </a:solidFill>
                <a:latin typeface="Impact" panose="020B0806030902050204" charset="0"/>
              </a:rPr>
              <a:t>01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217930" y="2747645"/>
            <a:ext cx="729615" cy="70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389A84"/>
                </a:solidFill>
                <a:latin typeface="Impact" panose="020B0806030902050204" charset="0"/>
              </a:rPr>
              <a:t>02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332355" y="1898650"/>
            <a:ext cx="729615" cy="70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67A78E"/>
                </a:solidFill>
                <a:latin typeface="Impact" panose="020B0806030902050204" charset="0"/>
              </a:rPr>
              <a:t>03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662680" y="1078865"/>
            <a:ext cx="7296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17664C"/>
                </a:solidFill>
                <a:latin typeface="Impact" panose="020B0806030902050204" charset="0"/>
              </a:rPr>
              <a:t>04</a:t>
            </a:r>
          </a:p>
        </p:txBody>
      </p:sp>
      <p:sp>
        <p:nvSpPr>
          <p:cNvPr id="41" name="TextBox 1210"/>
          <p:cNvSpPr/>
          <p:nvPr/>
        </p:nvSpPr>
        <p:spPr>
          <a:xfrm>
            <a:off x="1774825" y="4197350"/>
            <a:ext cx="3868420" cy="5067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Verdana" panose="020B0604030504040204" charset="0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3" name="TextBox 1210"/>
          <p:cNvSpPr/>
          <p:nvPr/>
        </p:nvSpPr>
        <p:spPr>
          <a:xfrm>
            <a:off x="2926715" y="3299460"/>
            <a:ext cx="3868420" cy="5067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Verdana" panose="020B0604030504040204" charset="0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4" name="TextBox 1210"/>
          <p:cNvSpPr/>
          <p:nvPr/>
        </p:nvSpPr>
        <p:spPr>
          <a:xfrm>
            <a:off x="4044950" y="2390140"/>
            <a:ext cx="3868420" cy="5067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Verdana" panose="020B0604030504040204" charset="0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5" name="TextBox 1210"/>
          <p:cNvSpPr/>
          <p:nvPr/>
        </p:nvSpPr>
        <p:spPr>
          <a:xfrm>
            <a:off x="5643245" y="1581785"/>
            <a:ext cx="3868420" cy="5067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Verdana" panose="020B0604030504040204" charset="0"/>
              <a:ea typeface="方正舒体" panose="02010601030101010101" pitchFamily="2" charset="-122"/>
              <a:sym typeface="+mn-ea"/>
            </a:endParaRPr>
          </a:p>
        </p:txBody>
      </p:sp>
      <p:sp>
        <p:nvSpPr>
          <p:cNvPr id="47" name="Text Placeholder 14"/>
          <p:cNvSpPr txBox="1"/>
          <p:nvPr/>
        </p:nvSpPr>
        <p:spPr>
          <a:xfrm>
            <a:off x="7833995" y="4541520"/>
            <a:ext cx="35229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lvl="0" algn="ct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3300" name="TextBox 1957"/>
          <p:cNvSpPr/>
          <p:nvPr/>
        </p:nvSpPr>
        <p:spPr>
          <a:xfrm>
            <a:off x="7562850" y="4074795"/>
            <a:ext cx="3794125" cy="3981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Verdana" panose="020B0604030504040204" charset="0"/>
                <a:ea typeface="方正舒体" panose="02010601030101010101" pitchFamily="2" charset="-122"/>
                <a:sym typeface="+mn-ea"/>
              </a:rPr>
              <a:t>ADD YOUR TEXT HERE</a:t>
            </a:r>
          </a:p>
        </p:txBody>
      </p:sp>
      <p:pic>
        <p:nvPicPr>
          <p:cNvPr id="20" name="图片 19" descr="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11356975" y="5212080"/>
            <a:ext cx="673100" cy="1661160"/>
          </a:xfrm>
          <a:prstGeom prst="rect">
            <a:avLst/>
          </a:prstGeom>
        </p:spPr>
      </p:pic>
      <p:pic>
        <p:nvPicPr>
          <p:cNvPr id="21" name="图片 20" descr="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9482455" y="5858510"/>
            <a:ext cx="702310" cy="971550"/>
          </a:xfrm>
          <a:prstGeom prst="rect">
            <a:avLst/>
          </a:prstGeom>
        </p:spPr>
      </p:pic>
      <p:pic>
        <p:nvPicPr>
          <p:cNvPr id="22" name="图片 21" descr="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10439400" y="5670550"/>
            <a:ext cx="699770" cy="120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583680" y="3233420"/>
            <a:ext cx="4884420" cy="3128010"/>
            <a:chOff x="4649" y="1685"/>
            <a:chExt cx="10418" cy="6671"/>
          </a:xfrm>
        </p:grpSpPr>
        <p:pic>
          <p:nvPicPr>
            <p:cNvPr id="4" name="图片 3" descr="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flipH="1">
              <a:off x="9657" y="4548"/>
              <a:ext cx="2755" cy="3808"/>
            </a:xfrm>
            <a:prstGeom prst="rect">
              <a:avLst/>
            </a:prstGeom>
          </p:spPr>
        </p:pic>
        <p:pic>
          <p:nvPicPr>
            <p:cNvPr id="5" name="图片 4" descr="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6988" y="5611"/>
              <a:ext cx="2207" cy="2617"/>
            </a:xfrm>
            <a:prstGeom prst="rect">
              <a:avLst/>
            </a:prstGeom>
          </p:spPr>
        </p:pic>
        <p:pic>
          <p:nvPicPr>
            <p:cNvPr id="6" name="图片 5" descr="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flipH="1">
              <a:off x="12411" y="1685"/>
              <a:ext cx="2656" cy="6543"/>
            </a:xfrm>
            <a:prstGeom prst="rect">
              <a:avLst/>
            </a:prstGeom>
          </p:spPr>
        </p:pic>
        <p:pic>
          <p:nvPicPr>
            <p:cNvPr id="7" name="图片 6" descr="4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flipH="1">
              <a:off x="4649" y="5970"/>
              <a:ext cx="1492" cy="2258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-177800" y="1756410"/>
            <a:ext cx="1693545" cy="2308860"/>
          </a:xfrm>
          <a:prstGeom prst="rect">
            <a:avLst/>
          </a:prstGeom>
          <a:noFill/>
          <a:ln>
            <a:solidFill>
              <a:srgbClr val="67A78E">
                <a:alpha val="45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950595" y="2047240"/>
            <a:ext cx="3231515" cy="1781810"/>
          </a:xfrm>
          <a:prstGeom prst="rect">
            <a:avLst/>
          </a:prstGeom>
          <a:solidFill>
            <a:srgbClr val="F5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50595" y="1755775"/>
            <a:ext cx="395922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000">
                <a:solidFill>
                  <a:srgbClr val="389A84"/>
                </a:solidFill>
                <a:latin typeface="Kristen ITC" panose="03050502040202030202" charset="0"/>
                <a:ea typeface="微软雅黑" panose="020B0503020204020204" charset="-122"/>
              </a:rPr>
              <a:t>THANKS</a:t>
            </a:r>
            <a:r>
              <a:rPr lang="en-US" altLang="zh-CN" sz="8800">
                <a:solidFill>
                  <a:srgbClr val="389A84"/>
                </a:solidFill>
                <a:latin typeface="Impact" panose="020B0806030902050204" charset="0"/>
                <a:ea typeface="微软雅黑" panose="020B0503020204020204" charset="-122"/>
              </a:rPr>
              <a:t>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24890" y="3198495"/>
            <a:ext cx="3442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zh-CN" altLang="en-US" sz="2400" noProof="0" dirty="0">
                <a:ln>
                  <a:noFill/>
                </a:ln>
                <a:solidFill>
                  <a:srgbClr val="67A78E"/>
                </a:solidFill>
                <a:uLnTx/>
                <a:uFillTx/>
                <a:latin typeface="方正舒体" panose="02010601030101010101" pitchFamily="2" charset="-122"/>
                <a:ea typeface="方正舒体" panose="02010601030101010101" pitchFamily="2" charset="-122"/>
                <a:sym typeface="+mn-ea"/>
              </a:rPr>
              <a:t>谢谢观看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2695" y="1069975"/>
            <a:ext cx="9706610" cy="4501515"/>
          </a:xfrm>
          <a:prstGeom prst="rect">
            <a:avLst/>
          </a:prstGeom>
          <a:solidFill>
            <a:srgbClr val="7CB3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11300" y="1354455"/>
            <a:ext cx="9169400" cy="40024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7994015" y="4272280"/>
            <a:ext cx="2955290" cy="1253490"/>
            <a:chOff x="4649" y="4548"/>
            <a:chExt cx="8985" cy="3808"/>
          </a:xfrm>
        </p:grpSpPr>
        <p:pic>
          <p:nvPicPr>
            <p:cNvPr id="39" name="图片 38" descr="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flipH="1">
              <a:off x="9657" y="4548"/>
              <a:ext cx="2755" cy="3808"/>
            </a:xfrm>
            <a:prstGeom prst="rect">
              <a:avLst/>
            </a:prstGeom>
          </p:spPr>
        </p:pic>
        <p:pic>
          <p:nvPicPr>
            <p:cNvPr id="40" name="图片 39" descr="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6988" y="5611"/>
              <a:ext cx="2207" cy="2617"/>
            </a:xfrm>
            <a:prstGeom prst="rect">
              <a:avLst/>
            </a:prstGeom>
          </p:spPr>
        </p:pic>
        <p:pic>
          <p:nvPicPr>
            <p:cNvPr id="41" name="图片 40" descr="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flipH="1">
              <a:off x="12412" y="5219"/>
              <a:ext cx="1222" cy="3010"/>
            </a:xfrm>
            <a:prstGeom prst="rect">
              <a:avLst/>
            </a:prstGeom>
          </p:spPr>
        </p:pic>
        <p:pic>
          <p:nvPicPr>
            <p:cNvPr id="42" name="图片 41" descr="4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flipH="1">
              <a:off x="4649" y="5970"/>
              <a:ext cx="1492" cy="2258"/>
            </a:xfrm>
            <a:prstGeom prst="rect">
              <a:avLst/>
            </a:prstGeom>
          </p:spPr>
        </p:pic>
      </p:grpSp>
      <p:sp>
        <p:nvSpPr>
          <p:cNvPr id="200" name="Text Placeholder 32"/>
          <p:cNvSpPr txBox="1"/>
          <p:nvPr/>
        </p:nvSpPr>
        <p:spPr>
          <a:xfrm>
            <a:off x="2184400" y="2474595"/>
            <a:ext cx="7625080" cy="2089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515485" y="1884218"/>
            <a:ext cx="29622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</a:t>
            </a:r>
            <a:endParaRPr lang="en-US" altLang="zh-CN" sz="2400" b="1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583680" y="3233420"/>
            <a:ext cx="4884420" cy="3128010"/>
            <a:chOff x="4649" y="1685"/>
            <a:chExt cx="10418" cy="6671"/>
          </a:xfrm>
        </p:grpSpPr>
        <p:pic>
          <p:nvPicPr>
            <p:cNvPr id="4" name="图片 3" descr="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flipH="1">
              <a:off x="9657" y="4548"/>
              <a:ext cx="2755" cy="3808"/>
            </a:xfrm>
            <a:prstGeom prst="rect">
              <a:avLst/>
            </a:prstGeom>
          </p:spPr>
        </p:pic>
        <p:pic>
          <p:nvPicPr>
            <p:cNvPr id="5" name="图片 4" descr="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6988" y="5611"/>
              <a:ext cx="2207" cy="2617"/>
            </a:xfrm>
            <a:prstGeom prst="rect">
              <a:avLst/>
            </a:prstGeom>
          </p:spPr>
        </p:pic>
        <p:pic>
          <p:nvPicPr>
            <p:cNvPr id="6" name="图片 5" descr="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flipH="1">
              <a:off x="12411" y="1685"/>
              <a:ext cx="2656" cy="6543"/>
            </a:xfrm>
            <a:prstGeom prst="rect">
              <a:avLst/>
            </a:prstGeom>
          </p:spPr>
        </p:pic>
        <p:pic>
          <p:nvPicPr>
            <p:cNvPr id="7" name="图片 6" descr="4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flipH="1">
              <a:off x="4649" y="5970"/>
              <a:ext cx="1492" cy="2258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-111760" y="1465580"/>
            <a:ext cx="1759585" cy="2546985"/>
          </a:xfrm>
          <a:prstGeom prst="rect">
            <a:avLst/>
          </a:prstGeom>
          <a:noFill/>
          <a:ln>
            <a:solidFill>
              <a:srgbClr val="67A78E">
                <a:alpha val="48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950595" y="1557020"/>
            <a:ext cx="3231515" cy="2272030"/>
          </a:xfrm>
          <a:prstGeom prst="rect">
            <a:avLst/>
          </a:prstGeom>
          <a:solidFill>
            <a:srgbClr val="F5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91540" y="1483360"/>
            <a:ext cx="204406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8800">
                <a:solidFill>
                  <a:srgbClr val="389A84"/>
                </a:solidFill>
                <a:latin typeface="Kristen ITC" panose="03050502040202030202" charset="0"/>
                <a:ea typeface="微软雅黑" panose="020B0503020204020204" charset="-122"/>
              </a:rPr>
              <a:t>01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91540" y="2755265"/>
            <a:ext cx="75742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4000" noProof="0" dirty="0">
                <a:ln>
                  <a:noFill/>
                </a:ln>
                <a:solidFill>
                  <a:srgbClr val="579195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单击此处输入您的文本</a:t>
            </a:r>
            <a:endParaRPr lang="zh-CN" altLang="en-US" sz="4000" noProof="0" dirty="0">
              <a:ln>
                <a:noFill/>
              </a:ln>
              <a:solidFill>
                <a:srgbClr val="67A78E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06145" y="3424555"/>
            <a:ext cx="519239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noProof="0" dirty="0">
                <a:ln>
                  <a:noFill/>
                </a:ln>
                <a:solidFill>
                  <a:srgbClr val="67A78E"/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ADD YOUR TEXT HERE  ADD YOUR TEXT HERE.ADD YOUR TEXT HERE  ADD YOUR TEXT HERE.</a:t>
            </a:r>
            <a:endParaRPr lang="en-US" altLang="zh-CN" sz="1000" noProof="0" dirty="0">
              <a:ln>
                <a:noFill/>
              </a:ln>
              <a:solidFill>
                <a:srgbClr val="67A78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方正舒体" panose="02010601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336040" y="1717040"/>
            <a:ext cx="1635125" cy="1635125"/>
            <a:chOff x="1275" y="3150"/>
            <a:chExt cx="1696" cy="1696"/>
          </a:xfrm>
          <a:solidFill>
            <a:srgbClr val="728796"/>
          </a:solidFill>
        </p:grpSpPr>
        <p:sp>
          <p:nvSpPr>
            <p:cNvPr id="9" name="Oval 8"/>
            <p:cNvSpPr/>
            <p:nvPr/>
          </p:nvSpPr>
          <p:spPr>
            <a:xfrm>
              <a:off x="1275" y="3150"/>
              <a:ext cx="1696" cy="1696"/>
            </a:xfrm>
            <a:prstGeom prst="ellipse">
              <a:avLst/>
            </a:prstGeom>
            <a:solidFill>
              <a:srgbClr val="389A84"/>
            </a:solidFill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" name="AutoShape 688"/>
            <p:cNvSpPr/>
            <p:nvPr/>
          </p:nvSpPr>
          <p:spPr bwMode="auto">
            <a:xfrm>
              <a:off x="1811" y="3654"/>
              <a:ext cx="664" cy="669"/>
            </a:xfrm>
            <a:custGeom>
              <a:avLst/>
              <a:gdLst>
                <a:gd name="T0" fmla="*/ 26686541 w 21600"/>
                <a:gd name="T1" fmla="*/ 4552396 h 21600"/>
                <a:gd name="T2" fmla="*/ 22220269 w 21600"/>
                <a:gd name="T3" fmla="*/ 0 h 21600"/>
                <a:gd name="T4" fmla="*/ 17753986 w 21600"/>
                <a:gd name="T5" fmla="*/ 4552396 h 21600"/>
                <a:gd name="T6" fmla="*/ 21110775 w 21600"/>
                <a:gd name="T7" fmla="*/ 8959696 h 21600"/>
                <a:gd name="T8" fmla="*/ 21110775 w 21600"/>
                <a:gd name="T9" fmla="*/ 12495671 h 21600"/>
                <a:gd name="T10" fmla="*/ 17667522 w 21600"/>
                <a:gd name="T11" fmla="*/ 12495671 h 21600"/>
                <a:gd name="T12" fmla="*/ 13318575 w 21600"/>
                <a:gd name="T13" fmla="*/ 9047942 h 21600"/>
                <a:gd name="T14" fmla="*/ 8968362 w 21600"/>
                <a:gd name="T15" fmla="*/ 12495671 h 21600"/>
                <a:gd name="T16" fmla="*/ 3291387 w 21600"/>
                <a:gd name="T17" fmla="*/ 12495671 h 21600"/>
                <a:gd name="T18" fmla="*/ 3291387 w 21600"/>
                <a:gd name="T19" fmla="*/ 18345667 h 21600"/>
                <a:gd name="T20" fmla="*/ 0 w 21600"/>
                <a:gd name="T21" fmla="*/ 22712583 h 21600"/>
                <a:gd name="T22" fmla="*/ 4439103 w 21600"/>
                <a:gd name="T23" fmla="*/ 27238488 h 21600"/>
                <a:gd name="T24" fmla="*/ 8878206 w 21600"/>
                <a:gd name="T25" fmla="*/ 22712583 h 21600"/>
                <a:gd name="T26" fmla="*/ 5518885 w 21600"/>
                <a:gd name="T27" fmla="*/ 18327927 h 21600"/>
                <a:gd name="T28" fmla="*/ 5518885 w 21600"/>
                <a:gd name="T29" fmla="*/ 14766737 h 21600"/>
                <a:gd name="T30" fmla="*/ 8969628 w 21600"/>
                <a:gd name="T31" fmla="*/ 14766737 h 21600"/>
                <a:gd name="T32" fmla="*/ 13318575 w 21600"/>
                <a:gd name="T33" fmla="*/ 18210739 h 21600"/>
                <a:gd name="T34" fmla="*/ 17666255 w 21600"/>
                <a:gd name="T35" fmla="*/ 14766737 h 21600"/>
                <a:gd name="T36" fmla="*/ 23338390 w 21600"/>
                <a:gd name="T37" fmla="*/ 14766737 h 21600"/>
                <a:gd name="T38" fmla="*/ 23338390 w 21600"/>
                <a:gd name="T39" fmla="*/ 8957136 h 21600"/>
                <a:gd name="T40" fmla="*/ 26686541 w 21600"/>
                <a:gd name="T41" fmla="*/ 4552396 h 21600"/>
                <a:gd name="T42" fmla="*/ 6649442 w 21600"/>
                <a:gd name="T43" fmla="*/ 22712583 h 21600"/>
                <a:gd name="T44" fmla="*/ 4437837 w 21600"/>
                <a:gd name="T45" fmla="*/ 24968589 h 21600"/>
                <a:gd name="T46" fmla="*/ 2226349 w 21600"/>
                <a:gd name="T47" fmla="*/ 22712583 h 21600"/>
                <a:gd name="T48" fmla="*/ 4437837 w 21600"/>
                <a:gd name="T49" fmla="*/ 20457863 h 21600"/>
                <a:gd name="T50" fmla="*/ 6649442 w 21600"/>
                <a:gd name="T51" fmla="*/ 22712583 h 21600"/>
                <a:gd name="T52" fmla="*/ 5518885 w 21600"/>
                <a:gd name="T53" fmla="*/ 19449037 h 21600"/>
                <a:gd name="T54" fmla="*/ 5518885 w 21600"/>
                <a:gd name="T55" fmla="*/ 19449037 h 21600"/>
                <a:gd name="T56" fmla="*/ 13317309 w 21600"/>
                <a:gd name="T57" fmla="*/ 15940839 h 21600"/>
                <a:gd name="T58" fmla="*/ 11051472 w 21600"/>
                <a:gd name="T59" fmla="*/ 13630566 h 21600"/>
                <a:gd name="T60" fmla="*/ 13317309 w 21600"/>
                <a:gd name="T61" fmla="*/ 11319116 h 21600"/>
                <a:gd name="T62" fmla="*/ 15583263 w 21600"/>
                <a:gd name="T63" fmla="*/ 13630566 h 21600"/>
                <a:gd name="T64" fmla="*/ 13317309 w 21600"/>
                <a:gd name="T65" fmla="*/ 15940839 h 21600"/>
                <a:gd name="T66" fmla="*/ 22220269 w 21600"/>
                <a:gd name="T67" fmla="*/ 6836059 h 21600"/>
                <a:gd name="T68" fmla="*/ 19981602 w 21600"/>
                <a:gd name="T69" fmla="*/ 4552396 h 21600"/>
                <a:gd name="T70" fmla="*/ 22220269 w 21600"/>
                <a:gd name="T71" fmla="*/ 2269888 h 21600"/>
                <a:gd name="T72" fmla="*/ 24460192 w 21600"/>
                <a:gd name="T73" fmla="*/ 4552396 h 21600"/>
                <a:gd name="T74" fmla="*/ 22220269 w 21600"/>
                <a:gd name="T75" fmla="*/ 6836059 h 21600"/>
                <a:gd name="T76" fmla="*/ 22220269 w 21600"/>
                <a:gd name="T77" fmla="*/ 6836059 h 216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600" h="21600">
                  <a:moveTo>
                    <a:pt x="21600" y="3610"/>
                  </a:moveTo>
                  <a:cubicBezTo>
                    <a:pt x="21600" y="1616"/>
                    <a:pt x="19981" y="0"/>
                    <a:pt x="17985" y="0"/>
                  </a:cubicBezTo>
                  <a:cubicBezTo>
                    <a:pt x="15988" y="0"/>
                    <a:pt x="14370" y="1616"/>
                    <a:pt x="14370" y="3610"/>
                  </a:cubicBezTo>
                  <a:cubicBezTo>
                    <a:pt x="14370" y="5294"/>
                    <a:pt x="15526" y="6705"/>
                    <a:pt x="17087" y="7105"/>
                  </a:cubicBezTo>
                  <a:lnTo>
                    <a:pt x="17087" y="9909"/>
                  </a:lnTo>
                  <a:lnTo>
                    <a:pt x="14300" y="9909"/>
                  </a:lnTo>
                  <a:cubicBezTo>
                    <a:pt x="13898" y="8338"/>
                    <a:pt x="12477" y="7175"/>
                    <a:pt x="10780" y="7175"/>
                  </a:cubicBezTo>
                  <a:cubicBezTo>
                    <a:pt x="9082" y="7175"/>
                    <a:pt x="7660" y="8338"/>
                    <a:pt x="7259" y="9909"/>
                  </a:cubicBezTo>
                  <a:lnTo>
                    <a:pt x="2664" y="9909"/>
                  </a:lnTo>
                  <a:lnTo>
                    <a:pt x="2664" y="14548"/>
                  </a:lnTo>
                  <a:cubicBezTo>
                    <a:pt x="1131" y="14957"/>
                    <a:pt x="0" y="16351"/>
                    <a:pt x="0" y="18011"/>
                  </a:cubicBezTo>
                  <a:cubicBezTo>
                    <a:pt x="0" y="19993"/>
                    <a:pt x="1609" y="21600"/>
                    <a:pt x="3593" y="21600"/>
                  </a:cubicBezTo>
                  <a:cubicBezTo>
                    <a:pt x="5577" y="21600"/>
                    <a:pt x="7186" y="19994"/>
                    <a:pt x="7186" y="18011"/>
                  </a:cubicBezTo>
                  <a:cubicBezTo>
                    <a:pt x="7186" y="16331"/>
                    <a:pt x="6028" y="14925"/>
                    <a:pt x="4467" y="14534"/>
                  </a:cubicBezTo>
                  <a:lnTo>
                    <a:pt x="4467" y="11710"/>
                  </a:lnTo>
                  <a:lnTo>
                    <a:pt x="7260" y="11710"/>
                  </a:lnTo>
                  <a:cubicBezTo>
                    <a:pt x="7662" y="13279"/>
                    <a:pt x="9083" y="14441"/>
                    <a:pt x="10780" y="14441"/>
                  </a:cubicBezTo>
                  <a:cubicBezTo>
                    <a:pt x="12476" y="14441"/>
                    <a:pt x="13897" y="13279"/>
                    <a:pt x="14299" y="11710"/>
                  </a:cubicBezTo>
                  <a:lnTo>
                    <a:pt x="18890" y="11710"/>
                  </a:lnTo>
                  <a:lnTo>
                    <a:pt x="18890" y="7103"/>
                  </a:lnTo>
                  <a:cubicBezTo>
                    <a:pt x="20447" y="6701"/>
                    <a:pt x="21600" y="5293"/>
                    <a:pt x="21600" y="3610"/>
                  </a:cubicBezTo>
                  <a:close/>
                  <a:moveTo>
                    <a:pt x="5382" y="18011"/>
                  </a:moveTo>
                  <a:cubicBezTo>
                    <a:pt x="5382" y="18997"/>
                    <a:pt x="4580" y="19800"/>
                    <a:pt x="3592" y="19800"/>
                  </a:cubicBezTo>
                  <a:cubicBezTo>
                    <a:pt x="2605" y="19800"/>
                    <a:pt x="1802" y="18997"/>
                    <a:pt x="1802" y="18011"/>
                  </a:cubicBezTo>
                  <a:cubicBezTo>
                    <a:pt x="1802" y="17025"/>
                    <a:pt x="2605" y="16223"/>
                    <a:pt x="3592" y="16223"/>
                  </a:cubicBezTo>
                  <a:cubicBezTo>
                    <a:pt x="4580" y="16223"/>
                    <a:pt x="5382" y="17025"/>
                    <a:pt x="5382" y="18011"/>
                  </a:cubicBezTo>
                  <a:close/>
                  <a:moveTo>
                    <a:pt x="4467" y="15423"/>
                  </a:moveTo>
                  <a:lnTo>
                    <a:pt x="4467" y="15423"/>
                  </a:lnTo>
                  <a:close/>
                  <a:moveTo>
                    <a:pt x="10779" y="12641"/>
                  </a:moveTo>
                  <a:cubicBezTo>
                    <a:pt x="9768" y="12641"/>
                    <a:pt x="8945" y="11819"/>
                    <a:pt x="8945" y="10809"/>
                  </a:cubicBezTo>
                  <a:cubicBezTo>
                    <a:pt x="8945" y="9798"/>
                    <a:pt x="9768" y="8976"/>
                    <a:pt x="10779" y="8976"/>
                  </a:cubicBezTo>
                  <a:cubicBezTo>
                    <a:pt x="11791" y="8976"/>
                    <a:pt x="12613" y="9798"/>
                    <a:pt x="12613" y="10809"/>
                  </a:cubicBezTo>
                  <a:cubicBezTo>
                    <a:pt x="12614" y="11819"/>
                    <a:pt x="11791" y="12641"/>
                    <a:pt x="10779" y="12641"/>
                  </a:cubicBezTo>
                  <a:close/>
                  <a:moveTo>
                    <a:pt x="17985" y="5421"/>
                  </a:moveTo>
                  <a:cubicBezTo>
                    <a:pt x="16986" y="5421"/>
                    <a:pt x="16173" y="4609"/>
                    <a:pt x="16173" y="3610"/>
                  </a:cubicBezTo>
                  <a:cubicBezTo>
                    <a:pt x="16173" y="2613"/>
                    <a:pt x="16986" y="1800"/>
                    <a:pt x="17985" y="1800"/>
                  </a:cubicBezTo>
                  <a:cubicBezTo>
                    <a:pt x="18984" y="1800"/>
                    <a:pt x="19798" y="2613"/>
                    <a:pt x="19798" y="3610"/>
                  </a:cubicBezTo>
                  <a:cubicBezTo>
                    <a:pt x="19798" y="4609"/>
                    <a:pt x="18984" y="5421"/>
                    <a:pt x="17985" y="5421"/>
                  </a:cubicBezTo>
                  <a:close/>
                  <a:moveTo>
                    <a:pt x="17985" y="5421"/>
                  </a:move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endParaRPr lang="en-US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884930" y="1717040"/>
            <a:ext cx="1635125" cy="1635125"/>
            <a:chOff x="5008" y="3150"/>
            <a:chExt cx="1696" cy="1696"/>
          </a:xfrm>
          <a:solidFill>
            <a:srgbClr val="BA8D6A"/>
          </a:solidFill>
        </p:grpSpPr>
        <p:sp>
          <p:nvSpPr>
            <p:cNvPr id="15" name="Oval 14"/>
            <p:cNvSpPr/>
            <p:nvPr/>
          </p:nvSpPr>
          <p:spPr>
            <a:xfrm>
              <a:off x="5008" y="3150"/>
              <a:ext cx="1696" cy="1696"/>
            </a:xfrm>
            <a:prstGeom prst="ellipse">
              <a:avLst/>
            </a:prstGeom>
            <a:solidFill>
              <a:srgbClr val="17664C"/>
            </a:solidFill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grpSp>
          <p:nvGrpSpPr>
            <p:cNvPr id="6" name="Group 425"/>
            <p:cNvGrpSpPr/>
            <p:nvPr/>
          </p:nvGrpSpPr>
          <p:grpSpPr bwMode="auto">
            <a:xfrm>
              <a:off x="5547" y="3741"/>
              <a:ext cx="660" cy="510"/>
              <a:chOff x="0" y="0"/>
              <a:chExt cx="572" cy="440"/>
            </a:xfrm>
            <a:grpFill/>
          </p:grpSpPr>
          <p:sp>
            <p:nvSpPr>
              <p:cNvPr id="11" name="AutoShape 422"/>
              <p:cNvSpPr/>
              <p:nvPr/>
            </p:nvSpPr>
            <p:spPr bwMode="auto">
              <a:xfrm>
                <a:off x="56" y="0"/>
                <a:ext cx="450" cy="29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21600" y="1905"/>
                    </a:moveTo>
                    <a:cubicBezTo>
                      <a:pt x="21600" y="610"/>
                      <a:pt x="21195" y="0"/>
                      <a:pt x="20336" y="0"/>
                    </a:cubicBezTo>
                    <a:lnTo>
                      <a:pt x="1264" y="0"/>
                    </a:lnTo>
                    <a:cubicBezTo>
                      <a:pt x="405" y="0"/>
                      <a:pt x="0" y="610"/>
                      <a:pt x="0" y="190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05"/>
                    </a:lnTo>
                    <a:close/>
                    <a:moveTo>
                      <a:pt x="19849" y="18962"/>
                    </a:moveTo>
                    <a:lnTo>
                      <a:pt x="1751" y="18962"/>
                    </a:lnTo>
                    <a:lnTo>
                      <a:pt x="1751" y="2638"/>
                    </a:lnTo>
                    <a:lnTo>
                      <a:pt x="19849" y="2638"/>
                    </a:lnTo>
                    <a:lnTo>
                      <a:pt x="19849" y="18962"/>
                    </a:lnTo>
                    <a:close/>
                    <a:moveTo>
                      <a:pt x="19849" y="18962"/>
                    </a:move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lIns="0" tIns="0" rIns="0" bIns="0"/>
              <a:lstStyle/>
              <a:p>
                <a:endParaRPr lang="en-US" sz="28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12" name="AutoShape 423"/>
              <p:cNvSpPr/>
              <p:nvPr/>
            </p:nvSpPr>
            <p:spPr bwMode="auto">
              <a:xfrm>
                <a:off x="0" y="328"/>
                <a:ext cx="572" cy="6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19302" y="0"/>
                    </a:moveTo>
                    <a:lnTo>
                      <a:pt x="2298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302" y="0"/>
                    </a:lnTo>
                    <a:close/>
                    <a:moveTo>
                      <a:pt x="8272" y="14893"/>
                    </a:moveTo>
                    <a:lnTo>
                      <a:pt x="9191" y="7037"/>
                    </a:lnTo>
                    <a:lnTo>
                      <a:pt x="12408" y="7037"/>
                    </a:lnTo>
                    <a:lnTo>
                      <a:pt x="13328" y="14893"/>
                    </a:lnTo>
                    <a:lnTo>
                      <a:pt x="8272" y="14893"/>
                    </a:lnTo>
                    <a:close/>
                    <a:moveTo>
                      <a:pt x="8272" y="14893"/>
                    </a:move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lIns="0" tIns="0" rIns="0" bIns="0"/>
              <a:lstStyle/>
              <a:p>
                <a:endParaRPr lang="en-US" sz="28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13" name="AutoShape 424"/>
              <p:cNvSpPr/>
              <p:nvPr/>
            </p:nvSpPr>
            <p:spPr bwMode="auto">
              <a:xfrm>
                <a:off x="0" y="416"/>
                <a:ext cx="572" cy="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690" y="21600"/>
                    </a:moveTo>
                    <a:cubicBezTo>
                      <a:pt x="1465" y="21600"/>
                      <a:pt x="20318" y="21600"/>
                      <a:pt x="20911" y="21600"/>
                    </a:cubicBezTo>
                    <a:cubicBezTo>
                      <a:pt x="21552" y="21600"/>
                      <a:pt x="21600" y="0"/>
                      <a:pt x="21600" y="0"/>
                    </a:cubicBezTo>
                    <a:lnTo>
                      <a:pt x="0" y="0"/>
                    </a:lnTo>
                    <a:cubicBezTo>
                      <a:pt x="0" y="0"/>
                      <a:pt x="18" y="21600"/>
                      <a:pt x="690" y="21600"/>
                    </a:cubicBezTo>
                    <a:close/>
                    <a:moveTo>
                      <a:pt x="690" y="21600"/>
                    </a:move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lIns="0" tIns="0" rIns="0" bIns="0"/>
              <a:lstStyle/>
              <a:p>
                <a:endParaRPr lang="en-US" sz="28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550025" y="1717040"/>
            <a:ext cx="1635125" cy="1635125"/>
            <a:chOff x="8742" y="3150"/>
            <a:chExt cx="1696" cy="1696"/>
          </a:xfrm>
        </p:grpSpPr>
        <p:sp>
          <p:nvSpPr>
            <p:cNvPr id="24" name="Oval 23"/>
            <p:cNvSpPr/>
            <p:nvPr/>
          </p:nvSpPr>
          <p:spPr>
            <a:xfrm>
              <a:off x="8742" y="3150"/>
              <a:ext cx="1696" cy="1696"/>
            </a:xfrm>
            <a:prstGeom prst="ellipse">
              <a:avLst/>
            </a:prstGeom>
            <a:solidFill>
              <a:srgbClr val="389A84"/>
            </a:solidFill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grpSp>
          <p:nvGrpSpPr>
            <p:cNvPr id="23" name="Group 593"/>
            <p:cNvGrpSpPr/>
            <p:nvPr/>
          </p:nvGrpSpPr>
          <p:grpSpPr bwMode="auto">
            <a:xfrm>
              <a:off x="9259" y="3712"/>
              <a:ext cx="669" cy="555"/>
              <a:chOff x="0" y="0"/>
              <a:chExt cx="575" cy="480"/>
            </a:xfrm>
            <a:solidFill>
              <a:srgbClr val="90A613"/>
            </a:solidFill>
          </p:grpSpPr>
          <p:sp>
            <p:nvSpPr>
              <p:cNvPr id="25" name="AutoShape 590"/>
              <p:cNvSpPr/>
              <p:nvPr/>
            </p:nvSpPr>
            <p:spPr bwMode="auto">
              <a:xfrm>
                <a:off x="0" y="0"/>
                <a:ext cx="575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17905" y="6300"/>
                    </a:moveTo>
                    <a:lnTo>
                      <a:pt x="15882" y="0"/>
                    </a:lnTo>
                    <a:lnTo>
                      <a:pt x="0" y="7315"/>
                    </a:lnTo>
                    <a:lnTo>
                      <a:pt x="4584" y="21593"/>
                    </a:lnTo>
                    <a:lnTo>
                      <a:pt x="4584" y="21600"/>
                    </a:lnTo>
                    <a:lnTo>
                      <a:pt x="21600" y="21600"/>
                    </a:lnTo>
                    <a:lnTo>
                      <a:pt x="21600" y="6301"/>
                    </a:lnTo>
                    <a:lnTo>
                      <a:pt x="17905" y="6301"/>
                    </a:lnTo>
                    <a:lnTo>
                      <a:pt x="17905" y="6300"/>
                    </a:lnTo>
                    <a:close/>
                    <a:moveTo>
                      <a:pt x="16384" y="6300"/>
                    </a:moveTo>
                    <a:lnTo>
                      <a:pt x="6158" y="6300"/>
                    </a:lnTo>
                    <a:lnTo>
                      <a:pt x="15067" y="2197"/>
                    </a:lnTo>
                    <a:lnTo>
                      <a:pt x="16384" y="6300"/>
                    </a:lnTo>
                    <a:close/>
                    <a:moveTo>
                      <a:pt x="1835" y="8292"/>
                    </a:moveTo>
                    <a:lnTo>
                      <a:pt x="4585" y="7025"/>
                    </a:lnTo>
                    <a:lnTo>
                      <a:pt x="4585" y="16856"/>
                    </a:lnTo>
                    <a:lnTo>
                      <a:pt x="1835" y="8292"/>
                    </a:lnTo>
                    <a:close/>
                    <a:moveTo>
                      <a:pt x="6004" y="19900"/>
                    </a:moveTo>
                    <a:lnTo>
                      <a:pt x="6004" y="8001"/>
                    </a:lnTo>
                    <a:lnTo>
                      <a:pt x="20180" y="8001"/>
                    </a:lnTo>
                    <a:lnTo>
                      <a:pt x="20180" y="19900"/>
                    </a:lnTo>
                    <a:lnTo>
                      <a:pt x="6004" y="19900"/>
                    </a:lnTo>
                    <a:close/>
                    <a:moveTo>
                      <a:pt x="6004" y="19900"/>
                    </a:move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lIns="0" tIns="0" rIns="0" bIns="0"/>
              <a:lstStyle/>
              <a:p>
                <a:endParaRPr lang="en-US" sz="28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26" name="AutoShape 591"/>
              <p:cNvSpPr/>
              <p:nvPr/>
            </p:nvSpPr>
            <p:spPr bwMode="auto">
              <a:xfrm>
                <a:off x="208" y="240"/>
                <a:ext cx="298" cy="1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8676" y="4990"/>
                    </a:moveTo>
                    <a:lnTo>
                      <a:pt x="16483" y="6268"/>
                    </a:lnTo>
                    <a:lnTo>
                      <a:pt x="14584" y="0"/>
                    </a:lnTo>
                    <a:lnTo>
                      <a:pt x="8443" y="15510"/>
                    </a:lnTo>
                    <a:lnTo>
                      <a:pt x="5154" y="11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676" y="4990"/>
                    </a:lnTo>
                    <a:close/>
                    <a:moveTo>
                      <a:pt x="18676" y="4990"/>
                    </a:move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lIns="0" tIns="0" rIns="0" bIns="0"/>
              <a:lstStyle/>
              <a:p>
                <a:endParaRPr lang="en-US" sz="28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27" name="AutoShape 592"/>
              <p:cNvSpPr/>
              <p:nvPr/>
            </p:nvSpPr>
            <p:spPr bwMode="auto">
              <a:xfrm>
                <a:off x="208" y="223"/>
                <a:ext cx="71" cy="72"/>
              </a:xfrm>
              <a:custGeom>
                <a:avLst/>
                <a:gdLst>
                  <a:gd name="T0" fmla="*/ 0 w 21598"/>
                  <a:gd name="T1" fmla="*/ 0 h 21598"/>
                  <a:gd name="T2" fmla="*/ 0 w 21598"/>
                  <a:gd name="T3" fmla="*/ 0 h 21598"/>
                  <a:gd name="T4" fmla="*/ 0 w 21598"/>
                  <a:gd name="T5" fmla="*/ 0 h 21598"/>
                  <a:gd name="T6" fmla="*/ 0 w 21598"/>
                  <a:gd name="T7" fmla="*/ 0 h 21598"/>
                  <a:gd name="T8" fmla="*/ 0 w 21598"/>
                  <a:gd name="T9" fmla="*/ 0 h 21598"/>
                  <a:gd name="T10" fmla="*/ 0 w 21598"/>
                  <a:gd name="T11" fmla="*/ 0 h 21598"/>
                  <a:gd name="T12" fmla="*/ 0 w 21598"/>
                  <a:gd name="T13" fmla="*/ 0 h 21598"/>
                  <a:gd name="T14" fmla="*/ 0 w 21598"/>
                  <a:gd name="T15" fmla="*/ 0 h 21598"/>
                  <a:gd name="T16" fmla="*/ 0 w 21598"/>
                  <a:gd name="T17" fmla="*/ 0 h 21598"/>
                  <a:gd name="T18" fmla="*/ 0 w 21598"/>
                  <a:gd name="T19" fmla="*/ 0 h 21598"/>
                  <a:gd name="T20" fmla="*/ 0 w 21598"/>
                  <a:gd name="T21" fmla="*/ 0 h 21598"/>
                  <a:gd name="T22" fmla="*/ 0 w 21598"/>
                  <a:gd name="T23" fmla="*/ 0 h 21598"/>
                  <a:gd name="T24" fmla="*/ 0 w 21598"/>
                  <a:gd name="T25" fmla="*/ 0 h 21598"/>
                  <a:gd name="T26" fmla="*/ 0 w 21598"/>
                  <a:gd name="T27" fmla="*/ 0 h 21598"/>
                  <a:gd name="T28" fmla="*/ 0 w 21598"/>
                  <a:gd name="T29" fmla="*/ 0 h 21598"/>
                  <a:gd name="T30" fmla="*/ 0 w 21598"/>
                  <a:gd name="T31" fmla="*/ 0 h 21598"/>
                  <a:gd name="T32" fmla="*/ 0 w 21598"/>
                  <a:gd name="T33" fmla="*/ 0 h 21598"/>
                  <a:gd name="T34" fmla="*/ 0 w 21598"/>
                  <a:gd name="T35" fmla="*/ 0 h 215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lIns="0" tIns="0" rIns="0" bIns="0"/>
              <a:lstStyle/>
              <a:p>
                <a:endParaRPr lang="en-US" sz="28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9174480" y="1717040"/>
            <a:ext cx="1635125" cy="1635125"/>
            <a:chOff x="12475" y="3150"/>
            <a:chExt cx="1696" cy="1696"/>
          </a:xfrm>
        </p:grpSpPr>
        <p:sp>
          <p:nvSpPr>
            <p:cNvPr id="33" name="Oval 32"/>
            <p:cNvSpPr/>
            <p:nvPr/>
          </p:nvSpPr>
          <p:spPr>
            <a:xfrm>
              <a:off x="12475" y="3150"/>
              <a:ext cx="1696" cy="1696"/>
            </a:xfrm>
            <a:prstGeom prst="ellipse">
              <a:avLst/>
            </a:prstGeom>
            <a:solidFill>
              <a:srgbClr val="67A78E"/>
            </a:solidFill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grpSp>
          <p:nvGrpSpPr>
            <p:cNvPr id="32" name="Group 90"/>
            <p:cNvGrpSpPr/>
            <p:nvPr/>
          </p:nvGrpSpPr>
          <p:grpSpPr bwMode="auto">
            <a:xfrm>
              <a:off x="12975" y="3646"/>
              <a:ext cx="669" cy="664"/>
              <a:chOff x="0" y="0"/>
              <a:chExt cx="578" cy="573"/>
            </a:xfrm>
            <a:solidFill>
              <a:schemeClr val="bg1"/>
            </a:solidFill>
          </p:grpSpPr>
          <p:sp>
            <p:nvSpPr>
              <p:cNvPr id="34" name="AutoShape 88"/>
              <p:cNvSpPr/>
              <p:nvPr/>
            </p:nvSpPr>
            <p:spPr bwMode="auto">
              <a:xfrm>
                <a:off x="0" y="368"/>
                <a:ext cx="204" cy="20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3093" y="8514"/>
                    </a:moveTo>
                    <a:cubicBezTo>
                      <a:pt x="4628" y="10540"/>
                      <a:pt x="3309" y="14706"/>
                      <a:pt x="0" y="18328"/>
                    </a:cubicBezTo>
                    <a:lnTo>
                      <a:pt x="3281" y="21600"/>
                    </a:lnTo>
                    <a:cubicBezTo>
                      <a:pt x="6860" y="18344"/>
                      <a:pt x="10975" y="17015"/>
                      <a:pt x="13037" y="18447"/>
                    </a:cubicBezTo>
                    <a:lnTo>
                      <a:pt x="21600" y="6893"/>
                    </a:lnTo>
                    <a:lnTo>
                      <a:pt x="14691" y="0"/>
                    </a:lnTo>
                    <a:lnTo>
                      <a:pt x="3093" y="8514"/>
                    </a:lnTo>
                    <a:close/>
                    <a:moveTo>
                      <a:pt x="9876" y="14477"/>
                    </a:moveTo>
                    <a:cubicBezTo>
                      <a:pt x="9122" y="15231"/>
                      <a:pt x="7895" y="15231"/>
                      <a:pt x="7140" y="14477"/>
                    </a:cubicBezTo>
                    <a:cubicBezTo>
                      <a:pt x="6386" y="13724"/>
                      <a:pt x="6386" y="12502"/>
                      <a:pt x="7140" y="11749"/>
                    </a:cubicBezTo>
                    <a:cubicBezTo>
                      <a:pt x="7895" y="10995"/>
                      <a:pt x="9122" y="10995"/>
                      <a:pt x="9876" y="11750"/>
                    </a:cubicBezTo>
                    <a:cubicBezTo>
                      <a:pt x="10630" y="12502"/>
                      <a:pt x="10630" y="13724"/>
                      <a:pt x="9876" y="14477"/>
                    </a:cubicBezTo>
                    <a:close/>
                    <a:moveTo>
                      <a:pt x="9876" y="14477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28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20" name="AutoShape 89"/>
              <p:cNvSpPr/>
              <p:nvPr/>
            </p:nvSpPr>
            <p:spPr bwMode="auto">
              <a:xfrm>
                <a:off x="144" y="0"/>
                <a:ext cx="434" cy="434"/>
              </a:xfrm>
              <a:custGeom>
                <a:avLst/>
                <a:gdLst>
                  <a:gd name="T0" fmla="*/ 0 w 21339"/>
                  <a:gd name="T1" fmla="*/ 0 h 21340"/>
                  <a:gd name="T2" fmla="*/ 0 w 21339"/>
                  <a:gd name="T3" fmla="*/ 0 h 21340"/>
                  <a:gd name="T4" fmla="*/ 0 w 21339"/>
                  <a:gd name="T5" fmla="*/ 0 h 21340"/>
                  <a:gd name="T6" fmla="*/ 0 w 21339"/>
                  <a:gd name="T7" fmla="*/ 0 h 21340"/>
                  <a:gd name="T8" fmla="*/ 0 w 21339"/>
                  <a:gd name="T9" fmla="*/ 0 h 21340"/>
                  <a:gd name="T10" fmla="*/ 0 w 21339"/>
                  <a:gd name="T11" fmla="*/ 0 h 21340"/>
                  <a:gd name="T12" fmla="*/ 0 w 21339"/>
                  <a:gd name="T13" fmla="*/ 0 h 21340"/>
                  <a:gd name="T14" fmla="*/ 0 w 21339"/>
                  <a:gd name="T15" fmla="*/ 0 h 21340"/>
                  <a:gd name="T16" fmla="*/ 0 w 21339"/>
                  <a:gd name="T17" fmla="*/ 0 h 21340"/>
                  <a:gd name="T18" fmla="*/ 0 w 21339"/>
                  <a:gd name="T19" fmla="*/ 0 h 21340"/>
                  <a:gd name="T20" fmla="*/ 0 w 21339"/>
                  <a:gd name="T21" fmla="*/ 0 h 213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339" h="21340">
                    <a:moveTo>
                      <a:pt x="20558" y="780"/>
                    </a:moveTo>
                    <a:cubicBezTo>
                      <a:pt x="19516" y="-260"/>
                      <a:pt x="17828" y="-260"/>
                      <a:pt x="16786" y="780"/>
                    </a:cubicBezTo>
                    <a:lnTo>
                      <a:pt x="5149" y="12398"/>
                    </a:lnTo>
                    <a:lnTo>
                      <a:pt x="4701" y="11951"/>
                    </a:lnTo>
                    <a:lnTo>
                      <a:pt x="0" y="16646"/>
                    </a:lnTo>
                    <a:lnTo>
                      <a:pt x="4701" y="21340"/>
                    </a:lnTo>
                    <a:lnTo>
                      <a:pt x="9403" y="16645"/>
                    </a:lnTo>
                    <a:lnTo>
                      <a:pt x="8921" y="16164"/>
                    </a:lnTo>
                    <a:lnTo>
                      <a:pt x="20557" y="4546"/>
                    </a:lnTo>
                    <a:cubicBezTo>
                      <a:pt x="21600" y="3506"/>
                      <a:pt x="21600" y="1820"/>
                      <a:pt x="20558" y="780"/>
                    </a:cubicBezTo>
                    <a:close/>
                    <a:moveTo>
                      <a:pt x="20558" y="78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28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</p:grpSp>
      <p:sp>
        <p:nvSpPr>
          <p:cNvPr id="52" name="Shape 540"/>
          <p:cNvSpPr/>
          <p:nvPr/>
        </p:nvSpPr>
        <p:spPr>
          <a:xfrm>
            <a:off x="1336675" y="3571875"/>
            <a:ext cx="1388110" cy="276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18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8985" y="3848735"/>
            <a:ext cx="2522855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Lorme ipsum dolor sit,consecteturadipsiicing elit.Lorme ipsum dolor sit,consectetur adipsiicing elit.</a:t>
            </a:r>
            <a:endParaRPr lang="en-US" altLang="zh-CN" sz="1400" kern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ea typeface="方正舒体" panose="02010601030101010101" pitchFamily="2" charset="-122"/>
              <a:sym typeface="+mn-ea"/>
            </a:endParaRPr>
          </a:p>
          <a:p>
            <a:pPr indent="0" algn="ctr" fontAlgn="auto">
              <a:lnSpc>
                <a:spcPct val="150000"/>
              </a:lnSpc>
            </a:pPr>
            <a:endParaRPr lang="zh-CN" altLang="en-US" sz="1000" kern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ea typeface="微软雅黑" panose="020B0503020204020204" charset="-122"/>
              <a:sym typeface="+mn-ea"/>
            </a:endParaRPr>
          </a:p>
        </p:txBody>
      </p:sp>
      <p:sp>
        <p:nvSpPr>
          <p:cNvPr id="16" name="Shape 540"/>
          <p:cNvSpPr/>
          <p:nvPr/>
        </p:nvSpPr>
        <p:spPr>
          <a:xfrm>
            <a:off x="4008120" y="3571875"/>
            <a:ext cx="1388110" cy="276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18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441065" y="3848735"/>
            <a:ext cx="2522855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Lorme ipsum dolor sit,consecteturadipsiicing elit.Lorme ipsum dolor sit,consectetur adipsiicing elit.</a:t>
            </a:r>
            <a:endParaRPr lang="en-US" altLang="zh-CN" sz="1400" kern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ea typeface="方正舒体" panose="02010601030101010101" pitchFamily="2" charset="-122"/>
              <a:sym typeface="+mn-ea"/>
            </a:endParaRPr>
          </a:p>
          <a:p>
            <a:pPr indent="0" algn="ctr" fontAlgn="auto">
              <a:lnSpc>
                <a:spcPct val="150000"/>
              </a:lnSpc>
            </a:pPr>
            <a:endParaRPr lang="zh-CN" altLang="en-US" sz="1000" kern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ea typeface="微软雅黑" panose="020B0503020204020204" charset="-122"/>
              <a:sym typeface="+mn-ea"/>
            </a:endParaRPr>
          </a:p>
        </p:txBody>
      </p:sp>
      <p:sp>
        <p:nvSpPr>
          <p:cNvPr id="18" name="Shape 540"/>
          <p:cNvSpPr/>
          <p:nvPr/>
        </p:nvSpPr>
        <p:spPr>
          <a:xfrm>
            <a:off x="6753860" y="3571875"/>
            <a:ext cx="1388110" cy="276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18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186805" y="3848735"/>
            <a:ext cx="2522855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Lorme ipsum dolor sit,consecteturadipsiicing elit.Lorme ipsum dolor sit,consectetur adipsiicing elit.</a:t>
            </a:r>
            <a:endParaRPr lang="en-US" altLang="zh-CN" sz="1400" kern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ea typeface="方正舒体" panose="02010601030101010101" pitchFamily="2" charset="-122"/>
              <a:sym typeface="+mn-ea"/>
            </a:endParaRPr>
          </a:p>
          <a:p>
            <a:pPr indent="0" algn="ctr" fontAlgn="auto">
              <a:lnSpc>
                <a:spcPct val="150000"/>
              </a:lnSpc>
            </a:pPr>
            <a:endParaRPr lang="zh-CN" altLang="en-US" sz="1000" kern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ea typeface="微软雅黑" panose="020B0503020204020204" charset="-122"/>
              <a:sym typeface="+mn-ea"/>
            </a:endParaRPr>
          </a:p>
        </p:txBody>
      </p:sp>
      <p:sp>
        <p:nvSpPr>
          <p:cNvPr id="22" name="Shape 540"/>
          <p:cNvSpPr/>
          <p:nvPr/>
        </p:nvSpPr>
        <p:spPr>
          <a:xfrm>
            <a:off x="9370695" y="3574415"/>
            <a:ext cx="1388110" cy="276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18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803640" y="3851275"/>
            <a:ext cx="2522855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ea typeface="方正舒体" panose="02010601030101010101" pitchFamily="2" charset="-122"/>
                <a:sym typeface="+mn-ea"/>
              </a:rPr>
              <a:t>Lorme ipsum dolor sit,consecteturadipsiicing elit.Lorme ipsum dolor sit,consectetur adipsiicing elit.</a:t>
            </a:r>
            <a:endParaRPr lang="en-US" altLang="zh-CN" sz="1400" kern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ea typeface="方正舒体" panose="02010601030101010101" pitchFamily="2" charset="-122"/>
              <a:sym typeface="+mn-ea"/>
            </a:endParaRPr>
          </a:p>
          <a:p>
            <a:pPr indent="0" algn="ctr" fontAlgn="auto">
              <a:lnSpc>
                <a:spcPct val="150000"/>
              </a:lnSpc>
            </a:pPr>
            <a:endParaRPr lang="zh-CN" altLang="en-US" sz="1000" kern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739175" y="5251939"/>
            <a:ext cx="657770" cy="836894"/>
            <a:chOff x="4396469" y="3577169"/>
            <a:chExt cx="657770" cy="836894"/>
          </a:xfrm>
        </p:grpSpPr>
        <p:sp>
          <p:nvSpPr>
            <p:cNvPr id="13" name="Isosceles Triangle 12"/>
            <p:cNvSpPr/>
            <p:nvPr/>
          </p:nvSpPr>
          <p:spPr>
            <a:xfrm flipV="1">
              <a:off x="4396469" y="3577169"/>
              <a:ext cx="657770" cy="836894"/>
            </a:xfrm>
            <a:prstGeom prst="triangle">
              <a:avLst/>
            </a:prstGeom>
            <a:solidFill>
              <a:srgbClr val="D3A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flipV="1">
              <a:off x="4592739" y="4076605"/>
              <a:ext cx="265230" cy="337457"/>
            </a:xfrm>
            <a:prstGeom prst="triangle">
              <a:avLst/>
            </a:prstGeom>
            <a:solidFill>
              <a:srgbClr val="5791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5739175" y="1488440"/>
            <a:ext cx="657770" cy="3763499"/>
          </a:xfrm>
          <a:prstGeom prst="rect">
            <a:avLst/>
          </a:prstGeom>
          <a:solidFill>
            <a:srgbClr val="176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5745700" y="1488440"/>
            <a:ext cx="1302489" cy="1302489"/>
          </a:xfrm>
          <a:prstGeom prst="diamond">
            <a:avLst/>
          </a:prstGeom>
          <a:solidFill>
            <a:srgbClr val="389A8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Diamond 16"/>
          <p:cNvSpPr/>
          <p:nvPr/>
        </p:nvSpPr>
        <p:spPr>
          <a:xfrm>
            <a:off x="5084668" y="2160951"/>
            <a:ext cx="1302489" cy="1302489"/>
          </a:xfrm>
          <a:prstGeom prst="diamond">
            <a:avLst/>
          </a:prstGeom>
          <a:solidFill>
            <a:srgbClr val="7CB39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Diamond 17"/>
          <p:cNvSpPr/>
          <p:nvPr/>
        </p:nvSpPr>
        <p:spPr>
          <a:xfrm>
            <a:off x="5745700" y="2833461"/>
            <a:ext cx="1302489" cy="1302489"/>
          </a:xfrm>
          <a:prstGeom prst="diamond">
            <a:avLst/>
          </a:prstGeom>
          <a:solidFill>
            <a:srgbClr val="7CB39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Diamond 18"/>
          <p:cNvSpPr/>
          <p:nvPr/>
        </p:nvSpPr>
        <p:spPr>
          <a:xfrm>
            <a:off x="5084667" y="3505972"/>
            <a:ext cx="1302489" cy="1302489"/>
          </a:xfrm>
          <a:prstGeom prst="diamond">
            <a:avLst/>
          </a:prstGeom>
          <a:solidFill>
            <a:srgbClr val="389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209155" y="2081530"/>
            <a:ext cx="436880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209155" y="1726565"/>
            <a:ext cx="4506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ea typeface="方正舒体" panose="02010601030101010101" pitchFamily="2" charset="-122"/>
              </a:rPr>
              <a:t>ADD YOUR TEXT HERE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209155" y="3587115"/>
            <a:ext cx="436880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09155" y="3232150"/>
            <a:ext cx="4506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ea typeface="方正舒体" panose="02010601030101010101" pitchFamily="2" charset="-122"/>
              </a:rPr>
              <a:t>ADD YOUR TEXT HERE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9915" y="4166235"/>
            <a:ext cx="43122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r" fontAlgn="auto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5605" y="3811270"/>
            <a:ext cx="4506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ea typeface="方正舒体" panose="02010601030101010101" pitchFamily="2" charset="-122"/>
              </a:rPr>
              <a:t>ADD YOUR TEXT HERE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5470" y="2790825"/>
            <a:ext cx="43122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r" fontAlgn="auto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1160" y="2435860"/>
            <a:ext cx="4506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ea typeface="方正舒体" panose="02010601030101010101" pitchFamily="2" charset="-122"/>
              </a:rPr>
              <a:t>ADD YOUR TEXT HERE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3" name="Straight Connector 212"/>
          <p:cNvCxnSpPr/>
          <p:nvPr/>
        </p:nvCxnSpPr>
        <p:spPr>
          <a:xfrm flipH="1">
            <a:off x="4345940" y="3350260"/>
            <a:ext cx="55181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Freeform 130"/>
          <p:cNvSpPr>
            <a:spLocks noEditPoints="1"/>
          </p:cNvSpPr>
          <p:nvPr/>
        </p:nvSpPr>
        <p:spPr bwMode="auto">
          <a:xfrm>
            <a:off x="5049520" y="2306955"/>
            <a:ext cx="2110740" cy="2032000"/>
          </a:xfrm>
          <a:custGeom>
            <a:avLst/>
            <a:gdLst/>
            <a:ahLst/>
            <a:cxnLst>
              <a:cxn ang="0">
                <a:pos x="275" y="12"/>
              </a:cxn>
              <a:cxn ang="0">
                <a:pos x="297" y="7"/>
              </a:cxn>
              <a:cxn ang="0">
                <a:pos x="237" y="26"/>
              </a:cxn>
              <a:cxn ang="0">
                <a:pos x="731" y="474"/>
              </a:cxn>
              <a:cxn ang="0">
                <a:pos x="724" y="482"/>
              </a:cxn>
              <a:cxn ang="0">
                <a:pos x="470" y="13"/>
              </a:cxn>
              <a:cxn ang="0">
                <a:pos x="454" y="10"/>
              </a:cxn>
              <a:cxn ang="0">
                <a:pos x="470" y="32"/>
              </a:cxn>
              <a:cxn ang="0">
                <a:pos x="475" y="26"/>
              </a:cxn>
              <a:cxn ang="0">
                <a:pos x="432" y="9"/>
              </a:cxn>
              <a:cxn ang="0">
                <a:pos x="423" y="8"/>
              </a:cxn>
              <a:cxn ang="0">
                <a:pos x="397" y="9"/>
              </a:cxn>
              <a:cxn ang="0">
                <a:pos x="386" y="10"/>
              </a:cxn>
              <a:cxn ang="0">
                <a:pos x="390" y="18"/>
              </a:cxn>
              <a:cxn ang="0">
                <a:pos x="538" y="408"/>
              </a:cxn>
              <a:cxn ang="0">
                <a:pos x="730" y="264"/>
              </a:cxn>
              <a:cxn ang="0">
                <a:pos x="478" y="71"/>
              </a:cxn>
              <a:cxn ang="0">
                <a:pos x="418" y="50"/>
              </a:cxn>
              <a:cxn ang="0">
                <a:pos x="363" y="88"/>
              </a:cxn>
              <a:cxn ang="0">
                <a:pos x="418" y="83"/>
              </a:cxn>
              <a:cxn ang="0">
                <a:pos x="389" y="134"/>
              </a:cxn>
              <a:cxn ang="0">
                <a:pos x="366" y="141"/>
              </a:cxn>
              <a:cxn ang="0">
                <a:pos x="283" y="212"/>
              </a:cxn>
              <a:cxn ang="0">
                <a:pos x="375" y="215"/>
              </a:cxn>
              <a:cxn ang="0">
                <a:pos x="451" y="261"/>
              </a:cxn>
              <a:cxn ang="0">
                <a:pos x="492" y="285"/>
              </a:cxn>
              <a:cxn ang="0">
                <a:pos x="500" y="23"/>
              </a:cxn>
              <a:cxn ang="0">
                <a:pos x="512" y="40"/>
              </a:cxn>
              <a:cxn ang="0">
                <a:pos x="514" y="62"/>
              </a:cxn>
              <a:cxn ang="0">
                <a:pos x="671" y="360"/>
              </a:cxn>
              <a:cxn ang="0">
                <a:pos x="733" y="432"/>
              </a:cxn>
              <a:cxn ang="0">
                <a:pos x="314" y="123"/>
              </a:cxn>
              <a:cxn ang="0">
                <a:pos x="291" y="165"/>
              </a:cxn>
              <a:cxn ang="0">
                <a:pos x="288" y="153"/>
              </a:cxn>
              <a:cxn ang="0">
                <a:pos x="460" y="297"/>
              </a:cxn>
              <a:cxn ang="0">
                <a:pos x="364" y="533"/>
              </a:cxn>
              <a:cxn ang="0">
                <a:pos x="48" y="434"/>
              </a:cxn>
              <a:cxn ang="0">
                <a:pos x="126" y="647"/>
              </a:cxn>
              <a:cxn ang="0">
                <a:pos x="166" y="674"/>
              </a:cxn>
              <a:cxn ang="0">
                <a:pos x="11" y="348"/>
              </a:cxn>
              <a:cxn ang="0">
                <a:pos x="290" y="70"/>
              </a:cxn>
              <a:cxn ang="0">
                <a:pos x="88" y="161"/>
              </a:cxn>
              <a:cxn ang="0">
                <a:pos x="351" y="3"/>
              </a:cxn>
              <a:cxn ang="0">
                <a:pos x="352" y="1"/>
              </a:cxn>
              <a:cxn ang="0">
                <a:pos x="347" y="1"/>
              </a:cxn>
              <a:cxn ang="0">
                <a:pos x="341" y="2"/>
              </a:cxn>
              <a:cxn ang="0">
                <a:pos x="322" y="4"/>
              </a:cxn>
              <a:cxn ang="0">
                <a:pos x="281" y="13"/>
              </a:cxn>
              <a:cxn ang="0">
                <a:pos x="270" y="17"/>
              </a:cxn>
              <a:cxn ang="0">
                <a:pos x="242" y="33"/>
              </a:cxn>
              <a:cxn ang="0">
                <a:pos x="175" y="96"/>
              </a:cxn>
              <a:cxn ang="0">
                <a:pos x="299" y="35"/>
              </a:cxn>
              <a:cxn ang="0">
                <a:pos x="351" y="0"/>
              </a:cxn>
              <a:cxn ang="0">
                <a:pos x="330" y="2"/>
              </a:cxn>
              <a:cxn ang="0">
                <a:pos x="271" y="14"/>
              </a:cxn>
              <a:cxn ang="0">
                <a:pos x="319" y="3"/>
              </a:cxn>
              <a:cxn ang="0">
                <a:pos x="186" y="52"/>
              </a:cxn>
              <a:cxn ang="0">
                <a:pos x="208" y="42"/>
              </a:cxn>
              <a:cxn ang="0">
                <a:pos x="179" y="53"/>
              </a:cxn>
              <a:cxn ang="0">
                <a:pos x="193" y="48"/>
              </a:cxn>
              <a:cxn ang="0">
                <a:pos x="108" y="138"/>
              </a:cxn>
              <a:cxn ang="0">
                <a:pos x="86" y="134"/>
              </a:cxn>
              <a:cxn ang="0">
                <a:pos x="66" y="186"/>
              </a:cxn>
            </a:cxnLst>
            <a:rect l="0" t="0" r="r" b="b"/>
            <a:pathLst>
              <a:path w="746" h="719">
                <a:moveTo>
                  <a:pt x="713" y="218"/>
                </a:moveTo>
                <a:cubicBezTo>
                  <a:pt x="709" y="210"/>
                  <a:pt x="709" y="210"/>
                  <a:pt x="709" y="210"/>
                </a:cubicBezTo>
                <a:cubicBezTo>
                  <a:pt x="711" y="213"/>
                  <a:pt x="712" y="216"/>
                  <a:pt x="713" y="218"/>
                </a:cubicBezTo>
                <a:cubicBezTo>
                  <a:pt x="713" y="218"/>
                  <a:pt x="713" y="218"/>
                  <a:pt x="713" y="218"/>
                </a:cubicBezTo>
                <a:moveTo>
                  <a:pt x="709" y="210"/>
                </a:moveTo>
                <a:cubicBezTo>
                  <a:pt x="706" y="203"/>
                  <a:pt x="701" y="194"/>
                  <a:pt x="697" y="187"/>
                </a:cubicBezTo>
                <a:cubicBezTo>
                  <a:pt x="697" y="186"/>
                  <a:pt x="697" y="186"/>
                  <a:pt x="697" y="186"/>
                </a:cubicBezTo>
                <a:cubicBezTo>
                  <a:pt x="702" y="195"/>
                  <a:pt x="704" y="199"/>
                  <a:pt x="709" y="210"/>
                </a:cubicBezTo>
                <a:cubicBezTo>
                  <a:pt x="709" y="210"/>
                  <a:pt x="709" y="210"/>
                  <a:pt x="709" y="210"/>
                </a:cubicBezTo>
                <a:moveTo>
                  <a:pt x="696" y="186"/>
                </a:moveTo>
                <a:cubicBezTo>
                  <a:pt x="697" y="186"/>
                  <a:pt x="697" y="186"/>
                  <a:pt x="697" y="186"/>
                </a:cubicBezTo>
                <a:cubicBezTo>
                  <a:pt x="697" y="187"/>
                  <a:pt x="697" y="187"/>
                  <a:pt x="697" y="187"/>
                </a:cubicBezTo>
                <a:cubicBezTo>
                  <a:pt x="697" y="186"/>
                  <a:pt x="697" y="186"/>
                  <a:pt x="696" y="186"/>
                </a:cubicBezTo>
                <a:moveTo>
                  <a:pt x="746" y="352"/>
                </a:moveTo>
                <a:cubicBezTo>
                  <a:pt x="745" y="351"/>
                  <a:pt x="745" y="350"/>
                  <a:pt x="745" y="348"/>
                </a:cubicBezTo>
                <a:cubicBezTo>
                  <a:pt x="745" y="350"/>
                  <a:pt x="745" y="351"/>
                  <a:pt x="746" y="352"/>
                </a:cubicBezTo>
                <a:cubicBezTo>
                  <a:pt x="746" y="352"/>
                  <a:pt x="746" y="352"/>
                  <a:pt x="746" y="352"/>
                </a:cubicBezTo>
                <a:moveTo>
                  <a:pt x="745" y="347"/>
                </a:moveTo>
                <a:cubicBezTo>
                  <a:pt x="745" y="346"/>
                  <a:pt x="745" y="344"/>
                  <a:pt x="745" y="343"/>
                </a:cubicBezTo>
                <a:cubicBezTo>
                  <a:pt x="745" y="345"/>
                  <a:pt x="745" y="347"/>
                  <a:pt x="745" y="348"/>
                </a:cubicBezTo>
                <a:cubicBezTo>
                  <a:pt x="745" y="348"/>
                  <a:pt x="745" y="348"/>
                  <a:pt x="745" y="347"/>
                </a:cubicBezTo>
                <a:moveTo>
                  <a:pt x="743" y="327"/>
                </a:moveTo>
                <a:cubicBezTo>
                  <a:pt x="743" y="321"/>
                  <a:pt x="743" y="321"/>
                  <a:pt x="743" y="321"/>
                </a:cubicBezTo>
                <a:cubicBezTo>
                  <a:pt x="743" y="324"/>
                  <a:pt x="743" y="326"/>
                  <a:pt x="743" y="329"/>
                </a:cubicBezTo>
                <a:cubicBezTo>
                  <a:pt x="743" y="328"/>
                  <a:pt x="743" y="327"/>
                  <a:pt x="743" y="327"/>
                </a:cubicBezTo>
                <a:moveTo>
                  <a:pt x="309" y="4"/>
                </a:moveTo>
                <a:cubicBezTo>
                  <a:pt x="309" y="5"/>
                  <a:pt x="309" y="5"/>
                  <a:pt x="309" y="5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2" y="4"/>
                  <a:pt x="311" y="4"/>
                  <a:pt x="309" y="4"/>
                </a:cubicBezTo>
                <a:moveTo>
                  <a:pt x="307" y="5"/>
                </a:moveTo>
                <a:cubicBezTo>
                  <a:pt x="304" y="5"/>
                  <a:pt x="304" y="5"/>
                  <a:pt x="304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6" y="5"/>
                  <a:pt x="306" y="5"/>
                  <a:pt x="307" y="5"/>
                </a:cubicBezTo>
                <a:moveTo>
                  <a:pt x="259" y="17"/>
                </a:moveTo>
                <a:cubicBezTo>
                  <a:pt x="259" y="17"/>
                  <a:pt x="258" y="17"/>
                  <a:pt x="258" y="17"/>
                </a:cubicBezTo>
                <a:cubicBezTo>
                  <a:pt x="258" y="17"/>
                  <a:pt x="259" y="17"/>
                  <a:pt x="259" y="17"/>
                </a:cubicBezTo>
                <a:moveTo>
                  <a:pt x="266" y="15"/>
                </a:moveTo>
                <a:cubicBezTo>
                  <a:pt x="267" y="14"/>
                  <a:pt x="267" y="14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6" y="15"/>
                </a:cubicBezTo>
                <a:moveTo>
                  <a:pt x="269" y="14"/>
                </a:move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67" y="14"/>
                  <a:pt x="267" y="14"/>
                  <a:pt x="266" y="15"/>
                </a:cubicBezTo>
                <a:cubicBezTo>
                  <a:pt x="269" y="14"/>
                  <a:pt x="269" y="14"/>
                  <a:pt x="269" y="14"/>
                </a:cubicBezTo>
                <a:moveTo>
                  <a:pt x="267" y="14"/>
                </a:moveTo>
                <a:cubicBezTo>
                  <a:pt x="268" y="14"/>
                  <a:pt x="268" y="14"/>
                  <a:pt x="268" y="14"/>
                </a:cubicBezTo>
                <a:cubicBezTo>
                  <a:pt x="269" y="14"/>
                  <a:pt x="269" y="14"/>
                  <a:pt x="270" y="13"/>
                </a:cubicBezTo>
                <a:cubicBezTo>
                  <a:pt x="269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moveTo>
                  <a:pt x="270" y="13"/>
                </a:moveTo>
                <a:cubicBezTo>
                  <a:pt x="274" y="12"/>
                  <a:pt x="274" y="12"/>
                  <a:pt x="274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3" y="13"/>
                  <a:pt x="272" y="13"/>
                  <a:pt x="270" y="13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70" y="13"/>
                  <a:pt x="270" y="13"/>
                  <a:pt x="270" y="13"/>
                </a:cubicBezTo>
                <a:moveTo>
                  <a:pt x="279" y="11"/>
                </a:moveTo>
                <a:cubicBezTo>
                  <a:pt x="279" y="11"/>
                  <a:pt x="279" y="11"/>
                  <a:pt x="279" y="11"/>
                </a:cubicBezTo>
                <a:cubicBezTo>
                  <a:pt x="280" y="11"/>
                  <a:pt x="281" y="11"/>
                  <a:pt x="281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3" y="10"/>
                  <a:pt x="283" y="10"/>
                  <a:pt x="283" y="10"/>
                </a:cubicBezTo>
                <a:cubicBezTo>
                  <a:pt x="282" y="10"/>
                  <a:pt x="281" y="10"/>
                  <a:pt x="280" y="11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279" y="11"/>
                  <a:pt x="279" y="11"/>
                  <a:pt x="279" y="11"/>
                </a:cubicBezTo>
                <a:moveTo>
                  <a:pt x="286" y="9"/>
                </a:moveTo>
                <a:cubicBezTo>
                  <a:pt x="287" y="9"/>
                  <a:pt x="287" y="9"/>
                  <a:pt x="287" y="9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moveTo>
                  <a:pt x="293" y="8"/>
                </a:moveTo>
                <a:cubicBezTo>
                  <a:pt x="294" y="7"/>
                  <a:pt x="294" y="7"/>
                  <a:pt x="294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2" y="8"/>
                  <a:pt x="292" y="8"/>
                </a:cubicBezTo>
                <a:cubicBezTo>
                  <a:pt x="292" y="8"/>
                  <a:pt x="291" y="8"/>
                  <a:pt x="291" y="8"/>
                </a:cubicBezTo>
                <a:cubicBezTo>
                  <a:pt x="293" y="8"/>
                  <a:pt x="293" y="8"/>
                  <a:pt x="293" y="8"/>
                </a:cubicBezTo>
                <a:moveTo>
                  <a:pt x="298" y="7"/>
                </a:move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moveTo>
                  <a:pt x="309" y="5"/>
                </a:moveTo>
                <a:cubicBezTo>
                  <a:pt x="314" y="4"/>
                  <a:pt x="314" y="4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4" y="4"/>
                  <a:pt x="313" y="4"/>
                  <a:pt x="312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08" y="5"/>
                  <a:pt x="308" y="5"/>
                  <a:pt x="308" y="5"/>
                </a:cubicBezTo>
                <a:cubicBezTo>
                  <a:pt x="309" y="5"/>
                  <a:pt x="309" y="5"/>
                  <a:pt x="309" y="5"/>
                </a:cubicBezTo>
                <a:moveTo>
                  <a:pt x="315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moveTo>
                  <a:pt x="295" y="7"/>
                </a:moveTo>
                <a:cubicBezTo>
                  <a:pt x="295" y="7"/>
                  <a:pt x="295" y="7"/>
                  <a:pt x="295" y="7"/>
                </a:cubicBezTo>
                <a:cubicBezTo>
                  <a:pt x="295" y="7"/>
                  <a:pt x="295" y="7"/>
                  <a:pt x="294" y="8"/>
                </a:cubicBezTo>
                <a:cubicBezTo>
                  <a:pt x="295" y="7"/>
                  <a:pt x="295" y="7"/>
                  <a:pt x="295" y="7"/>
                </a:cubicBezTo>
                <a:moveTo>
                  <a:pt x="295" y="7"/>
                </a:moveTo>
                <a:cubicBezTo>
                  <a:pt x="296" y="7"/>
                  <a:pt x="296" y="7"/>
                  <a:pt x="296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6"/>
                  <a:pt x="301" y="6"/>
                  <a:pt x="301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2" y="6"/>
                  <a:pt x="300" y="6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5" y="7"/>
                  <a:pt x="295" y="7"/>
                  <a:pt x="295" y="7"/>
                </a:cubicBezTo>
                <a:moveTo>
                  <a:pt x="2" y="405"/>
                </a:moveTo>
                <a:cubicBezTo>
                  <a:pt x="2" y="405"/>
                  <a:pt x="2" y="405"/>
                  <a:pt x="2" y="405"/>
                </a:cubicBezTo>
                <a:cubicBezTo>
                  <a:pt x="2" y="406"/>
                  <a:pt x="2" y="406"/>
                  <a:pt x="2" y="406"/>
                </a:cubicBezTo>
                <a:cubicBezTo>
                  <a:pt x="2" y="405"/>
                  <a:pt x="2" y="405"/>
                  <a:pt x="2" y="405"/>
                </a:cubicBezTo>
                <a:moveTo>
                  <a:pt x="2" y="404"/>
                </a:moveTo>
                <a:cubicBezTo>
                  <a:pt x="2" y="403"/>
                  <a:pt x="2" y="402"/>
                  <a:pt x="1" y="401"/>
                </a:cubicBezTo>
                <a:cubicBezTo>
                  <a:pt x="2" y="401"/>
                  <a:pt x="2" y="401"/>
                  <a:pt x="2" y="402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4"/>
                  <a:pt x="2" y="404"/>
                  <a:pt x="2" y="404"/>
                </a:cubicBezTo>
                <a:moveTo>
                  <a:pt x="1" y="383"/>
                </a:moveTo>
                <a:cubicBezTo>
                  <a:pt x="1" y="385"/>
                  <a:pt x="1" y="386"/>
                  <a:pt x="1" y="388"/>
                </a:cubicBezTo>
                <a:cubicBezTo>
                  <a:pt x="1" y="392"/>
                  <a:pt x="1" y="395"/>
                  <a:pt x="1" y="398"/>
                </a:cubicBezTo>
                <a:cubicBezTo>
                  <a:pt x="1" y="399"/>
                  <a:pt x="1" y="399"/>
                  <a:pt x="1" y="399"/>
                </a:cubicBezTo>
                <a:cubicBezTo>
                  <a:pt x="1" y="394"/>
                  <a:pt x="1" y="388"/>
                  <a:pt x="1" y="383"/>
                </a:cubicBezTo>
                <a:moveTo>
                  <a:pt x="23" y="243"/>
                </a:moveTo>
                <a:cubicBezTo>
                  <a:pt x="24" y="240"/>
                  <a:pt x="26" y="236"/>
                  <a:pt x="27" y="232"/>
                </a:cubicBezTo>
                <a:cubicBezTo>
                  <a:pt x="26" y="235"/>
                  <a:pt x="25" y="237"/>
                  <a:pt x="25" y="239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23" y="243"/>
                  <a:pt x="23" y="243"/>
                  <a:pt x="23" y="243"/>
                </a:cubicBezTo>
                <a:moveTo>
                  <a:pt x="33" y="217"/>
                </a:moveTo>
                <a:cubicBezTo>
                  <a:pt x="33" y="218"/>
                  <a:pt x="33" y="218"/>
                  <a:pt x="33" y="219"/>
                </a:cubicBezTo>
                <a:cubicBezTo>
                  <a:pt x="31" y="224"/>
                  <a:pt x="29" y="228"/>
                  <a:pt x="27" y="232"/>
                </a:cubicBezTo>
                <a:cubicBezTo>
                  <a:pt x="26" y="236"/>
                  <a:pt x="24" y="240"/>
                  <a:pt x="23" y="243"/>
                </a:cubicBezTo>
                <a:cubicBezTo>
                  <a:pt x="27" y="232"/>
                  <a:pt x="29" y="227"/>
                  <a:pt x="33" y="217"/>
                </a:cubicBezTo>
                <a:moveTo>
                  <a:pt x="33" y="217"/>
                </a:moveTo>
                <a:cubicBezTo>
                  <a:pt x="33" y="217"/>
                  <a:pt x="33" y="217"/>
                  <a:pt x="33" y="217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8"/>
                  <a:pt x="33" y="218"/>
                  <a:pt x="33" y="217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8" y="189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52" y="181"/>
                  <a:pt x="55" y="177"/>
                  <a:pt x="59" y="170"/>
                </a:cubicBezTo>
                <a:cubicBezTo>
                  <a:pt x="55" y="176"/>
                  <a:pt x="52" y="182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135" y="87"/>
                </a:moveTo>
                <a:cubicBezTo>
                  <a:pt x="136" y="86"/>
                  <a:pt x="136" y="85"/>
                  <a:pt x="137" y="85"/>
                </a:cubicBezTo>
                <a:cubicBezTo>
                  <a:pt x="138" y="84"/>
                  <a:pt x="139" y="83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moveTo>
                  <a:pt x="140" y="81"/>
                </a:moveTo>
                <a:cubicBezTo>
                  <a:pt x="141" y="81"/>
                  <a:pt x="141" y="81"/>
                  <a:pt x="141" y="81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0" y="81"/>
                  <a:pt x="137" y="83"/>
                  <a:pt x="137" y="84"/>
                </a:cubicBezTo>
                <a:cubicBezTo>
                  <a:pt x="137" y="84"/>
                  <a:pt x="139" y="82"/>
                  <a:pt x="140" y="81"/>
                </a:cubicBezTo>
                <a:moveTo>
                  <a:pt x="231" y="28"/>
                </a:moveTo>
                <a:cubicBezTo>
                  <a:pt x="233" y="28"/>
                  <a:pt x="233" y="28"/>
                  <a:pt x="233" y="28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31" y="28"/>
                  <a:pt x="231" y="28"/>
                  <a:pt x="231" y="28"/>
                </a:cubicBezTo>
                <a:moveTo>
                  <a:pt x="695" y="448"/>
                </a:moveTo>
                <a:cubicBezTo>
                  <a:pt x="695" y="447"/>
                  <a:pt x="695" y="446"/>
                  <a:pt x="695" y="445"/>
                </a:cubicBezTo>
                <a:cubicBezTo>
                  <a:pt x="695" y="445"/>
                  <a:pt x="695" y="444"/>
                  <a:pt x="695" y="444"/>
                </a:cubicBezTo>
                <a:cubicBezTo>
                  <a:pt x="695" y="443"/>
                  <a:pt x="696" y="443"/>
                  <a:pt x="696" y="443"/>
                </a:cubicBezTo>
                <a:cubicBezTo>
                  <a:pt x="696" y="443"/>
                  <a:pt x="696" y="440"/>
                  <a:pt x="694" y="436"/>
                </a:cubicBezTo>
                <a:cubicBezTo>
                  <a:pt x="694" y="436"/>
                  <a:pt x="694" y="436"/>
                  <a:pt x="694" y="433"/>
                </a:cubicBezTo>
                <a:cubicBezTo>
                  <a:pt x="694" y="432"/>
                  <a:pt x="694" y="432"/>
                  <a:pt x="694" y="432"/>
                </a:cubicBezTo>
                <a:cubicBezTo>
                  <a:pt x="693" y="433"/>
                  <a:pt x="693" y="433"/>
                  <a:pt x="693" y="433"/>
                </a:cubicBezTo>
                <a:cubicBezTo>
                  <a:pt x="692" y="435"/>
                  <a:pt x="692" y="435"/>
                  <a:pt x="692" y="435"/>
                </a:cubicBezTo>
                <a:cubicBezTo>
                  <a:pt x="692" y="435"/>
                  <a:pt x="692" y="437"/>
                  <a:pt x="692" y="438"/>
                </a:cubicBezTo>
                <a:cubicBezTo>
                  <a:pt x="692" y="438"/>
                  <a:pt x="692" y="438"/>
                  <a:pt x="692" y="439"/>
                </a:cubicBezTo>
                <a:cubicBezTo>
                  <a:pt x="692" y="439"/>
                  <a:pt x="692" y="439"/>
                  <a:pt x="692" y="439"/>
                </a:cubicBezTo>
                <a:cubicBezTo>
                  <a:pt x="692" y="440"/>
                  <a:pt x="692" y="441"/>
                  <a:pt x="692" y="441"/>
                </a:cubicBezTo>
                <a:cubicBezTo>
                  <a:pt x="691" y="444"/>
                  <a:pt x="691" y="444"/>
                  <a:pt x="691" y="444"/>
                </a:cubicBezTo>
                <a:cubicBezTo>
                  <a:pt x="690" y="447"/>
                  <a:pt x="690" y="449"/>
                  <a:pt x="690" y="450"/>
                </a:cubicBezTo>
                <a:cubicBezTo>
                  <a:pt x="690" y="451"/>
                  <a:pt x="691" y="453"/>
                  <a:pt x="691" y="453"/>
                </a:cubicBezTo>
                <a:cubicBezTo>
                  <a:pt x="692" y="453"/>
                  <a:pt x="692" y="453"/>
                  <a:pt x="694" y="453"/>
                </a:cubicBezTo>
                <a:cubicBezTo>
                  <a:pt x="694" y="451"/>
                  <a:pt x="695" y="449"/>
                  <a:pt x="695" y="448"/>
                </a:cubicBezTo>
                <a:moveTo>
                  <a:pt x="711" y="529"/>
                </a:moveTo>
                <a:cubicBezTo>
                  <a:pt x="714" y="522"/>
                  <a:pt x="714" y="522"/>
                  <a:pt x="714" y="522"/>
                </a:cubicBezTo>
                <a:cubicBezTo>
                  <a:pt x="714" y="522"/>
                  <a:pt x="715" y="520"/>
                  <a:pt x="715" y="520"/>
                </a:cubicBezTo>
                <a:cubicBezTo>
                  <a:pt x="714" y="521"/>
                  <a:pt x="713" y="521"/>
                  <a:pt x="712" y="522"/>
                </a:cubicBezTo>
                <a:cubicBezTo>
                  <a:pt x="712" y="522"/>
                  <a:pt x="712" y="522"/>
                  <a:pt x="711" y="523"/>
                </a:cubicBezTo>
                <a:cubicBezTo>
                  <a:pt x="712" y="523"/>
                  <a:pt x="712" y="523"/>
                  <a:pt x="712" y="523"/>
                </a:cubicBezTo>
                <a:cubicBezTo>
                  <a:pt x="711" y="524"/>
                  <a:pt x="711" y="525"/>
                  <a:pt x="711" y="525"/>
                </a:cubicBezTo>
                <a:cubicBezTo>
                  <a:pt x="711" y="525"/>
                  <a:pt x="711" y="525"/>
                  <a:pt x="711" y="525"/>
                </a:cubicBezTo>
                <a:cubicBezTo>
                  <a:pt x="711" y="526"/>
                  <a:pt x="711" y="526"/>
                  <a:pt x="710" y="527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1" y="527"/>
                  <a:pt x="711" y="527"/>
                </a:cubicBezTo>
                <a:cubicBezTo>
                  <a:pt x="711" y="527"/>
                  <a:pt x="711" y="526"/>
                  <a:pt x="712" y="527"/>
                </a:cubicBezTo>
                <a:cubicBezTo>
                  <a:pt x="711" y="527"/>
                  <a:pt x="711" y="528"/>
                  <a:pt x="711" y="529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9"/>
                  <a:pt x="710" y="530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0"/>
                  <a:pt x="710" y="530"/>
                  <a:pt x="711" y="529"/>
                </a:cubicBezTo>
                <a:moveTo>
                  <a:pt x="712" y="517"/>
                </a:moveTo>
                <a:cubicBezTo>
                  <a:pt x="712" y="517"/>
                  <a:pt x="712" y="516"/>
                  <a:pt x="712" y="516"/>
                </a:cubicBezTo>
                <a:cubicBezTo>
                  <a:pt x="712" y="515"/>
                  <a:pt x="712" y="515"/>
                  <a:pt x="712" y="515"/>
                </a:cubicBezTo>
                <a:cubicBezTo>
                  <a:pt x="713" y="515"/>
                  <a:pt x="713" y="514"/>
                  <a:pt x="713" y="514"/>
                </a:cubicBezTo>
                <a:cubicBezTo>
                  <a:pt x="713" y="514"/>
                  <a:pt x="713" y="515"/>
                  <a:pt x="712" y="515"/>
                </a:cubicBezTo>
                <a:cubicBezTo>
                  <a:pt x="712" y="515"/>
                  <a:pt x="712" y="516"/>
                  <a:pt x="712" y="516"/>
                </a:cubicBezTo>
                <a:cubicBezTo>
                  <a:pt x="712" y="517"/>
                  <a:pt x="712" y="517"/>
                  <a:pt x="712" y="517"/>
                </a:cubicBezTo>
                <a:moveTo>
                  <a:pt x="728" y="487"/>
                </a:moveTo>
                <a:cubicBezTo>
                  <a:pt x="734" y="465"/>
                  <a:pt x="734" y="465"/>
                  <a:pt x="734" y="465"/>
                </a:cubicBezTo>
                <a:cubicBezTo>
                  <a:pt x="733" y="469"/>
                  <a:pt x="733" y="469"/>
                  <a:pt x="733" y="469"/>
                </a:cubicBezTo>
                <a:cubicBezTo>
                  <a:pt x="732" y="471"/>
                  <a:pt x="732" y="473"/>
                  <a:pt x="731" y="475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75"/>
                  <a:pt x="731" y="475"/>
                  <a:pt x="731" y="474"/>
                </a:cubicBezTo>
                <a:cubicBezTo>
                  <a:pt x="731" y="473"/>
                  <a:pt x="731" y="473"/>
                  <a:pt x="731" y="473"/>
                </a:cubicBezTo>
                <a:cubicBezTo>
                  <a:pt x="731" y="474"/>
                  <a:pt x="731" y="474"/>
                  <a:pt x="731" y="474"/>
                </a:cubicBezTo>
                <a:cubicBezTo>
                  <a:pt x="728" y="480"/>
                  <a:pt x="727" y="486"/>
                  <a:pt x="725" y="493"/>
                </a:cubicBezTo>
                <a:cubicBezTo>
                  <a:pt x="725" y="493"/>
                  <a:pt x="725" y="493"/>
                  <a:pt x="725" y="493"/>
                </a:cubicBezTo>
                <a:cubicBezTo>
                  <a:pt x="725" y="494"/>
                  <a:pt x="725" y="494"/>
                  <a:pt x="725" y="494"/>
                </a:cubicBezTo>
                <a:cubicBezTo>
                  <a:pt x="723" y="498"/>
                  <a:pt x="723" y="498"/>
                  <a:pt x="722" y="501"/>
                </a:cubicBezTo>
                <a:cubicBezTo>
                  <a:pt x="722" y="504"/>
                  <a:pt x="721" y="504"/>
                  <a:pt x="721" y="504"/>
                </a:cubicBezTo>
                <a:cubicBezTo>
                  <a:pt x="722" y="504"/>
                  <a:pt x="722" y="504"/>
                  <a:pt x="722" y="504"/>
                </a:cubicBezTo>
                <a:cubicBezTo>
                  <a:pt x="728" y="487"/>
                  <a:pt x="728" y="487"/>
                  <a:pt x="728" y="487"/>
                </a:cubicBezTo>
                <a:moveTo>
                  <a:pt x="714" y="506"/>
                </a:moveTo>
                <a:cubicBezTo>
                  <a:pt x="715" y="505"/>
                  <a:pt x="715" y="503"/>
                  <a:pt x="716" y="502"/>
                </a:cubicBezTo>
                <a:cubicBezTo>
                  <a:pt x="716" y="501"/>
                  <a:pt x="716" y="501"/>
                  <a:pt x="716" y="501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499"/>
                  <a:pt x="716" y="496"/>
                </a:cubicBezTo>
                <a:cubicBezTo>
                  <a:pt x="718" y="491"/>
                  <a:pt x="718" y="491"/>
                  <a:pt x="718" y="491"/>
                </a:cubicBezTo>
                <a:cubicBezTo>
                  <a:pt x="715" y="496"/>
                  <a:pt x="715" y="502"/>
                  <a:pt x="715" y="503"/>
                </a:cubicBezTo>
                <a:cubicBezTo>
                  <a:pt x="715" y="503"/>
                  <a:pt x="715" y="503"/>
                  <a:pt x="715" y="504"/>
                </a:cubicBezTo>
                <a:cubicBezTo>
                  <a:pt x="714" y="505"/>
                  <a:pt x="714" y="506"/>
                  <a:pt x="714" y="506"/>
                </a:cubicBezTo>
                <a:cubicBezTo>
                  <a:pt x="714" y="506"/>
                  <a:pt x="714" y="506"/>
                  <a:pt x="714" y="506"/>
                </a:cubicBezTo>
                <a:moveTo>
                  <a:pt x="719" y="481"/>
                </a:moveTo>
                <a:cubicBezTo>
                  <a:pt x="719" y="480"/>
                  <a:pt x="719" y="480"/>
                  <a:pt x="719" y="480"/>
                </a:cubicBezTo>
                <a:cubicBezTo>
                  <a:pt x="719" y="480"/>
                  <a:pt x="719" y="480"/>
                  <a:pt x="719" y="481"/>
                </a:cubicBezTo>
                <a:cubicBezTo>
                  <a:pt x="719" y="481"/>
                  <a:pt x="719" y="481"/>
                  <a:pt x="719" y="481"/>
                </a:cubicBezTo>
                <a:moveTo>
                  <a:pt x="719" y="485"/>
                </a:moveTo>
                <a:cubicBezTo>
                  <a:pt x="719" y="484"/>
                  <a:pt x="719" y="484"/>
                  <a:pt x="719" y="484"/>
                </a:cubicBezTo>
                <a:cubicBezTo>
                  <a:pt x="719" y="483"/>
                  <a:pt x="719" y="482"/>
                  <a:pt x="719" y="482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19" y="478"/>
                  <a:pt x="719" y="478"/>
                  <a:pt x="719" y="478"/>
                </a:cubicBezTo>
                <a:cubicBezTo>
                  <a:pt x="719" y="479"/>
                  <a:pt x="719" y="479"/>
                  <a:pt x="719" y="479"/>
                </a:cubicBezTo>
                <a:cubicBezTo>
                  <a:pt x="719" y="480"/>
                  <a:pt x="719" y="480"/>
                  <a:pt x="719" y="482"/>
                </a:cubicBezTo>
                <a:cubicBezTo>
                  <a:pt x="719" y="485"/>
                  <a:pt x="719" y="485"/>
                  <a:pt x="718" y="486"/>
                </a:cubicBezTo>
                <a:cubicBezTo>
                  <a:pt x="719" y="485"/>
                  <a:pt x="719" y="485"/>
                  <a:pt x="719" y="485"/>
                </a:cubicBezTo>
                <a:moveTo>
                  <a:pt x="720" y="475"/>
                </a:moveTo>
                <a:cubicBezTo>
                  <a:pt x="720" y="475"/>
                  <a:pt x="720" y="474"/>
                  <a:pt x="720" y="474"/>
                </a:cubicBezTo>
                <a:cubicBezTo>
                  <a:pt x="720" y="473"/>
                  <a:pt x="720" y="473"/>
                  <a:pt x="720" y="473"/>
                </a:cubicBezTo>
                <a:cubicBezTo>
                  <a:pt x="720" y="472"/>
                  <a:pt x="720" y="471"/>
                  <a:pt x="720" y="471"/>
                </a:cubicBezTo>
                <a:cubicBezTo>
                  <a:pt x="720" y="470"/>
                  <a:pt x="720" y="470"/>
                  <a:pt x="720" y="470"/>
                </a:cubicBezTo>
                <a:cubicBezTo>
                  <a:pt x="720" y="470"/>
                  <a:pt x="720" y="471"/>
                  <a:pt x="720" y="471"/>
                </a:cubicBezTo>
                <a:cubicBezTo>
                  <a:pt x="720" y="472"/>
                  <a:pt x="720" y="472"/>
                  <a:pt x="719" y="473"/>
                </a:cubicBezTo>
                <a:cubicBezTo>
                  <a:pt x="719" y="474"/>
                  <a:pt x="719" y="474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20" y="475"/>
                  <a:pt x="720" y="475"/>
                  <a:pt x="720" y="475"/>
                </a:cubicBezTo>
                <a:moveTo>
                  <a:pt x="721" y="502"/>
                </a:moveTo>
                <a:cubicBezTo>
                  <a:pt x="721" y="502"/>
                  <a:pt x="723" y="495"/>
                  <a:pt x="723" y="494"/>
                </a:cubicBezTo>
                <a:cubicBezTo>
                  <a:pt x="722" y="495"/>
                  <a:pt x="722" y="495"/>
                  <a:pt x="721" y="497"/>
                </a:cubicBezTo>
                <a:cubicBezTo>
                  <a:pt x="721" y="497"/>
                  <a:pt x="721" y="497"/>
                  <a:pt x="721" y="497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2" y="491"/>
                  <a:pt x="722" y="491"/>
                  <a:pt x="722" y="491"/>
                </a:cubicBezTo>
                <a:cubicBezTo>
                  <a:pt x="723" y="490"/>
                  <a:pt x="723" y="489"/>
                  <a:pt x="723" y="488"/>
                </a:cubicBezTo>
                <a:cubicBezTo>
                  <a:pt x="724" y="486"/>
                  <a:pt x="724" y="484"/>
                  <a:pt x="725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0"/>
                  <a:pt x="725" y="477"/>
                  <a:pt x="726" y="474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4" y="474"/>
                  <a:pt x="725" y="473"/>
                </a:cubicBezTo>
                <a:cubicBezTo>
                  <a:pt x="725" y="472"/>
                  <a:pt x="725" y="472"/>
                  <a:pt x="725" y="472"/>
                </a:cubicBezTo>
                <a:cubicBezTo>
                  <a:pt x="725" y="471"/>
                  <a:pt x="725" y="464"/>
                  <a:pt x="725" y="461"/>
                </a:cubicBezTo>
                <a:cubicBezTo>
                  <a:pt x="725" y="461"/>
                  <a:pt x="725" y="461"/>
                  <a:pt x="725" y="457"/>
                </a:cubicBezTo>
                <a:cubicBezTo>
                  <a:pt x="725" y="457"/>
                  <a:pt x="724" y="458"/>
                  <a:pt x="724" y="458"/>
                </a:cubicBezTo>
                <a:cubicBezTo>
                  <a:pt x="724" y="458"/>
                  <a:pt x="723" y="456"/>
                  <a:pt x="723" y="455"/>
                </a:cubicBezTo>
                <a:cubicBezTo>
                  <a:pt x="722" y="455"/>
                  <a:pt x="722" y="456"/>
                  <a:pt x="722" y="458"/>
                </a:cubicBezTo>
                <a:cubicBezTo>
                  <a:pt x="722" y="461"/>
                  <a:pt x="722" y="461"/>
                  <a:pt x="722" y="465"/>
                </a:cubicBezTo>
                <a:cubicBezTo>
                  <a:pt x="723" y="468"/>
                  <a:pt x="721" y="470"/>
                  <a:pt x="721" y="473"/>
                </a:cubicBezTo>
                <a:cubicBezTo>
                  <a:pt x="721" y="473"/>
                  <a:pt x="721" y="473"/>
                  <a:pt x="721" y="473"/>
                </a:cubicBezTo>
                <a:cubicBezTo>
                  <a:pt x="722" y="474"/>
                  <a:pt x="722" y="474"/>
                  <a:pt x="722" y="474"/>
                </a:cubicBezTo>
                <a:cubicBezTo>
                  <a:pt x="722" y="475"/>
                  <a:pt x="721" y="478"/>
                  <a:pt x="721" y="481"/>
                </a:cubicBezTo>
                <a:cubicBezTo>
                  <a:pt x="721" y="481"/>
                  <a:pt x="720" y="481"/>
                  <a:pt x="720" y="482"/>
                </a:cubicBezTo>
                <a:cubicBezTo>
                  <a:pt x="720" y="485"/>
                  <a:pt x="720" y="488"/>
                  <a:pt x="719" y="491"/>
                </a:cubicBezTo>
                <a:cubicBezTo>
                  <a:pt x="719" y="494"/>
                  <a:pt x="718" y="497"/>
                  <a:pt x="717" y="500"/>
                </a:cubicBezTo>
                <a:cubicBezTo>
                  <a:pt x="716" y="506"/>
                  <a:pt x="715" y="512"/>
                  <a:pt x="713" y="517"/>
                </a:cubicBezTo>
                <a:cubicBezTo>
                  <a:pt x="714" y="516"/>
                  <a:pt x="715" y="515"/>
                  <a:pt x="715" y="514"/>
                </a:cubicBezTo>
                <a:cubicBezTo>
                  <a:pt x="715" y="514"/>
                  <a:pt x="716" y="513"/>
                  <a:pt x="716" y="513"/>
                </a:cubicBezTo>
                <a:cubicBezTo>
                  <a:pt x="716" y="513"/>
                  <a:pt x="718" y="508"/>
                  <a:pt x="719" y="506"/>
                </a:cubicBezTo>
                <a:cubicBezTo>
                  <a:pt x="719" y="506"/>
                  <a:pt x="719" y="506"/>
                  <a:pt x="719" y="505"/>
                </a:cubicBezTo>
                <a:cubicBezTo>
                  <a:pt x="720" y="503"/>
                  <a:pt x="720" y="503"/>
                  <a:pt x="720" y="503"/>
                </a:cubicBezTo>
                <a:cubicBezTo>
                  <a:pt x="720" y="504"/>
                  <a:pt x="720" y="504"/>
                  <a:pt x="720" y="504"/>
                </a:cubicBezTo>
                <a:cubicBezTo>
                  <a:pt x="720" y="503"/>
                  <a:pt x="720" y="503"/>
                  <a:pt x="721" y="502"/>
                </a:cubicBezTo>
                <a:moveTo>
                  <a:pt x="482" y="16"/>
                </a:moveTo>
                <a:cubicBezTo>
                  <a:pt x="480" y="15"/>
                  <a:pt x="479" y="15"/>
                  <a:pt x="479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80" y="15"/>
                  <a:pt x="480" y="15"/>
                  <a:pt x="481" y="15"/>
                </a:cubicBezTo>
                <a:cubicBezTo>
                  <a:pt x="481" y="15"/>
                  <a:pt x="481" y="15"/>
                  <a:pt x="481" y="15"/>
                </a:cubicBezTo>
                <a:cubicBezTo>
                  <a:pt x="481" y="16"/>
                  <a:pt x="482" y="16"/>
                  <a:pt x="482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2" y="16"/>
                  <a:pt x="482" y="16"/>
                </a:cubicBezTo>
                <a:moveTo>
                  <a:pt x="492" y="21"/>
                </a:moveTo>
                <a:cubicBezTo>
                  <a:pt x="492" y="20"/>
                  <a:pt x="488" y="19"/>
                  <a:pt x="488" y="19"/>
                </a:cubicBezTo>
                <a:cubicBezTo>
                  <a:pt x="488" y="19"/>
                  <a:pt x="488" y="19"/>
                  <a:pt x="488" y="19"/>
                </a:cubicBezTo>
                <a:cubicBezTo>
                  <a:pt x="489" y="20"/>
                  <a:pt x="490" y="20"/>
                  <a:pt x="490" y="20"/>
                </a:cubicBezTo>
                <a:cubicBezTo>
                  <a:pt x="491" y="20"/>
                  <a:pt x="491" y="20"/>
                  <a:pt x="491" y="21"/>
                </a:cubicBezTo>
                <a:cubicBezTo>
                  <a:pt x="491" y="20"/>
                  <a:pt x="491" y="20"/>
                  <a:pt x="491" y="20"/>
                </a:cubicBezTo>
                <a:cubicBezTo>
                  <a:pt x="491" y="20"/>
                  <a:pt x="492" y="21"/>
                  <a:pt x="492" y="21"/>
                </a:cubicBezTo>
                <a:cubicBezTo>
                  <a:pt x="492" y="21"/>
                  <a:pt x="492" y="21"/>
                  <a:pt x="492" y="21"/>
                </a:cubicBezTo>
                <a:moveTo>
                  <a:pt x="476" y="14"/>
                </a:moveTo>
                <a:cubicBezTo>
                  <a:pt x="475" y="14"/>
                  <a:pt x="475" y="14"/>
                  <a:pt x="474" y="14"/>
                </a:cubicBezTo>
                <a:cubicBezTo>
                  <a:pt x="474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69" y="12"/>
                  <a:pt x="468" y="12"/>
                  <a:pt x="467" y="12"/>
                </a:cubicBezTo>
                <a:cubicBezTo>
                  <a:pt x="468" y="12"/>
                  <a:pt x="469" y="12"/>
                  <a:pt x="469" y="12"/>
                </a:cubicBezTo>
                <a:cubicBezTo>
                  <a:pt x="469" y="12"/>
                  <a:pt x="469" y="12"/>
                  <a:pt x="469" y="12"/>
                </a:cubicBezTo>
                <a:cubicBezTo>
                  <a:pt x="467" y="12"/>
                  <a:pt x="465" y="11"/>
                  <a:pt x="463" y="11"/>
                </a:cubicBezTo>
                <a:cubicBezTo>
                  <a:pt x="463" y="11"/>
                  <a:pt x="463" y="11"/>
                  <a:pt x="463" y="11"/>
                </a:cubicBezTo>
                <a:cubicBezTo>
                  <a:pt x="465" y="12"/>
                  <a:pt x="468" y="12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82" y="17"/>
                  <a:pt x="482" y="17"/>
                  <a:pt x="483" y="17"/>
                </a:cubicBezTo>
                <a:cubicBezTo>
                  <a:pt x="482" y="16"/>
                  <a:pt x="480" y="16"/>
                  <a:pt x="479" y="15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79" y="15"/>
                  <a:pt x="479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7" y="14"/>
                  <a:pt x="476" y="14"/>
                </a:cubicBezTo>
                <a:moveTo>
                  <a:pt x="460" y="10"/>
                </a:moveTo>
                <a:cubicBezTo>
                  <a:pt x="455" y="9"/>
                  <a:pt x="455" y="9"/>
                  <a:pt x="455" y="9"/>
                </a:cubicBezTo>
                <a:cubicBezTo>
                  <a:pt x="455" y="9"/>
                  <a:pt x="456" y="9"/>
                  <a:pt x="457" y="10"/>
                </a:cubicBezTo>
                <a:cubicBezTo>
                  <a:pt x="457" y="10"/>
                  <a:pt x="457" y="10"/>
                  <a:pt x="455" y="9"/>
                </a:cubicBezTo>
                <a:cubicBezTo>
                  <a:pt x="454" y="9"/>
                  <a:pt x="454" y="9"/>
                  <a:pt x="453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9"/>
                  <a:pt x="455" y="9"/>
                  <a:pt x="456" y="10"/>
                </a:cubicBezTo>
                <a:cubicBezTo>
                  <a:pt x="455" y="10"/>
                  <a:pt x="455" y="10"/>
                  <a:pt x="455" y="10"/>
                </a:cubicBezTo>
                <a:cubicBezTo>
                  <a:pt x="456" y="10"/>
                  <a:pt x="457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1" y="11"/>
                  <a:pt x="461" y="11"/>
                  <a:pt x="461" y="11"/>
                </a:cubicBezTo>
                <a:cubicBezTo>
                  <a:pt x="462" y="11"/>
                  <a:pt x="462" y="11"/>
                  <a:pt x="466" y="13"/>
                </a:cubicBezTo>
                <a:cubicBezTo>
                  <a:pt x="467" y="13"/>
                  <a:pt x="467" y="13"/>
                  <a:pt x="467" y="13"/>
                </a:cubicBezTo>
                <a:cubicBezTo>
                  <a:pt x="468" y="13"/>
                  <a:pt x="469" y="13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0" y="13"/>
                  <a:pt x="470" y="13"/>
                  <a:pt x="469" y="13"/>
                </a:cubicBezTo>
                <a:cubicBezTo>
                  <a:pt x="468" y="12"/>
                  <a:pt x="467" y="12"/>
                  <a:pt x="466" y="12"/>
                </a:cubicBezTo>
                <a:cubicBezTo>
                  <a:pt x="464" y="12"/>
                  <a:pt x="462" y="11"/>
                  <a:pt x="460" y="10"/>
                </a:cubicBezTo>
                <a:moveTo>
                  <a:pt x="445" y="7"/>
                </a:moveTo>
                <a:cubicBezTo>
                  <a:pt x="444" y="7"/>
                  <a:pt x="444" y="7"/>
                  <a:pt x="444" y="7"/>
                </a:cubicBezTo>
                <a:cubicBezTo>
                  <a:pt x="444" y="7"/>
                  <a:pt x="444" y="7"/>
                  <a:pt x="444" y="7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6"/>
                  <a:pt x="439" y="6"/>
                  <a:pt x="438" y="6"/>
                </a:cubicBezTo>
                <a:cubicBezTo>
                  <a:pt x="440" y="6"/>
                  <a:pt x="441" y="6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4" y="7"/>
                  <a:pt x="445" y="7"/>
                  <a:pt x="447" y="8"/>
                </a:cubicBezTo>
                <a:cubicBezTo>
                  <a:pt x="447" y="8"/>
                  <a:pt x="447" y="8"/>
                  <a:pt x="447" y="8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1" y="9"/>
                  <a:pt x="452" y="9"/>
                  <a:pt x="452" y="9"/>
                </a:cubicBezTo>
                <a:cubicBezTo>
                  <a:pt x="454" y="9"/>
                  <a:pt x="454" y="9"/>
                  <a:pt x="454" y="9"/>
                </a:cubicBezTo>
                <a:cubicBezTo>
                  <a:pt x="454" y="9"/>
                  <a:pt x="453" y="9"/>
                  <a:pt x="452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2" y="9"/>
                  <a:pt x="452" y="9"/>
                  <a:pt x="451" y="9"/>
                </a:cubicBezTo>
                <a:cubicBezTo>
                  <a:pt x="451" y="8"/>
                  <a:pt x="451" y="8"/>
                  <a:pt x="451" y="8"/>
                </a:cubicBezTo>
                <a:cubicBezTo>
                  <a:pt x="451" y="8"/>
                  <a:pt x="451" y="8"/>
                  <a:pt x="449" y="8"/>
                </a:cubicBezTo>
                <a:cubicBezTo>
                  <a:pt x="448" y="8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7"/>
                  <a:pt x="445" y="7"/>
                  <a:pt x="445" y="7"/>
                </a:cubicBezTo>
                <a:moveTo>
                  <a:pt x="459" y="11"/>
                </a:moveTo>
                <a:cubicBezTo>
                  <a:pt x="458" y="10"/>
                  <a:pt x="458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5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7" y="10"/>
                  <a:pt x="457" y="10"/>
                  <a:pt x="458" y="11"/>
                </a:cubicBezTo>
                <a:cubicBezTo>
                  <a:pt x="458" y="11"/>
                  <a:pt x="458" y="11"/>
                  <a:pt x="458" y="11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0" y="11"/>
                  <a:pt x="460" y="11"/>
                  <a:pt x="460" y="11"/>
                </a:cubicBezTo>
                <a:cubicBezTo>
                  <a:pt x="460" y="11"/>
                  <a:pt x="459" y="11"/>
                  <a:pt x="459" y="11"/>
                </a:cubicBezTo>
                <a:moveTo>
                  <a:pt x="440" y="6"/>
                </a:moveTo>
                <a:cubicBezTo>
                  <a:pt x="440" y="6"/>
                  <a:pt x="437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6"/>
                  <a:pt x="436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8" y="6"/>
                  <a:pt x="439" y="6"/>
                  <a:pt x="440" y="6"/>
                </a:cubicBezTo>
                <a:cubicBezTo>
                  <a:pt x="440" y="7"/>
                  <a:pt x="441" y="7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1" y="7"/>
                  <a:pt x="441" y="7"/>
                  <a:pt x="440" y="6"/>
                </a:cubicBezTo>
                <a:moveTo>
                  <a:pt x="487" y="60"/>
                </a:moveTo>
                <a:cubicBezTo>
                  <a:pt x="487" y="59"/>
                  <a:pt x="487" y="59"/>
                  <a:pt x="486" y="59"/>
                </a:cubicBezTo>
                <a:cubicBezTo>
                  <a:pt x="485" y="59"/>
                  <a:pt x="485" y="59"/>
                  <a:pt x="485" y="59"/>
                </a:cubicBezTo>
                <a:cubicBezTo>
                  <a:pt x="484" y="58"/>
                  <a:pt x="484" y="58"/>
                  <a:pt x="484" y="58"/>
                </a:cubicBezTo>
                <a:cubicBezTo>
                  <a:pt x="483" y="58"/>
                  <a:pt x="482" y="58"/>
                  <a:pt x="480" y="58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2" y="59"/>
                  <a:pt x="482" y="59"/>
                  <a:pt x="482" y="59"/>
                </a:cubicBezTo>
                <a:cubicBezTo>
                  <a:pt x="483" y="60"/>
                  <a:pt x="483" y="61"/>
                  <a:pt x="484" y="62"/>
                </a:cubicBezTo>
                <a:cubicBezTo>
                  <a:pt x="485" y="62"/>
                  <a:pt x="485" y="62"/>
                  <a:pt x="486" y="62"/>
                </a:cubicBezTo>
                <a:cubicBezTo>
                  <a:pt x="487" y="62"/>
                  <a:pt x="486" y="62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0"/>
                  <a:pt x="487" y="60"/>
                  <a:pt x="487" y="60"/>
                </a:cubicBezTo>
                <a:moveTo>
                  <a:pt x="473" y="23"/>
                </a:moveTo>
                <a:cubicBezTo>
                  <a:pt x="471" y="22"/>
                  <a:pt x="471" y="22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7" y="21"/>
                </a:cubicBezTo>
                <a:cubicBezTo>
                  <a:pt x="468" y="22"/>
                  <a:pt x="469" y="22"/>
                  <a:pt x="470" y="23"/>
                </a:cubicBezTo>
                <a:cubicBezTo>
                  <a:pt x="470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8" y="24"/>
                  <a:pt x="468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5"/>
                  <a:pt x="466" y="25"/>
                  <a:pt x="468" y="26"/>
                </a:cubicBezTo>
                <a:cubicBezTo>
                  <a:pt x="467" y="26"/>
                  <a:pt x="466" y="26"/>
                  <a:pt x="466" y="26"/>
                </a:cubicBezTo>
                <a:cubicBezTo>
                  <a:pt x="466" y="26"/>
                  <a:pt x="466" y="26"/>
                  <a:pt x="467" y="27"/>
                </a:cubicBezTo>
                <a:cubicBezTo>
                  <a:pt x="467" y="27"/>
                  <a:pt x="467" y="27"/>
                  <a:pt x="467" y="27"/>
                </a:cubicBezTo>
                <a:cubicBezTo>
                  <a:pt x="467" y="27"/>
                  <a:pt x="467" y="27"/>
                  <a:pt x="466" y="28"/>
                </a:cubicBezTo>
                <a:cubicBezTo>
                  <a:pt x="466" y="28"/>
                  <a:pt x="466" y="28"/>
                  <a:pt x="469" y="30"/>
                </a:cubicBezTo>
                <a:cubicBezTo>
                  <a:pt x="468" y="30"/>
                  <a:pt x="467" y="29"/>
                  <a:pt x="467" y="30"/>
                </a:cubicBezTo>
                <a:cubicBezTo>
                  <a:pt x="468" y="30"/>
                  <a:pt x="469" y="31"/>
                  <a:pt x="470" y="32"/>
                </a:cubicBezTo>
                <a:cubicBezTo>
                  <a:pt x="470" y="33"/>
                  <a:pt x="470" y="33"/>
                  <a:pt x="470" y="33"/>
                </a:cubicBezTo>
                <a:cubicBezTo>
                  <a:pt x="471" y="33"/>
                  <a:pt x="471" y="33"/>
                  <a:pt x="472" y="34"/>
                </a:cubicBezTo>
                <a:cubicBezTo>
                  <a:pt x="471" y="34"/>
                  <a:pt x="471" y="33"/>
                  <a:pt x="470" y="34"/>
                </a:cubicBezTo>
                <a:cubicBezTo>
                  <a:pt x="470" y="34"/>
                  <a:pt x="470" y="34"/>
                  <a:pt x="470" y="35"/>
                </a:cubicBezTo>
                <a:cubicBezTo>
                  <a:pt x="470" y="35"/>
                  <a:pt x="472" y="37"/>
                  <a:pt x="472" y="36"/>
                </a:cubicBezTo>
                <a:cubicBezTo>
                  <a:pt x="472" y="36"/>
                  <a:pt x="472" y="36"/>
                  <a:pt x="474" y="37"/>
                </a:cubicBezTo>
                <a:cubicBezTo>
                  <a:pt x="474" y="37"/>
                  <a:pt x="474" y="37"/>
                  <a:pt x="474" y="37"/>
                </a:cubicBezTo>
                <a:cubicBezTo>
                  <a:pt x="475" y="37"/>
                  <a:pt x="475" y="37"/>
                  <a:pt x="475" y="37"/>
                </a:cubicBezTo>
                <a:cubicBezTo>
                  <a:pt x="474" y="38"/>
                  <a:pt x="473" y="37"/>
                  <a:pt x="473" y="38"/>
                </a:cubicBezTo>
                <a:cubicBezTo>
                  <a:pt x="473" y="38"/>
                  <a:pt x="474" y="39"/>
                  <a:pt x="475" y="39"/>
                </a:cubicBezTo>
                <a:cubicBezTo>
                  <a:pt x="474" y="39"/>
                  <a:pt x="473" y="39"/>
                  <a:pt x="473" y="40"/>
                </a:cubicBezTo>
                <a:cubicBezTo>
                  <a:pt x="474" y="41"/>
                  <a:pt x="475" y="41"/>
                  <a:pt x="475" y="42"/>
                </a:cubicBezTo>
                <a:cubicBezTo>
                  <a:pt x="475" y="42"/>
                  <a:pt x="475" y="42"/>
                  <a:pt x="476" y="43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5" y="43"/>
                  <a:pt x="475" y="43"/>
                  <a:pt x="476" y="44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77" y="46"/>
                  <a:pt x="478" y="46"/>
                  <a:pt x="479" y="47"/>
                </a:cubicBezTo>
                <a:cubicBezTo>
                  <a:pt x="479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1" y="47"/>
                  <a:pt x="481" y="47"/>
                  <a:pt x="482" y="48"/>
                </a:cubicBezTo>
                <a:cubicBezTo>
                  <a:pt x="482" y="47"/>
                  <a:pt x="482" y="47"/>
                  <a:pt x="481" y="47"/>
                </a:cubicBezTo>
                <a:cubicBezTo>
                  <a:pt x="484" y="48"/>
                  <a:pt x="485" y="48"/>
                  <a:pt x="486" y="49"/>
                </a:cubicBezTo>
                <a:cubicBezTo>
                  <a:pt x="486" y="50"/>
                  <a:pt x="486" y="50"/>
                  <a:pt x="486" y="50"/>
                </a:cubicBezTo>
                <a:cubicBezTo>
                  <a:pt x="487" y="51"/>
                  <a:pt x="487" y="51"/>
                  <a:pt x="487" y="51"/>
                </a:cubicBezTo>
                <a:cubicBezTo>
                  <a:pt x="488" y="51"/>
                  <a:pt x="488" y="51"/>
                  <a:pt x="488" y="51"/>
                </a:cubicBezTo>
                <a:cubicBezTo>
                  <a:pt x="488" y="51"/>
                  <a:pt x="489" y="51"/>
                  <a:pt x="490" y="51"/>
                </a:cubicBezTo>
                <a:cubicBezTo>
                  <a:pt x="492" y="51"/>
                  <a:pt x="494" y="52"/>
                  <a:pt x="495" y="52"/>
                </a:cubicBezTo>
                <a:cubicBezTo>
                  <a:pt x="495" y="52"/>
                  <a:pt x="496" y="52"/>
                  <a:pt x="496" y="52"/>
                </a:cubicBezTo>
                <a:cubicBezTo>
                  <a:pt x="496" y="52"/>
                  <a:pt x="496" y="52"/>
                  <a:pt x="497" y="52"/>
                </a:cubicBezTo>
                <a:cubicBezTo>
                  <a:pt x="496" y="52"/>
                  <a:pt x="496" y="51"/>
                  <a:pt x="495" y="51"/>
                </a:cubicBezTo>
                <a:cubicBezTo>
                  <a:pt x="495" y="51"/>
                  <a:pt x="495" y="51"/>
                  <a:pt x="487" y="46"/>
                </a:cubicBezTo>
                <a:cubicBezTo>
                  <a:pt x="486" y="45"/>
                  <a:pt x="484" y="44"/>
                  <a:pt x="483" y="43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42"/>
                  <a:pt x="483" y="42"/>
                  <a:pt x="481" y="41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39"/>
                  <a:pt x="480" y="39"/>
                  <a:pt x="479" y="39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8" y="36"/>
                </a:cubicBezTo>
                <a:cubicBezTo>
                  <a:pt x="478" y="35"/>
                  <a:pt x="477" y="35"/>
                  <a:pt x="477" y="35"/>
                </a:cubicBezTo>
                <a:cubicBezTo>
                  <a:pt x="477" y="35"/>
                  <a:pt x="477" y="35"/>
                  <a:pt x="477" y="35"/>
                </a:cubicBezTo>
                <a:cubicBezTo>
                  <a:pt x="477" y="34"/>
                  <a:pt x="475" y="33"/>
                  <a:pt x="474" y="32"/>
                </a:cubicBezTo>
                <a:cubicBezTo>
                  <a:pt x="475" y="32"/>
                  <a:pt x="475" y="32"/>
                  <a:pt x="476" y="32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6" y="31"/>
                  <a:pt x="476" y="31"/>
                  <a:pt x="476" y="31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29"/>
                  <a:pt x="473" y="29"/>
                  <a:pt x="472" y="28"/>
                </a:cubicBezTo>
                <a:cubicBezTo>
                  <a:pt x="473" y="27"/>
                  <a:pt x="473" y="28"/>
                  <a:pt x="474" y="28"/>
                </a:cubicBezTo>
                <a:cubicBezTo>
                  <a:pt x="474" y="27"/>
                  <a:pt x="473" y="27"/>
                  <a:pt x="473" y="27"/>
                </a:cubicBezTo>
                <a:cubicBezTo>
                  <a:pt x="473" y="27"/>
                  <a:pt x="473" y="27"/>
                  <a:pt x="473" y="27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4" y="26"/>
                  <a:pt x="474" y="26"/>
                  <a:pt x="475" y="26"/>
                </a:cubicBezTo>
                <a:cubicBezTo>
                  <a:pt x="475" y="26"/>
                  <a:pt x="474" y="26"/>
                  <a:pt x="474" y="26"/>
                </a:cubicBezTo>
                <a:cubicBezTo>
                  <a:pt x="475" y="25"/>
                  <a:pt x="475" y="25"/>
                  <a:pt x="475" y="25"/>
                </a:cubicBezTo>
                <a:cubicBezTo>
                  <a:pt x="474" y="25"/>
                  <a:pt x="474" y="25"/>
                  <a:pt x="474" y="25"/>
                </a:cubicBezTo>
                <a:cubicBezTo>
                  <a:pt x="475" y="25"/>
                  <a:pt x="475" y="25"/>
                  <a:pt x="476" y="25"/>
                </a:cubicBezTo>
                <a:cubicBezTo>
                  <a:pt x="475" y="24"/>
                  <a:pt x="475" y="24"/>
                  <a:pt x="473" y="23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3"/>
                  <a:pt x="473" y="23"/>
                </a:cubicBezTo>
                <a:moveTo>
                  <a:pt x="504" y="38"/>
                </a:moveTo>
                <a:cubicBezTo>
                  <a:pt x="503" y="37"/>
                  <a:pt x="501" y="36"/>
                  <a:pt x="501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1" y="37"/>
                  <a:pt x="501" y="37"/>
                  <a:pt x="501" y="37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5" y="38"/>
                  <a:pt x="505" y="38"/>
                  <a:pt x="505" y="38"/>
                </a:cubicBezTo>
                <a:cubicBezTo>
                  <a:pt x="505" y="38"/>
                  <a:pt x="504" y="38"/>
                  <a:pt x="504" y="38"/>
                </a:cubicBezTo>
                <a:moveTo>
                  <a:pt x="428" y="7"/>
                </a:move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7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7" y="7"/>
                  <a:pt x="427" y="7"/>
                  <a:pt x="427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27" y="7"/>
                  <a:pt x="427" y="7"/>
                  <a:pt x="427" y="7"/>
                </a:cubicBezTo>
                <a:cubicBezTo>
                  <a:pt x="427" y="7"/>
                  <a:pt x="431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8"/>
                  <a:pt x="431" y="8"/>
                  <a:pt x="429" y="7"/>
                </a:cubicBezTo>
                <a:cubicBezTo>
                  <a:pt x="429" y="7"/>
                  <a:pt x="429" y="7"/>
                  <a:pt x="429" y="7"/>
                </a:cubicBezTo>
                <a:cubicBezTo>
                  <a:pt x="428" y="7"/>
                  <a:pt x="428" y="7"/>
                  <a:pt x="428" y="7"/>
                </a:cubicBezTo>
                <a:moveTo>
                  <a:pt x="431" y="8"/>
                </a:move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8" y="8"/>
                </a:cubicBezTo>
                <a:cubicBezTo>
                  <a:pt x="427" y="7"/>
                  <a:pt x="426" y="7"/>
                  <a:pt x="425" y="7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7"/>
                </a:cubicBezTo>
                <a:cubicBezTo>
                  <a:pt x="425" y="7"/>
                  <a:pt x="425" y="7"/>
                  <a:pt x="426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6" y="7"/>
                  <a:pt x="426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7" y="8"/>
                  <a:pt x="427" y="8"/>
                  <a:pt x="428" y="8"/>
                </a:cubicBezTo>
                <a:cubicBezTo>
                  <a:pt x="428" y="8"/>
                  <a:pt x="429" y="8"/>
                  <a:pt x="430" y="9"/>
                </a:cubicBezTo>
                <a:cubicBezTo>
                  <a:pt x="430" y="8"/>
                  <a:pt x="430" y="8"/>
                  <a:pt x="430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moveTo>
                  <a:pt x="433" y="10"/>
                </a:moveTo>
                <a:cubicBezTo>
                  <a:pt x="433" y="10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3" y="10"/>
                  <a:pt x="433" y="10"/>
                  <a:pt x="433" y="10"/>
                </a:cubicBezTo>
                <a:moveTo>
                  <a:pt x="430" y="9"/>
                </a:moveTo>
                <a:cubicBezTo>
                  <a:pt x="429" y="9"/>
                  <a:pt x="429" y="9"/>
                  <a:pt x="429" y="9"/>
                </a:cubicBezTo>
                <a:cubicBezTo>
                  <a:pt x="428" y="8"/>
                  <a:pt x="428" y="8"/>
                  <a:pt x="428" y="8"/>
                </a:cubicBezTo>
                <a:cubicBezTo>
                  <a:pt x="428" y="8"/>
                  <a:pt x="428" y="8"/>
                  <a:pt x="427" y="8"/>
                </a:cubicBezTo>
                <a:cubicBezTo>
                  <a:pt x="427" y="8"/>
                  <a:pt x="427" y="8"/>
                  <a:pt x="427" y="8"/>
                </a:cubicBezTo>
                <a:cubicBezTo>
                  <a:pt x="428" y="9"/>
                  <a:pt x="428" y="9"/>
                  <a:pt x="428" y="9"/>
                </a:cubicBezTo>
                <a:cubicBezTo>
                  <a:pt x="428" y="9"/>
                  <a:pt x="428" y="9"/>
                  <a:pt x="428" y="9"/>
                </a:cubicBezTo>
                <a:cubicBezTo>
                  <a:pt x="429" y="9"/>
                  <a:pt x="429" y="10"/>
                  <a:pt x="430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0" y="9"/>
                  <a:pt x="429" y="9"/>
                  <a:pt x="429" y="9"/>
                </a:cubicBezTo>
                <a:cubicBezTo>
                  <a:pt x="430" y="10"/>
                  <a:pt x="431" y="10"/>
                  <a:pt x="432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1" y="10"/>
                  <a:pt x="430" y="9"/>
                  <a:pt x="429" y="9"/>
                </a:cubicBezTo>
                <a:cubicBezTo>
                  <a:pt x="430" y="9"/>
                  <a:pt x="430" y="9"/>
                  <a:pt x="430" y="9"/>
                </a:cubicBezTo>
                <a:moveTo>
                  <a:pt x="425" y="7"/>
                </a:moveTo>
                <a:cubicBezTo>
                  <a:pt x="424" y="7"/>
                  <a:pt x="424" y="7"/>
                  <a:pt x="424" y="7"/>
                </a:cubicBezTo>
                <a:cubicBezTo>
                  <a:pt x="423" y="7"/>
                  <a:pt x="423" y="7"/>
                  <a:pt x="423" y="6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7"/>
                  <a:pt x="422" y="7"/>
                  <a:pt x="422" y="7"/>
                </a:cubicBezTo>
                <a:cubicBezTo>
                  <a:pt x="422" y="7"/>
                  <a:pt x="422" y="7"/>
                  <a:pt x="419" y="6"/>
                </a:cubicBezTo>
                <a:cubicBezTo>
                  <a:pt x="419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6"/>
                  <a:pt x="418" y="6"/>
                  <a:pt x="418" y="6"/>
                </a:cubicBezTo>
                <a:cubicBezTo>
                  <a:pt x="419" y="6"/>
                  <a:pt x="420" y="6"/>
                  <a:pt x="421" y="7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7"/>
                  <a:pt x="421" y="7"/>
                  <a:pt x="421" y="7"/>
                </a:cubicBezTo>
                <a:cubicBezTo>
                  <a:pt x="421" y="7"/>
                  <a:pt x="421" y="7"/>
                  <a:pt x="421" y="7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8"/>
                  <a:pt x="424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4" y="9"/>
                </a:cubicBezTo>
                <a:cubicBezTo>
                  <a:pt x="424" y="9"/>
                  <a:pt x="424" y="9"/>
                  <a:pt x="424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4" y="9"/>
                  <a:pt x="423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3" y="8"/>
                </a:cubicBezTo>
                <a:cubicBezTo>
                  <a:pt x="423" y="7"/>
                  <a:pt x="423" y="7"/>
                  <a:pt x="423" y="7"/>
                </a:cubicBezTo>
                <a:cubicBezTo>
                  <a:pt x="424" y="8"/>
                  <a:pt x="424" y="8"/>
                  <a:pt x="425" y="8"/>
                </a:cubicBezTo>
                <a:cubicBezTo>
                  <a:pt x="425" y="8"/>
                  <a:pt x="425" y="8"/>
                  <a:pt x="425" y="8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7"/>
                  <a:pt x="423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5" y="7"/>
                  <a:pt x="425" y="7"/>
                </a:cubicBezTo>
                <a:moveTo>
                  <a:pt x="421" y="8"/>
                </a:moveTo>
                <a:cubicBezTo>
                  <a:pt x="420" y="8"/>
                  <a:pt x="420" y="8"/>
                  <a:pt x="419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8" y="7"/>
                  <a:pt x="417" y="7"/>
                  <a:pt x="417" y="7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7" y="7"/>
                  <a:pt x="417" y="7"/>
                </a:cubicBez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6" y="7"/>
                  <a:pt x="415" y="7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8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416" y="8"/>
                  <a:pt x="417" y="9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8" y="8"/>
                  <a:pt x="418" y="8"/>
                </a:cubicBezTo>
                <a:cubicBezTo>
                  <a:pt x="418" y="8"/>
                  <a:pt x="418" y="8"/>
                  <a:pt x="418" y="8"/>
                </a:cubicBezTo>
                <a:cubicBezTo>
                  <a:pt x="419" y="8"/>
                  <a:pt x="419" y="8"/>
                  <a:pt x="420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0" y="9"/>
                  <a:pt x="420" y="9"/>
                  <a:pt x="420" y="9"/>
                </a:cubicBezTo>
                <a:cubicBezTo>
                  <a:pt x="421" y="9"/>
                  <a:pt x="421" y="10"/>
                  <a:pt x="422" y="10"/>
                </a:cubicBezTo>
                <a:cubicBezTo>
                  <a:pt x="424" y="10"/>
                  <a:pt x="424" y="10"/>
                  <a:pt x="424" y="10"/>
                </a:cubicBezTo>
                <a:cubicBezTo>
                  <a:pt x="424" y="10"/>
                  <a:pt x="423" y="9"/>
                  <a:pt x="421" y="9"/>
                </a:cubicBezTo>
                <a:cubicBezTo>
                  <a:pt x="421" y="9"/>
                  <a:pt x="421" y="9"/>
                  <a:pt x="421" y="9"/>
                </a:cubicBezTo>
                <a:cubicBezTo>
                  <a:pt x="421" y="9"/>
                  <a:pt x="421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8"/>
                  <a:pt x="421" y="8"/>
                  <a:pt x="421" y="8"/>
                </a:cubicBezTo>
                <a:moveTo>
                  <a:pt x="399" y="10"/>
                </a:moveTo>
                <a:cubicBezTo>
                  <a:pt x="399" y="9"/>
                  <a:pt x="399" y="9"/>
                  <a:pt x="399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6" y="8"/>
                  <a:pt x="395" y="8"/>
                  <a:pt x="395" y="8"/>
                </a:cubicBezTo>
                <a:cubicBezTo>
                  <a:pt x="395" y="9"/>
                  <a:pt x="395" y="9"/>
                  <a:pt x="394" y="9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2" y="8"/>
                  <a:pt x="392" y="8"/>
                </a:cubicBezTo>
                <a:cubicBezTo>
                  <a:pt x="392" y="8"/>
                  <a:pt x="390" y="8"/>
                  <a:pt x="389" y="8"/>
                </a:cubicBezTo>
                <a:cubicBezTo>
                  <a:pt x="389" y="8"/>
                  <a:pt x="388" y="9"/>
                  <a:pt x="390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91" y="9"/>
                  <a:pt x="391" y="9"/>
                  <a:pt x="391" y="9"/>
                </a:cubicBezTo>
                <a:cubicBezTo>
                  <a:pt x="391" y="9"/>
                  <a:pt x="391" y="9"/>
                  <a:pt x="392" y="9"/>
                </a:cubicBezTo>
                <a:cubicBezTo>
                  <a:pt x="392" y="9"/>
                  <a:pt x="392" y="10"/>
                  <a:pt x="393" y="10"/>
                </a:cubicBezTo>
                <a:cubicBezTo>
                  <a:pt x="392" y="10"/>
                  <a:pt x="391" y="10"/>
                  <a:pt x="391" y="10"/>
                </a:cubicBezTo>
                <a:cubicBezTo>
                  <a:pt x="391" y="10"/>
                  <a:pt x="391" y="10"/>
                  <a:pt x="391" y="10"/>
                </a:cubicBezTo>
                <a:cubicBezTo>
                  <a:pt x="391" y="11"/>
                  <a:pt x="392" y="11"/>
                  <a:pt x="392" y="11"/>
                </a:cubicBezTo>
                <a:cubicBezTo>
                  <a:pt x="393" y="11"/>
                  <a:pt x="393" y="11"/>
                  <a:pt x="394" y="11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7" y="12"/>
                  <a:pt x="397" y="11"/>
                  <a:pt x="397" y="11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8" y="10"/>
                  <a:pt x="398" y="10"/>
                  <a:pt x="398" y="10"/>
                </a:cubicBezTo>
                <a:cubicBezTo>
                  <a:pt x="398" y="10"/>
                  <a:pt x="399" y="10"/>
                  <a:pt x="399" y="10"/>
                </a:cubicBezTo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moveTo>
                  <a:pt x="401" y="18"/>
                </a:moveTo>
                <a:cubicBezTo>
                  <a:pt x="401" y="17"/>
                  <a:pt x="401" y="17"/>
                  <a:pt x="401" y="17"/>
                </a:cubicBezTo>
                <a:cubicBezTo>
                  <a:pt x="401" y="17"/>
                  <a:pt x="401" y="17"/>
                  <a:pt x="399" y="17"/>
                </a:cubicBezTo>
                <a:cubicBezTo>
                  <a:pt x="398" y="16"/>
                  <a:pt x="398" y="16"/>
                  <a:pt x="398" y="16"/>
                </a:cubicBezTo>
                <a:cubicBezTo>
                  <a:pt x="398" y="15"/>
                  <a:pt x="397" y="15"/>
                  <a:pt x="396" y="15"/>
                </a:cubicBezTo>
                <a:cubicBezTo>
                  <a:pt x="396" y="15"/>
                  <a:pt x="396" y="14"/>
                  <a:pt x="395" y="14"/>
                </a:cubicBezTo>
                <a:cubicBezTo>
                  <a:pt x="395" y="14"/>
                  <a:pt x="395" y="14"/>
                  <a:pt x="394" y="13"/>
                </a:cubicBezTo>
                <a:cubicBezTo>
                  <a:pt x="394" y="13"/>
                  <a:pt x="394" y="13"/>
                  <a:pt x="393" y="13"/>
                </a:cubicBezTo>
                <a:cubicBezTo>
                  <a:pt x="393" y="13"/>
                  <a:pt x="393" y="12"/>
                  <a:pt x="392" y="12"/>
                </a:cubicBezTo>
                <a:cubicBezTo>
                  <a:pt x="392" y="12"/>
                  <a:pt x="392" y="12"/>
                  <a:pt x="392" y="12"/>
                </a:cubicBezTo>
                <a:cubicBezTo>
                  <a:pt x="392" y="12"/>
                  <a:pt x="392" y="12"/>
                  <a:pt x="391" y="12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89" y="11"/>
                  <a:pt x="389" y="11"/>
                  <a:pt x="389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88" y="10"/>
                  <a:pt x="387" y="9"/>
                  <a:pt x="387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6" y="9"/>
                  <a:pt x="386" y="9"/>
                  <a:pt x="386" y="10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6" y="11"/>
                  <a:pt x="387" y="11"/>
                  <a:pt x="387" y="11"/>
                </a:cubicBezTo>
                <a:cubicBezTo>
                  <a:pt x="386" y="12"/>
                  <a:pt x="386" y="12"/>
                  <a:pt x="386" y="12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9"/>
                  <a:pt x="385" y="9"/>
                  <a:pt x="385" y="9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2" y="10"/>
                </a:cubicBezTo>
                <a:cubicBezTo>
                  <a:pt x="382" y="10"/>
                  <a:pt x="381" y="10"/>
                  <a:pt x="381" y="10"/>
                </a:cubicBezTo>
                <a:cubicBezTo>
                  <a:pt x="378" y="10"/>
                  <a:pt x="380" y="11"/>
                  <a:pt x="380" y="11"/>
                </a:cubicBezTo>
                <a:cubicBezTo>
                  <a:pt x="380" y="11"/>
                  <a:pt x="381" y="11"/>
                  <a:pt x="381" y="11"/>
                </a:cubicBezTo>
                <a:cubicBezTo>
                  <a:pt x="381" y="11"/>
                  <a:pt x="381" y="12"/>
                  <a:pt x="381" y="12"/>
                </a:cubicBezTo>
                <a:cubicBezTo>
                  <a:pt x="380" y="13"/>
                  <a:pt x="381" y="13"/>
                  <a:pt x="381" y="14"/>
                </a:cubicBezTo>
                <a:cubicBezTo>
                  <a:pt x="380" y="14"/>
                  <a:pt x="380" y="12"/>
                  <a:pt x="379" y="12"/>
                </a:cubicBezTo>
                <a:cubicBezTo>
                  <a:pt x="379" y="13"/>
                  <a:pt x="379" y="13"/>
                  <a:pt x="379" y="14"/>
                </a:cubicBezTo>
                <a:cubicBezTo>
                  <a:pt x="380" y="15"/>
                  <a:pt x="381" y="15"/>
                  <a:pt x="381" y="15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2" y="15"/>
                  <a:pt x="382" y="15"/>
                  <a:pt x="382" y="15"/>
                </a:cubicBezTo>
                <a:cubicBezTo>
                  <a:pt x="382" y="15"/>
                  <a:pt x="382" y="15"/>
                  <a:pt x="383" y="15"/>
                </a:cubicBezTo>
                <a:cubicBezTo>
                  <a:pt x="383" y="15"/>
                  <a:pt x="383" y="15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4" y="14"/>
                  <a:pt x="384" y="14"/>
                  <a:pt x="385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4"/>
                </a:cubicBezTo>
                <a:cubicBezTo>
                  <a:pt x="386" y="14"/>
                  <a:pt x="386" y="14"/>
                  <a:pt x="387" y="14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8" y="14"/>
                  <a:pt x="388" y="14"/>
                  <a:pt x="388" y="14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7" y="15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7" y="15"/>
                  <a:pt x="383" y="15"/>
                  <a:pt x="383" y="16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5" y="17"/>
                  <a:pt x="385" y="17"/>
                  <a:pt x="386" y="17"/>
                </a:cubicBezTo>
                <a:cubicBezTo>
                  <a:pt x="386" y="17"/>
                  <a:pt x="387" y="16"/>
                  <a:pt x="387" y="16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7" y="16"/>
                  <a:pt x="387" y="16"/>
                  <a:pt x="388" y="16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3" y="17"/>
                  <a:pt x="383" y="18"/>
                  <a:pt x="384" y="19"/>
                </a:cubicBezTo>
                <a:cubicBezTo>
                  <a:pt x="384" y="19"/>
                  <a:pt x="384" y="19"/>
                  <a:pt x="385" y="19"/>
                </a:cubicBezTo>
                <a:cubicBezTo>
                  <a:pt x="386" y="19"/>
                  <a:pt x="386" y="19"/>
                  <a:pt x="388" y="22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8" y="21"/>
                  <a:pt x="389" y="21"/>
                  <a:pt x="389" y="20"/>
                </a:cubicBezTo>
                <a:cubicBezTo>
                  <a:pt x="389" y="19"/>
                  <a:pt x="389" y="19"/>
                  <a:pt x="389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90" y="17"/>
                  <a:pt x="390" y="17"/>
                  <a:pt x="390" y="16"/>
                </a:cubicBezTo>
                <a:cubicBezTo>
                  <a:pt x="391" y="16"/>
                  <a:pt x="391" y="16"/>
                  <a:pt x="391" y="16"/>
                </a:cubicBezTo>
                <a:cubicBezTo>
                  <a:pt x="391" y="15"/>
                  <a:pt x="391" y="14"/>
                  <a:pt x="391" y="14"/>
                </a:cubicBezTo>
                <a:cubicBezTo>
                  <a:pt x="391" y="14"/>
                  <a:pt x="392" y="14"/>
                  <a:pt x="393" y="14"/>
                </a:cubicBezTo>
                <a:cubicBezTo>
                  <a:pt x="393" y="14"/>
                  <a:pt x="393" y="14"/>
                  <a:pt x="393" y="14"/>
                </a:cubicBezTo>
                <a:cubicBezTo>
                  <a:pt x="393" y="14"/>
                  <a:pt x="393" y="15"/>
                  <a:pt x="393" y="15"/>
                </a:cubicBezTo>
                <a:cubicBezTo>
                  <a:pt x="395" y="15"/>
                  <a:pt x="395" y="17"/>
                  <a:pt x="395" y="17"/>
                </a:cubicBezTo>
                <a:cubicBezTo>
                  <a:pt x="394" y="17"/>
                  <a:pt x="394" y="18"/>
                  <a:pt x="395" y="18"/>
                </a:cubicBezTo>
                <a:cubicBezTo>
                  <a:pt x="395" y="18"/>
                  <a:pt x="395" y="18"/>
                  <a:pt x="395" y="18"/>
                </a:cubicBezTo>
                <a:cubicBezTo>
                  <a:pt x="396" y="18"/>
                  <a:pt x="396" y="17"/>
                  <a:pt x="397" y="17"/>
                </a:cubicBezTo>
                <a:cubicBezTo>
                  <a:pt x="397" y="18"/>
                  <a:pt x="397" y="18"/>
                  <a:pt x="398" y="19"/>
                </a:cubicBezTo>
                <a:cubicBezTo>
                  <a:pt x="398" y="19"/>
                  <a:pt x="398" y="19"/>
                  <a:pt x="399" y="19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8"/>
                  <a:pt x="401" y="18"/>
                </a:cubicBezTo>
                <a:cubicBezTo>
                  <a:pt x="401" y="18"/>
                  <a:pt x="401" y="18"/>
                  <a:pt x="401" y="18"/>
                </a:cubicBezTo>
                <a:moveTo>
                  <a:pt x="609" y="325"/>
                </a:moveTo>
                <a:cubicBezTo>
                  <a:pt x="608" y="313"/>
                  <a:pt x="607" y="300"/>
                  <a:pt x="605" y="288"/>
                </a:cubicBezTo>
                <a:cubicBezTo>
                  <a:pt x="590" y="288"/>
                  <a:pt x="575" y="288"/>
                  <a:pt x="558" y="288"/>
                </a:cubicBezTo>
                <a:cubicBezTo>
                  <a:pt x="537" y="287"/>
                  <a:pt x="514" y="287"/>
                  <a:pt x="492" y="287"/>
                </a:cubicBezTo>
                <a:cubicBezTo>
                  <a:pt x="492" y="287"/>
                  <a:pt x="490" y="292"/>
                  <a:pt x="489" y="294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5"/>
                </a:cubicBezTo>
                <a:cubicBezTo>
                  <a:pt x="487" y="295"/>
                  <a:pt x="487" y="295"/>
                  <a:pt x="487" y="295"/>
                </a:cubicBezTo>
                <a:cubicBezTo>
                  <a:pt x="486" y="295"/>
                  <a:pt x="486" y="295"/>
                  <a:pt x="484" y="295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3" y="295"/>
                  <a:pt x="483" y="295"/>
                  <a:pt x="483" y="295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1" y="296"/>
                  <a:pt x="481" y="296"/>
                  <a:pt x="480" y="296"/>
                </a:cubicBezTo>
                <a:cubicBezTo>
                  <a:pt x="480" y="295"/>
                  <a:pt x="479" y="295"/>
                  <a:pt x="479" y="295"/>
                </a:cubicBezTo>
                <a:cubicBezTo>
                  <a:pt x="479" y="295"/>
                  <a:pt x="478" y="294"/>
                  <a:pt x="478" y="294"/>
                </a:cubicBezTo>
                <a:cubicBezTo>
                  <a:pt x="478" y="294"/>
                  <a:pt x="475" y="294"/>
                  <a:pt x="473" y="294"/>
                </a:cubicBezTo>
                <a:cubicBezTo>
                  <a:pt x="473" y="294"/>
                  <a:pt x="473" y="294"/>
                  <a:pt x="473" y="294"/>
                </a:cubicBezTo>
                <a:cubicBezTo>
                  <a:pt x="472" y="294"/>
                  <a:pt x="472" y="294"/>
                  <a:pt x="472" y="294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473" y="295"/>
                  <a:pt x="474" y="295"/>
                  <a:pt x="477" y="296"/>
                </a:cubicBezTo>
                <a:cubicBezTo>
                  <a:pt x="478" y="296"/>
                  <a:pt x="478" y="297"/>
                  <a:pt x="478" y="297"/>
                </a:cubicBezTo>
                <a:cubicBezTo>
                  <a:pt x="478" y="298"/>
                  <a:pt x="478" y="298"/>
                  <a:pt x="478" y="298"/>
                </a:cubicBezTo>
                <a:cubicBezTo>
                  <a:pt x="478" y="299"/>
                  <a:pt x="478" y="299"/>
                  <a:pt x="479" y="300"/>
                </a:cubicBezTo>
                <a:cubicBezTo>
                  <a:pt x="479" y="300"/>
                  <a:pt x="479" y="301"/>
                  <a:pt x="479" y="301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79" y="303"/>
                  <a:pt x="479" y="303"/>
                  <a:pt x="479" y="303"/>
                </a:cubicBezTo>
                <a:cubicBezTo>
                  <a:pt x="479" y="306"/>
                  <a:pt x="482" y="308"/>
                  <a:pt x="483" y="311"/>
                </a:cubicBezTo>
                <a:cubicBezTo>
                  <a:pt x="485" y="314"/>
                  <a:pt x="486" y="314"/>
                  <a:pt x="487" y="315"/>
                </a:cubicBezTo>
                <a:cubicBezTo>
                  <a:pt x="488" y="315"/>
                  <a:pt x="488" y="315"/>
                  <a:pt x="489" y="315"/>
                </a:cubicBezTo>
                <a:cubicBezTo>
                  <a:pt x="491" y="316"/>
                  <a:pt x="491" y="313"/>
                  <a:pt x="492" y="312"/>
                </a:cubicBezTo>
                <a:cubicBezTo>
                  <a:pt x="492" y="313"/>
                  <a:pt x="493" y="313"/>
                  <a:pt x="493" y="313"/>
                </a:cubicBezTo>
                <a:cubicBezTo>
                  <a:pt x="495" y="316"/>
                  <a:pt x="498" y="318"/>
                  <a:pt x="499" y="321"/>
                </a:cubicBezTo>
                <a:cubicBezTo>
                  <a:pt x="505" y="332"/>
                  <a:pt x="505" y="332"/>
                  <a:pt x="505" y="332"/>
                </a:cubicBezTo>
                <a:cubicBezTo>
                  <a:pt x="505" y="333"/>
                  <a:pt x="505" y="333"/>
                  <a:pt x="505" y="333"/>
                </a:cubicBezTo>
                <a:cubicBezTo>
                  <a:pt x="504" y="335"/>
                  <a:pt x="504" y="337"/>
                  <a:pt x="505" y="339"/>
                </a:cubicBezTo>
                <a:cubicBezTo>
                  <a:pt x="506" y="341"/>
                  <a:pt x="509" y="340"/>
                  <a:pt x="510" y="341"/>
                </a:cubicBezTo>
                <a:cubicBezTo>
                  <a:pt x="511" y="342"/>
                  <a:pt x="516" y="352"/>
                  <a:pt x="516" y="352"/>
                </a:cubicBezTo>
                <a:cubicBezTo>
                  <a:pt x="518" y="356"/>
                  <a:pt x="514" y="362"/>
                  <a:pt x="519" y="364"/>
                </a:cubicBezTo>
                <a:cubicBezTo>
                  <a:pt x="519" y="364"/>
                  <a:pt x="525" y="368"/>
                  <a:pt x="527" y="373"/>
                </a:cubicBezTo>
                <a:cubicBezTo>
                  <a:pt x="527" y="376"/>
                  <a:pt x="528" y="376"/>
                  <a:pt x="529" y="377"/>
                </a:cubicBezTo>
                <a:cubicBezTo>
                  <a:pt x="531" y="379"/>
                  <a:pt x="531" y="379"/>
                  <a:pt x="538" y="397"/>
                </a:cubicBezTo>
                <a:cubicBezTo>
                  <a:pt x="538" y="401"/>
                  <a:pt x="538" y="404"/>
                  <a:pt x="538" y="408"/>
                </a:cubicBezTo>
                <a:cubicBezTo>
                  <a:pt x="539" y="414"/>
                  <a:pt x="547" y="415"/>
                  <a:pt x="549" y="412"/>
                </a:cubicBezTo>
                <a:cubicBezTo>
                  <a:pt x="553" y="408"/>
                  <a:pt x="553" y="408"/>
                  <a:pt x="555" y="407"/>
                </a:cubicBezTo>
                <a:cubicBezTo>
                  <a:pt x="557" y="407"/>
                  <a:pt x="559" y="407"/>
                  <a:pt x="561" y="407"/>
                </a:cubicBezTo>
                <a:cubicBezTo>
                  <a:pt x="561" y="407"/>
                  <a:pt x="561" y="407"/>
                  <a:pt x="561" y="407"/>
                </a:cubicBezTo>
                <a:cubicBezTo>
                  <a:pt x="562" y="408"/>
                  <a:pt x="562" y="408"/>
                  <a:pt x="563" y="408"/>
                </a:cubicBezTo>
                <a:cubicBezTo>
                  <a:pt x="563" y="408"/>
                  <a:pt x="563" y="408"/>
                  <a:pt x="563" y="408"/>
                </a:cubicBezTo>
                <a:cubicBezTo>
                  <a:pt x="564" y="408"/>
                  <a:pt x="564" y="407"/>
                  <a:pt x="565" y="406"/>
                </a:cubicBezTo>
                <a:cubicBezTo>
                  <a:pt x="569" y="400"/>
                  <a:pt x="577" y="402"/>
                  <a:pt x="582" y="397"/>
                </a:cubicBezTo>
                <a:cubicBezTo>
                  <a:pt x="583" y="396"/>
                  <a:pt x="583" y="396"/>
                  <a:pt x="586" y="396"/>
                </a:cubicBezTo>
                <a:cubicBezTo>
                  <a:pt x="587" y="395"/>
                  <a:pt x="587" y="395"/>
                  <a:pt x="587" y="395"/>
                </a:cubicBezTo>
                <a:cubicBezTo>
                  <a:pt x="587" y="392"/>
                  <a:pt x="587" y="392"/>
                  <a:pt x="588" y="391"/>
                </a:cubicBezTo>
                <a:cubicBezTo>
                  <a:pt x="589" y="391"/>
                  <a:pt x="589" y="391"/>
                  <a:pt x="591" y="390"/>
                </a:cubicBezTo>
                <a:cubicBezTo>
                  <a:pt x="593" y="389"/>
                  <a:pt x="593" y="389"/>
                  <a:pt x="601" y="389"/>
                </a:cubicBezTo>
                <a:cubicBezTo>
                  <a:pt x="601" y="389"/>
                  <a:pt x="601" y="385"/>
                  <a:pt x="603" y="382"/>
                </a:cubicBezTo>
                <a:cubicBezTo>
                  <a:pt x="605" y="382"/>
                  <a:pt x="606" y="382"/>
                  <a:pt x="608" y="382"/>
                </a:cubicBezTo>
                <a:cubicBezTo>
                  <a:pt x="609" y="379"/>
                  <a:pt x="610" y="376"/>
                  <a:pt x="610" y="376"/>
                </a:cubicBezTo>
                <a:cubicBezTo>
                  <a:pt x="611" y="365"/>
                  <a:pt x="610" y="354"/>
                  <a:pt x="610" y="342"/>
                </a:cubicBezTo>
                <a:cubicBezTo>
                  <a:pt x="609" y="343"/>
                  <a:pt x="609" y="343"/>
                  <a:pt x="609" y="343"/>
                </a:cubicBezTo>
                <a:cubicBezTo>
                  <a:pt x="608" y="342"/>
                  <a:pt x="609" y="340"/>
                  <a:pt x="608" y="339"/>
                </a:cubicBezTo>
                <a:cubicBezTo>
                  <a:pt x="607" y="339"/>
                  <a:pt x="607" y="339"/>
                  <a:pt x="607" y="338"/>
                </a:cubicBezTo>
                <a:cubicBezTo>
                  <a:pt x="607" y="335"/>
                  <a:pt x="606" y="333"/>
                  <a:pt x="606" y="331"/>
                </a:cubicBezTo>
                <a:cubicBezTo>
                  <a:pt x="606" y="330"/>
                  <a:pt x="606" y="330"/>
                  <a:pt x="605" y="329"/>
                </a:cubicBezTo>
                <a:cubicBezTo>
                  <a:pt x="602" y="331"/>
                  <a:pt x="602" y="331"/>
                  <a:pt x="601" y="340"/>
                </a:cubicBezTo>
                <a:cubicBezTo>
                  <a:pt x="600" y="340"/>
                  <a:pt x="599" y="340"/>
                  <a:pt x="597" y="340"/>
                </a:cubicBezTo>
                <a:cubicBezTo>
                  <a:pt x="596" y="340"/>
                  <a:pt x="596" y="340"/>
                  <a:pt x="596" y="340"/>
                </a:cubicBezTo>
                <a:cubicBezTo>
                  <a:pt x="595" y="340"/>
                  <a:pt x="594" y="339"/>
                  <a:pt x="593" y="33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9" y="341"/>
                  <a:pt x="589" y="341"/>
                  <a:pt x="588" y="343"/>
                </a:cubicBezTo>
                <a:cubicBezTo>
                  <a:pt x="588" y="343"/>
                  <a:pt x="584" y="342"/>
                  <a:pt x="584" y="337"/>
                </a:cubicBezTo>
                <a:cubicBezTo>
                  <a:pt x="584" y="337"/>
                  <a:pt x="584" y="336"/>
                  <a:pt x="585" y="336"/>
                </a:cubicBezTo>
                <a:cubicBezTo>
                  <a:pt x="586" y="335"/>
                  <a:pt x="586" y="335"/>
                  <a:pt x="587" y="335"/>
                </a:cubicBezTo>
                <a:cubicBezTo>
                  <a:pt x="587" y="335"/>
                  <a:pt x="588" y="335"/>
                  <a:pt x="588" y="335"/>
                </a:cubicBezTo>
                <a:cubicBezTo>
                  <a:pt x="594" y="338"/>
                  <a:pt x="594" y="334"/>
                  <a:pt x="594" y="334"/>
                </a:cubicBezTo>
                <a:cubicBezTo>
                  <a:pt x="593" y="334"/>
                  <a:pt x="593" y="334"/>
                  <a:pt x="593" y="334"/>
                </a:cubicBezTo>
                <a:cubicBezTo>
                  <a:pt x="592" y="333"/>
                  <a:pt x="592" y="333"/>
                  <a:pt x="591" y="333"/>
                </a:cubicBezTo>
                <a:cubicBezTo>
                  <a:pt x="591" y="333"/>
                  <a:pt x="590" y="333"/>
                  <a:pt x="590" y="334"/>
                </a:cubicBezTo>
                <a:cubicBezTo>
                  <a:pt x="589" y="334"/>
                  <a:pt x="589" y="334"/>
                  <a:pt x="588" y="334"/>
                </a:cubicBezTo>
                <a:cubicBezTo>
                  <a:pt x="585" y="333"/>
                  <a:pt x="582" y="333"/>
                  <a:pt x="580" y="332"/>
                </a:cubicBezTo>
                <a:cubicBezTo>
                  <a:pt x="579" y="332"/>
                  <a:pt x="578" y="332"/>
                  <a:pt x="578" y="332"/>
                </a:cubicBezTo>
                <a:cubicBezTo>
                  <a:pt x="578" y="330"/>
                  <a:pt x="578" y="327"/>
                  <a:pt x="577" y="325"/>
                </a:cubicBezTo>
                <a:cubicBezTo>
                  <a:pt x="576" y="324"/>
                  <a:pt x="576" y="324"/>
                  <a:pt x="570" y="321"/>
                </a:cubicBezTo>
                <a:cubicBezTo>
                  <a:pt x="568" y="316"/>
                  <a:pt x="565" y="311"/>
                  <a:pt x="565" y="305"/>
                </a:cubicBezTo>
                <a:cubicBezTo>
                  <a:pt x="566" y="301"/>
                  <a:pt x="571" y="303"/>
                  <a:pt x="572" y="303"/>
                </a:cubicBezTo>
                <a:cubicBezTo>
                  <a:pt x="572" y="304"/>
                  <a:pt x="572" y="304"/>
                  <a:pt x="576" y="308"/>
                </a:cubicBezTo>
                <a:cubicBezTo>
                  <a:pt x="578" y="310"/>
                  <a:pt x="578" y="310"/>
                  <a:pt x="580" y="314"/>
                </a:cubicBezTo>
                <a:cubicBezTo>
                  <a:pt x="581" y="317"/>
                  <a:pt x="584" y="317"/>
                  <a:pt x="586" y="319"/>
                </a:cubicBezTo>
                <a:cubicBezTo>
                  <a:pt x="589" y="323"/>
                  <a:pt x="590" y="323"/>
                  <a:pt x="598" y="324"/>
                </a:cubicBezTo>
                <a:cubicBezTo>
                  <a:pt x="599" y="324"/>
                  <a:pt x="599" y="324"/>
                  <a:pt x="599" y="324"/>
                </a:cubicBezTo>
                <a:cubicBezTo>
                  <a:pt x="599" y="324"/>
                  <a:pt x="600" y="324"/>
                  <a:pt x="600" y="324"/>
                </a:cubicBezTo>
                <a:cubicBezTo>
                  <a:pt x="601" y="324"/>
                  <a:pt x="602" y="324"/>
                  <a:pt x="604" y="323"/>
                </a:cubicBezTo>
                <a:cubicBezTo>
                  <a:pt x="604" y="323"/>
                  <a:pt x="605" y="323"/>
                  <a:pt x="605" y="323"/>
                </a:cubicBezTo>
                <a:cubicBezTo>
                  <a:pt x="607" y="323"/>
                  <a:pt x="607" y="323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moveTo>
                  <a:pt x="680" y="160"/>
                </a:moveTo>
                <a:cubicBezTo>
                  <a:pt x="671" y="147"/>
                  <a:pt x="657" y="130"/>
                  <a:pt x="646" y="118"/>
                </a:cubicBezTo>
                <a:cubicBezTo>
                  <a:pt x="649" y="120"/>
                  <a:pt x="614" y="121"/>
                  <a:pt x="550" y="121"/>
                </a:cubicBezTo>
                <a:cubicBezTo>
                  <a:pt x="577" y="168"/>
                  <a:pt x="596" y="225"/>
                  <a:pt x="605" y="288"/>
                </a:cubicBezTo>
                <a:cubicBezTo>
                  <a:pt x="690" y="289"/>
                  <a:pt x="736" y="287"/>
                  <a:pt x="736" y="284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18" y="228"/>
                  <a:pt x="718" y="227"/>
                  <a:pt x="709" y="210"/>
                </a:cubicBezTo>
                <a:cubicBezTo>
                  <a:pt x="693" y="178"/>
                  <a:pt x="690" y="173"/>
                  <a:pt x="680" y="160"/>
                </a:cubicBezTo>
                <a:moveTo>
                  <a:pt x="415" y="119"/>
                </a:moveTo>
                <a:cubicBezTo>
                  <a:pt x="416" y="119"/>
                  <a:pt x="418" y="119"/>
                  <a:pt x="420" y="119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7" y="118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6" y="117"/>
                  <a:pt x="416" y="117"/>
                  <a:pt x="415" y="117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19"/>
                  <a:pt x="415" y="119"/>
                  <a:pt x="415" y="119"/>
                </a:cubicBezTo>
                <a:moveTo>
                  <a:pt x="416" y="52"/>
                </a:moveTo>
                <a:cubicBezTo>
                  <a:pt x="416" y="51"/>
                  <a:pt x="416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4" y="50"/>
                  <a:pt x="414" y="50"/>
                  <a:pt x="413" y="50"/>
                </a:cubicBezTo>
                <a:cubicBezTo>
                  <a:pt x="414" y="50"/>
                  <a:pt x="414" y="50"/>
                  <a:pt x="414" y="50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51"/>
                  <a:pt x="414" y="52"/>
                  <a:pt x="414" y="52"/>
                </a:cubicBezTo>
                <a:cubicBezTo>
                  <a:pt x="415" y="52"/>
                  <a:pt x="415" y="52"/>
                  <a:pt x="416" y="52"/>
                </a:cubicBezTo>
                <a:moveTo>
                  <a:pt x="550" y="121"/>
                </a:moveTo>
                <a:cubicBezTo>
                  <a:pt x="537" y="99"/>
                  <a:pt x="522" y="79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5" y="63"/>
                  <a:pt x="504" y="63"/>
                  <a:pt x="504" y="63"/>
                </a:cubicBezTo>
                <a:cubicBezTo>
                  <a:pt x="504" y="63"/>
                  <a:pt x="504" y="63"/>
                  <a:pt x="503" y="63"/>
                </a:cubicBezTo>
                <a:cubicBezTo>
                  <a:pt x="503" y="64"/>
                  <a:pt x="504" y="65"/>
                  <a:pt x="504" y="65"/>
                </a:cubicBezTo>
                <a:cubicBezTo>
                  <a:pt x="504" y="65"/>
                  <a:pt x="503" y="65"/>
                  <a:pt x="503" y="65"/>
                </a:cubicBezTo>
                <a:cubicBezTo>
                  <a:pt x="501" y="64"/>
                  <a:pt x="501" y="64"/>
                  <a:pt x="498" y="61"/>
                </a:cubicBezTo>
                <a:cubicBezTo>
                  <a:pt x="497" y="62"/>
                  <a:pt x="497" y="62"/>
                  <a:pt x="497" y="62"/>
                </a:cubicBezTo>
                <a:cubicBezTo>
                  <a:pt x="497" y="62"/>
                  <a:pt x="497" y="62"/>
                  <a:pt x="496" y="62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4"/>
                  <a:pt x="493" y="64"/>
                  <a:pt x="493" y="64"/>
                </a:cubicBezTo>
                <a:cubicBezTo>
                  <a:pt x="492" y="65"/>
                  <a:pt x="492" y="65"/>
                  <a:pt x="492" y="65"/>
                </a:cubicBezTo>
                <a:cubicBezTo>
                  <a:pt x="490" y="65"/>
                  <a:pt x="490" y="65"/>
                  <a:pt x="490" y="67"/>
                </a:cubicBezTo>
                <a:cubicBezTo>
                  <a:pt x="489" y="67"/>
                  <a:pt x="489" y="67"/>
                  <a:pt x="488" y="67"/>
                </a:cubicBezTo>
                <a:cubicBezTo>
                  <a:pt x="487" y="68"/>
                  <a:pt x="487" y="68"/>
                  <a:pt x="487" y="68"/>
                </a:cubicBezTo>
                <a:cubicBezTo>
                  <a:pt x="490" y="70"/>
                  <a:pt x="490" y="70"/>
                  <a:pt x="490" y="70"/>
                </a:cubicBezTo>
                <a:cubicBezTo>
                  <a:pt x="489" y="72"/>
                  <a:pt x="489" y="72"/>
                  <a:pt x="486" y="73"/>
                </a:cubicBezTo>
                <a:cubicBezTo>
                  <a:pt x="486" y="73"/>
                  <a:pt x="486" y="73"/>
                  <a:pt x="486" y="73"/>
                </a:cubicBezTo>
                <a:cubicBezTo>
                  <a:pt x="480" y="69"/>
                  <a:pt x="480" y="69"/>
                  <a:pt x="480" y="68"/>
                </a:cubicBezTo>
                <a:cubicBezTo>
                  <a:pt x="481" y="68"/>
                  <a:pt x="482" y="68"/>
                  <a:pt x="483" y="68"/>
                </a:cubicBezTo>
                <a:cubicBezTo>
                  <a:pt x="483" y="67"/>
                  <a:pt x="482" y="66"/>
                  <a:pt x="482" y="65"/>
                </a:cubicBezTo>
                <a:cubicBezTo>
                  <a:pt x="481" y="65"/>
                  <a:pt x="481" y="65"/>
                  <a:pt x="480" y="65"/>
                </a:cubicBezTo>
                <a:cubicBezTo>
                  <a:pt x="479" y="64"/>
                  <a:pt x="479" y="64"/>
                  <a:pt x="477" y="63"/>
                </a:cubicBezTo>
                <a:cubicBezTo>
                  <a:pt x="477" y="63"/>
                  <a:pt x="477" y="63"/>
                  <a:pt x="476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5" y="62"/>
                  <a:pt x="475" y="62"/>
                  <a:pt x="473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1" y="63"/>
                  <a:pt x="471" y="63"/>
                  <a:pt x="472" y="63"/>
                </a:cubicBezTo>
                <a:cubicBezTo>
                  <a:pt x="472" y="64"/>
                  <a:pt x="472" y="64"/>
                  <a:pt x="473" y="64"/>
                </a:cubicBezTo>
                <a:cubicBezTo>
                  <a:pt x="475" y="65"/>
                  <a:pt x="476" y="67"/>
                  <a:pt x="476" y="68"/>
                </a:cubicBezTo>
                <a:cubicBezTo>
                  <a:pt x="476" y="69"/>
                  <a:pt x="476" y="70"/>
                  <a:pt x="478" y="71"/>
                </a:cubicBezTo>
                <a:cubicBezTo>
                  <a:pt x="479" y="71"/>
                  <a:pt x="479" y="71"/>
                  <a:pt x="481" y="73"/>
                </a:cubicBezTo>
                <a:cubicBezTo>
                  <a:pt x="481" y="73"/>
                  <a:pt x="481" y="73"/>
                  <a:pt x="481" y="73"/>
                </a:cubicBezTo>
                <a:cubicBezTo>
                  <a:pt x="481" y="75"/>
                  <a:pt x="482" y="76"/>
                  <a:pt x="483" y="77"/>
                </a:cubicBezTo>
                <a:cubicBezTo>
                  <a:pt x="480" y="77"/>
                  <a:pt x="480" y="77"/>
                  <a:pt x="480" y="76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79" y="75"/>
                  <a:pt x="479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1" y="78"/>
                  <a:pt x="471" y="78"/>
                  <a:pt x="471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1" y="82"/>
                  <a:pt x="474" y="83"/>
                  <a:pt x="475" y="85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71" y="85"/>
                  <a:pt x="471" y="85"/>
                  <a:pt x="470" y="85"/>
                </a:cubicBezTo>
                <a:cubicBezTo>
                  <a:pt x="470" y="85"/>
                  <a:pt x="470" y="85"/>
                  <a:pt x="469" y="85"/>
                </a:cubicBezTo>
                <a:cubicBezTo>
                  <a:pt x="464" y="84"/>
                  <a:pt x="462" y="82"/>
                  <a:pt x="462" y="81"/>
                </a:cubicBezTo>
                <a:cubicBezTo>
                  <a:pt x="461" y="82"/>
                  <a:pt x="461" y="82"/>
                  <a:pt x="460" y="83"/>
                </a:cubicBezTo>
                <a:cubicBezTo>
                  <a:pt x="460" y="84"/>
                  <a:pt x="460" y="85"/>
                  <a:pt x="463" y="85"/>
                </a:cubicBezTo>
                <a:cubicBezTo>
                  <a:pt x="463" y="86"/>
                  <a:pt x="463" y="86"/>
                  <a:pt x="463" y="86"/>
                </a:cubicBezTo>
                <a:cubicBezTo>
                  <a:pt x="464" y="87"/>
                  <a:pt x="464" y="87"/>
                  <a:pt x="464" y="87"/>
                </a:cubicBezTo>
                <a:cubicBezTo>
                  <a:pt x="466" y="87"/>
                  <a:pt x="467" y="87"/>
                  <a:pt x="468" y="88"/>
                </a:cubicBezTo>
                <a:cubicBezTo>
                  <a:pt x="468" y="89"/>
                  <a:pt x="468" y="89"/>
                  <a:pt x="468" y="89"/>
                </a:cubicBezTo>
                <a:cubicBezTo>
                  <a:pt x="467" y="89"/>
                  <a:pt x="466" y="89"/>
                  <a:pt x="465" y="89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3"/>
                  <a:pt x="453" y="83"/>
                  <a:pt x="453" y="83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0" y="75"/>
                  <a:pt x="443" y="75"/>
                  <a:pt x="441" y="70"/>
                </a:cubicBezTo>
                <a:cubicBezTo>
                  <a:pt x="443" y="71"/>
                  <a:pt x="452" y="74"/>
                  <a:pt x="452" y="74"/>
                </a:cubicBezTo>
                <a:cubicBezTo>
                  <a:pt x="454" y="74"/>
                  <a:pt x="455" y="75"/>
                  <a:pt x="457" y="75"/>
                </a:cubicBezTo>
                <a:cubicBezTo>
                  <a:pt x="459" y="75"/>
                  <a:pt x="460" y="76"/>
                  <a:pt x="462" y="76"/>
                </a:cubicBezTo>
                <a:cubicBezTo>
                  <a:pt x="463" y="76"/>
                  <a:pt x="463" y="76"/>
                  <a:pt x="464" y="76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77" y="72"/>
                  <a:pt x="464" y="66"/>
                  <a:pt x="464" y="66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53" y="61"/>
                  <a:pt x="452" y="61"/>
                  <a:pt x="451" y="61"/>
                </a:cubicBezTo>
                <a:cubicBezTo>
                  <a:pt x="450" y="60"/>
                  <a:pt x="450" y="60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5" y="60"/>
                  <a:pt x="444" y="59"/>
                  <a:pt x="443" y="58"/>
                </a:cubicBezTo>
                <a:cubicBezTo>
                  <a:pt x="442" y="58"/>
                  <a:pt x="441" y="58"/>
                  <a:pt x="441" y="58"/>
                </a:cubicBezTo>
                <a:cubicBezTo>
                  <a:pt x="441" y="59"/>
                  <a:pt x="441" y="59"/>
                  <a:pt x="441" y="59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59"/>
                  <a:pt x="439" y="59"/>
                  <a:pt x="439" y="59"/>
                </a:cubicBezTo>
                <a:cubicBezTo>
                  <a:pt x="439" y="59"/>
                  <a:pt x="439" y="58"/>
                  <a:pt x="439" y="58"/>
                </a:cubicBezTo>
                <a:cubicBezTo>
                  <a:pt x="439" y="57"/>
                  <a:pt x="439" y="57"/>
                  <a:pt x="439" y="57"/>
                </a:cubicBezTo>
                <a:cubicBezTo>
                  <a:pt x="438" y="57"/>
                  <a:pt x="437" y="57"/>
                  <a:pt x="436" y="55"/>
                </a:cubicBezTo>
                <a:cubicBezTo>
                  <a:pt x="436" y="55"/>
                  <a:pt x="435" y="55"/>
                  <a:pt x="435" y="55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2" y="56"/>
                  <a:pt x="431" y="55"/>
                  <a:pt x="429" y="54"/>
                </a:cubicBezTo>
                <a:cubicBezTo>
                  <a:pt x="428" y="54"/>
                  <a:pt x="428" y="54"/>
                  <a:pt x="428" y="54"/>
                </a:cubicBezTo>
                <a:cubicBezTo>
                  <a:pt x="428" y="54"/>
                  <a:pt x="429" y="54"/>
                  <a:pt x="429" y="54"/>
                </a:cubicBezTo>
                <a:cubicBezTo>
                  <a:pt x="429" y="53"/>
                  <a:pt x="429" y="53"/>
                  <a:pt x="430" y="52"/>
                </a:cubicBezTo>
                <a:cubicBezTo>
                  <a:pt x="429" y="52"/>
                  <a:pt x="427" y="50"/>
                  <a:pt x="423" y="50"/>
                </a:cubicBezTo>
                <a:cubicBezTo>
                  <a:pt x="423" y="50"/>
                  <a:pt x="423" y="51"/>
                  <a:pt x="423" y="51"/>
                </a:cubicBezTo>
                <a:cubicBezTo>
                  <a:pt x="423" y="51"/>
                  <a:pt x="423" y="51"/>
                  <a:pt x="422" y="51"/>
                </a:cubicBezTo>
                <a:cubicBezTo>
                  <a:pt x="422" y="51"/>
                  <a:pt x="421" y="51"/>
                  <a:pt x="421" y="50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18" y="48"/>
                  <a:pt x="418" y="48"/>
                  <a:pt x="418" y="48"/>
                </a:cubicBezTo>
                <a:cubicBezTo>
                  <a:pt x="418" y="49"/>
                  <a:pt x="418" y="50"/>
                  <a:pt x="418" y="50"/>
                </a:cubicBezTo>
                <a:cubicBezTo>
                  <a:pt x="418" y="51"/>
                  <a:pt x="418" y="51"/>
                  <a:pt x="418" y="52"/>
                </a:cubicBezTo>
                <a:cubicBezTo>
                  <a:pt x="418" y="52"/>
                  <a:pt x="418" y="52"/>
                  <a:pt x="418" y="52"/>
                </a:cubicBezTo>
                <a:cubicBezTo>
                  <a:pt x="418" y="50"/>
                  <a:pt x="418" y="50"/>
                  <a:pt x="417" y="49"/>
                </a:cubicBezTo>
                <a:cubicBezTo>
                  <a:pt x="416" y="49"/>
                  <a:pt x="416" y="49"/>
                  <a:pt x="415" y="49"/>
                </a:cubicBezTo>
                <a:cubicBezTo>
                  <a:pt x="415" y="48"/>
                  <a:pt x="415" y="48"/>
                  <a:pt x="415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3" y="48"/>
                  <a:pt x="412" y="49"/>
                  <a:pt x="411" y="49"/>
                </a:cubicBezTo>
                <a:cubicBezTo>
                  <a:pt x="411" y="50"/>
                  <a:pt x="411" y="50"/>
                  <a:pt x="410" y="51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09" y="50"/>
                  <a:pt x="409" y="50"/>
                  <a:pt x="409" y="50"/>
                </a:cubicBezTo>
                <a:cubicBezTo>
                  <a:pt x="409" y="50"/>
                  <a:pt x="409" y="50"/>
                  <a:pt x="409" y="49"/>
                </a:cubicBezTo>
                <a:cubicBezTo>
                  <a:pt x="409" y="49"/>
                  <a:pt x="408" y="49"/>
                  <a:pt x="407" y="49"/>
                </a:cubicBezTo>
                <a:cubicBezTo>
                  <a:pt x="406" y="49"/>
                  <a:pt x="405" y="49"/>
                  <a:pt x="404" y="50"/>
                </a:cubicBezTo>
                <a:cubicBezTo>
                  <a:pt x="405" y="52"/>
                  <a:pt x="405" y="52"/>
                  <a:pt x="407" y="52"/>
                </a:cubicBezTo>
                <a:cubicBezTo>
                  <a:pt x="408" y="53"/>
                  <a:pt x="408" y="53"/>
                  <a:pt x="408" y="54"/>
                </a:cubicBezTo>
                <a:cubicBezTo>
                  <a:pt x="408" y="54"/>
                  <a:pt x="407" y="54"/>
                  <a:pt x="407" y="54"/>
                </a:cubicBezTo>
                <a:cubicBezTo>
                  <a:pt x="406" y="53"/>
                  <a:pt x="406" y="53"/>
                  <a:pt x="404" y="53"/>
                </a:cubicBezTo>
                <a:cubicBezTo>
                  <a:pt x="402" y="53"/>
                  <a:pt x="402" y="53"/>
                  <a:pt x="402" y="53"/>
                </a:cubicBezTo>
                <a:cubicBezTo>
                  <a:pt x="402" y="55"/>
                  <a:pt x="402" y="55"/>
                  <a:pt x="402" y="56"/>
                </a:cubicBezTo>
                <a:cubicBezTo>
                  <a:pt x="401" y="55"/>
                  <a:pt x="401" y="54"/>
                  <a:pt x="401" y="54"/>
                </a:cubicBezTo>
                <a:cubicBezTo>
                  <a:pt x="399" y="54"/>
                  <a:pt x="398" y="52"/>
                  <a:pt x="396" y="52"/>
                </a:cubicBezTo>
                <a:cubicBezTo>
                  <a:pt x="396" y="52"/>
                  <a:pt x="396" y="53"/>
                  <a:pt x="396" y="53"/>
                </a:cubicBezTo>
                <a:cubicBezTo>
                  <a:pt x="397" y="56"/>
                  <a:pt x="395" y="57"/>
                  <a:pt x="394" y="57"/>
                </a:cubicBezTo>
                <a:cubicBezTo>
                  <a:pt x="394" y="57"/>
                  <a:pt x="393" y="56"/>
                  <a:pt x="393" y="55"/>
                </a:cubicBezTo>
                <a:cubicBezTo>
                  <a:pt x="393" y="56"/>
                  <a:pt x="393" y="56"/>
                  <a:pt x="393" y="56"/>
                </a:cubicBezTo>
                <a:cubicBezTo>
                  <a:pt x="392" y="56"/>
                  <a:pt x="392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8"/>
                  <a:pt x="392" y="58"/>
                  <a:pt x="392" y="59"/>
                </a:cubicBezTo>
                <a:cubicBezTo>
                  <a:pt x="392" y="59"/>
                  <a:pt x="392" y="60"/>
                  <a:pt x="392" y="60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1" y="60"/>
                  <a:pt x="391" y="60"/>
                  <a:pt x="388" y="59"/>
                </a:cubicBezTo>
                <a:cubicBezTo>
                  <a:pt x="389" y="59"/>
                  <a:pt x="389" y="58"/>
                  <a:pt x="389" y="57"/>
                </a:cubicBezTo>
                <a:cubicBezTo>
                  <a:pt x="388" y="57"/>
                  <a:pt x="388" y="57"/>
                  <a:pt x="388" y="57"/>
                </a:cubicBezTo>
                <a:cubicBezTo>
                  <a:pt x="388" y="58"/>
                  <a:pt x="388" y="58"/>
                  <a:pt x="388" y="59"/>
                </a:cubicBezTo>
                <a:cubicBezTo>
                  <a:pt x="385" y="59"/>
                  <a:pt x="385" y="59"/>
                  <a:pt x="384" y="59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4" y="61"/>
                  <a:pt x="384" y="61"/>
                  <a:pt x="384" y="61"/>
                </a:cubicBezTo>
                <a:cubicBezTo>
                  <a:pt x="382" y="61"/>
                  <a:pt x="382" y="61"/>
                  <a:pt x="381" y="62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78" y="65"/>
                  <a:pt x="378" y="65"/>
                  <a:pt x="378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6" y="61"/>
                  <a:pt x="388" y="62"/>
                  <a:pt x="390" y="62"/>
                </a:cubicBezTo>
                <a:cubicBezTo>
                  <a:pt x="390" y="62"/>
                  <a:pt x="390" y="63"/>
                  <a:pt x="390" y="63"/>
                </a:cubicBezTo>
                <a:cubicBezTo>
                  <a:pt x="389" y="63"/>
                  <a:pt x="389" y="63"/>
                  <a:pt x="386" y="64"/>
                </a:cubicBezTo>
                <a:cubicBezTo>
                  <a:pt x="386" y="65"/>
                  <a:pt x="385" y="66"/>
                  <a:pt x="385" y="68"/>
                </a:cubicBezTo>
                <a:cubicBezTo>
                  <a:pt x="384" y="68"/>
                  <a:pt x="383" y="69"/>
                  <a:pt x="383" y="69"/>
                </a:cubicBezTo>
                <a:cubicBezTo>
                  <a:pt x="382" y="71"/>
                  <a:pt x="379" y="72"/>
                  <a:pt x="379" y="72"/>
                </a:cubicBezTo>
                <a:cubicBezTo>
                  <a:pt x="378" y="74"/>
                  <a:pt x="377" y="76"/>
                  <a:pt x="377" y="78"/>
                </a:cubicBezTo>
                <a:cubicBezTo>
                  <a:pt x="376" y="78"/>
                  <a:pt x="376" y="78"/>
                  <a:pt x="376" y="78"/>
                </a:cubicBezTo>
                <a:cubicBezTo>
                  <a:pt x="376" y="78"/>
                  <a:pt x="375" y="79"/>
                  <a:pt x="371" y="81"/>
                </a:cubicBezTo>
                <a:cubicBezTo>
                  <a:pt x="370" y="82"/>
                  <a:pt x="370" y="82"/>
                  <a:pt x="370" y="82"/>
                </a:cubicBezTo>
                <a:cubicBezTo>
                  <a:pt x="371" y="82"/>
                  <a:pt x="371" y="82"/>
                  <a:pt x="371" y="82"/>
                </a:cubicBezTo>
                <a:cubicBezTo>
                  <a:pt x="372" y="82"/>
                  <a:pt x="373" y="82"/>
                  <a:pt x="373" y="82"/>
                </a:cubicBezTo>
                <a:cubicBezTo>
                  <a:pt x="372" y="86"/>
                  <a:pt x="367" y="86"/>
                  <a:pt x="365" y="89"/>
                </a:cubicBezTo>
                <a:cubicBezTo>
                  <a:pt x="364" y="89"/>
                  <a:pt x="363" y="89"/>
                  <a:pt x="363" y="88"/>
                </a:cubicBezTo>
                <a:cubicBezTo>
                  <a:pt x="362" y="88"/>
                  <a:pt x="361" y="88"/>
                  <a:pt x="361" y="88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61" y="90"/>
                  <a:pt x="361" y="91"/>
                  <a:pt x="361" y="91"/>
                </a:cubicBezTo>
                <a:cubicBezTo>
                  <a:pt x="360" y="91"/>
                  <a:pt x="360" y="92"/>
                  <a:pt x="359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6" y="92"/>
                  <a:pt x="355" y="93"/>
                  <a:pt x="353" y="94"/>
                </a:cubicBezTo>
                <a:cubicBezTo>
                  <a:pt x="352" y="97"/>
                  <a:pt x="349" y="97"/>
                  <a:pt x="347" y="98"/>
                </a:cubicBezTo>
                <a:cubicBezTo>
                  <a:pt x="347" y="99"/>
                  <a:pt x="347" y="100"/>
                  <a:pt x="347" y="100"/>
                </a:cubicBezTo>
                <a:cubicBezTo>
                  <a:pt x="347" y="100"/>
                  <a:pt x="347" y="100"/>
                  <a:pt x="346" y="105"/>
                </a:cubicBezTo>
                <a:cubicBezTo>
                  <a:pt x="345" y="105"/>
                  <a:pt x="345" y="105"/>
                  <a:pt x="345" y="105"/>
                </a:cubicBezTo>
                <a:cubicBezTo>
                  <a:pt x="344" y="106"/>
                  <a:pt x="344" y="107"/>
                  <a:pt x="344" y="108"/>
                </a:cubicBezTo>
                <a:cubicBezTo>
                  <a:pt x="345" y="108"/>
                  <a:pt x="346" y="108"/>
                  <a:pt x="346" y="108"/>
                </a:cubicBezTo>
                <a:cubicBezTo>
                  <a:pt x="347" y="108"/>
                  <a:pt x="347" y="108"/>
                  <a:pt x="347" y="108"/>
                </a:cubicBezTo>
                <a:cubicBezTo>
                  <a:pt x="348" y="108"/>
                  <a:pt x="348" y="108"/>
                  <a:pt x="348" y="108"/>
                </a:cubicBezTo>
                <a:cubicBezTo>
                  <a:pt x="348" y="109"/>
                  <a:pt x="347" y="110"/>
                  <a:pt x="347" y="110"/>
                </a:cubicBezTo>
                <a:cubicBezTo>
                  <a:pt x="346" y="112"/>
                  <a:pt x="346" y="112"/>
                  <a:pt x="345" y="112"/>
                </a:cubicBezTo>
                <a:cubicBezTo>
                  <a:pt x="345" y="113"/>
                  <a:pt x="345" y="113"/>
                  <a:pt x="345" y="114"/>
                </a:cubicBezTo>
                <a:cubicBezTo>
                  <a:pt x="346" y="114"/>
                  <a:pt x="346" y="114"/>
                  <a:pt x="348" y="114"/>
                </a:cubicBezTo>
                <a:cubicBezTo>
                  <a:pt x="348" y="116"/>
                  <a:pt x="348" y="116"/>
                  <a:pt x="347" y="117"/>
                </a:cubicBezTo>
                <a:cubicBezTo>
                  <a:pt x="352" y="117"/>
                  <a:pt x="357" y="117"/>
                  <a:pt x="362" y="117"/>
                </a:cubicBezTo>
                <a:cubicBezTo>
                  <a:pt x="363" y="116"/>
                  <a:pt x="363" y="116"/>
                  <a:pt x="366" y="115"/>
                </a:cubicBezTo>
                <a:cubicBezTo>
                  <a:pt x="366" y="114"/>
                  <a:pt x="366" y="114"/>
                  <a:pt x="366" y="113"/>
                </a:cubicBezTo>
                <a:cubicBezTo>
                  <a:pt x="368" y="113"/>
                  <a:pt x="368" y="115"/>
                  <a:pt x="369" y="116"/>
                </a:cubicBezTo>
                <a:cubicBezTo>
                  <a:pt x="369" y="116"/>
                  <a:pt x="369" y="117"/>
                  <a:pt x="369" y="117"/>
                </a:cubicBezTo>
                <a:cubicBezTo>
                  <a:pt x="378" y="118"/>
                  <a:pt x="387" y="118"/>
                  <a:pt x="395" y="118"/>
                </a:cubicBezTo>
                <a:cubicBezTo>
                  <a:pt x="396" y="118"/>
                  <a:pt x="397" y="118"/>
                  <a:pt x="398" y="117"/>
                </a:cubicBezTo>
                <a:cubicBezTo>
                  <a:pt x="398" y="116"/>
                  <a:pt x="399" y="115"/>
                  <a:pt x="401" y="114"/>
                </a:cubicBezTo>
                <a:cubicBezTo>
                  <a:pt x="401" y="113"/>
                  <a:pt x="401" y="112"/>
                  <a:pt x="401" y="112"/>
                </a:cubicBezTo>
                <a:cubicBezTo>
                  <a:pt x="401" y="112"/>
                  <a:pt x="400" y="111"/>
                  <a:pt x="400" y="111"/>
                </a:cubicBezTo>
                <a:cubicBezTo>
                  <a:pt x="399" y="111"/>
                  <a:pt x="398" y="111"/>
                  <a:pt x="396" y="111"/>
                </a:cubicBezTo>
                <a:cubicBezTo>
                  <a:pt x="396" y="109"/>
                  <a:pt x="396" y="109"/>
                  <a:pt x="396" y="107"/>
                </a:cubicBezTo>
                <a:cubicBezTo>
                  <a:pt x="395" y="107"/>
                  <a:pt x="394" y="107"/>
                  <a:pt x="394" y="107"/>
                </a:cubicBezTo>
                <a:cubicBezTo>
                  <a:pt x="394" y="104"/>
                  <a:pt x="394" y="101"/>
                  <a:pt x="393" y="99"/>
                </a:cubicBezTo>
                <a:cubicBezTo>
                  <a:pt x="394" y="99"/>
                  <a:pt x="394" y="99"/>
                  <a:pt x="397" y="94"/>
                </a:cubicBezTo>
                <a:cubicBezTo>
                  <a:pt x="402" y="93"/>
                  <a:pt x="405" y="88"/>
                  <a:pt x="405" y="88"/>
                </a:cubicBezTo>
                <a:cubicBezTo>
                  <a:pt x="406" y="87"/>
                  <a:pt x="406" y="87"/>
                  <a:pt x="408" y="87"/>
                </a:cubicBezTo>
                <a:cubicBezTo>
                  <a:pt x="409" y="86"/>
                  <a:pt x="409" y="86"/>
                  <a:pt x="409" y="86"/>
                </a:cubicBezTo>
                <a:cubicBezTo>
                  <a:pt x="408" y="83"/>
                  <a:pt x="410" y="80"/>
                  <a:pt x="410" y="77"/>
                </a:cubicBezTo>
                <a:cubicBezTo>
                  <a:pt x="411" y="77"/>
                  <a:pt x="411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5" y="79"/>
                  <a:pt x="415" y="79"/>
                  <a:pt x="416" y="79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9" y="79"/>
                  <a:pt x="419" y="79"/>
                  <a:pt x="420" y="80"/>
                </a:cubicBezTo>
                <a:cubicBezTo>
                  <a:pt x="420" y="82"/>
                  <a:pt x="420" y="82"/>
                  <a:pt x="420" y="83"/>
                </a:cubicBezTo>
                <a:cubicBezTo>
                  <a:pt x="420" y="83"/>
                  <a:pt x="419" y="83"/>
                  <a:pt x="418" y="83"/>
                </a:cubicBezTo>
                <a:cubicBezTo>
                  <a:pt x="419" y="86"/>
                  <a:pt x="419" y="86"/>
                  <a:pt x="409" y="95"/>
                </a:cubicBezTo>
                <a:cubicBezTo>
                  <a:pt x="409" y="97"/>
                  <a:pt x="408" y="100"/>
                  <a:pt x="409" y="103"/>
                </a:cubicBezTo>
                <a:cubicBezTo>
                  <a:pt x="409" y="104"/>
                  <a:pt x="409" y="104"/>
                  <a:pt x="409" y="104"/>
                </a:cubicBezTo>
                <a:cubicBezTo>
                  <a:pt x="409" y="105"/>
                  <a:pt x="410" y="106"/>
                  <a:pt x="410" y="106"/>
                </a:cubicBezTo>
                <a:cubicBezTo>
                  <a:pt x="411" y="108"/>
                  <a:pt x="419" y="112"/>
                  <a:pt x="419" y="112"/>
                </a:cubicBezTo>
                <a:cubicBezTo>
                  <a:pt x="420" y="112"/>
                  <a:pt x="420" y="112"/>
                  <a:pt x="420" y="112"/>
                </a:cubicBezTo>
                <a:cubicBezTo>
                  <a:pt x="423" y="111"/>
                  <a:pt x="426" y="111"/>
                  <a:pt x="429" y="110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32" y="109"/>
                  <a:pt x="434" y="109"/>
                  <a:pt x="436" y="109"/>
                </a:cubicBezTo>
                <a:cubicBezTo>
                  <a:pt x="436" y="109"/>
                  <a:pt x="437" y="108"/>
                  <a:pt x="438" y="108"/>
                </a:cubicBezTo>
                <a:cubicBezTo>
                  <a:pt x="438" y="108"/>
                  <a:pt x="438" y="108"/>
                  <a:pt x="438" y="108"/>
                </a:cubicBezTo>
                <a:cubicBezTo>
                  <a:pt x="439" y="109"/>
                  <a:pt x="439" y="109"/>
                  <a:pt x="440" y="110"/>
                </a:cubicBezTo>
                <a:cubicBezTo>
                  <a:pt x="442" y="111"/>
                  <a:pt x="443" y="111"/>
                  <a:pt x="445" y="111"/>
                </a:cubicBezTo>
                <a:cubicBezTo>
                  <a:pt x="445" y="111"/>
                  <a:pt x="445" y="111"/>
                  <a:pt x="445" y="111"/>
                </a:cubicBezTo>
                <a:cubicBezTo>
                  <a:pt x="445" y="112"/>
                  <a:pt x="445" y="112"/>
                  <a:pt x="445" y="112"/>
                </a:cubicBezTo>
                <a:cubicBezTo>
                  <a:pt x="439" y="112"/>
                  <a:pt x="438" y="112"/>
                  <a:pt x="437" y="116"/>
                </a:cubicBezTo>
                <a:cubicBezTo>
                  <a:pt x="432" y="118"/>
                  <a:pt x="428" y="114"/>
                  <a:pt x="424" y="116"/>
                </a:cubicBezTo>
                <a:cubicBezTo>
                  <a:pt x="422" y="116"/>
                  <a:pt x="422" y="116"/>
                  <a:pt x="421" y="116"/>
                </a:cubicBezTo>
                <a:cubicBezTo>
                  <a:pt x="421" y="117"/>
                  <a:pt x="420" y="118"/>
                  <a:pt x="420" y="118"/>
                </a:cubicBezTo>
                <a:cubicBezTo>
                  <a:pt x="453" y="120"/>
                  <a:pt x="485" y="121"/>
                  <a:pt x="515" y="121"/>
                </a:cubicBezTo>
                <a:cubicBezTo>
                  <a:pt x="528" y="121"/>
                  <a:pt x="539" y="121"/>
                  <a:pt x="550" y="121"/>
                </a:cubicBezTo>
                <a:moveTo>
                  <a:pt x="362" y="117"/>
                </a:moveTo>
                <a:cubicBezTo>
                  <a:pt x="357" y="117"/>
                  <a:pt x="352" y="117"/>
                  <a:pt x="347" y="117"/>
                </a:cubicBezTo>
                <a:cubicBezTo>
                  <a:pt x="347" y="117"/>
                  <a:pt x="347" y="117"/>
                  <a:pt x="347" y="117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46" y="118"/>
                  <a:pt x="346" y="118"/>
                  <a:pt x="346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20"/>
                  <a:pt x="349" y="120"/>
                  <a:pt x="349" y="120"/>
                </a:cubicBezTo>
                <a:cubicBezTo>
                  <a:pt x="349" y="120"/>
                  <a:pt x="349" y="120"/>
                  <a:pt x="350" y="121"/>
                </a:cubicBezTo>
                <a:cubicBezTo>
                  <a:pt x="351" y="121"/>
                  <a:pt x="352" y="121"/>
                  <a:pt x="352" y="121"/>
                </a:cubicBezTo>
                <a:cubicBezTo>
                  <a:pt x="353" y="121"/>
                  <a:pt x="353" y="121"/>
                  <a:pt x="354" y="122"/>
                </a:cubicBezTo>
                <a:cubicBezTo>
                  <a:pt x="354" y="122"/>
                  <a:pt x="354" y="122"/>
                  <a:pt x="355" y="122"/>
                </a:cubicBezTo>
                <a:cubicBezTo>
                  <a:pt x="355" y="122"/>
                  <a:pt x="356" y="121"/>
                  <a:pt x="357" y="121"/>
                </a:cubicBezTo>
                <a:cubicBezTo>
                  <a:pt x="357" y="120"/>
                  <a:pt x="357" y="120"/>
                  <a:pt x="357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60" y="119"/>
                  <a:pt x="360" y="119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1" y="118"/>
                  <a:pt x="361" y="118"/>
                  <a:pt x="362" y="117"/>
                </a:cubicBezTo>
                <a:moveTo>
                  <a:pt x="395" y="118"/>
                </a:moveTo>
                <a:cubicBezTo>
                  <a:pt x="387" y="118"/>
                  <a:pt x="378" y="118"/>
                  <a:pt x="369" y="118"/>
                </a:cubicBezTo>
                <a:cubicBezTo>
                  <a:pt x="369" y="119"/>
                  <a:pt x="371" y="119"/>
                  <a:pt x="371" y="121"/>
                </a:cubicBezTo>
                <a:cubicBezTo>
                  <a:pt x="371" y="121"/>
                  <a:pt x="371" y="121"/>
                  <a:pt x="371" y="121"/>
                </a:cubicBezTo>
                <a:cubicBezTo>
                  <a:pt x="371" y="122"/>
                  <a:pt x="370" y="122"/>
                  <a:pt x="370" y="122"/>
                </a:cubicBezTo>
                <a:cubicBezTo>
                  <a:pt x="370" y="122"/>
                  <a:pt x="370" y="124"/>
                  <a:pt x="371" y="125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72" y="125"/>
                  <a:pt x="373" y="126"/>
                  <a:pt x="373" y="127"/>
                </a:cubicBezTo>
                <a:cubicBezTo>
                  <a:pt x="373" y="127"/>
                  <a:pt x="373" y="128"/>
                  <a:pt x="373" y="128"/>
                </a:cubicBezTo>
                <a:cubicBezTo>
                  <a:pt x="373" y="129"/>
                  <a:pt x="373" y="129"/>
                  <a:pt x="373" y="129"/>
                </a:cubicBezTo>
                <a:cubicBezTo>
                  <a:pt x="373" y="131"/>
                  <a:pt x="374" y="131"/>
                  <a:pt x="375" y="132"/>
                </a:cubicBezTo>
                <a:cubicBezTo>
                  <a:pt x="376" y="133"/>
                  <a:pt x="376" y="133"/>
                  <a:pt x="376" y="134"/>
                </a:cubicBezTo>
                <a:cubicBezTo>
                  <a:pt x="376" y="135"/>
                  <a:pt x="375" y="135"/>
                  <a:pt x="375" y="136"/>
                </a:cubicBezTo>
                <a:cubicBezTo>
                  <a:pt x="375" y="137"/>
                  <a:pt x="375" y="137"/>
                  <a:pt x="375" y="137"/>
                </a:cubicBezTo>
                <a:cubicBezTo>
                  <a:pt x="375" y="137"/>
                  <a:pt x="376" y="138"/>
                  <a:pt x="376" y="138"/>
                </a:cubicBezTo>
                <a:cubicBezTo>
                  <a:pt x="378" y="139"/>
                  <a:pt x="380" y="139"/>
                  <a:pt x="382" y="139"/>
                </a:cubicBezTo>
                <a:cubicBezTo>
                  <a:pt x="382" y="136"/>
                  <a:pt x="383" y="134"/>
                  <a:pt x="385" y="135"/>
                </a:cubicBezTo>
                <a:cubicBezTo>
                  <a:pt x="385" y="135"/>
                  <a:pt x="386" y="135"/>
                  <a:pt x="386" y="135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8" y="136"/>
                  <a:pt x="388" y="135"/>
                  <a:pt x="389" y="134"/>
                </a:cubicBezTo>
                <a:cubicBezTo>
                  <a:pt x="389" y="134"/>
                  <a:pt x="390" y="134"/>
                  <a:pt x="391" y="134"/>
                </a:cubicBezTo>
                <a:cubicBezTo>
                  <a:pt x="391" y="133"/>
                  <a:pt x="391" y="132"/>
                  <a:pt x="391" y="131"/>
                </a:cubicBezTo>
                <a:cubicBezTo>
                  <a:pt x="392" y="131"/>
                  <a:pt x="394" y="131"/>
                  <a:pt x="395" y="131"/>
                </a:cubicBezTo>
                <a:cubicBezTo>
                  <a:pt x="395" y="130"/>
                  <a:pt x="395" y="130"/>
                  <a:pt x="395" y="129"/>
                </a:cubicBezTo>
                <a:cubicBezTo>
                  <a:pt x="394" y="129"/>
                  <a:pt x="394" y="129"/>
                  <a:pt x="393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28"/>
                  <a:pt x="391" y="128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92" y="125"/>
                  <a:pt x="392" y="125"/>
                  <a:pt x="392" y="123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4" y="119"/>
                  <a:pt x="395" y="119"/>
                  <a:pt x="395" y="118"/>
                </a:cubicBezTo>
                <a:moveTo>
                  <a:pt x="605" y="288"/>
                </a:moveTo>
                <a:cubicBezTo>
                  <a:pt x="596" y="225"/>
                  <a:pt x="577" y="168"/>
                  <a:pt x="550" y="121"/>
                </a:cubicBezTo>
                <a:cubicBezTo>
                  <a:pt x="539" y="121"/>
                  <a:pt x="528" y="121"/>
                  <a:pt x="515" y="121"/>
                </a:cubicBezTo>
                <a:cubicBezTo>
                  <a:pt x="485" y="121"/>
                  <a:pt x="453" y="120"/>
                  <a:pt x="420" y="119"/>
                </a:cubicBezTo>
                <a:cubicBezTo>
                  <a:pt x="418" y="119"/>
                  <a:pt x="416" y="119"/>
                  <a:pt x="415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5" y="120"/>
                  <a:pt x="414" y="120"/>
                  <a:pt x="412" y="121"/>
                </a:cubicBezTo>
                <a:cubicBezTo>
                  <a:pt x="412" y="121"/>
                  <a:pt x="412" y="122"/>
                  <a:pt x="413" y="123"/>
                </a:cubicBezTo>
                <a:cubicBezTo>
                  <a:pt x="415" y="124"/>
                  <a:pt x="415" y="124"/>
                  <a:pt x="418" y="124"/>
                </a:cubicBezTo>
                <a:cubicBezTo>
                  <a:pt x="418" y="123"/>
                  <a:pt x="420" y="122"/>
                  <a:pt x="420" y="121"/>
                </a:cubicBezTo>
                <a:cubicBezTo>
                  <a:pt x="423" y="122"/>
                  <a:pt x="424" y="125"/>
                  <a:pt x="426" y="126"/>
                </a:cubicBezTo>
                <a:cubicBezTo>
                  <a:pt x="426" y="126"/>
                  <a:pt x="426" y="127"/>
                  <a:pt x="426" y="127"/>
                </a:cubicBezTo>
                <a:cubicBezTo>
                  <a:pt x="425" y="128"/>
                  <a:pt x="424" y="129"/>
                  <a:pt x="423" y="130"/>
                </a:cubicBezTo>
                <a:cubicBezTo>
                  <a:pt x="423" y="131"/>
                  <a:pt x="422" y="131"/>
                  <a:pt x="421" y="131"/>
                </a:cubicBezTo>
                <a:cubicBezTo>
                  <a:pt x="421" y="131"/>
                  <a:pt x="420" y="131"/>
                  <a:pt x="420" y="131"/>
                </a:cubicBezTo>
                <a:cubicBezTo>
                  <a:pt x="419" y="130"/>
                  <a:pt x="419" y="129"/>
                  <a:pt x="419" y="129"/>
                </a:cubicBezTo>
                <a:cubicBezTo>
                  <a:pt x="418" y="128"/>
                  <a:pt x="417" y="128"/>
                  <a:pt x="417" y="128"/>
                </a:cubicBezTo>
                <a:cubicBezTo>
                  <a:pt x="417" y="127"/>
                  <a:pt x="417" y="126"/>
                  <a:pt x="417" y="126"/>
                </a:cubicBezTo>
                <a:cubicBezTo>
                  <a:pt x="416" y="126"/>
                  <a:pt x="416" y="126"/>
                  <a:pt x="415" y="126"/>
                </a:cubicBezTo>
                <a:cubicBezTo>
                  <a:pt x="415" y="127"/>
                  <a:pt x="414" y="128"/>
                  <a:pt x="413" y="128"/>
                </a:cubicBezTo>
                <a:cubicBezTo>
                  <a:pt x="412" y="133"/>
                  <a:pt x="410" y="141"/>
                  <a:pt x="410" y="141"/>
                </a:cubicBezTo>
                <a:cubicBezTo>
                  <a:pt x="411" y="141"/>
                  <a:pt x="411" y="141"/>
                  <a:pt x="412" y="142"/>
                </a:cubicBezTo>
                <a:cubicBezTo>
                  <a:pt x="411" y="143"/>
                  <a:pt x="411" y="143"/>
                  <a:pt x="411" y="143"/>
                </a:cubicBezTo>
                <a:cubicBezTo>
                  <a:pt x="404" y="141"/>
                  <a:pt x="404" y="141"/>
                  <a:pt x="402" y="143"/>
                </a:cubicBezTo>
                <a:cubicBezTo>
                  <a:pt x="403" y="144"/>
                  <a:pt x="404" y="145"/>
                  <a:pt x="404" y="146"/>
                </a:cubicBezTo>
                <a:cubicBezTo>
                  <a:pt x="404" y="147"/>
                  <a:pt x="404" y="147"/>
                  <a:pt x="404" y="147"/>
                </a:cubicBezTo>
                <a:cubicBezTo>
                  <a:pt x="403" y="147"/>
                  <a:pt x="403" y="147"/>
                  <a:pt x="403" y="147"/>
                </a:cubicBezTo>
                <a:cubicBezTo>
                  <a:pt x="401" y="145"/>
                  <a:pt x="399" y="144"/>
                  <a:pt x="397" y="142"/>
                </a:cubicBezTo>
                <a:cubicBezTo>
                  <a:pt x="383" y="149"/>
                  <a:pt x="379" y="151"/>
                  <a:pt x="379" y="144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5"/>
                  <a:pt x="375" y="145"/>
                  <a:pt x="374" y="145"/>
                </a:cubicBezTo>
                <a:cubicBezTo>
                  <a:pt x="373" y="145"/>
                  <a:pt x="372" y="145"/>
                  <a:pt x="372" y="145"/>
                </a:cubicBezTo>
                <a:cubicBezTo>
                  <a:pt x="371" y="145"/>
                  <a:pt x="370" y="145"/>
                  <a:pt x="370" y="145"/>
                </a:cubicBezTo>
                <a:cubicBezTo>
                  <a:pt x="370" y="145"/>
                  <a:pt x="370" y="146"/>
                  <a:pt x="370" y="147"/>
                </a:cubicBezTo>
                <a:cubicBezTo>
                  <a:pt x="369" y="148"/>
                  <a:pt x="368" y="148"/>
                  <a:pt x="368" y="148"/>
                </a:cubicBezTo>
                <a:cubicBezTo>
                  <a:pt x="367" y="148"/>
                  <a:pt x="367" y="147"/>
                  <a:pt x="366" y="147"/>
                </a:cubicBezTo>
                <a:cubicBezTo>
                  <a:pt x="366" y="146"/>
                  <a:pt x="365" y="145"/>
                  <a:pt x="364" y="145"/>
                </a:cubicBezTo>
                <a:cubicBezTo>
                  <a:pt x="363" y="145"/>
                  <a:pt x="363" y="145"/>
                  <a:pt x="362" y="145"/>
                </a:cubicBezTo>
                <a:cubicBezTo>
                  <a:pt x="362" y="144"/>
                  <a:pt x="362" y="144"/>
                  <a:pt x="362" y="143"/>
                </a:cubicBezTo>
                <a:cubicBezTo>
                  <a:pt x="362" y="143"/>
                  <a:pt x="363" y="142"/>
                  <a:pt x="363" y="141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8" y="142"/>
                  <a:pt x="370" y="143"/>
                  <a:pt x="372" y="143"/>
                </a:cubicBezTo>
                <a:cubicBezTo>
                  <a:pt x="372" y="142"/>
                  <a:pt x="374" y="140"/>
                  <a:pt x="374" y="135"/>
                </a:cubicBezTo>
                <a:cubicBezTo>
                  <a:pt x="373" y="134"/>
                  <a:pt x="373" y="134"/>
                  <a:pt x="372" y="134"/>
                </a:cubicBezTo>
                <a:cubicBezTo>
                  <a:pt x="369" y="135"/>
                  <a:pt x="369" y="135"/>
                  <a:pt x="368" y="136"/>
                </a:cubicBezTo>
                <a:cubicBezTo>
                  <a:pt x="367" y="137"/>
                  <a:pt x="367" y="137"/>
                  <a:pt x="367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6" y="136"/>
                  <a:pt x="366" y="136"/>
                  <a:pt x="366" y="135"/>
                </a:cubicBezTo>
                <a:cubicBezTo>
                  <a:pt x="366" y="135"/>
                  <a:pt x="367" y="134"/>
                  <a:pt x="367" y="134"/>
                </a:cubicBezTo>
                <a:cubicBezTo>
                  <a:pt x="367" y="132"/>
                  <a:pt x="367" y="132"/>
                  <a:pt x="367" y="131"/>
                </a:cubicBezTo>
                <a:cubicBezTo>
                  <a:pt x="367" y="132"/>
                  <a:pt x="366" y="132"/>
                  <a:pt x="366" y="132"/>
                </a:cubicBezTo>
                <a:cubicBezTo>
                  <a:pt x="365" y="125"/>
                  <a:pt x="365" y="125"/>
                  <a:pt x="364" y="124"/>
                </a:cubicBezTo>
                <a:cubicBezTo>
                  <a:pt x="360" y="128"/>
                  <a:pt x="360" y="128"/>
                  <a:pt x="359" y="128"/>
                </a:cubicBezTo>
                <a:cubicBezTo>
                  <a:pt x="358" y="129"/>
                  <a:pt x="358" y="129"/>
                  <a:pt x="358" y="130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2"/>
                  <a:pt x="356" y="132"/>
                  <a:pt x="355" y="133"/>
                </a:cubicBezTo>
                <a:cubicBezTo>
                  <a:pt x="353" y="136"/>
                  <a:pt x="357" y="138"/>
                  <a:pt x="356" y="141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5" y="144"/>
                  <a:pt x="355" y="144"/>
                  <a:pt x="355" y="144"/>
                </a:cubicBezTo>
                <a:cubicBezTo>
                  <a:pt x="356" y="145"/>
                  <a:pt x="356" y="147"/>
                  <a:pt x="356" y="148"/>
                </a:cubicBezTo>
                <a:cubicBezTo>
                  <a:pt x="356" y="149"/>
                  <a:pt x="356" y="150"/>
                  <a:pt x="356" y="150"/>
                </a:cubicBezTo>
                <a:cubicBezTo>
                  <a:pt x="356" y="150"/>
                  <a:pt x="355" y="150"/>
                  <a:pt x="355" y="150"/>
                </a:cubicBezTo>
                <a:cubicBezTo>
                  <a:pt x="354" y="150"/>
                  <a:pt x="354" y="150"/>
                  <a:pt x="353" y="150"/>
                </a:cubicBezTo>
                <a:cubicBezTo>
                  <a:pt x="351" y="151"/>
                  <a:pt x="351" y="151"/>
                  <a:pt x="350" y="150"/>
                </a:cubicBezTo>
                <a:cubicBezTo>
                  <a:pt x="346" y="150"/>
                  <a:pt x="346" y="150"/>
                  <a:pt x="337" y="156"/>
                </a:cubicBezTo>
                <a:cubicBezTo>
                  <a:pt x="336" y="155"/>
                  <a:pt x="336" y="155"/>
                  <a:pt x="335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5"/>
                  <a:pt x="333" y="155"/>
                  <a:pt x="333" y="155"/>
                </a:cubicBezTo>
                <a:cubicBezTo>
                  <a:pt x="332" y="155"/>
                  <a:pt x="332" y="156"/>
                  <a:pt x="332" y="157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34" y="159"/>
                  <a:pt x="334" y="160"/>
                  <a:pt x="333" y="161"/>
                </a:cubicBezTo>
                <a:cubicBezTo>
                  <a:pt x="330" y="161"/>
                  <a:pt x="330" y="161"/>
                  <a:pt x="325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2" y="165"/>
                  <a:pt x="322" y="165"/>
                </a:cubicBezTo>
                <a:cubicBezTo>
                  <a:pt x="320" y="167"/>
                  <a:pt x="320" y="169"/>
                  <a:pt x="319" y="171"/>
                </a:cubicBezTo>
                <a:cubicBezTo>
                  <a:pt x="317" y="171"/>
                  <a:pt x="316" y="171"/>
                  <a:pt x="314" y="172"/>
                </a:cubicBezTo>
                <a:cubicBezTo>
                  <a:pt x="314" y="173"/>
                  <a:pt x="313" y="174"/>
                  <a:pt x="313" y="175"/>
                </a:cubicBezTo>
                <a:cubicBezTo>
                  <a:pt x="312" y="175"/>
                  <a:pt x="311" y="175"/>
                  <a:pt x="310" y="175"/>
                </a:cubicBezTo>
                <a:cubicBezTo>
                  <a:pt x="309" y="174"/>
                  <a:pt x="309" y="174"/>
                  <a:pt x="309" y="174"/>
                </a:cubicBezTo>
                <a:cubicBezTo>
                  <a:pt x="308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2"/>
                  <a:pt x="305" y="172"/>
                  <a:pt x="304" y="172"/>
                </a:cubicBezTo>
                <a:cubicBezTo>
                  <a:pt x="303" y="173"/>
                  <a:pt x="303" y="174"/>
                  <a:pt x="303" y="175"/>
                </a:cubicBezTo>
                <a:cubicBezTo>
                  <a:pt x="303" y="175"/>
                  <a:pt x="304" y="176"/>
                  <a:pt x="304" y="176"/>
                </a:cubicBezTo>
                <a:cubicBezTo>
                  <a:pt x="304" y="176"/>
                  <a:pt x="303" y="177"/>
                  <a:pt x="303" y="178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3" y="179"/>
                  <a:pt x="303" y="180"/>
                  <a:pt x="303" y="180"/>
                </a:cubicBezTo>
                <a:cubicBezTo>
                  <a:pt x="301" y="180"/>
                  <a:pt x="298" y="180"/>
                  <a:pt x="296" y="180"/>
                </a:cubicBezTo>
                <a:cubicBezTo>
                  <a:pt x="295" y="179"/>
                  <a:pt x="295" y="179"/>
                  <a:pt x="295" y="178"/>
                </a:cubicBezTo>
                <a:cubicBezTo>
                  <a:pt x="289" y="179"/>
                  <a:pt x="289" y="179"/>
                  <a:pt x="288" y="180"/>
                </a:cubicBezTo>
                <a:cubicBezTo>
                  <a:pt x="288" y="182"/>
                  <a:pt x="289" y="182"/>
                  <a:pt x="289" y="182"/>
                </a:cubicBezTo>
                <a:cubicBezTo>
                  <a:pt x="290" y="183"/>
                  <a:pt x="291" y="184"/>
                  <a:pt x="292" y="184"/>
                </a:cubicBezTo>
                <a:cubicBezTo>
                  <a:pt x="294" y="184"/>
                  <a:pt x="294" y="184"/>
                  <a:pt x="295" y="184"/>
                </a:cubicBezTo>
                <a:cubicBezTo>
                  <a:pt x="298" y="187"/>
                  <a:pt x="298" y="187"/>
                  <a:pt x="298" y="188"/>
                </a:cubicBezTo>
                <a:cubicBezTo>
                  <a:pt x="299" y="191"/>
                  <a:pt x="299" y="193"/>
                  <a:pt x="299" y="195"/>
                </a:cubicBezTo>
                <a:cubicBezTo>
                  <a:pt x="300" y="196"/>
                  <a:pt x="301" y="197"/>
                  <a:pt x="302" y="199"/>
                </a:cubicBezTo>
                <a:cubicBezTo>
                  <a:pt x="302" y="201"/>
                  <a:pt x="302" y="201"/>
                  <a:pt x="297" y="213"/>
                </a:cubicBezTo>
                <a:cubicBezTo>
                  <a:pt x="296" y="214"/>
                  <a:pt x="294" y="215"/>
                  <a:pt x="293" y="215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89" y="214"/>
                  <a:pt x="286" y="214"/>
                  <a:pt x="283" y="212"/>
                </a:cubicBezTo>
                <a:cubicBezTo>
                  <a:pt x="279" y="211"/>
                  <a:pt x="276" y="211"/>
                  <a:pt x="273" y="211"/>
                </a:cubicBezTo>
                <a:cubicBezTo>
                  <a:pt x="269" y="210"/>
                  <a:pt x="269" y="210"/>
                  <a:pt x="268" y="209"/>
                </a:cubicBezTo>
                <a:cubicBezTo>
                  <a:pt x="268" y="209"/>
                  <a:pt x="268" y="209"/>
                  <a:pt x="268" y="209"/>
                </a:cubicBezTo>
                <a:cubicBezTo>
                  <a:pt x="267" y="210"/>
                  <a:pt x="267" y="210"/>
                  <a:pt x="266" y="210"/>
                </a:cubicBezTo>
                <a:cubicBezTo>
                  <a:pt x="264" y="212"/>
                  <a:pt x="262" y="212"/>
                  <a:pt x="260" y="212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2" y="217"/>
                  <a:pt x="258" y="221"/>
                  <a:pt x="260" y="225"/>
                </a:cubicBezTo>
                <a:cubicBezTo>
                  <a:pt x="259" y="227"/>
                  <a:pt x="259" y="229"/>
                  <a:pt x="259" y="232"/>
                </a:cubicBezTo>
                <a:cubicBezTo>
                  <a:pt x="254" y="239"/>
                  <a:pt x="254" y="239"/>
                  <a:pt x="255" y="241"/>
                </a:cubicBezTo>
                <a:cubicBezTo>
                  <a:pt x="256" y="243"/>
                  <a:pt x="256" y="244"/>
                  <a:pt x="256" y="244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4" y="247"/>
                  <a:pt x="254" y="247"/>
                  <a:pt x="254" y="251"/>
                </a:cubicBezTo>
                <a:cubicBezTo>
                  <a:pt x="255" y="251"/>
                  <a:pt x="256" y="251"/>
                  <a:pt x="257" y="251"/>
                </a:cubicBezTo>
                <a:cubicBezTo>
                  <a:pt x="259" y="251"/>
                  <a:pt x="260" y="250"/>
                  <a:pt x="262" y="253"/>
                </a:cubicBezTo>
                <a:cubicBezTo>
                  <a:pt x="263" y="253"/>
                  <a:pt x="264" y="252"/>
                  <a:pt x="265" y="252"/>
                </a:cubicBezTo>
                <a:cubicBezTo>
                  <a:pt x="266" y="252"/>
                  <a:pt x="266" y="252"/>
                  <a:pt x="269" y="254"/>
                </a:cubicBezTo>
                <a:cubicBezTo>
                  <a:pt x="270" y="255"/>
                  <a:pt x="270" y="257"/>
                  <a:pt x="271" y="258"/>
                </a:cubicBezTo>
                <a:cubicBezTo>
                  <a:pt x="271" y="258"/>
                  <a:pt x="272" y="258"/>
                  <a:pt x="272" y="258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81" y="254"/>
                  <a:pt x="289" y="246"/>
                  <a:pt x="301" y="246"/>
                </a:cubicBezTo>
                <a:cubicBezTo>
                  <a:pt x="303" y="244"/>
                  <a:pt x="303" y="243"/>
                  <a:pt x="303" y="242"/>
                </a:cubicBezTo>
                <a:cubicBezTo>
                  <a:pt x="302" y="241"/>
                  <a:pt x="301" y="240"/>
                  <a:pt x="301" y="239"/>
                </a:cubicBezTo>
                <a:cubicBezTo>
                  <a:pt x="301" y="238"/>
                  <a:pt x="301" y="238"/>
                  <a:pt x="304" y="232"/>
                </a:cubicBezTo>
                <a:cubicBezTo>
                  <a:pt x="306" y="229"/>
                  <a:pt x="320" y="226"/>
                  <a:pt x="320" y="226"/>
                </a:cubicBezTo>
                <a:cubicBezTo>
                  <a:pt x="322" y="224"/>
                  <a:pt x="322" y="223"/>
                  <a:pt x="322" y="222"/>
                </a:cubicBezTo>
                <a:cubicBezTo>
                  <a:pt x="322" y="222"/>
                  <a:pt x="322" y="222"/>
                  <a:pt x="322" y="221"/>
                </a:cubicBezTo>
                <a:cubicBezTo>
                  <a:pt x="322" y="216"/>
                  <a:pt x="322" y="212"/>
                  <a:pt x="329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34" y="216"/>
                  <a:pt x="334" y="216"/>
                  <a:pt x="336" y="216"/>
                </a:cubicBezTo>
                <a:cubicBezTo>
                  <a:pt x="337" y="216"/>
                  <a:pt x="337" y="216"/>
                  <a:pt x="338" y="216"/>
                </a:cubicBezTo>
                <a:cubicBezTo>
                  <a:pt x="338" y="216"/>
                  <a:pt x="339" y="216"/>
                  <a:pt x="340" y="216"/>
                </a:cubicBezTo>
                <a:cubicBezTo>
                  <a:pt x="340" y="214"/>
                  <a:pt x="340" y="214"/>
                  <a:pt x="342" y="212"/>
                </a:cubicBezTo>
                <a:cubicBezTo>
                  <a:pt x="344" y="212"/>
                  <a:pt x="344" y="212"/>
                  <a:pt x="345" y="212"/>
                </a:cubicBezTo>
                <a:cubicBezTo>
                  <a:pt x="346" y="212"/>
                  <a:pt x="348" y="212"/>
                  <a:pt x="351" y="208"/>
                </a:cubicBezTo>
                <a:cubicBezTo>
                  <a:pt x="358" y="209"/>
                  <a:pt x="357" y="217"/>
                  <a:pt x="362" y="220"/>
                </a:cubicBezTo>
                <a:cubicBezTo>
                  <a:pt x="363" y="220"/>
                  <a:pt x="364" y="221"/>
                  <a:pt x="364" y="223"/>
                </a:cubicBezTo>
                <a:cubicBezTo>
                  <a:pt x="380" y="233"/>
                  <a:pt x="388" y="241"/>
                  <a:pt x="387" y="246"/>
                </a:cubicBezTo>
                <a:cubicBezTo>
                  <a:pt x="385" y="247"/>
                  <a:pt x="373" y="249"/>
                  <a:pt x="369" y="249"/>
                </a:cubicBezTo>
                <a:cubicBezTo>
                  <a:pt x="369" y="249"/>
                  <a:pt x="368" y="250"/>
                  <a:pt x="368" y="250"/>
                </a:cubicBezTo>
                <a:cubicBezTo>
                  <a:pt x="371" y="252"/>
                  <a:pt x="373" y="255"/>
                  <a:pt x="377" y="256"/>
                </a:cubicBezTo>
                <a:cubicBezTo>
                  <a:pt x="379" y="256"/>
                  <a:pt x="382" y="256"/>
                  <a:pt x="384" y="256"/>
                </a:cubicBezTo>
                <a:cubicBezTo>
                  <a:pt x="384" y="255"/>
                  <a:pt x="384" y="253"/>
                  <a:pt x="384" y="252"/>
                </a:cubicBezTo>
                <a:cubicBezTo>
                  <a:pt x="389" y="250"/>
                  <a:pt x="392" y="245"/>
                  <a:pt x="396" y="242"/>
                </a:cubicBezTo>
                <a:cubicBezTo>
                  <a:pt x="396" y="240"/>
                  <a:pt x="396" y="240"/>
                  <a:pt x="396" y="239"/>
                </a:cubicBezTo>
                <a:cubicBezTo>
                  <a:pt x="393" y="239"/>
                  <a:pt x="393" y="239"/>
                  <a:pt x="392" y="239"/>
                </a:cubicBezTo>
                <a:cubicBezTo>
                  <a:pt x="391" y="239"/>
                  <a:pt x="391" y="238"/>
                  <a:pt x="391" y="238"/>
                </a:cubicBezTo>
                <a:cubicBezTo>
                  <a:pt x="393" y="236"/>
                  <a:pt x="394" y="236"/>
                  <a:pt x="395" y="236"/>
                </a:cubicBezTo>
                <a:cubicBezTo>
                  <a:pt x="398" y="237"/>
                  <a:pt x="398" y="237"/>
                  <a:pt x="400" y="239"/>
                </a:cubicBezTo>
                <a:cubicBezTo>
                  <a:pt x="400" y="239"/>
                  <a:pt x="400" y="239"/>
                  <a:pt x="400" y="234"/>
                </a:cubicBezTo>
                <a:cubicBezTo>
                  <a:pt x="396" y="231"/>
                  <a:pt x="391" y="230"/>
                  <a:pt x="389" y="226"/>
                </a:cubicBezTo>
                <a:cubicBezTo>
                  <a:pt x="388" y="226"/>
                  <a:pt x="385" y="226"/>
                  <a:pt x="380" y="221"/>
                </a:cubicBezTo>
                <a:cubicBezTo>
                  <a:pt x="381" y="219"/>
                  <a:pt x="381" y="219"/>
                  <a:pt x="375" y="215"/>
                </a:cubicBezTo>
                <a:cubicBezTo>
                  <a:pt x="375" y="214"/>
                  <a:pt x="374" y="214"/>
                  <a:pt x="374" y="214"/>
                </a:cubicBezTo>
                <a:cubicBezTo>
                  <a:pt x="374" y="213"/>
                  <a:pt x="373" y="212"/>
                  <a:pt x="373" y="211"/>
                </a:cubicBezTo>
                <a:cubicBezTo>
                  <a:pt x="372" y="210"/>
                  <a:pt x="370" y="210"/>
                  <a:pt x="369" y="210"/>
                </a:cubicBezTo>
                <a:cubicBezTo>
                  <a:pt x="369" y="209"/>
                  <a:pt x="369" y="209"/>
                  <a:pt x="369" y="208"/>
                </a:cubicBezTo>
                <a:cubicBezTo>
                  <a:pt x="370" y="207"/>
                  <a:pt x="370" y="207"/>
                  <a:pt x="370" y="207"/>
                </a:cubicBezTo>
                <a:cubicBezTo>
                  <a:pt x="371" y="206"/>
                  <a:pt x="371" y="205"/>
                  <a:pt x="371" y="205"/>
                </a:cubicBezTo>
                <a:cubicBezTo>
                  <a:pt x="371" y="204"/>
                  <a:pt x="371" y="203"/>
                  <a:pt x="371" y="202"/>
                </a:cubicBezTo>
                <a:cubicBezTo>
                  <a:pt x="374" y="201"/>
                  <a:pt x="375" y="202"/>
                  <a:pt x="376" y="205"/>
                </a:cubicBezTo>
                <a:cubicBezTo>
                  <a:pt x="384" y="206"/>
                  <a:pt x="386" y="216"/>
                  <a:pt x="394" y="217"/>
                </a:cubicBezTo>
                <a:cubicBezTo>
                  <a:pt x="394" y="218"/>
                  <a:pt x="394" y="218"/>
                  <a:pt x="395" y="218"/>
                </a:cubicBezTo>
                <a:cubicBezTo>
                  <a:pt x="398" y="222"/>
                  <a:pt x="404" y="223"/>
                  <a:pt x="406" y="228"/>
                </a:cubicBezTo>
                <a:cubicBezTo>
                  <a:pt x="404" y="234"/>
                  <a:pt x="404" y="234"/>
                  <a:pt x="406" y="236"/>
                </a:cubicBezTo>
                <a:cubicBezTo>
                  <a:pt x="407" y="239"/>
                  <a:pt x="407" y="242"/>
                  <a:pt x="411" y="242"/>
                </a:cubicBezTo>
                <a:cubicBezTo>
                  <a:pt x="413" y="244"/>
                  <a:pt x="413" y="246"/>
                  <a:pt x="413" y="247"/>
                </a:cubicBezTo>
                <a:cubicBezTo>
                  <a:pt x="412" y="247"/>
                  <a:pt x="411" y="247"/>
                  <a:pt x="410" y="247"/>
                </a:cubicBezTo>
                <a:cubicBezTo>
                  <a:pt x="410" y="247"/>
                  <a:pt x="409" y="246"/>
                  <a:pt x="409" y="246"/>
                </a:cubicBezTo>
                <a:cubicBezTo>
                  <a:pt x="409" y="246"/>
                  <a:pt x="408" y="247"/>
                  <a:pt x="408" y="247"/>
                </a:cubicBezTo>
                <a:cubicBezTo>
                  <a:pt x="411" y="251"/>
                  <a:pt x="411" y="251"/>
                  <a:pt x="414" y="252"/>
                </a:cubicBezTo>
                <a:cubicBezTo>
                  <a:pt x="414" y="252"/>
                  <a:pt x="414" y="251"/>
                  <a:pt x="414" y="251"/>
                </a:cubicBezTo>
                <a:cubicBezTo>
                  <a:pt x="416" y="252"/>
                  <a:pt x="417" y="252"/>
                  <a:pt x="419" y="254"/>
                </a:cubicBezTo>
                <a:cubicBezTo>
                  <a:pt x="418" y="256"/>
                  <a:pt x="418" y="257"/>
                  <a:pt x="419" y="258"/>
                </a:cubicBezTo>
                <a:cubicBezTo>
                  <a:pt x="421" y="259"/>
                  <a:pt x="421" y="259"/>
                  <a:pt x="422" y="259"/>
                </a:cubicBezTo>
                <a:cubicBezTo>
                  <a:pt x="423" y="259"/>
                  <a:pt x="424" y="259"/>
                  <a:pt x="424" y="259"/>
                </a:cubicBezTo>
                <a:cubicBezTo>
                  <a:pt x="425" y="258"/>
                  <a:pt x="426" y="257"/>
                  <a:pt x="426" y="256"/>
                </a:cubicBezTo>
                <a:cubicBezTo>
                  <a:pt x="426" y="255"/>
                  <a:pt x="426" y="255"/>
                  <a:pt x="426" y="254"/>
                </a:cubicBezTo>
                <a:cubicBezTo>
                  <a:pt x="426" y="254"/>
                  <a:pt x="426" y="253"/>
                  <a:pt x="426" y="253"/>
                </a:cubicBezTo>
                <a:cubicBezTo>
                  <a:pt x="426" y="252"/>
                  <a:pt x="427" y="252"/>
                  <a:pt x="427" y="251"/>
                </a:cubicBezTo>
                <a:cubicBezTo>
                  <a:pt x="428" y="252"/>
                  <a:pt x="430" y="252"/>
                  <a:pt x="430" y="253"/>
                </a:cubicBezTo>
                <a:cubicBezTo>
                  <a:pt x="431" y="253"/>
                  <a:pt x="432" y="253"/>
                  <a:pt x="432" y="253"/>
                </a:cubicBezTo>
                <a:cubicBezTo>
                  <a:pt x="432" y="253"/>
                  <a:pt x="433" y="252"/>
                  <a:pt x="433" y="252"/>
                </a:cubicBezTo>
                <a:cubicBezTo>
                  <a:pt x="433" y="251"/>
                  <a:pt x="433" y="249"/>
                  <a:pt x="433" y="248"/>
                </a:cubicBezTo>
                <a:cubicBezTo>
                  <a:pt x="435" y="248"/>
                  <a:pt x="436" y="248"/>
                  <a:pt x="437" y="248"/>
                </a:cubicBezTo>
                <a:cubicBezTo>
                  <a:pt x="436" y="246"/>
                  <a:pt x="435" y="246"/>
                  <a:pt x="433" y="245"/>
                </a:cubicBezTo>
                <a:cubicBezTo>
                  <a:pt x="433" y="246"/>
                  <a:pt x="432" y="247"/>
                  <a:pt x="432" y="248"/>
                </a:cubicBezTo>
                <a:cubicBezTo>
                  <a:pt x="429" y="248"/>
                  <a:pt x="429" y="247"/>
                  <a:pt x="427" y="241"/>
                </a:cubicBezTo>
                <a:cubicBezTo>
                  <a:pt x="424" y="240"/>
                  <a:pt x="424" y="240"/>
                  <a:pt x="422" y="238"/>
                </a:cubicBezTo>
                <a:cubicBezTo>
                  <a:pt x="422" y="237"/>
                  <a:pt x="422" y="237"/>
                  <a:pt x="422" y="236"/>
                </a:cubicBezTo>
                <a:cubicBezTo>
                  <a:pt x="424" y="236"/>
                  <a:pt x="424" y="236"/>
                  <a:pt x="424" y="236"/>
                </a:cubicBezTo>
                <a:cubicBezTo>
                  <a:pt x="425" y="236"/>
                  <a:pt x="426" y="237"/>
                  <a:pt x="427" y="237"/>
                </a:cubicBezTo>
                <a:cubicBezTo>
                  <a:pt x="429" y="237"/>
                  <a:pt x="429" y="237"/>
                  <a:pt x="430" y="237"/>
                </a:cubicBezTo>
                <a:cubicBezTo>
                  <a:pt x="430" y="237"/>
                  <a:pt x="430" y="238"/>
                  <a:pt x="431" y="238"/>
                </a:cubicBezTo>
                <a:cubicBezTo>
                  <a:pt x="431" y="237"/>
                  <a:pt x="431" y="235"/>
                  <a:pt x="431" y="234"/>
                </a:cubicBezTo>
                <a:cubicBezTo>
                  <a:pt x="433" y="232"/>
                  <a:pt x="433" y="232"/>
                  <a:pt x="442" y="236"/>
                </a:cubicBezTo>
                <a:cubicBezTo>
                  <a:pt x="442" y="236"/>
                  <a:pt x="443" y="237"/>
                  <a:pt x="443" y="238"/>
                </a:cubicBezTo>
                <a:cubicBezTo>
                  <a:pt x="443" y="238"/>
                  <a:pt x="443" y="238"/>
                  <a:pt x="444" y="238"/>
                </a:cubicBezTo>
                <a:cubicBezTo>
                  <a:pt x="445" y="240"/>
                  <a:pt x="445" y="240"/>
                  <a:pt x="445" y="240"/>
                </a:cubicBezTo>
                <a:cubicBezTo>
                  <a:pt x="444" y="240"/>
                  <a:pt x="443" y="241"/>
                  <a:pt x="443" y="241"/>
                </a:cubicBezTo>
                <a:cubicBezTo>
                  <a:pt x="443" y="244"/>
                  <a:pt x="448" y="245"/>
                  <a:pt x="447" y="249"/>
                </a:cubicBezTo>
                <a:cubicBezTo>
                  <a:pt x="447" y="250"/>
                  <a:pt x="447" y="251"/>
                  <a:pt x="447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4"/>
                  <a:pt x="448" y="255"/>
                  <a:pt x="449" y="256"/>
                </a:cubicBezTo>
                <a:cubicBezTo>
                  <a:pt x="449" y="256"/>
                  <a:pt x="449" y="256"/>
                  <a:pt x="449" y="256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2" y="258"/>
                  <a:pt x="452" y="258"/>
                  <a:pt x="452" y="258"/>
                </a:cubicBezTo>
                <a:cubicBezTo>
                  <a:pt x="452" y="259"/>
                  <a:pt x="452" y="259"/>
                  <a:pt x="452" y="260"/>
                </a:cubicBezTo>
                <a:cubicBezTo>
                  <a:pt x="452" y="261"/>
                  <a:pt x="452" y="261"/>
                  <a:pt x="452" y="261"/>
                </a:cubicBezTo>
                <a:cubicBezTo>
                  <a:pt x="451" y="261"/>
                  <a:pt x="451" y="261"/>
                  <a:pt x="451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3"/>
                  <a:pt x="451" y="264"/>
                  <a:pt x="452" y="265"/>
                </a:cubicBezTo>
                <a:cubicBezTo>
                  <a:pt x="452" y="266"/>
                  <a:pt x="452" y="266"/>
                  <a:pt x="452" y="266"/>
                </a:cubicBezTo>
                <a:cubicBezTo>
                  <a:pt x="453" y="266"/>
                  <a:pt x="453" y="266"/>
                  <a:pt x="453" y="266"/>
                </a:cubicBezTo>
                <a:cubicBezTo>
                  <a:pt x="454" y="265"/>
                  <a:pt x="454" y="265"/>
                  <a:pt x="454" y="265"/>
                </a:cubicBezTo>
                <a:cubicBezTo>
                  <a:pt x="454" y="263"/>
                  <a:pt x="454" y="263"/>
                  <a:pt x="454" y="263"/>
                </a:cubicBezTo>
                <a:cubicBezTo>
                  <a:pt x="454" y="262"/>
                  <a:pt x="454" y="261"/>
                  <a:pt x="454" y="261"/>
                </a:cubicBezTo>
                <a:cubicBezTo>
                  <a:pt x="455" y="259"/>
                  <a:pt x="455" y="259"/>
                  <a:pt x="455" y="259"/>
                </a:cubicBezTo>
                <a:cubicBezTo>
                  <a:pt x="456" y="259"/>
                  <a:pt x="456" y="259"/>
                  <a:pt x="456" y="259"/>
                </a:cubicBezTo>
                <a:cubicBezTo>
                  <a:pt x="456" y="260"/>
                  <a:pt x="456" y="260"/>
                  <a:pt x="456" y="260"/>
                </a:cubicBezTo>
                <a:cubicBezTo>
                  <a:pt x="457" y="260"/>
                  <a:pt x="457" y="260"/>
                  <a:pt x="457" y="260"/>
                </a:cubicBezTo>
                <a:cubicBezTo>
                  <a:pt x="457" y="261"/>
                  <a:pt x="457" y="261"/>
                  <a:pt x="457" y="261"/>
                </a:cubicBezTo>
                <a:cubicBezTo>
                  <a:pt x="458" y="261"/>
                  <a:pt x="459" y="262"/>
                  <a:pt x="459" y="262"/>
                </a:cubicBezTo>
                <a:cubicBezTo>
                  <a:pt x="460" y="263"/>
                  <a:pt x="460" y="263"/>
                  <a:pt x="460" y="263"/>
                </a:cubicBezTo>
                <a:cubicBezTo>
                  <a:pt x="460" y="264"/>
                  <a:pt x="460" y="264"/>
                  <a:pt x="460" y="264"/>
                </a:cubicBezTo>
                <a:cubicBezTo>
                  <a:pt x="461" y="264"/>
                  <a:pt x="461" y="264"/>
                  <a:pt x="461" y="264"/>
                </a:cubicBezTo>
                <a:cubicBezTo>
                  <a:pt x="462" y="264"/>
                  <a:pt x="462" y="264"/>
                  <a:pt x="462" y="264"/>
                </a:cubicBezTo>
                <a:cubicBezTo>
                  <a:pt x="462" y="264"/>
                  <a:pt x="464" y="264"/>
                  <a:pt x="464" y="265"/>
                </a:cubicBezTo>
                <a:cubicBezTo>
                  <a:pt x="466" y="265"/>
                  <a:pt x="466" y="265"/>
                  <a:pt x="466" y="265"/>
                </a:cubicBezTo>
                <a:cubicBezTo>
                  <a:pt x="467" y="265"/>
                  <a:pt x="467" y="265"/>
                  <a:pt x="467" y="265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67" y="262"/>
                  <a:pt x="467" y="261"/>
                  <a:pt x="468" y="260"/>
                </a:cubicBezTo>
                <a:cubicBezTo>
                  <a:pt x="468" y="259"/>
                  <a:pt x="468" y="259"/>
                  <a:pt x="468" y="259"/>
                </a:cubicBezTo>
                <a:cubicBezTo>
                  <a:pt x="469" y="259"/>
                  <a:pt x="469" y="259"/>
                  <a:pt x="469" y="259"/>
                </a:cubicBezTo>
                <a:cubicBezTo>
                  <a:pt x="470" y="259"/>
                  <a:pt x="471" y="259"/>
                  <a:pt x="472" y="260"/>
                </a:cubicBezTo>
                <a:cubicBezTo>
                  <a:pt x="474" y="261"/>
                  <a:pt x="474" y="261"/>
                  <a:pt x="474" y="261"/>
                </a:cubicBezTo>
                <a:cubicBezTo>
                  <a:pt x="476" y="263"/>
                  <a:pt x="476" y="263"/>
                  <a:pt x="476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81" y="264"/>
                  <a:pt x="484" y="264"/>
                  <a:pt x="486" y="265"/>
                </a:cubicBezTo>
                <a:cubicBezTo>
                  <a:pt x="486" y="264"/>
                  <a:pt x="486" y="263"/>
                  <a:pt x="486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6" y="261"/>
                  <a:pt x="486" y="261"/>
                  <a:pt x="486" y="260"/>
                </a:cubicBezTo>
                <a:cubicBezTo>
                  <a:pt x="486" y="260"/>
                  <a:pt x="487" y="260"/>
                  <a:pt x="487" y="260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9" y="259"/>
                  <a:pt x="489" y="259"/>
                  <a:pt x="489" y="259"/>
                </a:cubicBezTo>
                <a:cubicBezTo>
                  <a:pt x="490" y="260"/>
                  <a:pt x="491" y="261"/>
                  <a:pt x="492" y="261"/>
                </a:cubicBezTo>
                <a:cubicBezTo>
                  <a:pt x="493" y="262"/>
                  <a:pt x="494" y="262"/>
                  <a:pt x="494" y="262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495" y="261"/>
                  <a:pt x="495" y="261"/>
                  <a:pt x="495" y="261"/>
                </a:cubicBezTo>
                <a:cubicBezTo>
                  <a:pt x="495" y="260"/>
                  <a:pt x="495" y="260"/>
                  <a:pt x="495" y="260"/>
                </a:cubicBezTo>
                <a:cubicBezTo>
                  <a:pt x="496" y="260"/>
                  <a:pt x="496" y="260"/>
                  <a:pt x="496" y="260"/>
                </a:cubicBezTo>
                <a:cubicBezTo>
                  <a:pt x="497" y="262"/>
                  <a:pt x="497" y="262"/>
                  <a:pt x="497" y="262"/>
                </a:cubicBezTo>
                <a:cubicBezTo>
                  <a:pt x="497" y="263"/>
                  <a:pt x="497" y="263"/>
                  <a:pt x="497" y="263"/>
                </a:cubicBezTo>
                <a:cubicBezTo>
                  <a:pt x="497" y="264"/>
                  <a:pt x="497" y="265"/>
                  <a:pt x="497" y="266"/>
                </a:cubicBezTo>
                <a:cubicBezTo>
                  <a:pt x="496" y="268"/>
                  <a:pt x="496" y="270"/>
                  <a:pt x="497" y="273"/>
                </a:cubicBezTo>
                <a:cubicBezTo>
                  <a:pt x="497" y="273"/>
                  <a:pt x="497" y="273"/>
                  <a:pt x="497" y="273"/>
                </a:cubicBezTo>
                <a:cubicBezTo>
                  <a:pt x="497" y="274"/>
                  <a:pt x="498" y="274"/>
                  <a:pt x="498" y="275"/>
                </a:cubicBezTo>
                <a:cubicBezTo>
                  <a:pt x="498" y="275"/>
                  <a:pt x="497" y="276"/>
                  <a:pt x="497" y="277"/>
                </a:cubicBezTo>
                <a:cubicBezTo>
                  <a:pt x="497" y="277"/>
                  <a:pt x="497" y="277"/>
                  <a:pt x="497" y="277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4" y="284"/>
                  <a:pt x="494" y="284"/>
                  <a:pt x="493" y="284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6"/>
                  <a:pt x="492" y="286"/>
                  <a:pt x="492" y="286"/>
                </a:cubicBezTo>
                <a:cubicBezTo>
                  <a:pt x="514" y="287"/>
                  <a:pt x="537" y="287"/>
                  <a:pt x="558" y="288"/>
                </a:cubicBezTo>
                <a:cubicBezTo>
                  <a:pt x="575" y="288"/>
                  <a:pt x="590" y="288"/>
                  <a:pt x="605" y="288"/>
                </a:cubicBezTo>
                <a:moveTo>
                  <a:pt x="554" y="46"/>
                </a:moveTo>
                <a:cubicBezTo>
                  <a:pt x="531" y="34"/>
                  <a:pt x="531" y="34"/>
                  <a:pt x="531" y="34"/>
                </a:cubicBezTo>
                <a:cubicBezTo>
                  <a:pt x="531" y="34"/>
                  <a:pt x="531" y="34"/>
                  <a:pt x="531" y="34"/>
                </a:cubicBezTo>
                <a:cubicBezTo>
                  <a:pt x="532" y="34"/>
                  <a:pt x="532" y="34"/>
                  <a:pt x="532" y="34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2" y="35"/>
                  <a:pt x="532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4" y="35"/>
                  <a:pt x="534" y="35"/>
                  <a:pt x="534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0" y="34"/>
                  <a:pt x="529" y="33"/>
                </a:cubicBezTo>
                <a:cubicBezTo>
                  <a:pt x="530" y="33"/>
                  <a:pt x="530" y="34"/>
                  <a:pt x="531" y="34"/>
                </a:cubicBezTo>
                <a:cubicBezTo>
                  <a:pt x="531" y="34"/>
                  <a:pt x="530" y="34"/>
                  <a:pt x="529" y="33"/>
                </a:cubicBezTo>
                <a:cubicBezTo>
                  <a:pt x="528" y="33"/>
                  <a:pt x="528" y="33"/>
                  <a:pt x="525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3" y="31"/>
                  <a:pt x="523" y="31"/>
                  <a:pt x="523" y="31"/>
                </a:cubicBezTo>
                <a:cubicBezTo>
                  <a:pt x="525" y="32"/>
                  <a:pt x="527" y="32"/>
                  <a:pt x="529" y="33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34"/>
                  <a:pt x="529" y="34"/>
                  <a:pt x="529" y="34"/>
                </a:cubicBezTo>
                <a:cubicBezTo>
                  <a:pt x="530" y="34"/>
                  <a:pt x="531" y="34"/>
                  <a:pt x="532" y="35"/>
                </a:cubicBezTo>
                <a:cubicBezTo>
                  <a:pt x="532" y="35"/>
                  <a:pt x="532" y="35"/>
                  <a:pt x="533" y="35"/>
                </a:cubicBezTo>
                <a:cubicBezTo>
                  <a:pt x="533" y="35"/>
                  <a:pt x="534" y="36"/>
                  <a:pt x="534" y="36"/>
                </a:cubicBezTo>
                <a:cubicBezTo>
                  <a:pt x="534" y="36"/>
                  <a:pt x="534" y="36"/>
                  <a:pt x="534" y="36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6" y="37"/>
                  <a:pt x="536" y="37"/>
                  <a:pt x="536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29" y="34"/>
                  <a:pt x="526" y="32"/>
                </a:cubicBezTo>
                <a:cubicBezTo>
                  <a:pt x="526" y="32"/>
                  <a:pt x="526" y="32"/>
                  <a:pt x="526" y="32"/>
                </a:cubicBezTo>
                <a:cubicBezTo>
                  <a:pt x="525" y="32"/>
                  <a:pt x="524" y="31"/>
                  <a:pt x="524" y="31"/>
                </a:cubicBezTo>
                <a:cubicBezTo>
                  <a:pt x="523" y="31"/>
                  <a:pt x="523" y="31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521" y="30"/>
                  <a:pt x="521" y="30"/>
                  <a:pt x="517" y="28"/>
                </a:cubicBezTo>
                <a:cubicBezTo>
                  <a:pt x="517" y="28"/>
                  <a:pt x="517" y="28"/>
                  <a:pt x="517" y="28"/>
                </a:cubicBezTo>
                <a:cubicBezTo>
                  <a:pt x="516" y="27"/>
                  <a:pt x="514" y="27"/>
                  <a:pt x="513" y="26"/>
                </a:cubicBezTo>
                <a:cubicBezTo>
                  <a:pt x="513" y="26"/>
                  <a:pt x="513" y="26"/>
                  <a:pt x="513" y="26"/>
                </a:cubicBezTo>
                <a:cubicBezTo>
                  <a:pt x="511" y="25"/>
                  <a:pt x="509" y="25"/>
                  <a:pt x="507" y="24"/>
                </a:cubicBezTo>
                <a:cubicBezTo>
                  <a:pt x="507" y="24"/>
                  <a:pt x="507" y="24"/>
                  <a:pt x="507" y="24"/>
                </a:cubicBezTo>
                <a:cubicBezTo>
                  <a:pt x="504" y="23"/>
                  <a:pt x="502" y="22"/>
                  <a:pt x="499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9" y="21"/>
                  <a:pt x="499" y="21"/>
                </a:cubicBezTo>
                <a:cubicBezTo>
                  <a:pt x="499" y="21"/>
                  <a:pt x="498" y="21"/>
                  <a:pt x="497" y="21"/>
                </a:cubicBezTo>
                <a:cubicBezTo>
                  <a:pt x="498" y="21"/>
                  <a:pt x="499" y="21"/>
                  <a:pt x="500" y="22"/>
                </a:cubicBezTo>
                <a:cubicBezTo>
                  <a:pt x="500" y="22"/>
                  <a:pt x="500" y="22"/>
                  <a:pt x="500" y="22"/>
                </a:cubicBezTo>
                <a:cubicBezTo>
                  <a:pt x="499" y="22"/>
                  <a:pt x="499" y="22"/>
                  <a:pt x="499" y="22"/>
                </a:cubicBezTo>
                <a:cubicBezTo>
                  <a:pt x="499" y="21"/>
                  <a:pt x="498" y="21"/>
                  <a:pt x="498" y="21"/>
                </a:cubicBezTo>
                <a:cubicBezTo>
                  <a:pt x="497" y="21"/>
                  <a:pt x="496" y="20"/>
                  <a:pt x="494" y="20"/>
                </a:cubicBezTo>
                <a:cubicBezTo>
                  <a:pt x="494" y="20"/>
                  <a:pt x="494" y="20"/>
                  <a:pt x="494" y="20"/>
                </a:cubicBezTo>
                <a:cubicBezTo>
                  <a:pt x="494" y="20"/>
                  <a:pt x="493" y="20"/>
                  <a:pt x="489" y="18"/>
                </a:cubicBezTo>
                <a:cubicBezTo>
                  <a:pt x="489" y="18"/>
                  <a:pt x="488" y="18"/>
                  <a:pt x="487" y="17"/>
                </a:cubicBezTo>
                <a:cubicBezTo>
                  <a:pt x="486" y="18"/>
                  <a:pt x="486" y="18"/>
                  <a:pt x="486" y="18"/>
                </a:cubicBezTo>
                <a:cubicBezTo>
                  <a:pt x="497" y="21"/>
                  <a:pt x="497" y="21"/>
                  <a:pt x="499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8" y="22"/>
                  <a:pt x="499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1" y="24"/>
                  <a:pt x="501" y="24"/>
                  <a:pt x="502" y="24"/>
                </a:cubicBezTo>
                <a:cubicBezTo>
                  <a:pt x="502" y="24"/>
                  <a:pt x="503" y="24"/>
                  <a:pt x="503" y="25"/>
                </a:cubicBezTo>
                <a:cubicBezTo>
                  <a:pt x="503" y="24"/>
                  <a:pt x="503" y="24"/>
                  <a:pt x="500" y="24"/>
                </a:cubicBezTo>
                <a:cubicBezTo>
                  <a:pt x="499" y="24"/>
                  <a:pt x="499" y="24"/>
                  <a:pt x="499" y="24"/>
                </a:cubicBezTo>
                <a:cubicBezTo>
                  <a:pt x="498" y="23"/>
                  <a:pt x="498" y="23"/>
                  <a:pt x="498" y="23"/>
                </a:cubicBezTo>
                <a:cubicBezTo>
                  <a:pt x="500" y="24"/>
                  <a:pt x="501" y="25"/>
                  <a:pt x="502" y="25"/>
                </a:cubicBezTo>
                <a:cubicBezTo>
                  <a:pt x="502" y="25"/>
                  <a:pt x="502" y="25"/>
                  <a:pt x="502" y="25"/>
                </a:cubicBezTo>
                <a:cubicBezTo>
                  <a:pt x="503" y="26"/>
                  <a:pt x="504" y="26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6" y="29"/>
                  <a:pt x="506" y="29"/>
                  <a:pt x="515" y="34"/>
                </a:cubicBezTo>
                <a:cubicBezTo>
                  <a:pt x="516" y="34"/>
                  <a:pt x="516" y="34"/>
                  <a:pt x="517" y="34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6" y="35"/>
                  <a:pt x="516" y="35"/>
                  <a:pt x="515" y="35"/>
                </a:cubicBezTo>
                <a:cubicBezTo>
                  <a:pt x="515" y="36"/>
                  <a:pt x="515" y="36"/>
                  <a:pt x="514" y="36"/>
                </a:cubicBezTo>
                <a:cubicBezTo>
                  <a:pt x="515" y="36"/>
                  <a:pt x="515" y="36"/>
                  <a:pt x="515" y="36"/>
                </a:cubicBezTo>
                <a:cubicBezTo>
                  <a:pt x="515" y="37"/>
                  <a:pt x="515" y="37"/>
                  <a:pt x="515" y="37"/>
                </a:cubicBezTo>
                <a:cubicBezTo>
                  <a:pt x="515" y="37"/>
                  <a:pt x="515" y="37"/>
                  <a:pt x="514" y="37"/>
                </a:cubicBezTo>
                <a:cubicBezTo>
                  <a:pt x="515" y="37"/>
                  <a:pt x="524" y="42"/>
                  <a:pt x="525" y="43"/>
                </a:cubicBezTo>
                <a:cubicBezTo>
                  <a:pt x="526" y="43"/>
                  <a:pt x="526" y="43"/>
                  <a:pt x="526" y="43"/>
                </a:cubicBezTo>
                <a:cubicBezTo>
                  <a:pt x="526" y="43"/>
                  <a:pt x="527" y="43"/>
                  <a:pt x="530" y="44"/>
                </a:cubicBezTo>
                <a:cubicBezTo>
                  <a:pt x="530" y="45"/>
                  <a:pt x="531" y="45"/>
                  <a:pt x="531" y="45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1" y="46"/>
                  <a:pt x="531" y="46"/>
                  <a:pt x="524" y="43"/>
                </a:cubicBezTo>
                <a:cubicBezTo>
                  <a:pt x="524" y="43"/>
                  <a:pt x="523" y="43"/>
                  <a:pt x="523" y="43"/>
                </a:cubicBezTo>
                <a:cubicBezTo>
                  <a:pt x="522" y="43"/>
                  <a:pt x="521" y="42"/>
                  <a:pt x="520" y="42"/>
                </a:cubicBezTo>
                <a:cubicBezTo>
                  <a:pt x="519" y="41"/>
                  <a:pt x="519" y="41"/>
                  <a:pt x="519" y="41"/>
                </a:cubicBezTo>
                <a:cubicBezTo>
                  <a:pt x="519" y="42"/>
                  <a:pt x="519" y="42"/>
                  <a:pt x="519" y="42"/>
                </a:cubicBezTo>
                <a:cubicBezTo>
                  <a:pt x="520" y="43"/>
                  <a:pt x="520" y="43"/>
                  <a:pt x="520" y="43"/>
                </a:cubicBezTo>
                <a:cubicBezTo>
                  <a:pt x="522" y="43"/>
                  <a:pt x="522" y="43"/>
                  <a:pt x="524" y="45"/>
                </a:cubicBezTo>
                <a:cubicBezTo>
                  <a:pt x="524" y="45"/>
                  <a:pt x="524" y="45"/>
                  <a:pt x="522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3" y="46"/>
                  <a:pt x="525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30" y="48"/>
                  <a:pt x="533" y="50"/>
                  <a:pt x="533" y="50"/>
                </a:cubicBezTo>
                <a:cubicBezTo>
                  <a:pt x="530" y="48"/>
                  <a:pt x="526" y="48"/>
                  <a:pt x="523" y="46"/>
                </a:cubicBezTo>
                <a:cubicBezTo>
                  <a:pt x="522" y="46"/>
                  <a:pt x="521" y="45"/>
                  <a:pt x="521" y="45"/>
                </a:cubicBezTo>
                <a:cubicBezTo>
                  <a:pt x="515" y="41"/>
                  <a:pt x="515" y="41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7" y="43"/>
                  <a:pt x="517" y="43"/>
                  <a:pt x="517" y="43"/>
                </a:cubicBezTo>
                <a:cubicBezTo>
                  <a:pt x="518" y="44"/>
                  <a:pt x="518" y="44"/>
                  <a:pt x="519" y="44"/>
                </a:cubicBezTo>
                <a:cubicBezTo>
                  <a:pt x="518" y="44"/>
                  <a:pt x="518" y="44"/>
                  <a:pt x="518" y="44"/>
                </a:cubicBezTo>
                <a:cubicBezTo>
                  <a:pt x="519" y="46"/>
                  <a:pt x="521" y="47"/>
                  <a:pt x="521" y="47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30" y="53"/>
                  <a:pt x="530" y="53"/>
                  <a:pt x="532" y="54"/>
                </a:cubicBezTo>
                <a:cubicBezTo>
                  <a:pt x="532" y="55"/>
                  <a:pt x="532" y="55"/>
                  <a:pt x="532" y="55"/>
                </a:cubicBezTo>
                <a:cubicBezTo>
                  <a:pt x="534" y="56"/>
                  <a:pt x="537" y="58"/>
                  <a:pt x="539" y="60"/>
                </a:cubicBezTo>
                <a:cubicBezTo>
                  <a:pt x="540" y="60"/>
                  <a:pt x="541" y="60"/>
                  <a:pt x="541" y="60"/>
                </a:cubicBezTo>
                <a:cubicBezTo>
                  <a:pt x="541" y="59"/>
                  <a:pt x="540" y="59"/>
                  <a:pt x="540" y="58"/>
                </a:cubicBezTo>
                <a:cubicBezTo>
                  <a:pt x="540" y="58"/>
                  <a:pt x="540" y="58"/>
                  <a:pt x="540" y="58"/>
                </a:cubicBezTo>
                <a:cubicBezTo>
                  <a:pt x="546" y="60"/>
                  <a:pt x="550" y="65"/>
                  <a:pt x="556" y="67"/>
                </a:cubicBezTo>
                <a:cubicBezTo>
                  <a:pt x="557" y="68"/>
                  <a:pt x="558" y="68"/>
                  <a:pt x="559" y="69"/>
                </a:cubicBezTo>
                <a:cubicBezTo>
                  <a:pt x="558" y="70"/>
                  <a:pt x="558" y="70"/>
                  <a:pt x="558" y="70"/>
                </a:cubicBezTo>
                <a:cubicBezTo>
                  <a:pt x="555" y="68"/>
                  <a:pt x="555" y="68"/>
                  <a:pt x="553" y="67"/>
                </a:cubicBezTo>
                <a:cubicBezTo>
                  <a:pt x="553" y="66"/>
                  <a:pt x="553" y="66"/>
                  <a:pt x="552" y="66"/>
                </a:cubicBezTo>
                <a:cubicBezTo>
                  <a:pt x="552" y="66"/>
                  <a:pt x="546" y="61"/>
                  <a:pt x="544" y="62"/>
                </a:cubicBezTo>
                <a:cubicBezTo>
                  <a:pt x="543" y="62"/>
                  <a:pt x="543" y="62"/>
                  <a:pt x="543" y="62"/>
                </a:cubicBezTo>
                <a:cubicBezTo>
                  <a:pt x="544" y="64"/>
                  <a:pt x="554" y="73"/>
                  <a:pt x="554" y="73"/>
                </a:cubicBezTo>
                <a:cubicBezTo>
                  <a:pt x="553" y="73"/>
                  <a:pt x="553" y="73"/>
                  <a:pt x="553" y="73"/>
                </a:cubicBezTo>
                <a:cubicBezTo>
                  <a:pt x="553" y="73"/>
                  <a:pt x="553" y="74"/>
                  <a:pt x="553" y="75"/>
                </a:cubicBezTo>
                <a:cubicBezTo>
                  <a:pt x="553" y="75"/>
                  <a:pt x="554" y="76"/>
                  <a:pt x="554" y="76"/>
                </a:cubicBezTo>
                <a:cubicBezTo>
                  <a:pt x="554" y="76"/>
                  <a:pt x="554" y="76"/>
                  <a:pt x="554" y="76"/>
                </a:cubicBezTo>
                <a:cubicBezTo>
                  <a:pt x="553" y="76"/>
                  <a:pt x="553" y="76"/>
                  <a:pt x="551" y="76"/>
                </a:cubicBezTo>
                <a:cubicBezTo>
                  <a:pt x="550" y="75"/>
                  <a:pt x="549" y="75"/>
                  <a:pt x="548" y="75"/>
                </a:cubicBezTo>
                <a:cubicBezTo>
                  <a:pt x="547" y="75"/>
                  <a:pt x="547" y="75"/>
                  <a:pt x="547" y="75"/>
                </a:cubicBezTo>
                <a:cubicBezTo>
                  <a:pt x="547" y="74"/>
                  <a:pt x="546" y="74"/>
                  <a:pt x="546" y="73"/>
                </a:cubicBezTo>
                <a:cubicBezTo>
                  <a:pt x="547" y="73"/>
                  <a:pt x="548" y="74"/>
                  <a:pt x="550" y="74"/>
                </a:cubicBezTo>
                <a:cubicBezTo>
                  <a:pt x="550" y="73"/>
                  <a:pt x="550" y="72"/>
                  <a:pt x="547" y="68"/>
                </a:cubicBezTo>
                <a:cubicBezTo>
                  <a:pt x="547" y="68"/>
                  <a:pt x="547" y="68"/>
                  <a:pt x="533" y="57"/>
                </a:cubicBezTo>
                <a:cubicBezTo>
                  <a:pt x="532" y="56"/>
                  <a:pt x="532" y="56"/>
                  <a:pt x="531" y="56"/>
                </a:cubicBezTo>
                <a:cubicBezTo>
                  <a:pt x="527" y="52"/>
                  <a:pt x="527" y="52"/>
                  <a:pt x="520" y="48"/>
                </a:cubicBezTo>
                <a:cubicBezTo>
                  <a:pt x="518" y="47"/>
                  <a:pt x="516" y="45"/>
                  <a:pt x="515" y="44"/>
                </a:cubicBezTo>
                <a:cubicBezTo>
                  <a:pt x="515" y="44"/>
                  <a:pt x="515" y="44"/>
                  <a:pt x="516" y="44"/>
                </a:cubicBezTo>
                <a:cubicBezTo>
                  <a:pt x="510" y="41"/>
                  <a:pt x="510" y="41"/>
                  <a:pt x="510" y="41"/>
                </a:cubicBezTo>
                <a:cubicBezTo>
                  <a:pt x="509" y="41"/>
                  <a:pt x="508" y="40"/>
                  <a:pt x="507" y="40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6" y="41"/>
                  <a:pt x="506" y="41"/>
                  <a:pt x="506" y="41"/>
                </a:cubicBezTo>
                <a:cubicBezTo>
                  <a:pt x="505" y="41"/>
                  <a:pt x="505" y="41"/>
                  <a:pt x="505" y="41"/>
                </a:cubicBezTo>
                <a:cubicBezTo>
                  <a:pt x="506" y="43"/>
                  <a:pt x="513" y="48"/>
                  <a:pt x="513" y="4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9"/>
                  <a:pt x="512" y="49"/>
                  <a:pt x="512" y="49"/>
                </a:cubicBezTo>
                <a:cubicBezTo>
                  <a:pt x="513" y="50"/>
                  <a:pt x="513" y="50"/>
                  <a:pt x="513" y="50"/>
                </a:cubicBezTo>
                <a:cubicBezTo>
                  <a:pt x="514" y="50"/>
                  <a:pt x="514" y="50"/>
                  <a:pt x="514" y="50"/>
                </a:cubicBezTo>
                <a:cubicBezTo>
                  <a:pt x="514" y="51"/>
                  <a:pt x="515" y="51"/>
                  <a:pt x="515" y="51"/>
                </a:cubicBezTo>
                <a:cubicBezTo>
                  <a:pt x="516" y="51"/>
                  <a:pt x="519" y="53"/>
                  <a:pt x="520" y="54"/>
                </a:cubicBezTo>
                <a:cubicBezTo>
                  <a:pt x="521" y="56"/>
                  <a:pt x="523" y="57"/>
                  <a:pt x="530" y="60"/>
                </a:cubicBezTo>
                <a:cubicBezTo>
                  <a:pt x="532" y="62"/>
                  <a:pt x="532" y="62"/>
                  <a:pt x="535" y="65"/>
                </a:cubicBezTo>
                <a:cubicBezTo>
                  <a:pt x="535" y="65"/>
                  <a:pt x="534" y="65"/>
                  <a:pt x="534" y="65"/>
                </a:cubicBezTo>
                <a:cubicBezTo>
                  <a:pt x="533" y="65"/>
                  <a:pt x="533" y="65"/>
                  <a:pt x="516" y="57"/>
                </a:cubicBezTo>
                <a:cubicBezTo>
                  <a:pt x="515" y="57"/>
                  <a:pt x="515" y="57"/>
                  <a:pt x="514" y="57"/>
                </a:cubicBezTo>
                <a:cubicBezTo>
                  <a:pt x="513" y="57"/>
                  <a:pt x="512" y="56"/>
                  <a:pt x="511" y="56"/>
                </a:cubicBezTo>
                <a:cubicBezTo>
                  <a:pt x="510" y="56"/>
                  <a:pt x="510" y="56"/>
                  <a:pt x="509" y="56"/>
                </a:cubicBezTo>
                <a:cubicBezTo>
                  <a:pt x="507" y="55"/>
                  <a:pt x="505" y="54"/>
                  <a:pt x="503" y="53"/>
                </a:cubicBezTo>
                <a:cubicBezTo>
                  <a:pt x="502" y="53"/>
                  <a:pt x="502" y="52"/>
                  <a:pt x="501" y="52"/>
                </a:cubicBezTo>
                <a:cubicBezTo>
                  <a:pt x="500" y="52"/>
                  <a:pt x="500" y="52"/>
                  <a:pt x="500" y="52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4" y="57"/>
                  <a:pt x="511" y="56"/>
                  <a:pt x="514" y="62"/>
                </a:cubicBezTo>
                <a:cubicBezTo>
                  <a:pt x="514" y="62"/>
                  <a:pt x="514" y="62"/>
                  <a:pt x="514" y="62"/>
                </a:cubicBezTo>
                <a:cubicBezTo>
                  <a:pt x="514" y="63"/>
                  <a:pt x="514" y="64"/>
                  <a:pt x="514" y="65"/>
                </a:cubicBezTo>
                <a:cubicBezTo>
                  <a:pt x="514" y="65"/>
                  <a:pt x="514" y="65"/>
                  <a:pt x="514" y="65"/>
                </a:cubicBezTo>
                <a:cubicBezTo>
                  <a:pt x="510" y="61"/>
                  <a:pt x="510" y="61"/>
                  <a:pt x="510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2"/>
                  <a:pt x="509" y="62"/>
                  <a:pt x="509" y="62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7" y="62"/>
                  <a:pt x="507" y="62"/>
                  <a:pt x="507" y="62"/>
                </a:cubicBezTo>
                <a:cubicBezTo>
                  <a:pt x="522" y="79"/>
                  <a:pt x="537" y="99"/>
                  <a:pt x="550" y="121"/>
                </a:cubicBezTo>
                <a:cubicBezTo>
                  <a:pt x="614" y="121"/>
                  <a:pt x="649" y="120"/>
                  <a:pt x="646" y="118"/>
                </a:cubicBezTo>
                <a:cubicBezTo>
                  <a:pt x="644" y="116"/>
                  <a:pt x="644" y="116"/>
                  <a:pt x="644" y="116"/>
                </a:cubicBezTo>
                <a:cubicBezTo>
                  <a:pt x="617" y="89"/>
                  <a:pt x="617" y="89"/>
                  <a:pt x="602" y="77"/>
                </a:cubicBezTo>
                <a:cubicBezTo>
                  <a:pt x="573" y="57"/>
                  <a:pt x="569" y="54"/>
                  <a:pt x="554" y="46"/>
                </a:cubicBezTo>
                <a:moveTo>
                  <a:pt x="624" y="357"/>
                </a:moveTo>
                <a:cubicBezTo>
                  <a:pt x="624" y="357"/>
                  <a:pt x="624" y="357"/>
                  <a:pt x="624" y="357"/>
                </a:cubicBezTo>
                <a:cubicBezTo>
                  <a:pt x="624" y="356"/>
                  <a:pt x="624" y="354"/>
                  <a:pt x="623" y="354"/>
                </a:cubicBezTo>
                <a:cubicBezTo>
                  <a:pt x="623" y="353"/>
                  <a:pt x="622" y="353"/>
                  <a:pt x="621" y="353"/>
                </a:cubicBezTo>
                <a:cubicBezTo>
                  <a:pt x="620" y="352"/>
                  <a:pt x="620" y="352"/>
                  <a:pt x="620" y="352"/>
                </a:cubicBezTo>
                <a:cubicBezTo>
                  <a:pt x="619" y="351"/>
                  <a:pt x="620" y="349"/>
                  <a:pt x="619" y="348"/>
                </a:cubicBezTo>
                <a:cubicBezTo>
                  <a:pt x="618" y="346"/>
                  <a:pt x="616" y="345"/>
                  <a:pt x="615" y="345"/>
                </a:cubicBezTo>
                <a:cubicBezTo>
                  <a:pt x="613" y="345"/>
                  <a:pt x="615" y="341"/>
                  <a:pt x="614" y="340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612" y="338"/>
                  <a:pt x="611" y="338"/>
                  <a:pt x="610" y="338"/>
                </a:cubicBezTo>
                <a:cubicBezTo>
                  <a:pt x="611" y="341"/>
                  <a:pt x="611" y="341"/>
                  <a:pt x="610" y="342"/>
                </a:cubicBezTo>
                <a:cubicBezTo>
                  <a:pt x="610" y="354"/>
                  <a:pt x="611" y="365"/>
                  <a:pt x="610" y="376"/>
                </a:cubicBezTo>
                <a:cubicBezTo>
                  <a:pt x="611" y="376"/>
                  <a:pt x="611" y="376"/>
                  <a:pt x="611" y="376"/>
                </a:cubicBezTo>
                <a:cubicBezTo>
                  <a:pt x="612" y="376"/>
                  <a:pt x="612" y="376"/>
                  <a:pt x="612" y="376"/>
                </a:cubicBezTo>
                <a:cubicBezTo>
                  <a:pt x="613" y="376"/>
                  <a:pt x="613" y="376"/>
                  <a:pt x="613" y="376"/>
                </a:cubicBezTo>
                <a:cubicBezTo>
                  <a:pt x="614" y="375"/>
                  <a:pt x="614" y="374"/>
                  <a:pt x="614" y="374"/>
                </a:cubicBezTo>
                <a:cubicBezTo>
                  <a:pt x="614" y="373"/>
                  <a:pt x="614" y="373"/>
                  <a:pt x="614" y="372"/>
                </a:cubicBezTo>
                <a:cubicBezTo>
                  <a:pt x="614" y="372"/>
                  <a:pt x="614" y="372"/>
                  <a:pt x="614" y="372"/>
                </a:cubicBezTo>
                <a:cubicBezTo>
                  <a:pt x="614" y="370"/>
                  <a:pt x="616" y="368"/>
                  <a:pt x="617" y="368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68"/>
                  <a:pt x="618" y="369"/>
                  <a:pt x="619" y="369"/>
                </a:cubicBezTo>
                <a:cubicBezTo>
                  <a:pt x="620" y="366"/>
                  <a:pt x="619" y="362"/>
                  <a:pt x="620" y="359"/>
                </a:cubicBezTo>
                <a:cubicBezTo>
                  <a:pt x="620" y="358"/>
                  <a:pt x="620" y="358"/>
                  <a:pt x="622" y="358"/>
                </a:cubicBezTo>
                <a:cubicBezTo>
                  <a:pt x="622" y="358"/>
                  <a:pt x="623" y="358"/>
                  <a:pt x="624" y="357"/>
                </a:cubicBezTo>
                <a:moveTo>
                  <a:pt x="743" y="321"/>
                </a:moveTo>
                <a:cubicBezTo>
                  <a:pt x="741" y="310"/>
                  <a:pt x="738" y="295"/>
                  <a:pt x="736" y="284"/>
                </a:cubicBezTo>
                <a:cubicBezTo>
                  <a:pt x="736" y="287"/>
                  <a:pt x="690" y="289"/>
                  <a:pt x="605" y="288"/>
                </a:cubicBezTo>
                <a:cubicBezTo>
                  <a:pt x="607" y="300"/>
                  <a:pt x="608" y="313"/>
                  <a:pt x="609" y="325"/>
                </a:cubicBezTo>
                <a:cubicBezTo>
                  <a:pt x="610" y="327"/>
                  <a:pt x="610" y="330"/>
                  <a:pt x="612" y="331"/>
                </a:cubicBezTo>
                <a:cubicBezTo>
                  <a:pt x="614" y="331"/>
                  <a:pt x="616" y="331"/>
                  <a:pt x="618" y="331"/>
                </a:cubicBezTo>
                <a:cubicBezTo>
                  <a:pt x="621" y="330"/>
                  <a:pt x="621" y="334"/>
                  <a:pt x="623" y="334"/>
                </a:cubicBezTo>
                <a:cubicBezTo>
                  <a:pt x="625" y="334"/>
                  <a:pt x="627" y="334"/>
                  <a:pt x="628" y="334"/>
                </a:cubicBezTo>
                <a:cubicBezTo>
                  <a:pt x="629" y="335"/>
                  <a:pt x="629" y="335"/>
                  <a:pt x="630" y="335"/>
                </a:cubicBezTo>
                <a:cubicBezTo>
                  <a:pt x="637" y="335"/>
                  <a:pt x="637" y="335"/>
                  <a:pt x="637" y="335"/>
                </a:cubicBezTo>
                <a:cubicBezTo>
                  <a:pt x="643" y="334"/>
                  <a:pt x="643" y="334"/>
                  <a:pt x="643" y="334"/>
                </a:cubicBezTo>
                <a:cubicBezTo>
                  <a:pt x="644" y="334"/>
                  <a:pt x="646" y="334"/>
                  <a:pt x="647" y="334"/>
                </a:cubicBezTo>
                <a:cubicBezTo>
                  <a:pt x="648" y="334"/>
                  <a:pt x="655" y="341"/>
                  <a:pt x="656" y="346"/>
                </a:cubicBezTo>
                <a:cubicBezTo>
                  <a:pt x="656" y="346"/>
                  <a:pt x="656" y="346"/>
                  <a:pt x="657" y="346"/>
                </a:cubicBezTo>
                <a:cubicBezTo>
                  <a:pt x="657" y="347"/>
                  <a:pt x="657" y="347"/>
                  <a:pt x="658" y="349"/>
                </a:cubicBezTo>
                <a:cubicBezTo>
                  <a:pt x="659" y="349"/>
                  <a:pt x="659" y="349"/>
                  <a:pt x="660" y="349"/>
                </a:cubicBezTo>
                <a:cubicBezTo>
                  <a:pt x="661" y="349"/>
                  <a:pt x="661" y="349"/>
                  <a:pt x="664" y="351"/>
                </a:cubicBezTo>
                <a:cubicBezTo>
                  <a:pt x="657" y="352"/>
                  <a:pt x="661" y="356"/>
                  <a:pt x="661" y="356"/>
                </a:cubicBezTo>
                <a:cubicBezTo>
                  <a:pt x="664" y="358"/>
                  <a:pt x="663" y="363"/>
                  <a:pt x="668" y="363"/>
                </a:cubicBezTo>
                <a:cubicBezTo>
                  <a:pt x="670" y="360"/>
                  <a:pt x="670" y="360"/>
                  <a:pt x="671" y="360"/>
                </a:cubicBezTo>
                <a:cubicBezTo>
                  <a:pt x="671" y="359"/>
                  <a:pt x="671" y="358"/>
                  <a:pt x="672" y="358"/>
                </a:cubicBezTo>
                <a:cubicBezTo>
                  <a:pt x="672" y="358"/>
                  <a:pt x="672" y="357"/>
                  <a:pt x="673" y="357"/>
                </a:cubicBezTo>
                <a:cubicBezTo>
                  <a:pt x="676" y="360"/>
                  <a:pt x="676" y="371"/>
                  <a:pt x="676" y="372"/>
                </a:cubicBezTo>
                <a:cubicBezTo>
                  <a:pt x="676" y="373"/>
                  <a:pt x="676" y="374"/>
                  <a:pt x="676" y="375"/>
                </a:cubicBezTo>
                <a:cubicBezTo>
                  <a:pt x="674" y="389"/>
                  <a:pt x="682" y="401"/>
                  <a:pt x="681" y="415"/>
                </a:cubicBezTo>
                <a:cubicBezTo>
                  <a:pt x="681" y="416"/>
                  <a:pt x="681" y="416"/>
                  <a:pt x="681" y="416"/>
                </a:cubicBezTo>
                <a:cubicBezTo>
                  <a:pt x="680" y="424"/>
                  <a:pt x="683" y="431"/>
                  <a:pt x="683" y="439"/>
                </a:cubicBezTo>
                <a:cubicBezTo>
                  <a:pt x="684" y="439"/>
                  <a:pt x="684" y="440"/>
                  <a:pt x="684" y="441"/>
                </a:cubicBezTo>
                <a:cubicBezTo>
                  <a:pt x="684" y="441"/>
                  <a:pt x="685" y="441"/>
                  <a:pt x="685" y="441"/>
                </a:cubicBezTo>
                <a:cubicBezTo>
                  <a:pt x="690" y="437"/>
                  <a:pt x="690" y="437"/>
                  <a:pt x="696" y="409"/>
                </a:cubicBezTo>
                <a:cubicBezTo>
                  <a:pt x="696" y="407"/>
                  <a:pt x="697" y="405"/>
                  <a:pt x="697" y="402"/>
                </a:cubicBezTo>
                <a:cubicBezTo>
                  <a:pt x="697" y="395"/>
                  <a:pt x="697" y="395"/>
                  <a:pt x="698" y="394"/>
                </a:cubicBezTo>
                <a:cubicBezTo>
                  <a:pt x="705" y="394"/>
                  <a:pt x="710" y="372"/>
                  <a:pt x="710" y="371"/>
                </a:cubicBezTo>
                <a:cubicBezTo>
                  <a:pt x="710" y="371"/>
                  <a:pt x="710" y="371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4" y="367"/>
                  <a:pt x="714" y="367"/>
                  <a:pt x="714" y="367"/>
                </a:cubicBezTo>
                <a:cubicBezTo>
                  <a:pt x="715" y="366"/>
                  <a:pt x="715" y="366"/>
                  <a:pt x="715" y="358"/>
                </a:cubicBezTo>
                <a:cubicBezTo>
                  <a:pt x="716" y="357"/>
                  <a:pt x="716" y="357"/>
                  <a:pt x="717" y="357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9" y="357"/>
                  <a:pt x="720" y="355"/>
                  <a:pt x="721" y="354"/>
                </a:cubicBezTo>
                <a:cubicBezTo>
                  <a:pt x="721" y="353"/>
                  <a:pt x="722" y="353"/>
                  <a:pt x="723" y="353"/>
                </a:cubicBezTo>
                <a:cubicBezTo>
                  <a:pt x="723" y="352"/>
                  <a:pt x="723" y="351"/>
                  <a:pt x="723" y="350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25" y="353"/>
                  <a:pt x="726" y="358"/>
                  <a:pt x="727" y="365"/>
                </a:cubicBezTo>
                <a:cubicBezTo>
                  <a:pt x="728" y="369"/>
                  <a:pt x="728" y="369"/>
                  <a:pt x="728" y="370"/>
                </a:cubicBezTo>
                <a:cubicBezTo>
                  <a:pt x="728" y="371"/>
                  <a:pt x="728" y="371"/>
                  <a:pt x="728" y="372"/>
                </a:cubicBezTo>
                <a:cubicBezTo>
                  <a:pt x="728" y="373"/>
                  <a:pt x="728" y="373"/>
                  <a:pt x="728" y="375"/>
                </a:cubicBezTo>
                <a:cubicBezTo>
                  <a:pt x="728" y="376"/>
                  <a:pt x="728" y="376"/>
                  <a:pt x="728" y="376"/>
                </a:cubicBezTo>
                <a:cubicBezTo>
                  <a:pt x="729" y="376"/>
                  <a:pt x="729" y="376"/>
                  <a:pt x="729" y="376"/>
                </a:cubicBezTo>
                <a:cubicBezTo>
                  <a:pt x="732" y="381"/>
                  <a:pt x="727" y="387"/>
                  <a:pt x="730" y="392"/>
                </a:cubicBezTo>
                <a:cubicBezTo>
                  <a:pt x="731" y="392"/>
                  <a:pt x="731" y="392"/>
                  <a:pt x="731" y="392"/>
                </a:cubicBezTo>
                <a:cubicBezTo>
                  <a:pt x="731" y="391"/>
                  <a:pt x="732" y="391"/>
                  <a:pt x="733" y="389"/>
                </a:cubicBezTo>
                <a:cubicBezTo>
                  <a:pt x="733" y="389"/>
                  <a:pt x="733" y="388"/>
                  <a:pt x="733" y="388"/>
                </a:cubicBezTo>
                <a:cubicBezTo>
                  <a:pt x="733" y="387"/>
                  <a:pt x="733" y="387"/>
                  <a:pt x="733" y="387"/>
                </a:cubicBezTo>
                <a:cubicBezTo>
                  <a:pt x="733" y="386"/>
                  <a:pt x="733" y="386"/>
                  <a:pt x="733" y="385"/>
                </a:cubicBezTo>
                <a:cubicBezTo>
                  <a:pt x="737" y="389"/>
                  <a:pt x="735" y="403"/>
                  <a:pt x="731" y="428"/>
                </a:cubicBezTo>
                <a:cubicBezTo>
                  <a:pt x="731" y="429"/>
                  <a:pt x="731" y="430"/>
                  <a:pt x="731" y="430"/>
                </a:cubicBezTo>
                <a:cubicBezTo>
                  <a:pt x="730" y="436"/>
                  <a:pt x="731" y="442"/>
                  <a:pt x="730" y="448"/>
                </a:cubicBezTo>
                <a:cubicBezTo>
                  <a:pt x="730" y="449"/>
                  <a:pt x="730" y="449"/>
                  <a:pt x="730" y="449"/>
                </a:cubicBezTo>
                <a:cubicBezTo>
                  <a:pt x="729" y="453"/>
                  <a:pt x="729" y="456"/>
                  <a:pt x="729" y="459"/>
                </a:cubicBezTo>
                <a:cubicBezTo>
                  <a:pt x="728" y="462"/>
                  <a:pt x="728" y="464"/>
                  <a:pt x="727" y="467"/>
                </a:cubicBezTo>
                <a:cubicBezTo>
                  <a:pt x="726" y="470"/>
                  <a:pt x="725" y="476"/>
                  <a:pt x="726" y="480"/>
                </a:cubicBezTo>
                <a:cubicBezTo>
                  <a:pt x="726" y="480"/>
                  <a:pt x="726" y="480"/>
                  <a:pt x="726" y="480"/>
                </a:cubicBezTo>
                <a:cubicBezTo>
                  <a:pt x="727" y="478"/>
                  <a:pt x="727" y="476"/>
                  <a:pt x="727" y="476"/>
                </a:cubicBezTo>
                <a:cubicBezTo>
                  <a:pt x="728" y="473"/>
                  <a:pt x="731" y="459"/>
                  <a:pt x="731" y="459"/>
                </a:cubicBezTo>
                <a:cubicBezTo>
                  <a:pt x="731" y="458"/>
                  <a:pt x="731" y="458"/>
                  <a:pt x="731" y="458"/>
                </a:cubicBezTo>
                <a:cubicBezTo>
                  <a:pt x="731" y="457"/>
                  <a:pt x="731" y="457"/>
                  <a:pt x="732" y="457"/>
                </a:cubicBezTo>
                <a:cubicBezTo>
                  <a:pt x="732" y="456"/>
                  <a:pt x="732" y="456"/>
                  <a:pt x="732" y="455"/>
                </a:cubicBezTo>
                <a:cubicBezTo>
                  <a:pt x="732" y="455"/>
                  <a:pt x="732" y="454"/>
                  <a:pt x="732" y="454"/>
                </a:cubicBezTo>
                <a:cubicBezTo>
                  <a:pt x="732" y="453"/>
                  <a:pt x="733" y="452"/>
                  <a:pt x="733" y="451"/>
                </a:cubicBezTo>
                <a:cubicBezTo>
                  <a:pt x="732" y="450"/>
                  <a:pt x="732" y="438"/>
                  <a:pt x="733" y="434"/>
                </a:cubicBezTo>
                <a:cubicBezTo>
                  <a:pt x="733" y="433"/>
                  <a:pt x="733" y="433"/>
                  <a:pt x="733" y="432"/>
                </a:cubicBezTo>
                <a:cubicBezTo>
                  <a:pt x="733" y="431"/>
                  <a:pt x="733" y="431"/>
                  <a:pt x="733" y="430"/>
                </a:cubicBezTo>
                <a:cubicBezTo>
                  <a:pt x="733" y="428"/>
                  <a:pt x="733" y="426"/>
                  <a:pt x="733" y="424"/>
                </a:cubicBezTo>
                <a:cubicBezTo>
                  <a:pt x="734" y="421"/>
                  <a:pt x="737" y="408"/>
                  <a:pt x="737" y="407"/>
                </a:cubicBezTo>
                <a:cubicBezTo>
                  <a:pt x="738" y="410"/>
                  <a:pt x="737" y="412"/>
                  <a:pt x="737" y="414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738" y="413"/>
                  <a:pt x="738" y="413"/>
                  <a:pt x="738" y="413"/>
                </a:cubicBezTo>
                <a:cubicBezTo>
                  <a:pt x="739" y="417"/>
                  <a:pt x="739" y="417"/>
                  <a:pt x="737" y="440"/>
                </a:cubicBezTo>
                <a:cubicBezTo>
                  <a:pt x="742" y="419"/>
                  <a:pt x="742" y="419"/>
                  <a:pt x="743" y="409"/>
                </a:cubicBezTo>
                <a:cubicBezTo>
                  <a:pt x="743" y="407"/>
                  <a:pt x="744" y="406"/>
                  <a:pt x="744" y="404"/>
                </a:cubicBezTo>
                <a:cubicBezTo>
                  <a:pt x="745" y="395"/>
                  <a:pt x="745" y="395"/>
                  <a:pt x="744" y="385"/>
                </a:cubicBezTo>
                <a:cubicBezTo>
                  <a:pt x="743" y="379"/>
                  <a:pt x="743" y="364"/>
                  <a:pt x="744" y="355"/>
                </a:cubicBezTo>
                <a:cubicBezTo>
                  <a:pt x="745" y="355"/>
                  <a:pt x="745" y="356"/>
                  <a:pt x="745" y="356"/>
                </a:cubicBezTo>
                <a:cubicBezTo>
                  <a:pt x="745" y="357"/>
                  <a:pt x="745" y="357"/>
                  <a:pt x="745" y="357"/>
                </a:cubicBezTo>
                <a:cubicBezTo>
                  <a:pt x="745" y="360"/>
                  <a:pt x="745" y="362"/>
                  <a:pt x="745" y="364"/>
                </a:cubicBezTo>
                <a:cubicBezTo>
                  <a:pt x="745" y="368"/>
                  <a:pt x="745" y="371"/>
                  <a:pt x="745" y="374"/>
                </a:cubicBezTo>
                <a:cubicBezTo>
                  <a:pt x="745" y="375"/>
                  <a:pt x="745" y="375"/>
                  <a:pt x="746" y="375"/>
                </a:cubicBezTo>
                <a:cubicBezTo>
                  <a:pt x="746" y="365"/>
                  <a:pt x="746" y="365"/>
                  <a:pt x="745" y="364"/>
                </a:cubicBezTo>
                <a:cubicBezTo>
                  <a:pt x="745" y="361"/>
                  <a:pt x="745" y="359"/>
                  <a:pt x="745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45" y="355"/>
                  <a:pt x="745" y="354"/>
                  <a:pt x="745" y="353"/>
                </a:cubicBezTo>
                <a:cubicBezTo>
                  <a:pt x="745" y="352"/>
                  <a:pt x="745" y="352"/>
                  <a:pt x="745" y="352"/>
                </a:cubicBezTo>
                <a:cubicBezTo>
                  <a:pt x="745" y="343"/>
                  <a:pt x="744" y="330"/>
                  <a:pt x="743" y="321"/>
                </a:cubicBezTo>
                <a:moveTo>
                  <a:pt x="299" y="117"/>
                </a:moveTo>
                <a:cubicBezTo>
                  <a:pt x="299" y="117"/>
                  <a:pt x="299" y="117"/>
                  <a:pt x="299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8"/>
                  <a:pt x="296" y="118"/>
                  <a:pt x="296" y="118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4" y="119"/>
                  <a:pt x="294" y="119"/>
                  <a:pt x="294" y="119"/>
                </a:cubicBezTo>
                <a:cubicBezTo>
                  <a:pt x="293" y="120"/>
                  <a:pt x="293" y="120"/>
                  <a:pt x="292" y="121"/>
                </a:cubicBezTo>
                <a:cubicBezTo>
                  <a:pt x="292" y="121"/>
                  <a:pt x="292" y="122"/>
                  <a:pt x="292" y="122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6" y="121"/>
                  <a:pt x="297" y="120"/>
                  <a:pt x="297" y="120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97" y="119"/>
                  <a:pt x="298" y="119"/>
                  <a:pt x="298" y="118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299" y="117"/>
                  <a:pt x="299" y="117"/>
                </a:cubicBezTo>
                <a:moveTo>
                  <a:pt x="324" y="158"/>
                </a:moveTo>
                <a:cubicBezTo>
                  <a:pt x="324" y="157"/>
                  <a:pt x="324" y="156"/>
                  <a:pt x="324" y="156"/>
                </a:cubicBezTo>
                <a:cubicBezTo>
                  <a:pt x="323" y="155"/>
                  <a:pt x="323" y="153"/>
                  <a:pt x="323" y="153"/>
                </a:cubicBezTo>
                <a:cubicBezTo>
                  <a:pt x="323" y="152"/>
                  <a:pt x="322" y="152"/>
                  <a:pt x="322" y="151"/>
                </a:cubicBezTo>
                <a:cubicBezTo>
                  <a:pt x="321" y="152"/>
                  <a:pt x="321" y="152"/>
                  <a:pt x="321" y="152"/>
                </a:cubicBezTo>
                <a:cubicBezTo>
                  <a:pt x="321" y="152"/>
                  <a:pt x="321" y="153"/>
                  <a:pt x="319" y="154"/>
                </a:cubicBezTo>
                <a:cubicBezTo>
                  <a:pt x="318" y="155"/>
                  <a:pt x="318" y="155"/>
                  <a:pt x="318" y="149"/>
                </a:cubicBezTo>
                <a:cubicBezTo>
                  <a:pt x="317" y="149"/>
                  <a:pt x="316" y="149"/>
                  <a:pt x="315" y="149"/>
                </a:cubicBezTo>
                <a:cubicBezTo>
                  <a:pt x="316" y="145"/>
                  <a:pt x="317" y="144"/>
                  <a:pt x="314" y="143"/>
                </a:cubicBezTo>
                <a:cubicBezTo>
                  <a:pt x="314" y="143"/>
                  <a:pt x="314" y="143"/>
                  <a:pt x="314" y="142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1"/>
                  <a:pt x="313" y="140"/>
                  <a:pt x="312" y="139"/>
                </a:cubicBezTo>
                <a:cubicBezTo>
                  <a:pt x="312" y="139"/>
                  <a:pt x="312" y="139"/>
                  <a:pt x="312" y="139"/>
                </a:cubicBezTo>
                <a:cubicBezTo>
                  <a:pt x="312" y="138"/>
                  <a:pt x="311" y="135"/>
                  <a:pt x="310" y="135"/>
                </a:cubicBezTo>
                <a:cubicBezTo>
                  <a:pt x="306" y="135"/>
                  <a:pt x="306" y="135"/>
                  <a:pt x="306" y="134"/>
                </a:cubicBezTo>
                <a:cubicBezTo>
                  <a:pt x="307" y="131"/>
                  <a:pt x="307" y="131"/>
                  <a:pt x="310" y="131"/>
                </a:cubicBezTo>
                <a:cubicBezTo>
                  <a:pt x="310" y="131"/>
                  <a:pt x="310" y="130"/>
                  <a:pt x="310" y="130"/>
                </a:cubicBezTo>
                <a:cubicBezTo>
                  <a:pt x="310" y="128"/>
                  <a:pt x="312" y="128"/>
                  <a:pt x="313" y="127"/>
                </a:cubicBezTo>
                <a:cubicBezTo>
                  <a:pt x="313" y="126"/>
                  <a:pt x="313" y="125"/>
                  <a:pt x="314" y="123"/>
                </a:cubicBezTo>
                <a:cubicBezTo>
                  <a:pt x="311" y="123"/>
                  <a:pt x="308" y="123"/>
                  <a:pt x="305" y="123"/>
                </a:cubicBezTo>
                <a:cubicBezTo>
                  <a:pt x="307" y="120"/>
                  <a:pt x="307" y="120"/>
                  <a:pt x="307" y="120"/>
                </a:cubicBezTo>
                <a:cubicBezTo>
                  <a:pt x="308" y="119"/>
                  <a:pt x="310" y="119"/>
                  <a:pt x="310" y="118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8" y="117"/>
                  <a:pt x="308" y="117"/>
                  <a:pt x="307" y="117"/>
                </a:cubicBezTo>
                <a:cubicBezTo>
                  <a:pt x="306" y="117"/>
                  <a:pt x="304" y="116"/>
                  <a:pt x="303" y="117"/>
                </a:cubicBezTo>
                <a:cubicBezTo>
                  <a:pt x="303" y="118"/>
                  <a:pt x="302" y="119"/>
                  <a:pt x="301" y="120"/>
                </a:cubicBezTo>
                <a:cubicBezTo>
                  <a:pt x="301" y="121"/>
                  <a:pt x="301" y="122"/>
                  <a:pt x="300" y="123"/>
                </a:cubicBezTo>
                <a:cubicBezTo>
                  <a:pt x="298" y="124"/>
                  <a:pt x="298" y="124"/>
                  <a:pt x="298" y="124"/>
                </a:cubicBezTo>
                <a:cubicBezTo>
                  <a:pt x="297" y="123"/>
                  <a:pt x="297" y="123"/>
                  <a:pt x="297" y="122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94" y="123"/>
                  <a:pt x="294" y="126"/>
                  <a:pt x="294" y="126"/>
                </a:cubicBezTo>
                <a:cubicBezTo>
                  <a:pt x="295" y="127"/>
                  <a:pt x="296" y="126"/>
                  <a:pt x="297" y="12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296" y="128"/>
                  <a:pt x="296" y="128"/>
                  <a:pt x="296" y="129"/>
                </a:cubicBezTo>
                <a:cubicBezTo>
                  <a:pt x="295" y="130"/>
                  <a:pt x="296" y="131"/>
                  <a:pt x="294" y="131"/>
                </a:cubicBezTo>
                <a:cubicBezTo>
                  <a:pt x="292" y="132"/>
                  <a:pt x="292" y="133"/>
                  <a:pt x="292" y="133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292" y="134"/>
                  <a:pt x="293" y="134"/>
                  <a:pt x="294" y="134"/>
                </a:cubicBezTo>
                <a:cubicBezTo>
                  <a:pt x="294" y="134"/>
                  <a:pt x="294" y="133"/>
                  <a:pt x="295" y="134"/>
                </a:cubicBezTo>
                <a:cubicBezTo>
                  <a:pt x="295" y="135"/>
                  <a:pt x="295" y="135"/>
                  <a:pt x="296" y="135"/>
                </a:cubicBezTo>
                <a:cubicBezTo>
                  <a:pt x="296" y="136"/>
                  <a:pt x="297" y="136"/>
                  <a:pt x="297" y="135"/>
                </a:cubicBezTo>
                <a:cubicBezTo>
                  <a:pt x="297" y="135"/>
                  <a:pt x="297" y="135"/>
                  <a:pt x="298" y="134"/>
                </a:cubicBezTo>
                <a:cubicBezTo>
                  <a:pt x="299" y="135"/>
                  <a:pt x="299" y="135"/>
                  <a:pt x="299" y="135"/>
                </a:cubicBezTo>
                <a:cubicBezTo>
                  <a:pt x="298" y="136"/>
                  <a:pt x="299" y="137"/>
                  <a:pt x="299" y="138"/>
                </a:cubicBezTo>
                <a:cubicBezTo>
                  <a:pt x="298" y="139"/>
                  <a:pt x="297" y="138"/>
                  <a:pt x="296" y="139"/>
                </a:cubicBezTo>
                <a:cubicBezTo>
                  <a:pt x="296" y="140"/>
                  <a:pt x="296" y="140"/>
                  <a:pt x="296" y="141"/>
                </a:cubicBezTo>
                <a:cubicBezTo>
                  <a:pt x="298" y="141"/>
                  <a:pt x="299" y="141"/>
                  <a:pt x="301" y="141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4" y="142"/>
                  <a:pt x="301" y="145"/>
                  <a:pt x="304" y="146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7"/>
                  <a:pt x="303" y="148"/>
                  <a:pt x="303" y="149"/>
                </a:cubicBezTo>
                <a:cubicBezTo>
                  <a:pt x="304" y="150"/>
                  <a:pt x="303" y="151"/>
                  <a:pt x="302" y="151"/>
                </a:cubicBezTo>
                <a:cubicBezTo>
                  <a:pt x="300" y="152"/>
                  <a:pt x="299" y="150"/>
                  <a:pt x="297" y="150"/>
                </a:cubicBezTo>
                <a:cubicBezTo>
                  <a:pt x="297" y="150"/>
                  <a:pt x="297" y="150"/>
                  <a:pt x="297" y="150"/>
                </a:cubicBezTo>
                <a:cubicBezTo>
                  <a:pt x="296" y="150"/>
                  <a:pt x="296" y="150"/>
                  <a:pt x="295" y="151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4" y="152"/>
                  <a:pt x="294" y="152"/>
                  <a:pt x="293" y="152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4" y="154"/>
                  <a:pt x="295" y="153"/>
                  <a:pt x="297" y="154"/>
                </a:cubicBezTo>
                <a:cubicBezTo>
                  <a:pt x="297" y="154"/>
                  <a:pt x="297" y="155"/>
                  <a:pt x="296" y="156"/>
                </a:cubicBezTo>
                <a:cubicBezTo>
                  <a:pt x="296" y="156"/>
                  <a:pt x="296" y="156"/>
                  <a:pt x="295" y="156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1" y="159"/>
                  <a:pt x="291" y="159"/>
                  <a:pt x="291" y="160"/>
                </a:cubicBezTo>
                <a:cubicBezTo>
                  <a:pt x="293" y="161"/>
                  <a:pt x="295" y="159"/>
                  <a:pt x="296" y="160"/>
                </a:cubicBezTo>
                <a:cubicBezTo>
                  <a:pt x="298" y="161"/>
                  <a:pt x="299" y="160"/>
                  <a:pt x="301" y="161"/>
                </a:cubicBezTo>
                <a:cubicBezTo>
                  <a:pt x="301" y="162"/>
                  <a:pt x="301" y="162"/>
                  <a:pt x="300" y="163"/>
                </a:cubicBezTo>
                <a:cubicBezTo>
                  <a:pt x="300" y="163"/>
                  <a:pt x="299" y="163"/>
                  <a:pt x="296" y="163"/>
                </a:cubicBezTo>
                <a:cubicBezTo>
                  <a:pt x="295" y="163"/>
                  <a:pt x="295" y="164"/>
                  <a:pt x="294" y="165"/>
                </a:cubicBezTo>
                <a:cubicBezTo>
                  <a:pt x="293" y="165"/>
                  <a:pt x="292" y="165"/>
                  <a:pt x="291" y="165"/>
                </a:cubicBezTo>
                <a:cubicBezTo>
                  <a:pt x="291" y="168"/>
                  <a:pt x="291" y="168"/>
                  <a:pt x="287" y="169"/>
                </a:cubicBezTo>
                <a:cubicBezTo>
                  <a:pt x="288" y="170"/>
                  <a:pt x="288" y="170"/>
                  <a:pt x="291" y="169"/>
                </a:cubicBezTo>
                <a:cubicBezTo>
                  <a:pt x="292" y="169"/>
                  <a:pt x="292" y="169"/>
                  <a:pt x="293" y="168"/>
                </a:cubicBezTo>
                <a:cubicBezTo>
                  <a:pt x="293" y="168"/>
                  <a:pt x="293" y="168"/>
                  <a:pt x="295" y="169"/>
                </a:cubicBezTo>
                <a:cubicBezTo>
                  <a:pt x="296" y="169"/>
                  <a:pt x="296" y="169"/>
                  <a:pt x="297" y="169"/>
                </a:cubicBezTo>
                <a:cubicBezTo>
                  <a:pt x="298" y="167"/>
                  <a:pt x="298" y="167"/>
                  <a:pt x="298" y="166"/>
                </a:cubicBezTo>
                <a:cubicBezTo>
                  <a:pt x="300" y="167"/>
                  <a:pt x="302" y="166"/>
                  <a:pt x="304" y="167"/>
                </a:cubicBezTo>
                <a:cubicBezTo>
                  <a:pt x="306" y="167"/>
                  <a:pt x="306" y="165"/>
                  <a:pt x="307" y="165"/>
                </a:cubicBezTo>
                <a:cubicBezTo>
                  <a:pt x="309" y="165"/>
                  <a:pt x="309" y="167"/>
                  <a:pt x="310" y="167"/>
                </a:cubicBezTo>
                <a:cubicBezTo>
                  <a:pt x="311" y="167"/>
                  <a:pt x="311" y="167"/>
                  <a:pt x="311" y="167"/>
                </a:cubicBezTo>
                <a:cubicBezTo>
                  <a:pt x="312" y="167"/>
                  <a:pt x="314" y="167"/>
                  <a:pt x="316" y="166"/>
                </a:cubicBezTo>
                <a:cubicBezTo>
                  <a:pt x="317" y="165"/>
                  <a:pt x="317" y="165"/>
                  <a:pt x="317" y="165"/>
                </a:cubicBezTo>
                <a:cubicBezTo>
                  <a:pt x="319" y="165"/>
                  <a:pt x="319" y="165"/>
                  <a:pt x="320" y="165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9" y="160"/>
                  <a:pt x="319" y="159"/>
                  <a:pt x="321" y="160"/>
                </a:cubicBezTo>
                <a:cubicBezTo>
                  <a:pt x="321" y="160"/>
                  <a:pt x="321" y="160"/>
                  <a:pt x="322" y="158"/>
                </a:cubicBezTo>
                <a:cubicBezTo>
                  <a:pt x="323" y="158"/>
                  <a:pt x="323" y="158"/>
                  <a:pt x="324" y="158"/>
                </a:cubicBezTo>
                <a:moveTo>
                  <a:pt x="281" y="142"/>
                </a:move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moveTo>
                  <a:pt x="293" y="143"/>
                </a:moveTo>
                <a:cubicBezTo>
                  <a:pt x="293" y="143"/>
                  <a:pt x="294" y="142"/>
                  <a:pt x="293" y="141"/>
                </a:cubicBezTo>
                <a:cubicBezTo>
                  <a:pt x="292" y="140"/>
                  <a:pt x="293" y="139"/>
                  <a:pt x="293" y="139"/>
                </a:cubicBezTo>
                <a:cubicBezTo>
                  <a:pt x="293" y="139"/>
                  <a:pt x="293" y="138"/>
                  <a:pt x="292" y="138"/>
                </a:cubicBezTo>
                <a:cubicBezTo>
                  <a:pt x="292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9" y="137"/>
                  <a:pt x="288" y="138"/>
                  <a:pt x="288" y="138"/>
                </a:cubicBezTo>
                <a:cubicBezTo>
                  <a:pt x="287" y="138"/>
                  <a:pt x="287" y="138"/>
                  <a:pt x="287" y="139"/>
                </a:cubicBezTo>
                <a:cubicBezTo>
                  <a:pt x="287" y="139"/>
                  <a:pt x="286" y="139"/>
                  <a:pt x="286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8"/>
                  <a:pt x="285" y="138"/>
                  <a:pt x="285" y="137"/>
                </a:cubicBezTo>
                <a:cubicBezTo>
                  <a:pt x="284" y="137"/>
                  <a:pt x="284" y="137"/>
                  <a:pt x="282" y="137"/>
                </a:cubicBezTo>
                <a:cubicBezTo>
                  <a:pt x="282" y="139"/>
                  <a:pt x="281" y="140"/>
                  <a:pt x="281" y="142"/>
                </a:cubicBezTo>
                <a:cubicBezTo>
                  <a:pt x="280" y="142"/>
                  <a:pt x="280" y="143"/>
                  <a:pt x="279" y="142"/>
                </a:cubicBezTo>
                <a:cubicBezTo>
                  <a:pt x="278" y="142"/>
                  <a:pt x="278" y="143"/>
                  <a:pt x="277" y="143"/>
                </a:cubicBezTo>
                <a:cubicBezTo>
                  <a:pt x="277" y="143"/>
                  <a:pt x="277" y="143"/>
                  <a:pt x="276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5"/>
                  <a:pt x="273" y="147"/>
                  <a:pt x="273" y="149"/>
                </a:cubicBezTo>
                <a:cubicBezTo>
                  <a:pt x="274" y="149"/>
                  <a:pt x="274" y="149"/>
                  <a:pt x="276" y="149"/>
                </a:cubicBezTo>
                <a:cubicBezTo>
                  <a:pt x="275" y="150"/>
                  <a:pt x="275" y="151"/>
                  <a:pt x="275" y="152"/>
                </a:cubicBezTo>
                <a:cubicBezTo>
                  <a:pt x="272" y="153"/>
                  <a:pt x="272" y="153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6"/>
                  <a:pt x="270" y="156"/>
                </a:cubicBezTo>
                <a:cubicBezTo>
                  <a:pt x="270" y="157"/>
                  <a:pt x="269" y="157"/>
                  <a:pt x="269" y="157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9" y="158"/>
                  <a:pt x="268" y="159"/>
                  <a:pt x="269" y="159"/>
                </a:cubicBezTo>
                <a:cubicBezTo>
                  <a:pt x="270" y="160"/>
                  <a:pt x="271" y="160"/>
                  <a:pt x="271" y="160"/>
                </a:cubicBezTo>
                <a:cubicBezTo>
                  <a:pt x="273" y="159"/>
                  <a:pt x="274" y="160"/>
                  <a:pt x="274" y="160"/>
                </a:cubicBezTo>
                <a:cubicBezTo>
                  <a:pt x="275" y="160"/>
                  <a:pt x="277" y="159"/>
                  <a:pt x="277" y="159"/>
                </a:cubicBezTo>
                <a:cubicBezTo>
                  <a:pt x="277" y="159"/>
                  <a:pt x="277" y="159"/>
                  <a:pt x="277" y="158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81" y="157"/>
                  <a:pt x="284" y="157"/>
                  <a:pt x="286" y="157"/>
                </a:cubicBezTo>
                <a:cubicBezTo>
                  <a:pt x="286" y="157"/>
                  <a:pt x="287" y="156"/>
                  <a:pt x="287" y="156"/>
                </a:cubicBezTo>
                <a:cubicBezTo>
                  <a:pt x="287" y="155"/>
                  <a:pt x="286" y="155"/>
                  <a:pt x="286" y="154"/>
                </a:cubicBezTo>
                <a:cubicBezTo>
                  <a:pt x="287" y="153"/>
                  <a:pt x="287" y="154"/>
                  <a:pt x="288" y="153"/>
                </a:cubicBezTo>
                <a:cubicBezTo>
                  <a:pt x="288" y="152"/>
                  <a:pt x="288" y="152"/>
                  <a:pt x="289" y="150"/>
                </a:cubicBezTo>
                <a:cubicBezTo>
                  <a:pt x="289" y="149"/>
                  <a:pt x="290" y="148"/>
                  <a:pt x="290" y="147"/>
                </a:cubicBezTo>
                <a:cubicBezTo>
                  <a:pt x="290" y="146"/>
                  <a:pt x="290" y="145"/>
                  <a:pt x="290" y="145"/>
                </a:cubicBezTo>
                <a:cubicBezTo>
                  <a:pt x="292" y="145"/>
                  <a:pt x="293" y="144"/>
                  <a:pt x="293" y="143"/>
                </a:cubicBezTo>
                <a:moveTo>
                  <a:pt x="544" y="571"/>
                </a:moveTo>
                <a:cubicBezTo>
                  <a:pt x="544" y="571"/>
                  <a:pt x="544" y="570"/>
                  <a:pt x="545" y="570"/>
                </a:cubicBezTo>
                <a:cubicBezTo>
                  <a:pt x="548" y="559"/>
                  <a:pt x="548" y="559"/>
                  <a:pt x="548" y="559"/>
                </a:cubicBezTo>
                <a:cubicBezTo>
                  <a:pt x="547" y="558"/>
                  <a:pt x="547" y="556"/>
                  <a:pt x="543" y="555"/>
                </a:cubicBezTo>
                <a:cubicBezTo>
                  <a:pt x="542" y="559"/>
                  <a:pt x="542" y="559"/>
                  <a:pt x="542" y="559"/>
                </a:cubicBezTo>
                <a:cubicBezTo>
                  <a:pt x="541" y="560"/>
                  <a:pt x="541" y="560"/>
                  <a:pt x="535" y="564"/>
                </a:cubicBezTo>
                <a:cubicBezTo>
                  <a:pt x="535" y="564"/>
                  <a:pt x="533" y="567"/>
                  <a:pt x="533" y="567"/>
                </a:cubicBezTo>
                <a:cubicBezTo>
                  <a:pt x="533" y="568"/>
                  <a:pt x="533" y="568"/>
                  <a:pt x="533" y="568"/>
                </a:cubicBezTo>
                <a:cubicBezTo>
                  <a:pt x="532" y="569"/>
                  <a:pt x="531" y="568"/>
                  <a:pt x="531" y="569"/>
                </a:cubicBezTo>
                <a:cubicBezTo>
                  <a:pt x="530" y="570"/>
                  <a:pt x="530" y="571"/>
                  <a:pt x="528" y="572"/>
                </a:cubicBezTo>
                <a:cubicBezTo>
                  <a:pt x="525" y="575"/>
                  <a:pt x="522" y="572"/>
                  <a:pt x="518" y="573"/>
                </a:cubicBezTo>
                <a:cubicBezTo>
                  <a:pt x="517" y="574"/>
                  <a:pt x="516" y="574"/>
                  <a:pt x="516" y="575"/>
                </a:cubicBezTo>
                <a:cubicBezTo>
                  <a:pt x="515" y="576"/>
                  <a:pt x="515" y="577"/>
                  <a:pt x="514" y="579"/>
                </a:cubicBezTo>
                <a:cubicBezTo>
                  <a:pt x="513" y="580"/>
                  <a:pt x="512" y="581"/>
                  <a:pt x="511" y="582"/>
                </a:cubicBezTo>
                <a:cubicBezTo>
                  <a:pt x="511" y="582"/>
                  <a:pt x="509" y="588"/>
                  <a:pt x="510" y="589"/>
                </a:cubicBezTo>
                <a:cubicBezTo>
                  <a:pt x="510" y="590"/>
                  <a:pt x="510" y="590"/>
                  <a:pt x="510" y="591"/>
                </a:cubicBezTo>
                <a:cubicBezTo>
                  <a:pt x="510" y="591"/>
                  <a:pt x="509" y="594"/>
                  <a:pt x="509" y="594"/>
                </a:cubicBezTo>
                <a:cubicBezTo>
                  <a:pt x="509" y="595"/>
                  <a:pt x="508" y="595"/>
                  <a:pt x="508" y="594"/>
                </a:cubicBezTo>
                <a:cubicBezTo>
                  <a:pt x="507" y="594"/>
                  <a:pt x="507" y="594"/>
                  <a:pt x="504" y="597"/>
                </a:cubicBezTo>
                <a:cubicBezTo>
                  <a:pt x="503" y="599"/>
                  <a:pt x="503" y="601"/>
                  <a:pt x="501" y="603"/>
                </a:cubicBezTo>
                <a:cubicBezTo>
                  <a:pt x="501" y="603"/>
                  <a:pt x="501" y="603"/>
                  <a:pt x="500" y="604"/>
                </a:cubicBezTo>
                <a:cubicBezTo>
                  <a:pt x="500" y="604"/>
                  <a:pt x="500" y="604"/>
                  <a:pt x="500" y="605"/>
                </a:cubicBezTo>
                <a:cubicBezTo>
                  <a:pt x="500" y="606"/>
                  <a:pt x="500" y="608"/>
                  <a:pt x="500" y="609"/>
                </a:cubicBezTo>
                <a:cubicBezTo>
                  <a:pt x="499" y="610"/>
                  <a:pt x="499" y="610"/>
                  <a:pt x="499" y="611"/>
                </a:cubicBezTo>
                <a:cubicBezTo>
                  <a:pt x="498" y="614"/>
                  <a:pt x="498" y="614"/>
                  <a:pt x="497" y="616"/>
                </a:cubicBezTo>
                <a:cubicBezTo>
                  <a:pt x="499" y="617"/>
                  <a:pt x="501" y="616"/>
                  <a:pt x="503" y="616"/>
                </a:cubicBezTo>
                <a:cubicBezTo>
                  <a:pt x="503" y="617"/>
                  <a:pt x="503" y="617"/>
                  <a:pt x="503" y="618"/>
                </a:cubicBezTo>
                <a:cubicBezTo>
                  <a:pt x="505" y="619"/>
                  <a:pt x="510" y="620"/>
                  <a:pt x="515" y="615"/>
                </a:cubicBezTo>
                <a:cubicBezTo>
                  <a:pt x="517" y="612"/>
                  <a:pt x="517" y="609"/>
                  <a:pt x="519" y="606"/>
                </a:cubicBezTo>
                <a:cubicBezTo>
                  <a:pt x="521" y="604"/>
                  <a:pt x="523" y="603"/>
                  <a:pt x="524" y="601"/>
                </a:cubicBezTo>
                <a:cubicBezTo>
                  <a:pt x="526" y="599"/>
                  <a:pt x="526" y="596"/>
                  <a:pt x="528" y="593"/>
                </a:cubicBezTo>
                <a:cubicBezTo>
                  <a:pt x="529" y="592"/>
                  <a:pt x="531" y="592"/>
                  <a:pt x="532" y="591"/>
                </a:cubicBezTo>
                <a:cubicBezTo>
                  <a:pt x="533" y="590"/>
                  <a:pt x="534" y="591"/>
                  <a:pt x="535" y="590"/>
                </a:cubicBezTo>
                <a:cubicBezTo>
                  <a:pt x="536" y="588"/>
                  <a:pt x="535" y="585"/>
                  <a:pt x="536" y="583"/>
                </a:cubicBezTo>
                <a:cubicBezTo>
                  <a:pt x="537" y="582"/>
                  <a:pt x="539" y="581"/>
                  <a:pt x="539" y="579"/>
                </a:cubicBezTo>
                <a:cubicBezTo>
                  <a:pt x="539" y="579"/>
                  <a:pt x="540" y="578"/>
                  <a:pt x="540" y="577"/>
                </a:cubicBezTo>
                <a:cubicBezTo>
                  <a:pt x="540" y="577"/>
                  <a:pt x="540" y="576"/>
                  <a:pt x="540" y="575"/>
                </a:cubicBezTo>
                <a:cubicBezTo>
                  <a:pt x="540" y="575"/>
                  <a:pt x="541" y="575"/>
                  <a:pt x="541" y="574"/>
                </a:cubicBezTo>
                <a:cubicBezTo>
                  <a:pt x="541" y="573"/>
                  <a:pt x="543" y="572"/>
                  <a:pt x="544" y="571"/>
                </a:cubicBezTo>
                <a:moveTo>
                  <a:pt x="577" y="426"/>
                </a:moveTo>
                <a:cubicBezTo>
                  <a:pt x="577" y="425"/>
                  <a:pt x="577" y="423"/>
                  <a:pt x="575" y="421"/>
                </a:cubicBezTo>
                <a:cubicBezTo>
                  <a:pt x="568" y="420"/>
                  <a:pt x="563" y="428"/>
                  <a:pt x="556" y="426"/>
                </a:cubicBezTo>
                <a:cubicBezTo>
                  <a:pt x="555" y="426"/>
                  <a:pt x="554" y="426"/>
                  <a:pt x="552" y="426"/>
                </a:cubicBezTo>
                <a:cubicBezTo>
                  <a:pt x="546" y="427"/>
                  <a:pt x="544" y="426"/>
                  <a:pt x="541" y="425"/>
                </a:cubicBezTo>
                <a:cubicBezTo>
                  <a:pt x="539" y="419"/>
                  <a:pt x="539" y="419"/>
                  <a:pt x="539" y="417"/>
                </a:cubicBezTo>
                <a:cubicBezTo>
                  <a:pt x="538" y="417"/>
                  <a:pt x="537" y="416"/>
                  <a:pt x="537" y="416"/>
                </a:cubicBezTo>
                <a:cubicBezTo>
                  <a:pt x="536" y="414"/>
                  <a:pt x="536" y="412"/>
                  <a:pt x="536" y="411"/>
                </a:cubicBezTo>
                <a:cubicBezTo>
                  <a:pt x="519" y="396"/>
                  <a:pt x="504" y="384"/>
                  <a:pt x="507" y="371"/>
                </a:cubicBezTo>
                <a:cubicBezTo>
                  <a:pt x="507" y="371"/>
                  <a:pt x="507" y="370"/>
                  <a:pt x="507" y="367"/>
                </a:cubicBezTo>
                <a:cubicBezTo>
                  <a:pt x="507" y="365"/>
                  <a:pt x="507" y="364"/>
                  <a:pt x="506" y="362"/>
                </a:cubicBezTo>
                <a:cubicBezTo>
                  <a:pt x="506" y="362"/>
                  <a:pt x="477" y="309"/>
                  <a:pt x="477" y="300"/>
                </a:cubicBezTo>
                <a:cubicBezTo>
                  <a:pt x="474" y="297"/>
                  <a:pt x="470" y="297"/>
                  <a:pt x="468" y="295"/>
                </a:cubicBezTo>
                <a:cubicBezTo>
                  <a:pt x="467" y="295"/>
                  <a:pt x="467" y="295"/>
                  <a:pt x="465" y="295"/>
                </a:cubicBezTo>
                <a:cubicBezTo>
                  <a:pt x="464" y="295"/>
                  <a:pt x="462" y="296"/>
                  <a:pt x="461" y="297"/>
                </a:cubicBezTo>
                <a:cubicBezTo>
                  <a:pt x="460" y="297"/>
                  <a:pt x="460" y="297"/>
                  <a:pt x="460" y="297"/>
                </a:cubicBezTo>
                <a:cubicBezTo>
                  <a:pt x="443" y="293"/>
                  <a:pt x="427" y="284"/>
                  <a:pt x="410" y="284"/>
                </a:cubicBezTo>
                <a:cubicBezTo>
                  <a:pt x="409" y="297"/>
                  <a:pt x="409" y="297"/>
                  <a:pt x="408" y="299"/>
                </a:cubicBezTo>
                <a:cubicBezTo>
                  <a:pt x="408" y="299"/>
                  <a:pt x="407" y="299"/>
                  <a:pt x="406" y="299"/>
                </a:cubicBezTo>
                <a:cubicBezTo>
                  <a:pt x="405" y="299"/>
                  <a:pt x="405" y="299"/>
                  <a:pt x="403" y="299"/>
                </a:cubicBezTo>
                <a:cubicBezTo>
                  <a:pt x="399" y="298"/>
                  <a:pt x="397" y="294"/>
                  <a:pt x="394" y="293"/>
                </a:cubicBezTo>
                <a:cubicBezTo>
                  <a:pt x="390" y="293"/>
                  <a:pt x="386" y="293"/>
                  <a:pt x="381" y="291"/>
                </a:cubicBezTo>
                <a:cubicBezTo>
                  <a:pt x="379" y="283"/>
                  <a:pt x="367" y="283"/>
                  <a:pt x="367" y="283"/>
                </a:cubicBezTo>
                <a:cubicBezTo>
                  <a:pt x="361" y="283"/>
                  <a:pt x="361" y="283"/>
                  <a:pt x="354" y="261"/>
                </a:cubicBezTo>
                <a:cubicBezTo>
                  <a:pt x="355" y="260"/>
                  <a:pt x="355" y="260"/>
                  <a:pt x="360" y="258"/>
                </a:cubicBezTo>
                <a:cubicBezTo>
                  <a:pt x="360" y="258"/>
                  <a:pt x="359" y="257"/>
                  <a:pt x="359" y="256"/>
                </a:cubicBezTo>
                <a:cubicBezTo>
                  <a:pt x="357" y="255"/>
                  <a:pt x="355" y="254"/>
                  <a:pt x="353" y="254"/>
                </a:cubicBezTo>
                <a:cubicBezTo>
                  <a:pt x="337" y="254"/>
                  <a:pt x="337" y="254"/>
                  <a:pt x="329" y="258"/>
                </a:cubicBezTo>
                <a:cubicBezTo>
                  <a:pt x="325" y="255"/>
                  <a:pt x="318" y="249"/>
                  <a:pt x="310" y="257"/>
                </a:cubicBezTo>
                <a:cubicBezTo>
                  <a:pt x="306" y="257"/>
                  <a:pt x="303" y="257"/>
                  <a:pt x="299" y="257"/>
                </a:cubicBezTo>
                <a:cubicBezTo>
                  <a:pt x="299" y="258"/>
                  <a:pt x="299" y="258"/>
                  <a:pt x="285" y="264"/>
                </a:cubicBezTo>
                <a:cubicBezTo>
                  <a:pt x="285" y="264"/>
                  <a:pt x="285" y="264"/>
                  <a:pt x="284" y="264"/>
                </a:cubicBezTo>
                <a:cubicBezTo>
                  <a:pt x="279" y="263"/>
                  <a:pt x="274" y="265"/>
                  <a:pt x="270" y="261"/>
                </a:cubicBezTo>
                <a:cubicBezTo>
                  <a:pt x="270" y="261"/>
                  <a:pt x="268" y="260"/>
                  <a:pt x="268" y="260"/>
                </a:cubicBezTo>
                <a:cubicBezTo>
                  <a:pt x="266" y="263"/>
                  <a:pt x="265" y="269"/>
                  <a:pt x="265" y="269"/>
                </a:cubicBezTo>
                <a:cubicBezTo>
                  <a:pt x="263" y="270"/>
                  <a:pt x="262" y="271"/>
                  <a:pt x="257" y="270"/>
                </a:cubicBezTo>
                <a:cubicBezTo>
                  <a:pt x="256" y="273"/>
                  <a:pt x="256" y="276"/>
                  <a:pt x="255" y="280"/>
                </a:cubicBezTo>
                <a:cubicBezTo>
                  <a:pt x="253" y="280"/>
                  <a:pt x="250" y="279"/>
                  <a:pt x="247" y="281"/>
                </a:cubicBezTo>
                <a:cubicBezTo>
                  <a:pt x="246" y="286"/>
                  <a:pt x="244" y="291"/>
                  <a:pt x="243" y="297"/>
                </a:cubicBezTo>
                <a:cubicBezTo>
                  <a:pt x="243" y="298"/>
                  <a:pt x="243" y="299"/>
                  <a:pt x="243" y="301"/>
                </a:cubicBezTo>
                <a:cubicBezTo>
                  <a:pt x="240" y="301"/>
                  <a:pt x="238" y="301"/>
                  <a:pt x="236" y="301"/>
                </a:cubicBezTo>
                <a:cubicBezTo>
                  <a:pt x="235" y="307"/>
                  <a:pt x="227" y="311"/>
                  <a:pt x="224" y="311"/>
                </a:cubicBezTo>
                <a:cubicBezTo>
                  <a:pt x="220" y="319"/>
                  <a:pt x="213" y="326"/>
                  <a:pt x="211" y="334"/>
                </a:cubicBezTo>
                <a:cubicBezTo>
                  <a:pt x="210" y="334"/>
                  <a:pt x="210" y="334"/>
                  <a:pt x="209" y="334"/>
                </a:cubicBezTo>
                <a:cubicBezTo>
                  <a:pt x="209" y="334"/>
                  <a:pt x="209" y="334"/>
                  <a:pt x="207" y="335"/>
                </a:cubicBezTo>
                <a:cubicBezTo>
                  <a:pt x="207" y="335"/>
                  <a:pt x="206" y="335"/>
                  <a:pt x="205" y="335"/>
                </a:cubicBezTo>
                <a:cubicBezTo>
                  <a:pt x="204" y="348"/>
                  <a:pt x="204" y="349"/>
                  <a:pt x="198" y="351"/>
                </a:cubicBezTo>
                <a:cubicBezTo>
                  <a:pt x="198" y="351"/>
                  <a:pt x="198" y="352"/>
                  <a:pt x="197" y="353"/>
                </a:cubicBezTo>
                <a:cubicBezTo>
                  <a:pt x="197" y="354"/>
                  <a:pt x="197" y="356"/>
                  <a:pt x="198" y="357"/>
                </a:cubicBezTo>
                <a:cubicBezTo>
                  <a:pt x="206" y="359"/>
                  <a:pt x="206" y="359"/>
                  <a:pt x="207" y="361"/>
                </a:cubicBezTo>
                <a:cubicBezTo>
                  <a:pt x="204" y="366"/>
                  <a:pt x="204" y="366"/>
                  <a:pt x="204" y="381"/>
                </a:cubicBezTo>
                <a:cubicBezTo>
                  <a:pt x="204" y="382"/>
                  <a:pt x="204" y="383"/>
                  <a:pt x="204" y="386"/>
                </a:cubicBezTo>
                <a:cubicBezTo>
                  <a:pt x="204" y="386"/>
                  <a:pt x="204" y="386"/>
                  <a:pt x="200" y="390"/>
                </a:cubicBezTo>
                <a:cubicBezTo>
                  <a:pt x="200" y="393"/>
                  <a:pt x="201" y="396"/>
                  <a:pt x="202" y="399"/>
                </a:cubicBezTo>
                <a:cubicBezTo>
                  <a:pt x="202" y="402"/>
                  <a:pt x="202" y="402"/>
                  <a:pt x="202" y="402"/>
                </a:cubicBezTo>
                <a:cubicBezTo>
                  <a:pt x="202" y="413"/>
                  <a:pt x="220" y="423"/>
                  <a:pt x="220" y="424"/>
                </a:cubicBezTo>
                <a:cubicBezTo>
                  <a:pt x="220" y="430"/>
                  <a:pt x="220" y="435"/>
                  <a:pt x="234" y="438"/>
                </a:cubicBezTo>
                <a:cubicBezTo>
                  <a:pt x="235" y="441"/>
                  <a:pt x="235" y="441"/>
                  <a:pt x="235" y="445"/>
                </a:cubicBezTo>
                <a:cubicBezTo>
                  <a:pt x="247" y="456"/>
                  <a:pt x="255" y="455"/>
                  <a:pt x="255" y="455"/>
                </a:cubicBezTo>
                <a:cubicBezTo>
                  <a:pt x="255" y="454"/>
                  <a:pt x="256" y="452"/>
                  <a:pt x="257" y="451"/>
                </a:cubicBezTo>
                <a:cubicBezTo>
                  <a:pt x="260" y="450"/>
                  <a:pt x="262" y="451"/>
                  <a:pt x="265" y="451"/>
                </a:cubicBezTo>
                <a:cubicBezTo>
                  <a:pt x="266" y="451"/>
                  <a:pt x="266" y="451"/>
                  <a:pt x="268" y="451"/>
                </a:cubicBezTo>
                <a:cubicBezTo>
                  <a:pt x="270" y="451"/>
                  <a:pt x="273" y="451"/>
                  <a:pt x="275" y="451"/>
                </a:cubicBezTo>
                <a:cubicBezTo>
                  <a:pt x="277" y="456"/>
                  <a:pt x="281" y="455"/>
                  <a:pt x="290" y="453"/>
                </a:cubicBezTo>
                <a:cubicBezTo>
                  <a:pt x="293" y="447"/>
                  <a:pt x="295" y="447"/>
                  <a:pt x="305" y="449"/>
                </a:cubicBezTo>
                <a:cubicBezTo>
                  <a:pt x="305" y="449"/>
                  <a:pt x="306" y="449"/>
                  <a:pt x="306" y="449"/>
                </a:cubicBezTo>
                <a:cubicBezTo>
                  <a:pt x="312" y="443"/>
                  <a:pt x="317" y="446"/>
                  <a:pt x="319" y="446"/>
                </a:cubicBezTo>
                <a:cubicBezTo>
                  <a:pt x="321" y="456"/>
                  <a:pt x="323" y="457"/>
                  <a:pt x="327" y="458"/>
                </a:cubicBezTo>
                <a:cubicBezTo>
                  <a:pt x="334" y="458"/>
                  <a:pt x="341" y="458"/>
                  <a:pt x="347" y="459"/>
                </a:cubicBezTo>
                <a:cubicBezTo>
                  <a:pt x="347" y="461"/>
                  <a:pt x="347" y="463"/>
                  <a:pt x="347" y="467"/>
                </a:cubicBezTo>
                <a:cubicBezTo>
                  <a:pt x="347" y="467"/>
                  <a:pt x="345" y="485"/>
                  <a:pt x="343" y="489"/>
                </a:cubicBezTo>
                <a:cubicBezTo>
                  <a:pt x="342" y="489"/>
                  <a:pt x="341" y="489"/>
                  <a:pt x="341" y="489"/>
                </a:cubicBezTo>
                <a:cubicBezTo>
                  <a:pt x="340" y="490"/>
                  <a:pt x="340" y="491"/>
                  <a:pt x="340" y="491"/>
                </a:cubicBezTo>
                <a:cubicBezTo>
                  <a:pt x="355" y="500"/>
                  <a:pt x="356" y="518"/>
                  <a:pt x="365" y="531"/>
                </a:cubicBezTo>
                <a:cubicBezTo>
                  <a:pt x="364" y="532"/>
                  <a:pt x="364" y="533"/>
                  <a:pt x="364" y="533"/>
                </a:cubicBezTo>
                <a:cubicBezTo>
                  <a:pt x="364" y="534"/>
                  <a:pt x="364" y="535"/>
                  <a:pt x="364" y="536"/>
                </a:cubicBezTo>
                <a:cubicBezTo>
                  <a:pt x="364" y="540"/>
                  <a:pt x="365" y="540"/>
                  <a:pt x="367" y="541"/>
                </a:cubicBezTo>
                <a:cubicBezTo>
                  <a:pt x="367" y="553"/>
                  <a:pt x="357" y="562"/>
                  <a:pt x="356" y="574"/>
                </a:cubicBezTo>
                <a:cubicBezTo>
                  <a:pt x="356" y="580"/>
                  <a:pt x="357" y="580"/>
                  <a:pt x="361" y="583"/>
                </a:cubicBezTo>
                <a:cubicBezTo>
                  <a:pt x="361" y="589"/>
                  <a:pt x="361" y="591"/>
                  <a:pt x="366" y="594"/>
                </a:cubicBezTo>
                <a:cubicBezTo>
                  <a:pt x="368" y="603"/>
                  <a:pt x="368" y="603"/>
                  <a:pt x="370" y="604"/>
                </a:cubicBezTo>
                <a:cubicBezTo>
                  <a:pt x="370" y="607"/>
                  <a:pt x="369" y="610"/>
                  <a:pt x="369" y="613"/>
                </a:cubicBezTo>
                <a:cubicBezTo>
                  <a:pt x="369" y="614"/>
                  <a:pt x="375" y="632"/>
                  <a:pt x="382" y="639"/>
                </a:cubicBezTo>
                <a:cubicBezTo>
                  <a:pt x="381" y="642"/>
                  <a:pt x="381" y="642"/>
                  <a:pt x="383" y="645"/>
                </a:cubicBezTo>
                <a:cubicBezTo>
                  <a:pt x="383" y="646"/>
                  <a:pt x="383" y="646"/>
                  <a:pt x="383" y="647"/>
                </a:cubicBezTo>
                <a:cubicBezTo>
                  <a:pt x="382" y="648"/>
                  <a:pt x="380" y="649"/>
                  <a:pt x="380" y="650"/>
                </a:cubicBezTo>
                <a:cubicBezTo>
                  <a:pt x="380" y="650"/>
                  <a:pt x="381" y="651"/>
                  <a:pt x="381" y="651"/>
                </a:cubicBezTo>
                <a:cubicBezTo>
                  <a:pt x="382" y="651"/>
                  <a:pt x="383" y="651"/>
                  <a:pt x="383" y="651"/>
                </a:cubicBezTo>
                <a:cubicBezTo>
                  <a:pt x="383" y="654"/>
                  <a:pt x="383" y="654"/>
                  <a:pt x="386" y="656"/>
                </a:cubicBezTo>
                <a:cubicBezTo>
                  <a:pt x="389" y="656"/>
                  <a:pt x="391" y="656"/>
                  <a:pt x="394" y="656"/>
                </a:cubicBezTo>
                <a:cubicBezTo>
                  <a:pt x="398" y="655"/>
                  <a:pt x="398" y="655"/>
                  <a:pt x="401" y="654"/>
                </a:cubicBezTo>
                <a:cubicBezTo>
                  <a:pt x="404" y="654"/>
                  <a:pt x="408" y="654"/>
                  <a:pt x="412" y="653"/>
                </a:cubicBezTo>
                <a:cubicBezTo>
                  <a:pt x="413" y="653"/>
                  <a:pt x="413" y="652"/>
                  <a:pt x="413" y="651"/>
                </a:cubicBezTo>
                <a:cubicBezTo>
                  <a:pt x="422" y="650"/>
                  <a:pt x="422" y="650"/>
                  <a:pt x="424" y="647"/>
                </a:cubicBezTo>
                <a:cubicBezTo>
                  <a:pt x="424" y="647"/>
                  <a:pt x="451" y="634"/>
                  <a:pt x="448" y="620"/>
                </a:cubicBezTo>
                <a:cubicBezTo>
                  <a:pt x="448" y="619"/>
                  <a:pt x="460" y="612"/>
                  <a:pt x="465" y="610"/>
                </a:cubicBezTo>
                <a:cubicBezTo>
                  <a:pt x="466" y="606"/>
                  <a:pt x="466" y="606"/>
                  <a:pt x="464" y="592"/>
                </a:cubicBezTo>
                <a:cubicBezTo>
                  <a:pt x="476" y="582"/>
                  <a:pt x="492" y="578"/>
                  <a:pt x="500" y="564"/>
                </a:cubicBezTo>
                <a:cubicBezTo>
                  <a:pt x="500" y="563"/>
                  <a:pt x="501" y="562"/>
                  <a:pt x="501" y="560"/>
                </a:cubicBezTo>
                <a:cubicBezTo>
                  <a:pt x="502" y="558"/>
                  <a:pt x="502" y="557"/>
                  <a:pt x="501" y="555"/>
                </a:cubicBezTo>
                <a:cubicBezTo>
                  <a:pt x="502" y="551"/>
                  <a:pt x="503" y="547"/>
                  <a:pt x="503" y="542"/>
                </a:cubicBezTo>
                <a:cubicBezTo>
                  <a:pt x="499" y="535"/>
                  <a:pt x="505" y="528"/>
                  <a:pt x="502" y="521"/>
                </a:cubicBezTo>
                <a:cubicBezTo>
                  <a:pt x="502" y="519"/>
                  <a:pt x="502" y="519"/>
                  <a:pt x="502" y="519"/>
                </a:cubicBezTo>
                <a:cubicBezTo>
                  <a:pt x="515" y="479"/>
                  <a:pt x="568" y="470"/>
                  <a:pt x="577" y="426"/>
                </a:cubicBezTo>
                <a:moveTo>
                  <a:pt x="133" y="516"/>
                </a:moveTo>
                <a:cubicBezTo>
                  <a:pt x="132" y="514"/>
                  <a:pt x="129" y="503"/>
                  <a:pt x="124" y="501"/>
                </a:cubicBezTo>
                <a:cubicBezTo>
                  <a:pt x="123" y="501"/>
                  <a:pt x="122" y="501"/>
                  <a:pt x="120" y="501"/>
                </a:cubicBezTo>
                <a:cubicBezTo>
                  <a:pt x="114" y="498"/>
                  <a:pt x="113" y="486"/>
                  <a:pt x="105" y="490"/>
                </a:cubicBezTo>
                <a:cubicBezTo>
                  <a:pt x="103" y="490"/>
                  <a:pt x="101" y="490"/>
                  <a:pt x="99" y="489"/>
                </a:cubicBezTo>
                <a:cubicBezTo>
                  <a:pt x="96" y="486"/>
                  <a:pt x="96" y="486"/>
                  <a:pt x="93" y="486"/>
                </a:cubicBezTo>
                <a:cubicBezTo>
                  <a:pt x="93" y="487"/>
                  <a:pt x="93" y="489"/>
                  <a:pt x="93" y="490"/>
                </a:cubicBezTo>
                <a:cubicBezTo>
                  <a:pt x="89" y="489"/>
                  <a:pt x="89" y="488"/>
                  <a:pt x="89" y="486"/>
                </a:cubicBezTo>
                <a:cubicBezTo>
                  <a:pt x="89" y="486"/>
                  <a:pt x="90" y="485"/>
                  <a:pt x="90" y="485"/>
                </a:cubicBezTo>
                <a:cubicBezTo>
                  <a:pt x="83" y="478"/>
                  <a:pt x="82" y="478"/>
                  <a:pt x="80" y="478"/>
                </a:cubicBezTo>
                <a:cubicBezTo>
                  <a:pt x="80" y="478"/>
                  <a:pt x="80" y="478"/>
                  <a:pt x="79" y="477"/>
                </a:cubicBezTo>
                <a:cubicBezTo>
                  <a:pt x="77" y="475"/>
                  <a:pt x="77" y="475"/>
                  <a:pt x="74" y="476"/>
                </a:cubicBezTo>
                <a:cubicBezTo>
                  <a:pt x="75" y="477"/>
                  <a:pt x="75" y="479"/>
                  <a:pt x="76" y="481"/>
                </a:cubicBezTo>
                <a:cubicBezTo>
                  <a:pt x="75" y="481"/>
                  <a:pt x="74" y="481"/>
                  <a:pt x="73" y="481"/>
                </a:cubicBezTo>
                <a:cubicBezTo>
                  <a:pt x="73" y="480"/>
                  <a:pt x="73" y="479"/>
                  <a:pt x="72" y="478"/>
                </a:cubicBezTo>
                <a:cubicBezTo>
                  <a:pt x="72" y="477"/>
                  <a:pt x="73" y="476"/>
                  <a:pt x="73" y="475"/>
                </a:cubicBezTo>
                <a:cubicBezTo>
                  <a:pt x="73" y="475"/>
                  <a:pt x="73" y="474"/>
                  <a:pt x="73" y="474"/>
                </a:cubicBezTo>
                <a:cubicBezTo>
                  <a:pt x="73" y="472"/>
                  <a:pt x="73" y="472"/>
                  <a:pt x="68" y="470"/>
                </a:cubicBezTo>
                <a:cubicBezTo>
                  <a:pt x="68" y="470"/>
                  <a:pt x="68" y="470"/>
                  <a:pt x="68" y="470"/>
                </a:cubicBezTo>
                <a:cubicBezTo>
                  <a:pt x="68" y="470"/>
                  <a:pt x="67" y="470"/>
                  <a:pt x="66" y="470"/>
                </a:cubicBezTo>
                <a:cubicBezTo>
                  <a:pt x="67" y="474"/>
                  <a:pt x="67" y="474"/>
                  <a:pt x="67" y="475"/>
                </a:cubicBezTo>
                <a:cubicBezTo>
                  <a:pt x="66" y="475"/>
                  <a:pt x="65" y="475"/>
                  <a:pt x="65" y="475"/>
                </a:cubicBezTo>
                <a:cubicBezTo>
                  <a:pt x="65" y="474"/>
                  <a:pt x="64" y="473"/>
                  <a:pt x="64" y="472"/>
                </a:cubicBezTo>
                <a:cubicBezTo>
                  <a:pt x="65" y="471"/>
                  <a:pt x="66" y="470"/>
                  <a:pt x="66" y="469"/>
                </a:cubicBezTo>
                <a:cubicBezTo>
                  <a:pt x="65" y="461"/>
                  <a:pt x="65" y="461"/>
                  <a:pt x="64" y="459"/>
                </a:cubicBezTo>
                <a:cubicBezTo>
                  <a:pt x="64" y="459"/>
                  <a:pt x="63" y="459"/>
                  <a:pt x="62" y="459"/>
                </a:cubicBezTo>
                <a:cubicBezTo>
                  <a:pt x="62" y="457"/>
                  <a:pt x="62" y="454"/>
                  <a:pt x="61" y="451"/>
                </a:cubicBezTo>
                <a:cubicBezTo>
                  <a:pt x="59" y="446"/>
                  <a:pt x="55" y="442"/>
                  <a:pt x="52" y="437"/>
                </a:cubicBezTo>
                <a:cubicBezTo>
                  <a:pt x="51" y="437"/>
                  <a:pt x="50" y="436"/>
                  <a:pt x="49" y="436"/>
                </a:cubicBezTo>
                <a:cubicBezTo>
                  <a:pt x="49" y="435"/>
                  <a:pt x="48" y="435"/>
                  <a:pt x="48" y="434"/>
                </a:cubicBezTo>
                <a:cubicBezTo>
                  <a:pt x="47" y="435"/>
                  <a:pt x="45" y="435"/>
                  <a:pt x="45" y="435"/>
                </a:cubicBezTo>
                <a:cubicBezTo>
                  <a:pt x="44" y="435"/>
                  <a:pt x="44" y="435"/>
                  <a:pt x="44" y="435"/>
                </a:cubicBezTo>
                <a:cubicBezTo>
                  <a:pt x="44" y="435"/>
                  <a:pt x="34" y="422"/>
                  <a:pt x="32" y="419"/>
                </a:cubicBezTo>
                <a:cubicBezTo>
                  <a:pt x="32" y="419"/>
                  <a:pt x="32" y="418"/>
                  <a:pt x="31" y="417"/>
                </a:cubicBezTo>
                <a:cubicBezTo>
                  <a:pt x="30" y="415"/>
                  <a:pt x="30" y="415"/>
                  <a:pt x="30" y="412"/>
                </a:cubicBezTo>
                <a:cubicBezTo>
                  <a:pt x="30" y="412"/>
                  <a:pt x="30" y="412"/>
                  <a:pt x="29" y="412"/>
                </a:cubicBezTo>
                <a:cubicBezTo>
                  <a:pt x="29" y="412"/>
                  <a:pt x="28" y="413"/>
                  <a:pt x="28" y="413"/>
                </a:cubicBezTo>
                <a:cubicBezTo>
                  <a:pt x="27" y="412"/>
                  <a:pt x="27" y="412"/>
                  <a:pt x="26" y="408"/>
                </a:cubicBezTo>
                <a:cubicBezTo>
                  <a:pt x="26" y="408"/>
                  <a:pt x="27" y="407"/>
                  <a:pt x="27" y="407"/>
                </a:cubicBezTo>
                <a:cubicBezTo>
                  <a:pt x="26" y="406"/>
                  <a:pt x="26" y="405"/>
                  <a:pt x="25" y="404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3" y="405"/>
                  <a:pt x="22" y="405"/>
                  <a:pt x="22" y="405"/>
                </a:cubicBezTo>
                <a:cubicBezTo>
                  <a:pt x="22" y="406"/>
                  <a:pt x="22" y="407"/>
                  <a:pt x="22" y="409"/>
                </a:cubicBezTo>
                <a:cubicBezTo>
                  <a:pt x="21" y="409"/>
                  <a:pt x="21" y="409"/>
                  <a:pt x="21" y="410"/>
                </a:cubicBezTo>
                <a:cubicBezTo>
                  <a:pt x="20" y="406"/>
                  <a:pt x="20" y="406"/>
                  <a:pt x="18" y="405"/>
                </a:cubicBezTo>
                <a:cubicBezTo>
                  <a:pt x="18" y="405"/>
                  <a:pt x="17" y="405"/>
                  <a:pt x="16" y="405"/>
                </a:cubicBezTo>
                <a:cubicBezTo>
                  <a:pt x="16" y="404"/>
                  <a:pt x="15" y="404"/>
                  <a:pt x="15" y="403"/>
                </a:cubicBezTo>
                <a:cubicBezTo>
                  <a:pt x="15" y="402"/>
                  <a:pt x="15" y="401"/>
                  <a:pt x="14" y="399"/>
                </a:cubicBezTo>
                <a:cubicBezTo>
                  <a:pt x="13" y="398"/>
                  <a:pt x="12" y="397"/>
                  <a:pt x="12" y="396"/>
                </a:cubicBezTo>
                <a:cubicBezTo>
                  <a:pt x="12" y="396"/>
                  <a:pt x="12" y="409"/>
                  <a:pt x="11" y="413"/>
                </a:cubicBezTo>
                <a:cubicBezTo>
                  <a:pt x="9" y="402"/>
                  <a:pt x="10" y="396"/>
                  <a:pt x="10" y="393"/>
                </a:cubicBezTo>
                <a:cubicBezTo>
                  <a:pt x="10" y="392"/>
                  <a:pt x="10" y="392"/>
                  <a:pt x="10" y="392"/>
                </a:cubicBezTo>
                <a:cubicBezTo>
                  <a:pt x="10" y="392"/>
                  <a:pt x="10" y="392"/>
                  <a:pt x="9" y="392"/>
                </a:cubicBezTo>
                <a:cubicBezTo>
                  <a:pt x="9" y="394"/>
                  <a:pt x="9" y="394"/>
                  <a:pt x="9" y="397"/>
                </a:cubicBezTo>
                <a:cubicBezTo>
                  <a:pt x="8" y="397"/>
                  <a:pt x="8" y="397"/>
                  <a:pt x="7" y="398"/>
                </a:cubicBezTo>
                <a:cubicBezTo>
                  <a:pt x="7" y="399"/>
                  <a:pt x="6" y="401"/>
                  <a:pt x="6" y="401"/>
                </a:cubicBezTo>
                <a:cubicBezTo>
                  <a:pt x="6" y="404"/>
                  <a:pt x="6" y="406"/>
                  <a:pt x="6" y="410"/>
                </a:cubicBezTo>
                <a:cubicBezTo>
                  <a:pt x="2" y="424"/>
                  <a:pt x="12" y="436"/>
                  <a:pt x="10" y="449"/>
                </a:cubicBezTo>
                <a:cubicBezTo>
                  <a:pt x="11" y="454"/>
                  <a:pt x="11" y="454"/>
                  <a:pt x="11" y="456"/>
                </a:cubicBezTo>
                <a:cubicBezTo>
                  <a:pt x="12" y="461"/>
                  <a:pt x="12" y="461"/>
                  <a:pt x="13" y="465"/>
                </a:cubicBezTo>
                <a:cubicBezTo>
                  <a:pt x="13" y="465"/>
                  <a:pt x="13" y="465"/>
                  <a:pt x="13" y="466"/>
                </a:cubicBezTo>
                <a:cubicBezTo>
                  <a:pt x="16" y="475"/>
                  <a:pt x="16" y="475"/>
                  <a:pt x="16" y="476"/>
                </a:cubicBezTo>
                <a:cubicBezTo>
                  <a:pt x="17" y="477"/>
                  <a:pt x="17" y="478"/>
                  <a:pt x="17" y="479"/>
                </a:cubicBezTo>
                <a:cubicBezTo>
                  <a:pt x="17" y="479"/>
                  <a:pt x="18" y="484"/>
                  <a:pt x="21" y="492"/>
                </a:cubicBezTo>
                <a:cubicBezTo>
                  <a:pt x="21" y="493"/>
                  <a:pt x="21" y="493"/>
                  <a:pt x="22" y="494"/>
                </a:cubicBezTo>
                <a:cubicBezTo>
                  <a:pt x="25" y="502"/>
                  <a:pt x="28" y="509"/>
                  <a:pt x="32" y="517"/>
                </a:cubicBezTo>
                <a:cubicBezTo>
                  <a:pt x="32" y="518"/>
                  <a:pt x="32" y="519"/>
                  <a:pt x="33" y="520"/>
                </a:cubicBezTo>
                <a:cubicBezTo>
                  <a:pt x="38" y="531"/>
                  <a:pt x="50" y="555"/>
                  <a:pt x="61" y="564"/>
                </a:cubicBezTo>
                <a:cubicBezTo>
                  <a:pt x="64" y="567"/>
                  <a:pt x="66" y="571"/>
                  <a:pt x="68" y="575"/>
                </a:cubicBezTo>
                <a:cubicBezTo>
                  <a:pt x="69" y="576"/>
                  <a:pt x="70" y="577"/>
                  <a:pt x="70" y="578"/>
                </a:cubicBezTo>
                <a:cubicBezTo>
                  <a:pt x="70" y="579"/>
                  <a:pt x="70" y="579"/>
                  <a:pt x="70" y="579"/>
                </a:cubicBezTo>
                <a:cubicBezTo>
                  <a:pt x="71" y="579"/>
                  <a:pt x="71" y="579"/>
                  <a:pt x="72" y="580"/>
                </a:cubicBezTo>
                <a:cubicBezTo>
                  <a:pt x="72" y="581"/>
                  <a:pt x="72" y="581"/>
                  <a:pt x="73" y="582"/>
                </a:cubicBezTo>
                <a:cubicBezTo>
                  <a:pt x="73" y="582"/>
                  <a:pt x="73" y="582"/>
                  <a:pt x="73" y="583"/>
                </a:cubicBezTo>
                <a:cubicBezTo>
                  <a:pt x="75" y="586"/>
                  <a:pt x="75" y="586"/>
                  <a:pt x="76" y="587"/>
                </a:cubicBezTo>
                <a:cubicBezTo>
                  <a:pt x="76" y="587"/>
                  <a:pt x="76" y="587"/>
                  <a:pt x="76" y="587"/>
                </a:cubicBezTo>
                <a:cubicBezTo>
                  <a:pt x="77" y="588"/>
                  <a:pt x="77" y="588"/>
                  <a:pt x="78" y="590"/>
                </a:cubicBezTo>
                <a:cubicBezTo>
                  <a:pt x="78" y="590"/>
                  <a:pt x="79" y="591"/>
                  <a:pt x="79" y="591"/>
                </a:cubicBezTo>
                <a:cubicBezTo>
                  <a:pt x="79" y="592"/>
                  <a:pt x="79" y="592"/>
                  <a:pt x="79" y="592"/>
                </a:cubicBezTo>
                <a:cubicBezTo>
                  <a:pt x="79" y="592"/>
                  <a:pt x="80" y="592"/>
                  <a:pt x="80" y="592"/>
                </a:cubicBezTo>
                <a:cubicBezTo>
                  <a:pt x="81" y="594"/>
                  <a:pt x="81" y="595"/>
                  <a:pt x="83" y="597"/>
                </a:cubicBezTo>
                <a:cubicBezTo>
                  <a:pt x="83" y="597"/>
                  <a:pt x="84" y="598"/>
                  <a:pt x="84" y="598"/>
                </a:cubicBezTo>
                <a:cubicBezTo>
                  <a:pt x="84" y="598"/>
                  <a:pt x="84" y="599"/>
                  <a:pt x="85" y="599"/>
                </a:cubicBezTo>
                <a:cubicBezTo>
                  <a:pt x="87" y="602"/>
                  <a:pt x="89" y="606"/>
                  <a:pt x="92" y="609"/>
                </a:cubicBezTo>
                <a:cubicBezTo>
                  <a:pt x="92" y="609"/>
                  <a:pt x="100" y="619"/>
                  <a:pt x="102" y="622"/>
                </a:cubicBezTo>
                <a:cubicBezTo>
                  <a:pt x="103" y="622"/>
                  <a:pt x="103" y="623"/>
                  <a:pt x="103" y="623"/>
                </a:cubicBezTo>
                <a:cubicBezTo>
                  <a:pt x="110" y="630"/>
                  <a:pt x="117" y="637"/>
                  <a:pt x="123" y="644"/>
                </a:cubicBezTo>
                <a:cubicBezTo>
                  <a:pt x="124" y="645"/>
                  <a:pt x="124" y="645"/>
                  <a:pt x="126" y="647"/>
                </a:cubicBezTo>
                <a:cubicBezTo>
                  <a:pt x="126" y="647"/>
                  <a:pt x="127" y="648"/>
                  <a:pt x="127" y="648"/>
                </a:cubicBezTo>
                <a:cubicBezTo>
                  <a:pt x="148" y="666"/>
                  <a:pt x="148" y="666"/>
                  <a:pt x="152" y="669"/>
                </a:cubicBezTo>
                <a:cubicBezTo>
                  <a:pt x="156" y="672"/>
                  <a:pt x="160" y="675"/>
                  <a:pt x="165" y="678"/>
                </a:cubicBezTo>
                <a:cubicBezTo>
                  <a:pt x="165" y="678"/>
                  <a:pt x="165" y="678"/>
                  <a:pt x="165" y="678"/>
                </a:cubicBezTo>
                <a:cubicBezTo>
                  <a:pt x="156" y="672"/>
                  <a:pt x="156" y="672"/>
                  <a:pt x="156" y="672"/>
                </a:cubicBezTo>
                <a:cubicBezTo>
                  <a:pt x="157" y="672"/>
                  <a:pt x="157" y="672"/>
                  <a:pt x="157" y="672"/>
                </a:cubicBezTo>
                <a:cubicBezTo>
                  <a:pt x="158" y="673"/>
                  <a:pt x="159" y="674"/>
                  <a:pt x="161" y="675"/>
                </a:cubicBezTo>
                <a:cubicBezTo>
                  <a:pt x="161" y="675"/>
                  <a:pt x="161" y="676"/>
                  <a:pt x="162" y="676"/>
                </a:cubicBezTo>
                <a:cubicBezTo>
                  <a:pt x="163" y="677"/>
                  <a:pt x="165" y="678"/>
                  <a:pt x="167" y="680"/>
                </a:cubicBezTo>
                <a:cubicBezTo>
                  <a:pt x="169" y="681"/>
                  <a:pt x="169" y="681"/>
                  <a:pt x="178" y="687"/>
                </a:cubicBezTo>
                <a:cubicBezTo>
                  <a:pt x="177" y="686"/>
                  <a:pt x="175" y="685"/>
                  <a:pt x="174" y="685"/>
                </a:cubicBezTo>
                <a:cubicBezTo>
                  <a:pt x="174" y="684"/>
                  <a:pt x="174" y="684"/>
                  <a:pt x="173" y="684"/>
                </a:cubicBezTo>
                <a:cubicBezTo>
                  <a:pt x="172" y="683"/>
                  <a:pt x="172" y="683"/>
                  <a:pt x="171" y="683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173" y="684"/>
                  <a:pt x="174" y="684"/>
                  <a:pt x="175" y="685"/>
                </a:cubicBezTo>
                <a:cubicBezTo>
                  <a:pt x="177" y="686"/>
                  <a:pt x="180" y="688"/>
                  <a:pt x="182" y="689"/>
                </a:cubicBezTo>
                <a:cubicBezTo>
                  <a:pt x="181" y="689"/>
                  <a:pt x="179" y="688"/>
                  <a:pt x="178" y="687"/>
                </a:cubicBezTo>
                <a:cubicBezTo>
                  <a:pt x="179" y="688"/>
                  <a:pt x="180" y="688"/>
                  <a:pt x="181" y="689"/>
                </a:cubicBezTo>
                <a:cubicBezTo>
                  <a:pt x="186" y="692"/>
                  <a:pt x="191" y="695"/>
                  <a:pt x="196" y="698"/>
                </a:cubicBezTo>
                <a:cubicBezTo>
                  <a:pt x="197" y="698"/>
                  <a:pt x="197" y="698"/>
                  <a:pt x="198" y="699"/>
                </a:cubicBezTo>
                <a:cubicBezTo>
                  <a:pt x="199" y="700"/>
                  <a:pt x="201" y="700"/>
                  <a:pt x="202" y="701"/>
                </a:cubicBezTo>
                <a:cubicBezTo>
                  <a:pt x="203" y="701"/>
                  <a:pt x="203" y="701"/>
                  <a:pt x="203" y="702"/>
                </a:cubicBezTo>
                <a:cubicBezTo>
                  <a:pt x="207" y="703"/>
                  <a:pt x="210" y="705"/>
                  <a:pt x="213" y="706"/>
                </a:cubicBezTo>
                <a:cubicBezTo>
                  <a:pt x="214" y="707"/>
                  <a:pt x="214" y="707"/>
                  <a:pt x="214" y="707"/>
                </a:cubicBezTo>
                <a:cubicBezTo>
                  <a:pt x="215" y="707"/>
                  <a:pt x="215" y="707"/>
                  <a:pt x="215" y="707"/>
                </a:cubicBezTo>
                <a:cubicBezTo>
                  <a:pt x="215" y="708"/>
                  <a:pt x="215" y="708"/>
                  <a:pt x="215" y="708"/>
                </a:cubicBezTo>
                <a:cubicBezTo>
                  <a:pt x="219" y="709"/>
                  <a:pt x="219" y="709"/>
                  <a:pt x="220" y="710"/>
                </a:cubicBezTo>
                <a:cubicBezTo>
                  <a:pt x="221" y="710"/>
                  <a:pt x="221" y="710"/>
                  <a:pt x="221" y="710"/>
                </a:cubicBezTo>
                <a:cubicBezTo>
                  <a:pt x="228" y="713"/>
                  <a:pt x="237" y="717"/>
                  <a:pt x="237" y="717"/>
                </a:cubicBezTo>
                <a:cubicBezTo>
                  <a:pt x="237" y="717"/>
                  <a:pt x="238" y="717"/>
                  <a:pt x="238" y="717"/>
                </a:cubicBezTo>
                <a:cubicBezTo>
                  <a:pt x="240" y="718"/>
                  <a:pt x="240" y="718"/>
                  <a:pt x="243" y="719"/>
                </a:cubicBezTo>
                <a:cubicBezTo>
                  <a:pt x="243" y="719"/>
                  <a:pt x="243" y="719"/>
                  <a:pt x="245" y="719"/>
                </a:cubicBezTo>
                <a:cubicBezTo>
                  <a:pt x="245" y="719"/>
                  <a:pt x="245" y="719"/>
                  <a:pt x="245" y="719"/>
                </a:cubicBezTo>
                <a:cubicBezTo>
                  <a:pt x="241" y="717"/>
                  <a:pt x="241" y="717"/>
                  <a:pt x="239" y="717"/>
                </a:cubicBezTo>
                <a:cubicBezTo>
                  <a:pt x="238" y="717"/>
                  <a:pt x="238" y="716"/>
                  <a:pt x="236" y="716"/>
                </a:cubicBezTo>
                <a:cubicBezTo>
                  <a:pt x="236" y="716"/>
                  <a:pt x="230" y="713"/>
                  <a:pt x="227" y="712"/>
                </a:cubicBezTo>
                <a:cubicBezTo>
                  <a:pt x="226" y="712"/>
                  <a:pt x="226" y="712"/>
                  <a:pt x="225" y="711"/>
                </a:cubicBezTo>
                <a:cubicBezTo>
                  <a:pt x="218" y="708"/>
                  <a:pt x="218" y="708"/>
                  <a:pt x="217" y="707"/>
                </a:cubicBezTo>
                <a:cubicBezTo>
                  <a:pt x="217" y="707"/>
                  <a:pt x="216" y="707"/>
                  <a:pt x="215" y="706"/>
                </a:cubicBezTo>
                <a:cubicBezTo>
                  <a:pt x="214" y="706"/>
                  <a:pt x="212" y="705"/>
                  <a:pt x="210" y="704"/>
                </a:cubicBezTo>
                <a:cubicBezTo>
                  <a:pt x="210" y="704"/>
                  <a:pt x="209" y="704"/>
                  <a:pt x="209" y="703"/>
                </a:cubicBezTo>
                <a:cubicBezTo>
                  <a:pt x="209" y="703"/>
                  <a:pt x="209" y="704"/>
                  <a:pt x="208" y="703"/>
                </a:cubicBezTo>
                <a:cubicBezTo>
                  <a:pt x="203" y="700"/>
                  <a:pt x="196" y="695"/>
                  <a:pt x="196" y="695"/>
                </a:cubicBezTo>
                <a:cubicBezTo>
                  <a:pt x="195" y="695"/>
                  <a:pt x="194" y="694"/>
                  <a:pt x="194" y="694"/>
                </a:cubicBezTo>
                <a:cubicBezTo>
                  <a:pt x="193" y="694"/>
                  <a:pt x="193" y="694"/>
                  <a:pt x="192" y="693"/>
                </a:cubicBezTo>
                <a:cubicBezTo>
                  <a:pt x="190" y="692"/>
                  <a:pt x="187" y="691"/>
                  <a:pt x="184" y="689"/>
                </a:cubicBezTo>
                <a:cubicBezTo>
                  <a:pt x="184" y="689"/>
                  <a:pt x="184" y="689"/>
                  <a:pt x="183" y="688"/>
                </a:cubicBezTo>
                <a:cubicBezTo>
                  <a:pt x="182" y="688"/>
                  <a:pt x="181" y="687"/>
                  <a:pt x="180" y="686"/>
                </a:cubicBezTo>
                <a:cubicBezTo>
                  <a:pt x="181" y="686"/>
                  <a:pt x="181" y="686"/>
                  <a:pt x="182" y="686"/>
                </a:cubicBezTo>
                <a:cubicBezTo>
                  <a:pt x="180" y="685"/>
                  <a:pt x="178" y="684"/>
                  <a:pt x="176" y="682"/>
                </a:cubicBezTo>
                <a:cubicBezTo>
                  <a:pt x="173" y="680"/>
                  <a:pt x="171" y="678"/>
                  <a:pt x="168" y="676"/>
                </a:cubicBezTo>
                <a:cubicBezTo>
                  <a:pt x="168" y="675"/>
                  <a:pt x="168" y="675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7" y="675"/>
                </a:cubicBezTo>
                <a:cubicBezTo>
                  <a:pt x="165" y="675"/>
                  <a:pt x="165" y="675"/>
                  <a:pt x="161" y="671"/>
                </a:cubicBezTo>
                <a:cubicBezTo>
                  <a:pt x="160" y="671"/>
                  <a:pt x="159" y="670"/>
                  <a:pt x="158" y="669"/>
                </a:cubicBezTo>
                <a:cubicBezTo>
                  <a:pt x="158" y="669"/>
                  <a:pt x="158" y="669"/>
                  <a:pt x="160" y="670"/>
                </a:cubicBezTo>
                <a:cubicBezTo>
                  <a:pt x="161" y="670"/>
                  <a:pt x="161" y="671"/>
                  <a:pt x="162" y="671"/>
                </a:cubicBezTo>
                <a:cubicBezTo>
                  <a:pt x="162" y="671"/>
                  <a:pt x="163" y="671"/>
                  <a:pt x="163" y="671"/>
                </a:cubicBezTo>
                <a:cubicBezTo>
                  <a:pt x="162" y="670"/>
                  <a:pt x="162" y="670"/>
                  <a:pt x="161" y="670"/>
                </a:cubicBezTo>
                <a:cubicBezTo>
                  <a:pt x="161" y="669"/>
                  <a:pt x="161" y="669"/>
                  <a:pt x="159" y="668"/>
                </a:cubicBezTo>
                <a:cubicBezTo>
                  <a:pt x="158" y="667"/>
                  <a:pt x="158" y="667"/>
                  <a:pt x="154" y="663"/>
                </a:cubicBezTo>
                <a:cubicBezTo>
                  <a:pt x="153" y="663"/>
                  <a:pt x="153" y="662"/>
                  <a:pt x="152" y="662"/>
                </a:cubicBezTo>
                <a:cubicBezTo>
                  <a:pt x="152" y="662"/>
                  <a:pt x="153" y="662"/>
                  <a:pt x="153" y="662"/>
                </a:cubicBezTo>
                <a:cubicBezTo>
                  <a:pt x="154" y="662"/>
                  <a:pt x="154" y="662"/>
                  <a:pt x="154" y="661"/>
                </a:cubicBezTo>
                <a:cubicBezTo>
                  <a:pt x="155" y="661"/>
                  <a:pt x="155" y="661"/>
                  <a:pt x="157" y="662"/>
                </a:cubicBezTo>
                <a:cubicBezTo>
                  <a:pt x="155" y="660"/>
                  <a:pt x="153" y="657"/>
                  <a:pt x="152" y="655"/>
                </a:cubicBezTo>
                <a:cubicBezTo>
                  <a:pt x="151" y="653"/>
                  <a:pt x="151" y="653"/>
                  <a:pt x="151" y="653"/>
                </a:cubicBezTo>
                <a:cubicBezTo>
                  <a:pt x="150" y="653"/>
                  <a:pt x="149" y="652"/>
                  <a:pt x="148" y="651"/>
                </a:cubicBezTo>
                <a:cubicBezTo>
                  <a:pt x="148" y="651"/>
                  <a:pt x="148" y="651"/>
                  <a:pt x="147" y="651"/>
                </a:cubicBezTo>
                <a:cubicBezTo>
                  <a:pt x="147" y="650"/>
                  <a:pt x="146" y="650"/>
                  <a:pt x="145" y="648"/>
                </a:cubicBezTo>
                <a:cubicBezTo>
                  <a:pt x="142" y="646"/>
                  <a:pt x="139" y="645"/>
                  <a:pt x="137" y="643"/>
                </a:cubicBezTo>
                <a:cubicBezTo>
                  <a:pt x="138" y="643"/>
                  <a:pt x="138" y="643"/>
                  <a:pt x="139" y="643"/>
                </a:cubicBezTo>
                <a:cubicBezTo>
                  <a:pt x="145" y="646"/>
                  <a:pt x="145" y="646"/>
                  <a:pt x="146" y="644"/>
                </a:cubicBezTo>
                <a:cubicBezTo>
                  <a:pt x="137" y="630"/>
                  <a:pt x="137" y="628"/>
                  <a:pt x="137" y="627"/>
                </a:cubicBezTo>
                <a:cubicBezTo>
                  <a:pt x="138" y="628"/>
                  <a:pt x="139" y="630"/>
                  <a:pt x="140" y="631"/>
                </a:cubicBezTo>
                <a:cubicBezTo>
                  <a:pt x="137" y="619"/>
                  <a:pt x="125" y="611"/>
                  <a:pt x="127" y="597"/>
                </a:cubicBezTo>
                <a:cubicBezTo>
                  <a:pt x="128" y="597"/>
                  <a:pt x="129" y="597"/>
                  <a:pt x="130" y="597"/>
                </a:cubicBezTo>
                <a:cubicBezTo>
                  <a:pt x="130" y="596"/>
                  <a:pt x="131" y="594"/>
                  <a:pt x="131" y="593"/>
                </a:cubicBezTo>
                <a:cubicBezTo>
                  <a:pt x="133" y="594"/>
                  <a:pt x="136" y="594"/>
                  <a:pt x="138" y="594"/>
                </a:cubicBezTo>
                <a:cubicBezTo>
                  <a:pt x="138" y="593"/>
                  <a:pt x="138" y="592"/>
                  <a:pt x="137" y="591"/>
                </a:cubicBezTo>
                <a:cubicBezTo>
                  <a:pt x="138" y="590"/>
                  <a:pt x="138" y="590"/>
                  <a:pt x="138" y="590"/>
                </a:cubicBezTo>
                <a:cubicBezTo>
                  <a:pt x="137" y="585"/>
                  <a:pt x="137" y="585"/>
                  <a:pt x="137" y="584"/>
                </a:cubicBezTo>
                <a:cubicBezTo>
                  <a:pt x="137" y="583"/>
                  <a:pt x="138" y="583"/>
                  <a:pt x="138" y="583"/>
                </a:cubicBezTo>
                <a:cubicBezTo>
                  <a:pt x="136" y="579"/>
                  <a:pt x="136" y="578"/>
                  <a:pt x="136" y="575"/>
                </a:cubicBezTo>
                <a:cubicBezTo>
                  <a:pt x="136" y="575"/>
                  <a:pt x="136" y="575"/>
                  <a:pt x="136" y="575"/>
                </a:cubicBezTo>
                <a:cubicBezTo>
                  <a:pt x="136" y="572"/>
                  <a:pt x="134" y="569"/>
                  <a:pt x="133" y="566"/>
                </a:cubicBezTo>
                <a:cubicBezTo>
                  <a:pt x="133" y="566"/>
                  <a:pt x="133" y="566"/>
                  <a:pt x="133" y="564"/>
                </a:cubicBezTo>
                <a:cubicBezTo>
                  <a:pt x="133" y="561"/>
                  <a:pt x="132" y="559"/>
                  <a:pt x="131" y="557"/>
                </a:cubicBezTo>
                <a:cubicBezTo>
                  <a:pt x="131" y="557"/>
                  <a:pt x="131" y="556"/>
                  <a:pt x="130" y="555"/>
                </a:cubicBezTo>
                <a:cubicBezTo>
                  <a:pt x="130" y="554"/>
                  <a:pt x="130" y="554"/>
                  <a:pt x="129" y="553"/>
                </a:cubicBezTo>
                <a:cubicBezTo>
                  <a:pt x="129" y="552"/>
                  <a:pt x="129" y="552"/>
                  <a:pt x="128" y="550"/>
                </a:cubicBezTo>
                <a:cubicBezTo>
                  <a:pt x="127" y="548"/>
                  <a:pt x="126" y="545"/>
                  <a:pt x="126" y="543"/>
                </a:cubicBezTo>
                <a:cubicBezTo>
                  <a:pt x="126" y="543"/>
                  <a:pt x="126" y="543"/>
                  <a:pt x="129" y="535"/>
                </a:cubicBezTo>
                <a:cubicBezTo>
                  <a:pt x="129" y="534"/>
                  <a:pt x="130" y="534"/>
                  <a:pt x="130" y="534"/>
                </a:cubicBezTo>
                <a:cubicBezTo>
                  <a:pt x="130" y="533"/>
                  <a:pt x="131" y="533"/>
                  <a:pt x="131" y="532"/>
                </a:cubicBezTo>
                <a:cubicBezTo>
                  <a:pt x="131" y="532"/>
                  <a:pt x="132" y="525"/>
                  <a:pt x="133" y="522"/>
                </a:cubicBezTo>
                <a:cubicBezTo>
                  <a:pt x="134" y="519"/>
                  <a:pt x="134" y="519"/>
                  <a:pt x="133" y="516"/>
                </a:cubicBezTo>
                <a:moveTo>
                  <a:pt x="19" y="357"/>
                </a:moveTo>
                <a:cubicBezTo>
                  <a:pt x="20" y="357"/>
                  <a:pt x="20" y="357"/>
                  <a:pt x="20" y="357"/>
                </a:cubicBezTo>
                <a:cubicBezTo>
                  <a:pt x="19" y="357"/>
                  <a:pt x="19" y="356"/>
                  <a:pt x="19" y="356"/>
                </a:cubicBezTo>
                <a:cubicBezTo>
                  <a:pt x="19" y="355"/>
                  <a:pt x="19" y="353"/>
                  <a:pt x="19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2"/>
                  <a:pt x="16" y="352"/>
                  <a:pt x="15" y="351"/>
                </a:cubicBezTo>
                <a:cubicBezTo>
                  <a:pt x="15" y="351"/>
                  <a:pt x="15" y="351"/>
                  <a:pt x="15" y="351"/>
                </a:cubicBezTo>
                <a:cubicBezTo>
                  <a:pt x="14" y="352"/>
                  <a:pt x="14" y="353"/>
                  <a:pt x="14" y="353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3" y="353"/>
                  <a:pt x="13" y="353"/>
                  <a:pt x="12" y="352"/>
                </a:cubicBezTo>
                <a:cubicBezTo>
                  <a:pt x="12" y="351"/>
                  <a:pt x="12" y="351"/>
                  <a:pt x="12" y="351"/>
                </a:cubicBezTo>
                <a:cubicBezTo>
                  <a:pt x="12" y="350"/>
                  <a:pt x="12" y="350"/>
                  <a:pt x="11" y="349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0" y="348"/>
                  <a:pt x="10" y="348"/>
                  <a:pt x="10" y="348"/>
                </a:cubicBezTo>
                <a:cubicBezTo>
                  <a:pt x="10" y="348"/>
                  <a:pt x="10" y="347"/>
                  <a:pt x="9" y="347"/>
                </a:cubicBezTo>
                <a:cubicBezTo>
                  <a:pt x="9" y="347"/>
                  <a:pt x="9" y="347"/>
                  <a:pt x="8" y="348"/>
                </a:cubicBezTo>
                <a:cubicBezTo>
                  <a:pt x="8" y="350"/>
                  <a:pt x="8" y="353"/>
                  <a:pt x="8" y="355"/>
                </a:cubicBezTo>
                <a:cubicBezTo>
                  <a:pt x="8" y="359"/>
                  <a:pt x="8" y="360"/>
                  <a:pt x="8" y="360"/>
                </a:cubicBezTo>
                <a:cubicBezTo>
                  <a:pt x="9" y="360"/>
                  <a:pt x="9" y="360"/>
                  <a:pt x="9" y="360"/>
                </a:cubicBezTo>
                <a:cubicBezTo>
                  <a:pt x="9" y="360"/>
                  <a:pt x="9" y="360"/>
                  <a:pt x="10" y="358"/>
                </a:cubicBezTo>
                <a:cubicBezTo>
                  <a:pt x="10" y="357"/>
                  <a:pt x="11" y="357"/>
                  <a:pt x="11" y="357"/>
                </a:cubicBezTo>
                <a:cubicBezTo>
                  <a:pt x="11" y="357"/>
                  <a:pt x="11" y="357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2" y="357"/>
                  <a:pt x="13" y="358"/>
                </a:cubicBezTo>
                <a:cubicBezTo>
                  <a:pt x="14" y="358"/>
                  <a:pt x="15" y="357"/>
                  <a:pt x="15" y="357"/>
                </a:cubicBezTo>
                <a:cubicBezTo>
                  <a:pt x="16" y="357"/>
                  <a:pt x="16" y="357"/>
                  <a:pt x="16" y="357"/>
                </a:cubicBezTo>
                <a:cubicBezTo>
                  <a:pt x="17" y="358"/>
                  <a:pt x="18" y="358"/>
                  <a:pt x="18" y="358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9" y="358"/>
                  <a:pt x="19" y="358"/>
                  <a:pt x="19" y="357"/>
                </a:cubicBezTo>
                <a:moveTo>
                  <a:pt x="4" y="358"/>
                </a:moveTo>
                <a:cubicBezTo>
                  <a:pt x="4" y="357"/>
                  <a:pt x="4" y="355"/>
                  <a:pt x="4" y="355"/>
                </a:cubicBezTo>
                <a:cubicBezTo>
                  <a:pt x="4" y="354"/>
                  <a:pt x="4" y="354"/>
                  <a:pt x="4" y="354"/>
                </a:cubicBezTo>
                <a:cubicBezTo>
                  <a:pt x="4" y="354"/>
                  <a:pt x="4" y="353"/>
                  <a:pt x="4" y="353"/>
                </a:cubicBezTo>
                <a:cubicBezTo>
                  <a:pt x="4" y="353"/>
                  <a:pt x="4" y="353"/>
                  <a:pt x="4" y="353"/>
                </a:cubicBezTo>
                <a:cubicBezTo>
                  <a:pt x="3" y="353"/>
                  <a:pt x="3" y="352"/>
                  <a:pt x="3" y="352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4" y="357"/>
                  <a:pt x="4" y="357"/>
                </a:cubicBezTo>
                <a:cubicBezTo>
                  <a:pt x="4" y="358"/>
                  <a:pt x="4" y="359"/>
                  <a:pt x="4" y="360"/>
                </a:cubicBezTo>
                <a:cubicBezTo>
                  <a:pt x="4" y="360"/>
                  <a:pt x="4" y="360"/>
                  <a:pt x="4" y="360"/>
                </a:cubicBezTo>
                <a:cubicBezTo>
                  <a:pt x="4" y="360"/>
                  <a:pt x="4" y="360"/>
                  <a:pt x="4" y="358"/>
                </a:cubicBezTo>
                <a:moveTo>
                  <a:pt x="4" y="343"/>
                </a:moveTo>
                <a:cubicBezTo>
                  <a:pt x="5" y="343"/>
                  <a:pt x="6" y="343"/>
                  <a:pt x="7" y="343"/>
                </a:cubicBezTo>
                <a:cubicBezTo>
                  <a:pt x="7" y="342"/>
                  <a:pt x="7" y="336"/>
                  <a:pt x="6" y="335"/>
                </a:cubicBezTo>
                <a:cubicBezTo>
                  <a:pt x="6" y="335"/>
                  <a:pt x="6" y="335"/>
                  <a:pt x="6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4" y="327"/>
                </a:cubicBezTo>
                <a:cubicBezTo>
                  <a:pt x="4" y="325"/>
                  <a:pt x="4" y="325"/>
                  <a:pt x="4" y="324"/>
                </a:cubicBezTo>
                <a:cubicBezTo>
                  <a:pt x="5" y="323"/>
                  <a:pt x="5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4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3" y="323"/>
                  <a:pt x="3" y="323"/>
                  <a:pt x="3" y="323"/>
                </a:cubicBezTo>
                <a:cubicBezTo>
                  <a:pt x="3" y="323"/>
                  <a:pt x="2" y="331"/>
                  <a:pt x="3" y="332"/>
                </a:cubicBezTo>
                <a:cubicBezTo>
                  <a:pt x="3" y="331"/>
                  <a:pt x="3" y="330"/>
                  <a:pt x="3" y="329"/>
                </a:cubicBezTo>
                <a:cubicBezTo>
                  <a:pt x="4" y="329"/>
                  <a:pt x="3" y="332"/>
                  <a:pt x="3" y="334"/>
                </a:cubicBezTo>
                <a:cubicBezTo>
                  <a:pt x="3" y="335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7"/>
                  <a:pt x="4" y="337"/>
                  <a:pt x="4" y="339"/>
                </a:cubicBezTo>
                <a:cubicBezTo>
                  <a:pt x="4" y="339"/>
                  <a:pt x="4" y="342"/>
                  <a:pt x="4" y="343"/>
                </a:cubicBezTo>
                <a:moveTo>
                  <a:pt x="287" y="80"/>
                </a:moveTo>
                <a:cubicBezTo>
                  <a:pt x="287" y="79"/>
                  <a:pt x="288" y="78"/>
                  <a:pt x="289" y="77"/>
                </a:cubicBezTo>
                <a:cubicBezTo>
                  <a:pt x="289" y="76"/>
                  <a:pt x="289" y="76"/>
                  <a:pt x="289" y="75"/>
                </a:cubicBezTo>
                <a:cubicBezTo>
                  <a:pt x="288" y="75"/>
                  <a:pt x="288" y="75"/>
                  <a:pt x="287" y="74"/>
                </a:cubicBezTo>
                <a:cubicBezTo>
                  <a:pt x="289" y="71"/>
                  <a:pt x="289" y="71"/>
                  <a:pt x="290" y="70"/>
                </a:cubicBezTo>
                <a:cubicBezTo>
                  <a:pt x="289" y="70"/>
                  <a:pt x="288" y="70"/>
                  <a:pt x="287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4" y="70"/>
                  <a:pt x="282" y="72"/>
                  <a:pt x="280" y="72"/>
                </a:cubicBezTo>
                <a:cubicBezTo>
                  <a:pt x="279" y="72"/>
                  <a:pt x="279" y="72"/>
                  <a:pt x="278" y="72"/>
                </a:cubicBezTo>
                <a:cubicBezTo>
                  <a:pt x="278" y="71"/>
                  <a:pt x="277" y="71"/>
                  <a:pt x="276" y="71"/>
                </a:cubicBezTo>
                <a:cubicBezTo>
                  <a:pt x="274" y="71"/>
                  <a:pt x="272" y="73"/>
                  <a:pt x="270" y="73"/>
                </a:cubicBezTo>
                <a:cubicBezTo>
                  <a:pt x="270" y="73"/>
                  <a:pt x="269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69" y="71"/>
                  <a:pt x="270" y="70"/>
                  <a:pt x="270" y="70"/>
                </a:cubicBezTo>
                <a:cubicBezTo>
                  <a:pt x="270" y="69"/>
                  <a:pt x="270" y="69"/>
                  <a:pt x="270" y="68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68" y="69"/>
                  <a:pt x="268" y="70"/>
                  <a:pt x="268" y="70"/>
                </a:cubicBezTo>
                <a:cubicBezTo>
                  <a:pt x="268" y="70"/>
                  <a:pt x="262" y="67"/>
                  <a:pt x="258" y="73"/>
                </a:cubicBezTo>
                <a:cubicBezTo>
                  <a:pt x="259" y="73"/>
                  <a:pt x="260" y="73"/>
                  <a:pt x="261" y="73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4" y="76"/>
                  <a:pt x="262" y="76"/>
                  <a:pt x="262" y="77"/>
                </a:cubicBezTo>
                <a:cubicBezTo>
                  <a:pt x="260" y="76"/>
                  <a:pt x="257" y="76"/>
                  <a:pt x="256" y="76"/>
                </a:cubicBezTo>
                <a:cubicBezTo>
                  <a:pt x="255" y="77"/>
                  <a:pt x="255" y="78"/>
                  <a:pt x="254" y="79"/>
                </a:cubicBezTo>
                <a:cubicBezTo>
                  <a:pt x="255" y="78"/>
                  <a:pt x="255" y="78"/>
                  <a:pt x="256" y="78"/>
                </a:cubicBezTo>
                <a:cubicBezTo>
                  <a:pt x="257" y="78"/>
                  <a:pt x="258" y="78"/>
                  <a:pt x="258" y="78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80"/>
                  <a:pt x="257" y="81"/>
                  <a:pt x="256" y="82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7" y="83"/>
                  <a:pt x="257" y="83"/>
                </a:cubicBezTo>
                <a:cubicBezTo>
                  <a:pt x="259" y="83"/>
                  <a:pt x="260" y="83"/>
                  <a:pt x="261" y="83"/>
                </a:cubicBezTo>
                <a:cubicBezTo>
                  <a:pt x="262" y="83"/>
                  <a:pt x="262" y="83"/>
                  <a:pt x="263" y="83"/>
                </a:cubicBezTo>
                <a:cubicBezTo>
                  <a:pt x="264" y="83"/>
                  <a:pt x="264" y="83"/>
                  <a:pt x="264" y="84"/>
                </a:cubicBezTo>
                <a:cubicBezTo>
                  <a:pt x="264" y="84"/>
                  <a:pt x="264" y="86"/>
                  <a:pt x="266" y="86"/>
                </a:cubicBezTo>
                <a:cubicBezTo>
                  <a:pt x="267" y="86"/>
                  <a:pt x="268" y="86"/>
                  <a:pt x="269" y="86"/>
                </a:cubicBezTo>
                <a:cubicBezTo>
                  <a:pt x="270" y="85"/>
                  <a:pt x="270" y="85"/>
                  <a:pt x="272" y="83"/>
                </a:cubicBezTo>
                <a:cubicBezTo>
                  <a:pt x="273" y="83"/>
                  <a:pt x="275" y="82"/>
                  <a:pt x="275" y="82"/>
                </a:cubicBezTo>
                <a:cubicBezTo>
                  <a:pt x="276" y="82"/>
                  <a:pt x="277" y="82"/>
                  <a:pt x="277" y="81"/>
                </a:cubicBezTo>
                <a:cubicBezTo>
                  <a:pt x="278" y="80"/>
                  <a:pt x="279" y="80"/>
                  <a:pt x="281" y="80"/>
                </a:cubicBezTo>
                <a:cubicBezTo>
                  <a:pt x="282" y="79"/>
                  <a:pt x="282" y="79"/>
                  <a:pt x="287" y="80"/>
                </a:cubicBezTo>
                <a:moveTo>
                  <a:pt x="103" y="171"/>
                </a:moveTo>
                <a:cubicBezTo>
                  <a:pt x="104" y="170"/>
                  <a:pt x="104" y="170"/>
                  <a:pt x="104" y="170"/>
                </a:cubicBezTo>
                <a:cubicBezTo>
                  <a:pt x="104" y="169"/>
                  <a:pt x="104" y="169"/>
                  <a:pt x="104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8"/>
                  <a:pt x="103" y="164"/>
                  <a:pt x="103" y="164"/>
                </a:cubicBezTo>
                <a:cubicBezTo>
                  <a:pt x="103" y="163"/>
                  <a:pt x="103" y="163"/>
                  <a:pt x="101" y="162"/>
                </a:cubicBezTo>
                <a:cubicBezTo>
                  <a:pt x="101" y="162"/>
                  <a:pt x="101" y="162"/>
                  <a:pt x="101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5" y="157"/>
                  <a:pt x="106" y="157"/>
                  <a:pt x="106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8" y="152"/>
                  <a:pt x="106" y="153"/>
                  <a:pt x="106" y="153"/>
                </a:cubicBezTo>
                <a:cubicBezTo>
                  <a:pt x="104" y="155"/>
                  <a:pt x="104" y="157"/>
                  <a:pt x="102" y="158"/>
                </a:cubicBezTo>
                <a:cubicBezTo>
                  <a:pt x="99" y="162"/>
                  <a:pt x="95" y="165"/>
                  <a:pt x="92" y="168"/>
                </a:cubicBezTo>
                <a:cubicBezTo>
                  <a:pt x="90" y="170"/>
                  <a:pt x="90" y="170"/>
                  <a:pt x="88" y="174"/>
                </a:cubicBezTo>
                <a:cubicBezTo>
                  <a:pt x="90" y="175"/>
                  <a:pt x="92" y="175"/>
                  <a:pt x="94" y="175"/>
                </a:cubicBezTo>
                <a:cubicBezTo>
                  <a:pt x="95" y="175"/>
                  <a:pt x="95" y="175"/>
                  <a:pt x="95" y="177"/>
                </a:cubicBezTo>
                <a:cubicBezTo>
                  <a:pt x="94" y="180"/>
                  <a:pt x="95" y="181"/>
                  <a:pt x="95" y="182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97" y="181"/>
                  <a:pt x="97" y="180"/>
                  <a:pt x="99" y="176"/>
                </a:cubicBezTo>
                <a:cubicBezTo>
                  <a:pt x="101" y="173"/>
                  <a:pt x="101" y="173"/>
                  <a:pt x="103" y="171"/>
                </a:cubicBezTo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89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8" y="160"/>
                  <a:pt x="88" y="160"/>
                  <a:pt x="88" y="159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7" y="158"/>
                  <a:pt x="87" y="159"/>
                  <a:pt x="86" y="159"/>
                </a:cubicBezTo>
                <a:cubicBezTo>
                  <a:pt x="86" y="159"/>
                  <a:pt x="86" y="160"/>
                  <a:pt x="86" y="160"/>
                </a:cubicBezTo>
                <a:cubicBezTo>
                  <a:pt x="86" y="161"/>
                  <a:pt x="86" y="161"/>
                  <a:pt x="86" y="162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6"/>
                  <a:pt x="85" y="166"/>
                  <a:pt x="89" y="162"/>
                </a:cubicBezTo>
                <a:moveTo>
                  <a:pt x="363" y="4"/>
                </a:moveTo>
                <a:cubicBezTo>
                  <a:pt x="363" y="3"/>
                  <a:pt x="363" y="3"/>
                  <a:pt x="363" y="3"/>
                </a:cubicBezTo>
                <a:cubicBezTo>
                  <a:pt x="363" y="3"/>
                  <a:pt x="363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1" y="3"/>
                </a:cubicBezTo>
                <a:cubicBezTo>
                  <a:pt x="361" y="3"/>
                  <a:pt x="356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3" y="4"/>
                </a:cubicBezTo>
                <a:cubicBezTo>
                  <a:pt x="351" y="5"/>
                  <a:pt x="349" y="5"/>
                  <a:pt x="348" y="6"/>
                </a:cubicBezTo>
                <a:cubicBezTo>
                  <a:pt x="350" y="5"/>
                  <a:pt x="352" y="5"/>
                  <a:pt x="354" y="4"/>
                </a:cubicBezTo>
                <a:cubicBezTo>
                  <a:pt x="354" y="4"/>
                  <a:pt x="355" y="4"/>
                  <a:pt x="355" y="4"/>
                </a:cubicBezTo>
                <a:cubicBezTo>
                  <a:pt x="358" y="3"/>
                  <a:pt x="358" y="3"/>
                  <a:pt x="360" y="3"/>
                </a:cubicBezTo>
                <a:cubicBezTo>
                  <a:pt x="359" y="3"/>
                  <a:pt x="359" y="3"/>
                  <a:pt x="359" y="3"/>
                </a:cubicBezTo>
                <a:cubicBezTo>
                  <a:pt x="357" y="3"/>
                  <a:pt x="354" y="3"/>
                  <a:pt x="352" y="4"/>
                </a:cubicBezTo>
                <a:cubicBezTo>
                  <a:pt x="354" y="3"/>
                  <a:pt x="354" y="3"/>
                  <a:pt x="355" y="3"/>
                </a:cubicBezTo>
                <a:cubicBezTo>
                  <a:pt x="355" y="3"/>
                  <a:pt x="355" y="3"/>
                  <a:pt x="356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6" y="3"/>
                  <a:pt x="356" y="3"/>
                </a:cubicBezTo>
                <a:cubicBezTo>
                  <a:pt x="355" y="3"/>
                  <a:pt x="355" y="3"/>
                  <a:pt x="354" y="3"/>
                </a:cubicBezTo>
                <a:cubicBezTo>
                  <a:pt x="354" y="3"/>
                  <a:pt x="353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0" y="3"/>
                  <a:pt x="350" y="3"/>
                </a:cubicBezTo>
                <a:cubicBezTo>
                  <a:pt x="351" y="3"/>
                  <a:pt x="353" y="2"/>
                  <a:pt x="355" y="2"/>
                </a:cubicBezTo>
                <a:cubicBezTo>
                  <a:pt x="356" y="2"/>
                  <a:pt x="356" y="2"/>
                  <a:pt x="35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2"/>
                  <a:pt x="360" y="2"/>
                  <a:pt x="361" y="2"/>
                </a:cubicBezTo>
                <a:cubicBezTo>
                  <a:pt x="362" y="2"/>
                  <a:pt x="362" y="2"/>
                  <a:pt x="364" y="2"/>
                </a:cubicBezTo>
                <a:cubicBezTo>
                  <a:pt x="364" y="2"/>
                  <a:pt x="365" y="2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5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3" y="1"/>
                  <a:pt x="363" y="1"/>
                  <a:pt x="363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4" y="1"/>
                  <a:pt x="364" y="1"/>
                  <a:pt x="365" y="1"/>
                </a:cubicBezTo>
                <a:cubicBezTo>
                  <a:pt x="365" y="1"/>
                  <a:pt x="366" y="1"/>
                  <a:pt x="366" y="1"/>
                </a:cubicBezTo>
                <a:cubicBezTo>
                  <a:pt x="367" y="1"/>
                  <a:pt x="367" y="1"/>
                  <a:pt x="368" y="1"/>
                </a:cubicBezTo>
                <a:cubicBezTo>
                  <a:pt x="369" y="1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69" y="0"/>
                </a:cubicBezTo>
                <a:cubicBezTo>
                  <a:pt x="369" y="0"/>
                  <a:pt x="368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5" y="0"/>
                  <a:pt x="363" y="1"/>
                  <a:pt x="362" y="1"/>
                </a:cubicBezTo>
                <a:cubicBezTo>
                  <a:pt x="361" y="1"/>
                  <a:pt x="361" y="1"/>
                  <a:pt x="362" y="0"/>
                </a:cubicBezTo>
                <a:cubicBezTo>
                  <a:pt x="362" y="0"/>
                  <a:pt x="363" y="0"/>
                  <a:pt x="363" y="0"/>
                </a:cubicBezTo>
                <a:cubicBezTo>
                  <a:pt x="363" y="0"/>
                  <a:pt x="362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59" y="0"/>
                  <a:pt x="359" y="1"/>
                  <a:pt x="358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3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0" y="1"/>
                  <a:pt x="350" y="1"/>
                </a:cubicBezTo>
                <a:cubicBezTo>
                  <a:pt x="349" y="1"/>
                  <a:pt x="348" y="1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2" y="2"/>
                  <a:pt x="341" y="2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6" y="1"/>
                </a:cubicBezTo>
                <a:cubicBezTo>
                  <a:pt x="345" y="2"/>
                  <a:pt x="344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39" y="2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337" y="3"/>
                  <a:pt x="337" y="3"/>
                  <a:pt x="337" y="3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40" y="2"/>
                  <a:pt x="340" y="2"/>
                </a:cubicBezTo>
                <a:cubicBezTo>
                  <a:pt x="341" y="2"/>
                  <a:pt x="341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2"/>
                  <a:pt x="343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3"/>
                  <a:pt x="336" y="3"/>
                  <a:pt x="336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6" y="2"/>
                  <a:pt x="33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4" y="2"/>
                  <a:pt x="334" y="2"/>
                  <a:pt x="334" y="2"/>
                </a:cubicBezTo>
                <a:cubicBezTo>
                  <a:pt x="332" y="3"/>
                  <a:pt x="331" y="3"/>
                  <a:pt x="329" y="3"/>
                </a:cubicBezTo>
                <a:cubicBezTo>
                  <a:pt x="329" y="3"/>
                  <a:pt x="329" y="3"/>
                  <a:pt x="329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29" y="3"/>
                  <a:pt x="328" y="3"/>
                </a:cubicBezTo>
                <a:cubicBezTo>
                  <a:pt x="327" y="3"/>
                  <a:pt x="326" y="3"/>
                  <a:pt x="325" y="3"/>
                </a:cubicBezTo>
                <a:cubicBezTo>
                  <a:pt x="325" y="3"/>
                  <a:pt x="324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19" y="4"/>
                  <a:pt x="319" y="4"/>
                  <a:pt x="319" y="4"/>
                </a:cubicBezTo>
                <a:cubicBezTo>
                  <a:pt x="319" y="4"/>
                  <a:pt x="318" y="4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6" y="5"/>
                  <a:pt x="315" y="5"/>
                  <a:pt x="315" y="5"/>
                </a:cubicBezTo>
                <a:cubicBezTo>
                  <a:pt x="315" y="5"/>
                  <a:pt x="315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3" y="5"/>
                  <a:pt x="313" y="5"/>
                  <a:pt x="313" y="5"/>
                </a:cubicBezTo>
                <a:cubicBezTo>
                  <a:pt x="313" y="5"/>
                  <a:pt x="313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5"/>
                  <a:pt x="313" y="6"/>
                  <a:pt x="312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0" y="6"/>
                  <a:pt x="310" y="6"/>
                  <a:pt x="310" y="6"/>
                </a:cubicBezTo>
                <a:cubicBezTo>
                  <a:pt x="309" y="6"/>
                  <a:pt x="308" y="6"/>
                  <a:pt x="307" y="7"/>
                </a:cubicBezTo>
                <a:cubicBezTo>
                  <a:pt x="306" y="7"/>
                  <a:pt x="305" y="7"/>
                  <a:pt x="305" y="7"/>
                </a:cubicBezTo>
                <a:cubicBezTo>
                  <a:pt x="304" y="7"/>
                  <a:pt x="304" y="7"/>
                  <a:pt x="304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8"/>
                  <a:pt x="301" y="8"/>
                  <a:pt x="301" y="8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8"/>
                  <a:pt x="300" y="8"/>
                  <a:pt x="299" y="8"/>
                </a:cubicBezTo>
                <a:cubicBezTo>
                  <a:pt x="299" y="8"/>
                  <a:pt x="298" y="8"/>
                  <a:pt x="298" y="8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8"/>
                  <a:pt x="298" y="8"/>
                  <a:pt x="297" y="8"/>
                </a:cubicBezTo>
                <a:cubicBezTo>
                  <a:pt x="296" y="8"/>
                  <a:pt x="296" y="8"/>
                  <a:pt x="296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89" y="10"/>
                  <a:pt x="287" y="11"/>
                  <a:pt x="284" y="11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4" y="12"/>
                  <a:pt x="284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3" y="12"/>
                  <a:pt x="282" y="13"/>
                </a:cubicBezTo>
                <a:cubicBezTo>
                  <a:pt x="282" y="13"/>
                  <a:pt x="282" y="13"/>
                  <a:pt x="281" y="13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0" y="13"/>
                  <a:pt x="280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6" y="14"/>
                  <a:pt x="275" y="14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3" y="15"/>
                  <a:pt x="273" y="15"/>
                  <a:pt x="271" y="15"/>
                </a:cubicBezTo>
                <a:cubicBezTo>
                  <a:pt x="271" y="16"/>
                  <a:pt x="271" y="16"/>
                  <a:pt x="271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7"/>
                  <a:pt x="267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6" y="21"/>
                  <a:pt x="264" y="21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0" y="23"/>
                  <a:pt x="260" y="23"/>
                  <a:pt x="259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59" y="24"/>
                  <a:pt x="258" y="24"/>
                  <a:pt x="258" y="24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6" y="26"/>
                  <a:pt x="255" y="26"/>
                  <a:pt x="254" y="26"/>
                </a:cubicBezTo>
                <a:cubicBezTo>
                  <a:pt x="254" y="27"/>
                  <a:pt x="253" y="27"/>
                  <a:pt x="252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0" y="29"/>
                </a:cubicBezTo>
                <a:cubicBezTo>
                  <a:pt x="249" y="29"/>
                  <a:pt x="249" y="29"/>
                  <a:pt x="247" y="30"/>
                </a:cubicBezTo>
                <a:cubicBezTo>
                  <a:pt x="246" y="31"/>
                  <a:pt x="245" y="31"/>
                  <a:pt x="244" y="32"/>
                </a:cubicBezTo>
                <a:cubicBezTo>
                  <a:pt x="243" y="32"/>
                  <a:pt x="242" y="32"/>
                  <a:pt x="242" y="33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2" y="33"/>
                  <a:pt x="241" y="33"/>
                  <a:pt x="240" y="34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8" y="35"/>
                  <a:pt x="237" y="35"/>
                  <a:pt x="235" y="36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4" y="36"/>
                  <a:pt x="233" y="37"/>
                  <a:pt x="233" y="37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3" y="38"/>
                  <a:pt x="233" y="38"/>
                  <a:pt x="234" y="38"/>
                </a:cubicBezTo>
                <a:cubicBezTo>
                  <a:pt x="235" y="37"/>
                  <a:pt x="235" y="37"/>
                  <a:pt x="237" y="38"/>
                </a:cubicBezTo>
                <a:cubicBezTo>
                  <a:pt x="234" y="39"/>
                  <a:pt x="234" y="39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2" y="42"/>
                  <a:pt x="232" y="42"/>
                  <a:pt x="231" y="43"/>
                </a:cubicBezTo>
                <a:cubicBezTo>
                  <a:pt x="230" y="43"/>
                  <a:pt x="230" y="43"/>
                  <a:pt x="230" y="43"/>
                </a:cubicBezTo>
                <a:cubicBezTo>
                  <a:pt x="230" y="43"/>
                  <a:pt x="230" y="43"/>
                  <a:pt x="229" y="43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9" y="43"/>
                  <a:pt x="229" y="43"/>
                  <a:pt x="228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9" y="47"/>
                  <a:pt x="219" y="47"/>
                  <a:pt x="217" y="49"/>
                </a:cubicBezTo>
                <a:cubicBezTo>
                  <a:pt x="220" y="48"/>
                  <a:pt x="220" y="48"/>
                  <a:pt x="221" y="48"/>
                </a:cubicBezTo>
                <a:cubicBezTo>
                  <a:pt x="222" y="47"/>
                  <a:pt x="223" y="46"/>
                  <a:pt x="224" y="46"/>
                </a:cubicBezTo>
                <a:cubicBezTo>
                  <a:pt x="224" y="45"/>
                  <a:pt x="224" y="45"/>
                  <a:pt x="224" y="45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4"/>
                  <a:pt x="225" y="44"/>
                  <a:pt x="226" y="44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6" y="45"/>
                  <a:pt x="226" y="45"/>
                  <a:pt x="227" y="46"/>
                </a:cubicBezTo>
                <a:cubicBezTo>
                  <a:pt x="226" y="46"/>
                  <a:pt x="226" y="46"/>
                  <a:pt x="226" y="46"/>
                </a:cubicBezTo>
                <a:cubicBezTo>
                  <a:pt x="226" y="46"/>
                  <a:pt x="225" y="47"/>
                  <a:pt x="225" y="47"/>
                </a:cubicBezTo>
                <a:cubicBezTo>
                  <a:pt x="224" y="47"/>
                  <a:pt x="223" y="48"/>
                  <a:pt x="222" y="48"/>
                </a:cubicBezTo>
                <a:cubicBezTo>
                  <a:pt x="222" y="48"/>
                  <a:pt x="222" y="48"/>
                  <a:pt x="221" y="49"/>
                </a:cubicBezTo>
                <a:cubicBezTo>
                  <a:pt x="221" y="49"/>
                  <a:pt x="220" y="50"/>
                  <a:pt x="220" y="50"/>
                </a:cubicBezTo>
                <a:cubicBezTo>
                  <a:pt x="219" y="51"/>
                  <a:pt x="218" y="52"/>
                  <a:pt x="217" y="52"/>
                </a:cubicBezTo>
                <a:cubicBezTo>
                  <a:pt x="217" y="52"/>
                  <a:pt x="216" y="52"/>
                  <a:pt x="215" y="52"/>
                </a:cubicBezTo>
                <a:cubicBezTo>
                  <a:pt x="215" y="52"/>
                  <a:pt x="214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2" y="53"/>
                </a:cubicBezTo>
                <a:cubicBezTo>
                  <a:pt x="211" y="54"/>
                  <a:pt x="209" y="55"/>
                  <a:pt x="208" y="55"/>
                </a:cubicBezTo>
                <a:cubicBezTo>
                  <a:pt x="206" y="56"/>
                  <a:pt x="204" y="56"/>
                  <a:pt x="203" y="58"/>
                </a:cubicBezTo>
                <a:cubicBezTo>
                  <a:pt x="203" y="58"/>
                  <a:pt x="203" y="58"/>
                  <a:pt x="202" y="59"/>
                </a:cubicBezTo>
                <a:cubicBezTo>
                  <a:pt x="193" y="66"/>
                  <a:pt x="193" y="66"/>
                  <a:pt x="193" y="67"/>
                </a:cubicBezTo>
                <a:cubicBezTo>
                  <a:pt x="194" y="67"/>
                  <a:pt x="194" y="67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8"/>
                  <a:pt x="194" y="68"/>
                  <a:pt x="194" y="69"/>
                </a:cubicBezTo>
                <a:cubicBezTo>
                  <a:pt x="193" y="69"/>
                  <a:pt x="193" y="68"/>
                  <a:pt x="193" y="69"/>
                </a:cubicBezTo>
                <a:cubicBezTo>
                  <a:pt x="187" y="73"/>
                  <a:pt x="187" y="73"/>
                  <a:pt x="186" y="74"/>
                </a:cubicBezTo>
                <a:cubicBezTo>
                  <a:pt x="188" y="74"/>
                  <a:pt x="189" y="72"/>
                  <a:pt x="191" y="73"/>
                </a:cubicBezTo>
                <a:cubicBezTo>
                  <a:pt x="190" y="73"/>
                  <a:pt x="189" y="74"/>
                  <a:pt x="187" y="76"/>
                </a:cubicBezTo>
                <a:cubicBezTo>
                  <a:pt x="182" y="79"/>
                  <a:pt x="178" y="81"/>
                  <a:pt x="173" y="94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95"/>
                  <a:pt x="173" y="96"/>
                  <a:pt x="173" y="97"/>
                </a:cubicBezTo>
                <a:cubicBezTo>
                  <a:pt x="174" y="97"/>
                  <a:pt x="174" y="97"/>
                  <a:pt x="175" y="96"/>
                </a:cubicBezTo>
                <a:cubicBezTo>
                  <a:pt x="175" y="96"/>
                  <a:pt x="175" y="96"/>
                  <a:pt x="176" y="96"/>
                </a:cubicBezTo>
                <a:cubicBezTo>
                  <a:pt x="176" y="96"/>
                  <a:pt x="176" y="96"/>
                  <a:pt x="177" y="97"/>
                </a:cubicBezTo>
                <a:cubicBezTo>
                  <a:pt x="176" y="97"/>
                  <a:pt x="176" y="98"/>
                  <a:pt x="175" y="99"/>
                </a:cubicBezTo>
                <a:cubicBezTo>
                  <a:pt x="176" y="99"/>
                  <a:pt x="176" y="100"/>
                  <a:pt x="177" y="100"/>
                </a:cubicBezTo>
                <a:cubicBezTo>
                  <a:pt x="176" y="101"/>
                  <a:pt x="176" y="102"/>
                  <a:pt x="176" y="102"/>
                </a:cubicBezTo>
                <a:cubicBezTo>
                  <a:pt x="177" y="102"/>
                  <a:pt x="180" y="102"/>
                  <a:pt x="182" y="100"/>
                </a:cubicBezTo>
                <a:cubicBezTo>
                  <a:pt x="182" y="100"/>
                  <a:pt x="182" y="99"/>
                  <a:pt x="183" y="99"/>
                </a:cubicBezTo>
                <a:cubicBezTo>
                  <a:pt x="194" y="85"/>
                  <a:pt x="196" y="85"/>
                  <a:pt x="197" y="85"/>
                </a:cubicBezTo>
                <a:cubicBezTo>
                  <a:pt x="197" y="85"/>
                  <a:pt x="198" y="85"/>
                  <a:pt x="198" y="85"/>
                </a:cubicBezTo>
                <a:cubicBezTo>
                  <a:pt x="201" y="85"/>
                  <a:pt x="203" y="82"/>
                  <a:pt x="205" y="81"/>
                </a:cubicBezTo>
                <a:cubicBezTo>
                  <a:pt x="206" y="80"/>
                  <a:pt x="208" y="79"/>
                  <a:pt x="209" y="77"/>
                </a:cubicBezTo>
                <a:cubicBezTo>
                  <a:pt x="211" y="76"/>
                  <a:pt x="211" y="76"/>
                  <a:pt x="220" y="70"/>
                </a:cubicBezTo>
                <a:cubicBezTo>
                  <a:pt x="221" y="70"/>
                  <a:pt x="222" y="70"/>
                  <a:pt x="223" y="70"/>
                </a:cubicBezTo>
                <a:cubicBezTo>
                  <a:pt x="224" y="68"/>
                  <a:pt x="224" y="68"/>
                  <a:pt x="225" y="67"/>
                </a:cubicBezTo>
                <a:cubicBezTo>
                  <a:pt x="226" y="67"/>
                  <a:pt x="226" y="67"/>
                  <a:pt x="227" y="68"/>
                </a:cubicBezTo>
                <a:cubicBezTo>
                  <a:pt x="225" y="69"/>
                  <a:pt x="225" y="69"/>
                  <a:pt x="225" y="70"/>
                </a:cubicBezTo>
                <a:cubicBezTo>
                  <a:pt x="228" y="71"/>
                  <a:pt x="229" y="68"/>
                  <a:pt x="232" y="67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4" y="67"/>
                  <a:pt x="235" y="66"/>
                </a:cubicBezTo>
                <a:cubicBezTo>
                  <a:pt x="237" y="65"/>
                  <a:pt x="239" y="64"/>
                  <a:pt x="241" y="63"/>
                </a:cubicBezTo>
                <a:cubicBezTo>
                  <a:pt x="242" y="63"/>
                  <a:pt x="242" y="63"/>
                  <a:pt x="245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7" y="60"/>
                  <a:pt x="247" y="60"/>
                  <a:pt x="248" y="60"/>
                </a:cubicBezTo>
                <a:cubicBezTo>
                  <a:pt x="251" y="58"/>
                  <a:pt x="251" y="58"/>
                  <a:pt x="252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52" y="56"/>
                  <a:pt x="252" y="56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8"/>
                  <a:pt x="254" y="58"/>
                  <a:pt x="255" y="58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63" y="59"/>
                  <a:pt x="269" y="53"/>
                  <a:pt x="276" y="51"/>
                </a:cubicBezTo>
                <a:cubicBezTo>
                  <a:pt x="277" y="51"/>
                  <a:pt x="278" y="51"/>
                  <a:pt x="280" y="51"/>
                </a:cubicBezTo>
                <a:cubicBezTo>
                  <a:pt x="283" y="50"/>
                  <a:pt x="283" y="50"/>
                  <a:pt x="284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2" y="49"/>
                  <a:pt x="281" y="50"/>
                </a:cubicBezTo>
                <a:cubicBezTo>
                  <a:pt x="280" y="50"/>
                  <a:pt x="280" y="50"/>
                  <a:pt x="280" y="50"/>
                </a:cubicBezTo>
                <a:cubicBezTo>
                  <a:pt x="280" y="50"/>
                  <a:pt x="280" y="50"/>
                  <a:pt x="279" y="50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9" y="49"/>
                  <a:pt x="278" y="49"/>
                  <a:pt x="278" y="49"/>
                </a:cubicBezTo>
                <a:cubicBezTo>
                  <a:pt x="277" y="48"/>
                  <a:pt x="277" y="48"/>
                  <a:pt x="276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7" y="46"/>
                  <a:pt x="278" y="46"/>
                  <a:pt x="279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1" y="45"/>
                  <a:pt x="283" y="44"/>
                  <a:pt x="285" y="44"/>
                </a:cubicBezTo>
                <a:cubicBezTo>
                  <a:pt x="283" y="46"/>
                  <a:pt x="283" y="46"/>
                  <a:pt x="283" y="47"/>
                </a:cubicBezTo>
                <a:cubicBezTo>
                  <a:pt x="283" y="48"/>
                  <a:pt x="283" y="48"/>
                  <a:pt x="283" y="48"/>
                </a:cubicBezTo>
                <a:cubicBezTo>
                  <a:pt x="284" y="47"/>
                  <a:pt x="284" y="47"/>
                  <a:pt x="284" y="47"/>
                </a:cubicBezTo>
                <a:cubicBezTo>
                  <a:pt x="286" y="45"/>
                  <a:pt x="293" y="46"/>
                  <a:pt x="291" y="42"/>
                </a:cubicBezTo>
                <a:cubicBezTo>
                  <a:pt x="293" y="38"/>
                  <a:pt x="293" y="38"/>
                  <a:pt x="293" y="37"/>
                </a:cubicBezTo>
                <a:cubicBezTo>
                  <a:pt x="294" y="37"/>
                  <a:pt x="294" y="37"/>
                  <a:pt x="294" y="37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5" y="38"/>
                  <a:pt x="295" y="38"/>
                  <a:pt x="296" y="38"/>
                </a:cubicBezTo>
                <a:cubicBezTo>
                  <a:pt x="297" y="38"/>
                  <a:pt x="297" y="38"/>
                  <a:pt x="298" y="36"/>
                </a:cubicBezTo>
                <a:cubicBezTo>
                  <a:pt x="299" y="36"/>
                  <a:pt x="299" y="36"/>
                  <a:pt x="299" y="35"/>
                </a:cubicBezTo>
                <a:cubicBezTo>
                  <a:pt x="300" y="35"/>
                  <a:pt x="301" y="34"/>
                  <a:pt x="301" y="34"/>
                </a:cubicBezTo>
                <a:cubicBezTo>
                  <a:pt x="300" y="34"/>
                  <a:pt x="300" y="34"/>
                  <a:pt x="298" y="34"/>
                </a:cubicBezTo>
                <a:cubicBezTo>
                  <a:pt x="297" y="34"/>
                  <a:pt x="297" y="34"/>
                  <a:pt x="296" y="34"/>
                </a:cubicBezTo>
                <a:cubicBezTo>
                  <a:pt x="297" y="34"/>
                  <a:pt x="297" y="34"/>
                  <a:pt x="299" y="33"/>
                </a:cubicBezTo>
                <a:cubicBezTo>
                  <a:pt x="299" y="33"/>
                  <a:pt x="299" y="32"/>
                  <a:pt x="299" y="32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1" y="32"/>
                  <a:pt x="301" y="32"/>
                  <a:pt x="302" y="32"/>
                </a:cubicBezTo>
                <a:cubicBezTo>
                  <a:pt x="301" y="32"/>
                  <a:pt x="301" y="33"/>
                  <a:pt x="300" y="33"/>
                </a:cubicBezTo>
                <a:cubicBezTo>
                  <a:pt x="300" y="33"/>
                  <a:pt x="301" y="33"/>
                  <a:pt x="302" y="33"/>
                </a:cubicBezTo>
                <a:cubicBezTo>
                  <a:pt x="303" y="33"/>
                  <a:pt x="303" y="32"/>
                  <a:pt x="304" y="32"/>
                </a:cubicBezTo>
                <a:cubicBezTo>
                  <a:pt x="304" y="32"/>
                  <a:pt x="304" y="32"/>
                  <a:pt x="305" y="33"/>
                </a:cubicBezTo>
                <a:cubicBezTo>
                  <a:pt x="308" y="32"/>
                  <a:pt x="309" y="31"/>
                  <a:pt x="309" y="30"/>
                </a:cubicBezTo>
                <a:cubicBezTo>
                  <a:pt x="308" y="30"/>
                  <a:pt x="307" y="30"/>
                  <a:pt x="307" y="30"/>
                </a:cubicBezTo>
                <a:cubicBezTo>
                  <a:pt x="307" y="30"/>
                  <a:pt x="307" y="30"/>
                  <a:pt x="311" y="29"/>
                </a:cubicBezTo>
                <a:cubicBezTo>
                  <a:pt x="311" y="29"/>
                  <a:pt x="312" y="29"/>
                  <a:pt x="313" y="29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4" y="29"/>
                  <a:pt x="315" y="28"/>
                  <a:pt x="315" y="28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6" y="26"/>
                  <a:pt x="316" y="26"/>
                  <a:pt x="318" y="24"/>
                </a:cubicBezTo>
                <a:cubicBezTo>
                  <a:pt x="318" y="24"/>
                  <a:pt x="319" y="24"/>
                  <a:pt x="320" y="24"/>
                </a:cubicBezTo>
                <a:cubicBezTo>
                  <a:pt x="320" y="24"/>
                  <a:pt x="321" y="23"/>
                  <a:pt x="322" y="22"/>
                </a:cubicBezTo>
                <a:cubicBezTo>
                  <a:pt x="322" y="22"/>
                  <a:pt x="323" y="21"/>
                  <a:pt x="324" y="20"/>
                </a:cubicBezTo>
                <a:cubicBezTo>
                  <a:pt x="323" y="20"/>
                  <a:pt x="323" y="20"/>
                  <a:pt x="322" y="20"/>
                </a:cubicBezTo>
                <a:cubicBezTo>
                  <a:pt x="323" y="20"/>
                  <a:pt x="323" y="20"/>
                  <a:pt x="323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4" y="19"/>
                  <a:pt x="324" y="19"/>
                  <a:pt x="324" y="19"/>
                </a:cubicBezTo>
                <a:cubicBezTo>
                  <a:pt x="325" y="18"/>
                  <a:pt x="325" y="18"/>
                  <a:pt x="327" y="18"/>
                </a:cubicBezTo>
                <a:cubicBezTo>
                  <a:pt x="327" y="18"/>
                  <a:pt x="327" y="18"/>
                  <a:pt x="328" y="19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5" y="20"/>
                  <a:pt x="325" y="20"/>
                  <a:pt x="324" y="21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26" y="20"/>
                  <a:pt x="327" y="19"/>
                  <a:pt x="330" y="18"/>
                </a:cubicBezTo>
                <a:cubicBezTo>
                  <a:pt x="330" y="18"/>
                  <a:pt x="330" y="17"/>
                  <a:pt x="331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1" y="16"/>
                  <a:pt x="330" y="16"/>
                  <a:pt x="330" y="16"/>
                </a:cubicBezTo>
                <a:cubicBezTo>
                  <a:pt x="330" y="16"/>
                  <a:pt x="330" y="16"/>
                  <a:pt x="329" y="16"/>
                </a:cubicBezTo>
                <a:cubicBezTo>
                  <a:pt x="330" y="16"/>
                  <a:pt x="330" y="16"/>
                  <a:pt x="331" y="15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3" y="15"/>
                  <a:pt x="333" y="15"/>
                  <a:pt x="334" y="14"/>
                </a:cubicBezTo>
                <a:cubicBezTo>
                  <a:pt x="333" y="14"/>
                  <a:pt x="333" y="14"/>
                  <a:pt x="330" y="15"/>
                </a:cubicBezTo>
                <a:cubicBezTo>
                  <a:pt x="331" y="14"/>
                  <a:pt x="332" y="14"/>
                  <a:pt x="333" y="13"/>
                </a:cubicBezTo>
                <a:cubicBezTo>
                  <a:pt x="333" y="13"/>
                  <a:pt x="333" y="13"/>
                  <a:pt x="338" y="11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0"/>
                  <a:pt x="340" y="10"/>
                  <a:pt x="342" y="10"/>
                </a:cubicBezTo>
                <a:cubicBezTo>
                  <a:pt x="342" y="10"/>
                  <a:pt x="342" y="10"/>
                  <a:pt x="343" y="10"/>
                </a:cubicBezTo>
                <a:cubicBezTo>
                  <a:pt x="343" y="10"/>
                  <a:pt x="346" y="8"/>
                  <a:pt x="353" y="6"/>
                </a:cubicBezTo>
                <a:cubicBezTo>
                  <a:pt x="354" y="6"/>
                  <a:pt x="354" y="6"/>
                  <a:pt x="354" y="6"/>
                </a:cubicBezTo>
                <a:cubicBezTo>
                  <a:pt x="354" y="6"/>
                  <a:pt x="353" y="6"/>
                  <a:pt x="352" y="6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4" y="6"/>
                  <a:pt x="354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6" y="5"/>
                  <a:pt x="358" y="5"/>
                  <a:pt x="359" y="5"/>
                </a:cubicBezTo>
                <a:cubicBezTo>
                  <a:pt x="359" y="5"/>
                  <a:pt x="359" y="5"/>
                  <a:pt x="360" y="5"/>
                </a:cubicBezTo>
                <a:cubicBezTo>
                  <a:pt x="361" y="5"/>
                  <a:pt x="361" y="5"/>
                  <a:pt x="363" y="4"/>
                </a:cubicBezTo>
                <a:moveTo>
                  <a:pt x="346" y="1"/>
                </a:moveTo>
                <a:cubicBezTo>
                  <a:pt x="347" y="1"/>
                  <a:pt x="348" y="1"/>
                  <a:pt x="349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51" y="0"/>
                  <a:pt x="351" y="0"/>
                  <a:pt x="351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55" y="0"/>
                  <a:pt x="356" y="0"/>
                  <a:pt x="356" y="0"/>
                </a:cubicBezTo>
                <a:cubicBezTo>
                  <a:pt x="355" y="0"/>
                  <a:pt x="353" y="0"/>
                  <a:pt x="352" y="0"/>
                </a:cubicBezTo>
                <a:cubicBezTo>
                  <a:pt x="353" y="0"/>
                  <a:pt x="353" y="0"/>
                  <a:pt x="354" y="0"/>
                </a:cubicBezTo>
                <a:cubicBezTo>
                  <a:pt x="353" y="0"/>
                  <a:pt x="352" y="0"/>
                  <a:pt x="351" y="0"/>
                </a:cubicBezTo>
                <a:cubicBezTo>
                  <a:pt x="352" y="0"/>
                  <a:pt x="353" y="0"/>
                  <a:pt x="35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2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1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49" y="0"/>
                  <a:pt x="348" y="0"/>
                  <a:pt x="34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1" y="1"/>
                  <a:pt x="339" y="1"/>
                  <a:pt x="336" y="1"/>
                </a:cubicBezTo>
                <a:cubicBezTo>
                  <a:pt x="337" y="1"/>
                  <a:pt x="339" y="1"/>
                  <a:pt x="340" y="1"/>
                </a:cubicBezTo>
                <a:cubicBezTo>
                  <a:pt x="340" y="1"/>
                  <a:pt x="340" y="1"/>
                  <a:pt x="340" y="1"/>
                </a:cubicBezTo>
                <a:cubicBezTo>
                  <a:pt x="341" y="1"/>
                  <a:pt x="343" y="1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3" y="0"/>
                  <a:pt x="341" y="1"/>
                  <a:pt x="339" y="1"/>
                </a:cubicBezTo>
                <a:cubicBezTo>
                  <a:pt x="339" y="1"/>
                  <a:pt x="339" y="1"/>
                  <a:pt x="339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1" y="2"/>
                  <a:pt x="331" y="2"/>
                  <a:pt x="331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1" y="3"/>
                  <a:pt x="321" y="3"/>
                  <a:pt x="320" y="3"/>
                </a:cubicBezTo>
                <a:cubicBezTo>
                  <a:pt x="324" y="2"/>
                  <a:pt x="324" y="2"/>
                  <a:pt x="324" y="2"/>
                </a:cubicBezTo>
                <a:cubicBezTo>
                  <a:pt x="326" y="2"/>
                  <a:pt x="326" y="2"/>
                  <a:pt x="326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0" y="3"/>
                  <a:pt x="320" y="3"/>
                  <a:pt x="320" y="3"/>
                </a:cubicBezTo>
                <a:cubicBezTo>
                  <a:pt x="316" y="4"/>
                  <a:pt x="316" y="4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8" y="3"/>
                  <a:pt x="319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6" y="2"/>
                  <a:pt x="326" y="2"/>
                  <a:pt x="326" y="2"/>
                </a:cubicBezTo>
                <a:cubicBezTo>
                  <a:pt x="328" y="2"/>
                  <a:pt x="329" y="2"/>
                  <a:pt x="331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28" y="2"/>
                  <a:pt x="326" y="3"/>
                  <a:pt x="324" y="3"/>
                </a:cubicBezTo>
                <a:cubicBezTo>
                  <a:pt x="324" y="3"/>
                  <a:pt x="324" y="3"/>
                  <a:pt x="324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8" y="3"/>
                  <a:pt x="317" y="4"/>
                  <a:pt x="317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10" y="5"/>
                  <a:pt x="310" y="5"/>
                  <a:pt x="310" y="5"/>
                </a:cubicBezTo>
                <a:cubicBezTo>
                  <a:pt x="307" y="5"/>
                  <a:pt x="307" y="5"/>
                  <a:pt x="307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06" y="6"/>
                  <a:pt x="306" y="6"/>
                  <a:pt x="306" y="6"/>
                </a:cubicBezTo>
                <a:cubicBezTo>
                  <a:pt x="308" y="4"/>
                  <a:pt x="311" y="5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7" y="7"/>
                  <a:pt x="296" y="7"/>
                  <a:pt x="294" y="8"/>
                </a:cubicBezTo>
                <a:cubicBezTo>
                  <a:pt x="293" y="8"/>
                  <a:pt x="292" y="8"/>
                  <a:pt x="291" y="9"/>
                </a:cubicBezTo>
                <a:cubicBezTo>
                  <a:pt x="296" y="7"/>
                  <a:pt x="296" y="7"/>
                  <a:pt x="296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1" y="8"/>
                  <a:pt x="29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2" y="11"/>
                  <a:pt x="284" y="10"/>
                  <a:pt x="285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80" y="11"/>
                  <a:pt x="282" y="11"/>
                  <a:pt x="283" y="10"/>
                </a:cubicBezTo>
                <a:cubicBezTo>
                  <a:pt x="280" y="11"/>
                  <a:pt x="277" y="12"/>
                  <a:pt x="274" y="1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5" y="15"/>
                  <a:pt x="266" y="15"/>
                  <a:pt x="267" y="15"/>
                </a:cubicBezTo>
                <a:cubicBezTo>
                  <a:pt x="266" y="15"/>
                  <a:pt x="265" y="15"/>
                  <a:pt x="265" y="15"/>
                </a:cubicBezTo>
                <a:cubicBezTo>
                  <a:pt x="266" y="15"/>
                  <a:pt x="267" y="15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7" y="15"/>
                </a:cubicBezTo>
                <a:cubicBezTo>
                  <a:pt x="267" y="15"/>
                  <a:pt x="267" y="15"/>
                  <a:pt x="267" y="15"/>
                </a:cubicBezTo>
                <a:cubicBezTo>
                  <a:pt x="264" y="16"/>
                  <a:pt x="264" y="16"/>
                  <a:pt x="263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8" y="15"/>
                  <a:pt x="268" y="15"/>
                  <a:pt x="271" y="14"/>
                </a:cubicBezTo>
                <a:cubicBezTo>
                  <a:pt x="274" y="13"/>
                  <a:pt x="274" y="13"/>
                  <a:pt x="274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8" y="10"/>
                  <a:pt x="291" y="9"/>
                  <a:pt x="293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8"/>
                  <a:pt x="299" y="7"/>
                  <a:pt x="300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8"/>
                  <a:pt x="296" y="8"/>
                  <a:pt x="296" y="8"/>
                </a:cubicBezTo>
                <a:cubicBezTo>
                  <a:pt x="299" y="7"/>
                  <a:pt x="299" y="7"/>
                  <a:pt x="299" y="7"/>
                </a:cubicBezTo>
                <a:cubicBezTo>
                  <a:pt x="300" y="7"/>
                  <a:pt x="302" y="6"/>
                  <a:pt x="304" y="6"/>
                </a:cubicBezTo>
                <a:cubicBezTo>
                  <a:pt x="304" y="6"/>
                  <a:pt x="304" y="6"/>
                  <a:pt x="304" y="6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7"/>
                  <a:pt x="301" y="7"/>
                  <a:pt x="301" y="7"/>
                </a:cubicBezTo>
                <a:cubicBezTo>
                  <a:pt x="302" y="7"/>
                  <a:pt x="304" y="6"/>
                  <a:pt x="305" y="6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7" y="6"/>
                  <a:pt x="307" y="6"/>
                  <a:pt x="307" y="6"/>
                </a:cubicBezTo>
                <a:cubicBezTo>
                  <a:pt x="309" y="6"/>
                  <a:pt x="309" y="6"/>
                  <a:pt x="309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8" y="4"/>
                  <a:pt x="318" y="4"/>
                  <a:pt x="318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3" y="3"/>
                  <a:pt x="327" y="3"/>
                  <a:pt x="330" y="3"/>
                </a:cubicBezTo>
                <a:cubicBezTo>
                  <a:pt x="331" y="3"/>
                  <a:pt x="331" y="3"/>
                  <a:pt x="331" y="3"/>
                </a:cubicBezTo>
                <a:cubicBezTo>
                  <a:pt x="332" y="2"/>
                  <a:pt x="332" y="2"/>
                  <a:pt x="332" y="2"/>
                </a:cubicBezTo>
                <a:cubicBezTo>
                  <a:pt x="333" y="2"/>
                  <a:pt x="334" y="2"/>
                  <a:pt x="335" y="2"/>
                </a:cubicBezTo>
                <a:cubicBezTo>
                  <a:pt x="333" y="2"/>
                  <a:pt x="333" y="2"/>
                  <a:pt x="332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40" y="2"/>
                  <a:pt x="341" y="1"/>
                </a:cubicBezTo>
                <a:cubicBezTo>
                  <a:pt x="342" y="1"/>
                  <a:pt x="342" y="1"/>
                  <a:pt x="346" y="1"/>
                </a:cubicBezTo>
                <a:moveTo>
                  <a:pt x="300" y="6"/>
                </a:moveTo>
                <a:cubicBezTo>
                  <a:pt x="301" y="6"/>
                  <a:pt x="303" y="6"/>
                  <a:pt x="304" y="6"/>
                </a:cubicBezTo>
                <a:cubicBezTo>
                  <a:pt x="305" y="5"/>
                  <a:pt x="306" y="5"/>
                  <a:pt x="308" y="5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4"/>
                  <a:pt x="312" y="4"/>
                  <a:pt x="313" y="4"/>
                </a:cubicBezTo>
                <a:cubicBezTo>
                  <a:pt x="314" y="4"/>
                  <a:pt x="315" y="4"/>
                  <a:pt x="315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3" y="4"/>
                  <a:pt x="319" y="3"/>
                  <a:pt x="324" y="2"/>
                </a:cubicBezTo>
                <a:cubicBezTo>
                  <a:pt x="326" y="2"/>
                  <a:pt x="328" y="2"/>
                  <a:pt x="331" y="2"/>
                </a:cubicBezTo>
                <a:cubicBezTo>
                  <a:pt x="330" y="2"/>
                  <a:pt x="329" y="2"/>
                  <a:pt x="328" y="2"/>
                </a:cubicBezTo>
                <a:cubicBezTo>
                  <a:pt x="328" y="2"/>
                  <a:pt x="328" y="2"/>
                  <a:pt x="328" y="2"/>
                </a:cubicBezTo>
                <a:cubicBezTo>
                  <a:pt x="327" y="2"/>
                  <a:pt x="326" y="2"/>
                  <a:pt x="325" y="2"/>
                </a:cubicBezTo>
                <a:cubicBezTo>
                  <a:pt x="325" y="2"/>
                  <a:pt x="325" y="2"/>
                  <a:pt x="325" y="2"/>
                </a:cubicBezTo>
                <a:cubicBezTo>
                  <a:pt x="323" y="2"/>
                  <a:pt x="321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5" y="4"/>
                  <a:pt x="315" y="4"/>
                  <a:pt x="315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8" y="5"/>
                  <a:pt x="308" y="5"/>
                  <a:pt x="307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4" y="5"/>
                  <a:pt x="304" y="5"/>
                  <a:pt x="304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1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8"/>
                  <a:pt x="291" y="8"/>
                  <a:pt x="291" y="8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91" y="8"/>
                  <a:pt x="291" y="8"/>
                  <a:pt x="291" y="8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8"/>
                  <a:pt x="293" y="8"/>
                  <a:pt x="294" y="8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6" y="7"/>
                  <a:pt x="297" y="7"/>
                  <a:pt x="298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8" y="7"/>
                  <a:pt x="299" y="7"/>
                  <a:pt x="300" y="6"/>
                </a:cubicBezTo>
                <a:moveTo>
                  <a:pt x="275" y="12"/>
                </a:moveTo>
                <a:cubicBezTo>
                  <a:pt x="277" y="11"/>
                  <a:pt x="280" y="11"/>
                  <a:pt x="282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5" y="12"/>
                  <a:pt x="275" y="12"/>
                  <a:pt x="275" y="12"/>
                </a:cubicBezTo>
                <a:moveTo>
                  <a:pt x="251" y="20"/>
                </a:moveTo>
                <a:cubicBezTo>
                  <a:pt x="251" y="20"/>
                  <a:pt x="251" y="20"/>
                  <a:pt x="251" y="20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6" y="21"/>
                  <a:pt x="247" y="21"/>
                  <a:pt x="248" y="21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1"/>
                  <a:pt x="247" y="21"/>
                  <a:pt x="247" y="21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2"/>
                  <a:pt x="249" y="21"/>
                  <a:pt x="251" y="20"/>
                </a:cubicBezTo>
                <a:moveTo>
                  <a:pt x="179" y="56"/>
                </a:moveTo>
                <a:cubicBezTo>
                  <a:pt x="182" y="54"/>
                  <a:pt x="182" y="54"/>
                  <a:pt x="182" y="54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52"/>
                  <a:pt x="185" y="52"/>
                  <a:pt x="180" y="54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9" y="56"/>
                  <a:pt x="179" y="56"/>
                  <a:pt x="179" y="56"/>
                </a:cubicBezTo>
                <a:moveTo>
                  <a:pt x="156" y="69"/>
                </a:moveTo>
                <a:cubicBezTo>
                  <a:pt x="154" y="70"/>
                  <a:pt x="154" y="70"/>
                  <a:pt x="154" y="70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69"/>
                  <a:pt x="156" y="69"/>
                  <a:pt x="156" y="69"/>
                </a:cubicBezTo>
                <a:close/>
                <a:moveTo>
                  <a:pt x="6" y="417"/>
                </a:moveTo>
                <a:cubicBezTo>
                  <a:pt x="5" y="413"/>
                  <a:pt x="5" y="413"/>
                  <a:pt x="5" y="413"/>
                </a:cubicBezTo>
                <a:cubicBezTo>
                  <a:pt x="5" y="409"/>
                  <a:pt x="5" y="409"/>
                  <a:pt x="5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2" y="407"/>
                  <a:pt x="2" y="407"/>
                  <a:pt x="2" y="407"/>
                </a:cubicBezTo>
                <a:cubicBezTo>
                  <a:pt x="2" y="405"/>
                  <a:pt x="2" y="405"/>
                  <a:pt x="2" y="405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2"/>
                  <a:pt x="1" y="389"/>
                  <a:pt x="1" y="387"/>
                </a:cubicBezTo>
                <a:cubicBezTo>
                  <a:pt x="1" y="379"/>
                  <a:pt x="1" y="379"/>
                  <a:pt x="1" y="379"/>
                </a:cubicBezTo>
                <a:cubicBezTo>
                  <a:pt x="1" y="378"/>
                  <a:pt x="1" y="376"/>
                  <a:pt x="1" y="374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76"/>
                  <a:pt x="1" y="389"/>
                  <a:pt x="1" y="399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7"/>
                  <a:pt x="2" y="407"/>
                  <a:pt x="2" y="407"/>
                </a:cubicBezTo>
                <a:cubicBezTo>
                  <a:pt x="3" y="414"/>
                  <a:pt x="3" y="414"/>
                  <a:pt x="3" y="414"/>
                </a:cubicBezTo>
                <a:cubicBezTo>
                  <a:pt x="3" y="414"/>
                  <a:pt x="3" y="414"/>
                  <a:pt x="3" y="414"/>
                </a:cubicBezTo>
                <a:cubicBezTo>
                  <a:pt x="4" y="419"/>
                  <a:pt x="4" y="419"/>
                  <a:pt x="4" y="419"/>
                </a:cubicBezTo>
                <a:cubicBezTo>
                  <a:pt x="5" y="421"/>
                  <a:pt x="5" y="421"/>
                  <a:pt x="5" y="421"/>
                </a:cubicBezTo>
                <a:cubicBezTo>
                  <a:pt x="4" y="416"/>
                  <a:pt x="4" y="416"/>
                  <a:pt x="4" y="416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4"/>
                  <a:pt x="5" y="414"/>
                  <a:pt x="5" y="414"/>
                </a:cubicBezTo>
                <a:cubicBezTo>
                  <a:pt x="5" y="417"/>
                  <a:pt x="5" y="417"/>
                  <a:pt x="5" y="417"/>
                </a:cubicBezTo>
                <a:cubicBezTo>
                  <a:pt x="6" y="417"/>
                  <a:pt x="6" y="417"/>
                  <a:pt x="6" y="417"/>
                </a:cubicBezTo>
                <a:moveTo>
                  <a:pt x="182" y="64"/>
                </a:moveTo>
                <a:cubicBezTo>
                  <a:pt x="185" y="62"/>
                  <a:pt x="185" y="62"/>
                  <a:pt x="185" y="62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7" y="60"/>
                  <a:pt x="187" y="60"/>
                </a:cubicBezTo>
                <a:cubicBezTo>
                  <a:pt x="187" y="59"/>
                  <a:pt x="188" y="59"/>
                  <a:pt x="189" y="58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6" y="51"/>
                  <a:pt x="196" y="51"/>
                  <a:pt x="196" y="51"/>
                </a:cubicBezTo>
                <a:cubicBezTo>
                  <a:pt x="195" y="51"/>
                  <a:pt x="195" y="51"/>
                  <a:pt x="194" y="51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6" y="50"/>
                  <a:pt x="197" y="49"/>
                  <a:pt x="199" y="48"/>
                </a:cubicBezTo>
                <a:cubicBezTo>
                  <a:pt x="199" y="48"/>
                  <a:pt x="199" y="48"/>
                  <a:pt x="199" y="48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4" y="45"/>
                  <a:pt x="204" y="45"/>
                  <a:pt x="204" y="45"/>
                </a:cubicBezTo>
                <a:cubicBezTo>
                  <a:pt x="205" y="45"/>
                  <a:pt x="205" y="45"/>
                  <a:pt x="205" y="45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39"/>
                  <a:pt x="213" y="39"/>
                  <a:pt x="213" y="39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5" y="31"/>
                  <a:pt x="225" y="31"/>
                  <a:pt x="225" y="31"/>
                </a:cubicBezTo>
                <a:cubicBezTo>
                  <a:pt x="227" y="30"/>
                  <a:pt x="227" y="30"/>
                  <a:pt x="227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6" y="29"/>
                  <a:pt x="226" y="29"/>
                  <a:pt x="226" y="29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5"/>
                  <a:pt x="212" y="35"/>
                  <a:pt x="212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2" y="51"/>
                  <a:pt x="171" y="59"/>
                  <a:pt x="162" y="64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56" y="68"/>
                  <a:pt x="154" y="70"/>
                  <a:pt x="152" y="7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6"/>
                  <a:pt x="146" y="76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2" y="65"/>
                  <a:pt x="163" y="64"/>
                  <a:pt x="164" y="63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7" y="55"/>
                  <a:pt x="177" y="55"/>
                  <a:pt x="177" y="55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6"/>
                  <a:pt x="196" y="46"/>
                  <a:pt x="196" y="46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7" y="69"/>
                  <a:pt x="156" y="70"/>
                  <a:pt x="155" y="7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1"/>
                  <a:pt x="149" y="81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3" y="83"/>
                  <a:pt x="155" y="82"/>
                  <a:pt x="156" y="80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2" y="64"/>
                  <a:pt x="182" y="64"/>
                  <a:pt x="182" y="64"/>
                </a:cubicBezTo>
                <a:moveTo>
                  <a:pt x="110" y="148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5"/>
                  <a:pt x="115" y="135"/>
                  <a:pt x="115" y="135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2" y="102"/>
                  <a:pt x="130" y="103"/>
                  <a:pt x="129" y="104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8"/>
                  <a:pt x="132" y="96"/>
                  <a:pt x="134" y="9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7" y="115"/>
                  <a:pt x="105" y="116"/>
                  <a:pt x="103" y="118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89" y="133"/>
                  <a:pt x="87" y="135"/>
                  <a:pt x="85" y="137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37"/>
                  <a:pt x="85" y="135"/>
                  <a:pt x="86" y="134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2" y="126"/>
                  <a:pt x="85" y="135"/>
                  <a:pt x="79" y="142"/>
                </a:cubicBezTo>
                <a:cubicBezTo>
                  <a:pt x="67" y="158"/>
                  <a:pt x="67" y="158"/>
                  <a:pt x="47" y="190"/>
                </a:cubicBezTo>
                <a:cubicBezTo>
                  <a:pt x="37" y="208"/>
                  <a:pt x="37" y="208"/>
                  <a:pt x="23" y="243"/>
                </a:cubicBezTo>
                <a:cubicBezTo>
                  <a:pt x="19" y="253"/>
                  <a:pt x="15" y="267"/>
                  <a:pt x="12" y="277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1" y="281"/>
                  <a:pt x="11" y="281"/>
                  <a:pt x="11" y="28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10" y="288"/>
                  <a:pt x="10" y="289"/>
                  <a:pt x="9" y="291"/>
                </a:cubicBezTo>
                <a:cubicBezTo>
                  <a:pt x="9" y="294"/>
                  <a:pt x="9" y="294"/>
                  <a:pt x="9" y="294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8" y="300"/>
                  <a:pt x="8" y="300"/>
                </a:cubicBezTo>
                <a:cubicBezTo>
                  <a:pt x="7" y="304"/>
                  <a:pt x="7" y="304"/>
                  <a:pt x="7" y="304"/>
                </a:cubicBezTo>
                <a:cubicBezTo>
                  <a:pt x="7" y="306"/>
                  <a:pt x="7" y="306"/>
                  <a:pt x="7" y="306"/>
                </a:cubicBezTo>
                <a:cubicBezTo>
                  <a:pt x="6" y="310"/>
                  <a:pt x="6" y="310"/>
                  <a:pt x="6" y="310"/>
                </a:cubicBezTo>
                <a:cubicBezTo>
                  <a:pt x="6" y="311"/>
                  <a:pt x="6" y="311"/>
                  <a:pt x="6" y="311"/>
                </a:cubicBezTo>
                <a:cubicBezTo>
                  <a:pt x="7" y="308"/>
                  <a:pt x="7" y="308"/>
                  <a:pt x="7" y="308"/>
                </a:cubicBezTo>
                <a:cubicBezTo>
                  <a:pt x="8" y="304"/>
                  <a:pt x="8" y="304"/>
                  <a:pt x="8" y="304"/>
                </a:cubicBezTo>
                <a:cubicBezTo>
                  <a:pt x="9" y="298"/>
                  <a:pt x="9" y="298"/>
                  <a:pt x="9" y="298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0"/>
                  <a:pt x="13" y="277"/>
                  <a:pt x="14" y="274"/>
                </a:cubicBezTo>
                <a:cubicBezTo>
                  <a:pt x="15" y="272"/>
                  <a:pt x="15" y="270"/>
                  <a:pt x="16" y="268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4" y="250"/>
                  <a:pt x="24" y="250"/>
                  <a:pt x="24" y="250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7" y="244"/>
                  <a:pt x="27" y="244"/>
                  <a:pt x="27" y="244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2" y="231"/>
                  <a:pt x="32" y="231"/>
                  <a:pt x="32" y="231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3" y="212"/>
                  <a:pt x="43" y="212"/>
                  <a:pt x="44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6"/>
                  <a:pt x="69" y="186"/>
                  <a:pt x="70" y="187"/>
                </a:cubicBezTo>
                <a:cubicBezTo>
                  <a:pt x="70" y="188"/>
                  <a:pt x="69" y="188"/>
                  <a:pt x="69" y="189"/>
                </a:cubicBezTo>
                <a:cubicBezTo>
                  <a:pt x="68" y="189"/>
                  <a:pt x="67" y="189"/>
                  <a:pt x="66" y="189"/>
                </a:cubicBezTo>
                <a:cubicBezTo>
                  <a:pt x="63" y="192"/>
                  <a:pt x="63" y="192"/>
                  <a:pt x="61" y="196"/>
                </a:cubicBezTo>
                <a:cubicBezTo>
                  <a:pt x="61" y="197"/>
                  <a:pt x="61" y="197"/>
                  <a:pt x="61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1" y="190"/>
                  <a:pt x="71" y="190"/>
                  <a:pt x="71" y="190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2" y="167"/>
                  <a:pt x="72" y="16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7" y="156"/>
                  <a:pt x="87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0" y="148"/>
                  <a:pt x="110" y="148"/>
                  <a:pt x="110" y="148"/>
                </a:cubicBezTo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grpSp>
        <p:nvGrpSpPr>
          <p:cNvPr id="4" name="Group 210"/>
          <p:cNvGrpSpPr/>
          <p:nvPr/>
        </p:nvGrpSpPr>
        <p:grpSpPr>
          <a:xfrm>
            <a:off x="2609850" y="2482215"/>
            <a:ext cx="1736090" cy="1736090"/>
            <a:chOff x="2183615" y="1663567"/>
            <a:chExt cx="1293852" cy="1293852"/>
          </a:xfrm>
        </p:grpSpPr>
        <p:sp>
          <p:nvSpPr>
            <p:cNvPr id="196" name="Oval 195"/>
            <p:cNvSpPr/>
            <p:nvPr/>
          </p:nvSpPr>
          <p:spPr>
            <a:xfrm>
              <a:off x="2283175" y="1763127"/>
              <a:ext cx="1094733" cy="1094733"/>
            </a:xfrm>
            <a:prstGeom prst="ellipse">
              <a:avLst/>
            </a:prstGeom>
            <a:solidFill>
              <a:srgbClr val="389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09" name="Oval 208"/>
            <p:cNvSpPr/>
            <p:nvPr/>
          </p:nvSpPr>
          <p:spPr>
            <a:xfrm>
              <a:off x="2183615" y="1663567"/>
              <a:ext cx="1293852" cy="1293852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grpSp>
        <p:nvGrpSpPr>
          <p:cNvPr id="5" name="Group 211"/>
          <p:cNvGrpSpPr/>
          <p:nvPr/>
        </p:nvGrpSpPr>
        <p:grpSpPr>
          <a:xfrm>
            <a:off x="772795" y="2698750"/>
            <a:ext cx="1303020" cy="1303020"/>
            <a:chOff x="864537" y="1822859"/>
            <a:chExt cx="971309" cy="971307"/>
          </a:xfrm>
        </p:grpSpPr>
        <p:sp>
          <p:nvSpPr>
            <p:cNvPr id="190" name="Oval 189"/>
            <p:cNvSpPr/>
            <p:nvPr/>
          </p:nvSpPr>
          <p:spPr>
            <a:xfrm>
              <a:off x="932451" y="1890773"/>
              <a:ext cx="835480" cy="835478"/>
            </a:xfrm>
            <a:prstGeom prst="ellipse">
              <a:avLst/>
            </a:prstGeom>
            <a:solidFill>
              <a:srgbClr val="1766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10" name="Oval 209"/>
            <p:cNvSpPr/>
            <p:nvPr/>
          </p:nvSpPr>
          <p:spPr>
            <a:xfrm>
              <a:off x="864537" y="1822859"/>
              <a:ext cx="971309" cy="971307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215" name="Arc 214"/>
          <p:cNvSpPr/>
          <p:nvPr/>
        </p:nvSpPr>
        <p:spPr>
          <a:xfrm>
            <a:off x="4915535" y="2167255"/>
            <a:ext cx="2366010" cy="2366010"/>
          </a:xfrm>
          <a:prstGeom prst="arc">
            <a:avLst>
              <a:gd name="adj1" fmla="val 21578092"/>
              <a:gd name="adj2" fmla="val 21479725"/>
            </a:avLst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0" name="Straight Connector 219"/>
          <p:cNvCxnSpPr/>
          <p:nvPr/>
        </p:nvCxnSpPr>
        <p:spPr>
          <a:xfrm flipH="1">
            <a:off x="2075815" y="3350260"/>
            <a:ext cx="55181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H="1">
            <a:off x="7281545" y="3350260"/>
            <a:ext cx="55181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21"/>
          <p:cNvGrpSpPr/>
          <p:nvPr/>
        </p:nvGrpSpPr>
        <p:grpSpPr>
          <a:xfrm>
            <a:off x="7830185" y="2483485"/>
            <a:ext cx="1736090" cy="1736090"/>
            <a:chOff x="2183615" y="1663567"/>
            <a:chExt cx="1293852" cy="1293852"/>
          </a:xfrm>
        </p:grpSpPr>
        <p:sp>
          <p:nvSpPr>
            <p:cNvPr id="223" name="Oval 222"/>
            <p:cNvSpPr/>
            <p:nvPr/>
          </p:nvSpPr>
          <p:spPr>
            <a:xfrm>
              <a:off x="2283175" y="1763127"/>
              <a:ext cx="1094733" cy="1094733"/>
            </a:xfrm>
            <a:prstGeom prst="ellipse">
              <a:avLst/>
            </a:prstGeom>
            <a:solidFill>
              <a:srgbClr val="389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24" name="Oval 223"/>
            <p:cNvSpPr/>
            <p:nvPr/>
          </p:nvSpPr>
          <p:spPr>
            <a:xfrm>
              <a:off x="2183615" y="1663567"/>
              <a:ext cx="1293852" cy="1293852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cxnSp>
        <p:nvCxnSpPr>
          <p:cNvPr id="225" name="Straight Connector 224"/>
          <p:cNvCxnSpPr/>
          <p:nvPr/>
        </p:nvCxnSpPr>
        <p:spPr>
          <a:xfrm flipH="1">
            <a:off x="9568815" y="3350260"/>
            <a:ext cx="55181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5"/>
          <p:cNvGrpSpPr/>
          <p:nvPr/>
        </p:nvGrpSpPr>
        <p:grpSpPr>
          <a:xfrm>
            <a:off x="10126345" y="2699385"/>
            <a:ext cx="1303020" cy="1303020"/>
            <a:chOff x="864537" y="1822859"/>
            <a:chExt cx="971309" cy="971307"/>
          </a:xfrm>
        </p:grpSpPr>
        <p:sp>
          <p:nvSpPr>
            <p:cNvPr id="227" name="Oval 226"/>
            <p:cNvSpPr/>
            <p:nvPr/>
          </p:nvSpPr>
          <p:spPr>
            <a:xfrm>
              <a:off x="932451" y="1890773"/>
              <a:ext cx="835480" cy="835478"/>
            </a:xfrm>
            <a:prstGeom prst="ellipse">
              <a:avLst/>
            </a:prstGeom>
            <a:solidFill>
              <a:srgbClr val="1766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28" name="Oval 227"/>
            <p:cNvSpPr/>
            <p:nvPr/>
          </p:nvSpPr>
          <p:spPr>
            <a:xfrm>
              <a:off x="864537" y="1822859"/>
              <a:ext cx="971309" cy="971307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2053" name="Freeform 5"/>
          <p:cNvSpPr>
            <a:spLocks noEditPoints="1"/>
          </p:cNvSpPr>
          <p:nvPr/>
        </p:nvSpPr>
        <p:spPr bwMode="auto">
          <a:xfrm>
            <a:off x="1137285" y="2941320"/>
            <a:ext cx="563880" cy="666115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57" name="Freeform 9"/>
          <p:cNvSpPr>
            <a:spLocks noEditPoints="1"/>
          </p:cNvSpPr>
          <p:nvPr/>
        </p:nvSpPr>
        <p:spPr bwMode="auto">
          <a:xfrm>
            <a:off x="3155950" y="2974975"/>
            <a:ext cx="685800" cy="692150"/>
          </a:xfrm>
          <a:custGeom>
            <a:avLst/>
            <a:gdLst/>
            <a:ahLst/>
            <a:cxnLst>
              <a:cxn ang="0">
                <a:pos x="46" y="125"/>
              </a:cxn>
              <a:cxn ang="0">
                <a:pos x="46" y="98"/>
              </a:cxn>
              <a:cxn ang="0">
                <a:pos x="49" y="90"/>
              </a:cxn>
              <a:cxn ang="0">
                <a:pos x="132" y="118"/>
              </a:cxn>
              <a:cxn ang="0">
                <a:pos x="216" y="90"/>
              </a:cxn>
              <a:cxn ang="0">
                <a:pos x="218" y="98"/>
              </a:cxn>
              <a:cxn ang="0">
                <a:pos x="218" y="125"/>
              </a:cxn>
              <a:cxn ang="0">
                <a:pos x="132" y="161"/>
              </a:cxn>
              <a:cxn ang="0">
                <a:pos x="46" y="125"/>
              </a:cxn>
              <a:cxn ang="0">
                <a:pos x="132" y="216"/>
              </a:cxn>
              <a:cxn ang="0">
                <a:pos x="218" y="179"/>
              </a:cxn>
              <a:cxn ang="0">
                <a:pos x="218" y="153"/>
              </a:cxn>
              <a:cxn ang="0">
                <a:pos x="216" y="144"/>
              </a:cxn>
              <a:cxn ang="0">
                <a:pos x="132" y="172"/>
              </a:cxn>
              <a:cxn ang="0">
                <a:pos x="49" y="144"/>
              </a:cxn>
              <a:cxn ang="0">
                <a:pos x="46" y="153"/>
              </a:cxn>
              <a:cxn ang="0">
                <a:pos x="46" y="179"/>
              </a:cxn>
              <a:cxn ang="0">
                <a:pos x="132" y="216"/>
              </a:cxn>
              <a:cxn ang="0">
                <a:pos x="132" y="109"/>
              </a:cxn>
              <a:cxn ang="0">
                <a:pos x="218" y="72"/>
              </a:cxn>
              <a:cxn ang="0">
                <a:pos x="218" y="46"/>
              </a:cxn>
              <a:cxn ang="0">
                <a:pos x="216" y="37"/>
              </a:cxn>
              <a:cxn ang="0">
                <a:pos x="132" y="64"/>
              </a:cxn>
              <a:cxn ang="0">
                <a:pos x="48" y="37"/>
              </a:cxn>
              <a:cxn ang="0">
                <a:pos x="46" y="46"/>
              </a:cxn>
              <a:cxn ang="0">
                <a:pos x="46" y="72"/>
              </a:cxn>
              <a:cxn ang="0">
                <a:pos x="132" y="109"/>
              </a:cxn>
              <a:cxn ang="0">
                <a:pos x="132" y="56"/>
              </a:cxn>
              <a:cxn ang="0">
                <a:pos x="216" y="28"/>
              </a:cxn>
              <a:cxn ang="0">
                <a:pos x="132" y="0"/>
              </a:cxn>
              <a:cxn ang="0">
                <a:pos x="48" y="28"/>
              </a:cxn>
              <a:cxn ang="0">
                <a:pos x="132" y="56"/>
              </a:cxn>
              <a:cxn ang="0">
                <a:pos x="138" y="257"/>
              </a:cxn>
              <a:cxn ang="0">
                <a:pos x="138" y="222"/>
              </a:cxn>
              <a:cxn ang="0">
                <a:pos x="126" y="222"/>
              </a:cxn>
              <a:cxn ang="0">
                <a:pos x="126" y="257"/>
              </a:cxn>
              <a:cxn ang="0">
                <a:pos x="0" y="257"/>
              </a:cxn>
              <a:cxn ang="0">
                <a:pos x="0" y="267"/>
              </a:cxn>
              <a:cxn ang="0">
                <a:pos x="264" y="267"/>
              </a:cxn>
              <a:cxn ang="0">
                <a:pos x="264" y="257"/>
              </a:cxn>
              <a:cxn ang="0">
                <a:pos x="138" y="257"/>
              </a:cxn>
              <a:cxn ang="0">
                <a:pos x="138" y="257"/>
              </a:cxn>
              <a:cxn ang="0">
                <a:pos x="138" y="257"/>
              </a:cxn>
            </a:cxnLst>
            <a:rect l="0" t="0" r="r" b="b"/>
            <a:pathLst>
              <a:path w="264" h="267">
                <a:moveTo>
                  <a:pt x="46" y="125"/>
                </a:moveTo>
                <a:cubicBezTo>
                  <a:pt x="46" y="98"/>
                  <a:pt x="46" y="98"/>
                  <a:pt x="46" y="98"/>
                </a:cubicBezTo>
                <a:cubicBezTo>
                  <a:pt x="46" y="95"/>
                  <a:pt x="47" y="92"/>
                  <a:pt x="49" y="90"/>
                </a:cubicBezTo>
                <a:cubicBezTo>
                  <a:pt x="58" y="106"/>
                  <a:pt x="92" y="118"/>
                  <a:pt x="132" y="118"/>
                </a:cubicBezTo>
                <a:cubicBezTo>
                  <a:pt x="173" y="118"/>
                  <a:pt x="207" y="106"/>
                  <a:pt x="216" y="90"/>
                </a:cubicBezTo>
                <a:cubicBezTo>
                  <a:pt x="217" y="92"/>
                  <a:pt x="218" y="95"/>
                  <a:pt x="218" y="98"/>
                </a:cubicBezTo>
                <a:cubicBezTo>
                  <a:pt x="218" y="125"/>
                  <a:pt x="218" y="125"/>
                  <a:pt x="218" y="125"/>
                </a:cubicBezTo>
                <a:cubicBezTo>
                  <a:pt x="218" y="145"/>
                  <a:pt x="180" y="161"/>
                  <a:pt x="132" y="161"/>
                </a:cubicBezTo>
                <a:cubicBezTo>
                  <a:pt x="85" y="161"/>
                  <a:pt x="46" y="145"/>
                  <a:pt x="46" y="125"/>
                </a:cubicBezTo>
                <a:close/>
                <a:moveTo>
                  <a:pt x="132" y="216"/>
                </a:moveTo>
                <a:cubicBezTo>
                  <a:pt x="180" y="216"/>
                  <a:pt x="218" y="199"/>
                  <a:pt x="218" y="179"/>
                </a:cubicBezTo>
                <a:cubicBezTo>
                  <a:pt x="218" y="153"/>
                  <a:pt x="218" y="153"/>
                  <a:pt x="218" y="153"/>
                </a:cubicBezTo>
                <a:cubicBezTo>
                  <a:pt x="218" y="150"/>
                  <a:pt x="217" y="147"/>
                  <a:pt x="216" y="144"/>
                </a:cubicBezTo>
                <a:cubicBezTo>
                  <a:pt x="207" y="160"/>
                  <a:pt x="173" y="172"/>
                  <a:pt x="132" y="172"/>
                </a:cubicBezTo>
                <a:cubicBezTo>
                  <a:pt x="92" y="172"/>
                  <a:pt x="58" y="160"/>
                  <a:pt x="49" y="144"/>
                </a:cubicBezTo>
                <a:cubicBezTo>
                  <a:pt x="47" y="147"/>
                  <a:pt x="46" y="150"/>
                  <a:pt x="46" y="153"/>
                </a:cubicBezTo>
                <a:cubicBezTo>
                  <a:pt x="46" y="179"/>
                  <a:pt x="46" y="179"/>
                  <a:pt x="46" y="179"/>
                </a:cubicBezTo>
                <a:cubicBezTo>
                  <a:pt x="46" y="199"/>
                  <a:pt x="85" y="216"/>
                  <a:pt x="132" y="216"/>
                </a:cubicBezTo>
                <a:close/>
                <a:moveTo>
                  <a:pt x="132" y="109"/>
                </a:moveTo>
                <a:cubicBezTo>
                  <a:pt x="180" y="109"/>
                  <a:pt x="218" y="92"/>
                  <a:pt x="218" y="72"/>
                </a:cubicBezTo>
                <a:cubicBezTo>
                  <a:pt x="218" y="46"/>
                  <a:pt x="218" y="46"/>
                  <a:pt x="218" y="46"/>
                </a:cubicBezTo>
                <a:cubicBezTo>
                  <a:pt x="218" y="43"/>
                  <a:pt x="218" y="40"/>
                  <a:pt x="216" y="37"/>
                </a:cubicBezTo>
                <a:cubicBezTo>
                  <a:pt x="214" y="52"/>
                  <a:pt x="178" y="64"/>
                  <a:pt x="132" y="64"/>
                </a:cubicBezTo>
                <a:cubicBezTo>
                  <a:pt x="87" y="64"/>
                  <a:pt x="50" y="52"/>
                  <a:pt x="48" y="37"/>
                </a:cubicBezTo>
                <a:cubicBezTo>
                  <a:pt x="47" y="40"/>
                  <a:pt x="46" y="43"/>
                  <a:pt x="46" y="46"/>
                </a:cubicBezTo>
                <a:cubicBezTo>
                  <a:pt x="46" y="72"/>
                  <a:pt x="46" y="72"/>
                  <a:pt x="46" y="72"/>
                </a:cubicBezTo>
                <a:cubicBezTo>
                  <a:pt x="46" y="92"/>
                  <a:pt x="85" y="109"/>
                  <a:pt x="132" y="109"/>
                </a:cubicBezTo>
                <a:close/>
                <a:moveTo>
                  <a:pt x="132" y="56"/>
                </a:moveTo>
                <a:cubicBezTo>
                  <a:pt x="179" y="56"/>
                  <a:pt x="216" y="43"/>
                  <a:pt x="216" y="28"/>
                </a:cubicBezTo>
                <a:cubicBezTo>
                  <a:pt x="216" y="12"/>
                  <a:pt x="179" y="0"/>
                  <a:pt x="132" y="0"/>
                </a:cubicBezTo>
                <a:cubicBezTo>
                  <a:pt x="86" y="0"/>
                  <a:pt x="48" y="12"/>
                  <a:pt x="48" y="28"/>
                </a:cubicBezTo>
                <a:cubicBezTo>
                  <a:pt x="48" y="43"/>
                  <a:pt x="86" y="56"/>
                  <a:pt x="132" y="56"/>
                </a:cubicBezTo>
                <a:close/>
                <a:moveTo>
                  <a:pt x="138" y="257"/>
                </a:moveTo>
                <a:cubicBezTo>
                  <a:pt x="138" y="222"/>
                  <a:pt x="138" y="222"/>
                  <a:pt x="138" y="222"/>
                </a:cubicBezTo>
                <a:cubicBezTo>
                  <a:pt x="126" y="222"/>
                  <a:pt x="126" y="222"/>
                  <a:pt x="126" y="222"/>
                </a:cubicBezTo>
                <a:cubicBezTo>
                  <a:pt x="126" y="257"/>
                  <a:pt x="126" y="257"/>
                  <a:pt x="126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67"/>
                  <a:pt x="0" y="267"/>
                  <a:pt x="0" y="267"/>
                </a:cubicBezTo>
                <a:cubicBezTo>
                  <a:pt x="264" y="267"/>
                  <a:pt x="264" y="267"/>
                  <a:pt x="264" y="267"/>
                </a:cubicBezTo>
                <a:cubicBezTo>
                  <a:pt x="264" y="257"/>
                  <a:pt x="264" y="257"/>
                  <a:pt x="264" y="257"/>
                </a:cubicBezTo>
                <a:lnTo>
                  <a:pt x="138" y="257"/>
                </a:lnTo>
                <a:close/>
                <a:moveTo>
                  <a:pt x="138" y="257"/>
                </a:moveTo>
                <a:cubicBezTo>
                  <a:pt x="138" y="257"/>
                  <a:pt x="138" y="257"/>
                  <a:pt x="138" y="25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8" name="Group 57"/>
          <p:cNvGrpSpPr/>
          <p:nvPr/>
        </p:nvGrpSpPr>
        <p:grpSpPr>
          <a:xfrm>
            <a:off x="8373110" y="3012440"/>
            <a:ext cx="702310" cy="675005"/>
            <a:chOff x="5354638" y="3341688"/>
            <a:chExt cx="827087" cy="795337"/>
          </a:xfrm>
          <a:solidFill>
            <a:schemeClr val="bg1"/>
          </a:solidFill>
        </p:grpSpPr>
        <p:sp>
          <p:nvSpPr>
            <p:cNvPr id="2061" name="Freeform 13"/>
            <p:cNvSpPr>
              <a:spLocks noEditPoints="1"/>
            </p:cNvSpPr>
            <p:nvPr/>
          </p:nvSpPr>
          <p:spPr bwMode="auto">
            <a:xfrm>
              <a:off x="5354638" y="3968750"/>
              <a:ext cx="827087" cy="168275"/>
            </a:xfrm>
            <a:custGeom>
              <a:avLst/>
              <a:gdLst/>
              <a:ahLst/>
              <a:cxnLst>
                <a:cxn ang="0">
                  <a:pos x="208" y="12"/>
                </a:cxn>
                <a:cxn ang="0">
                  <a:pos x="137" y="12"/>
                </a:cxn>
                <a:cxn ang="0">
                  <a:pos x="137" y="7"/>
                </a:cxn>
                <a:cxn ang="0">
                  <a:pos x="129" y="0"/>
                </a:cxn>
                <a:cxn ang="0">
                  <a:pos x="89" y="0"/>
                </a:cxn>
                <a:cxn ang="0">
                  <a:pos x="81" y="7"/>
                </a:cxn>
                <a:cxn ang="0">
                  <a:pos x="81" y="12"/>
                </a:cxn>
                <a:cxn ang="0">
                  <a:pos x="10" y="12"/>
                </a:cxn>
                <a:cxn ang="0">
                  <a:pos x="0" y="22"/>
                </a:cxn>
                <a:cxn ang="0">
                  <a:pos x="10" y="32"/>
                </a:cxn>
                <a:cxn ang="0">
                  <a:pos x="81" y="32"/>
                </a:cxn>
                <a:cxn ang="0">
                  <a:pos x="81" y="36"/>
                </a:cxn>
                <a:cxn ang="0">
                  <a:pos x="89" y="44"/>
                </a:cxn>
                <a:cxn ang="0">
                  <a:pos x="129" y="44"/>
                </a:cxn>
                <a:cxn ang="0">
                  <a:pos x="137" y="36"/>
                </a:cxn>
                <a:cxn ang="0">
                  <a:pos x="137" y="32"/>
                </a:cxn>
                <a:cxn ang="0">
                  <a:pos x="208" y="32"/>
                </a:cxn>
                <a:cxn ang="0">
                  <a:pos x="218" y="22"/>
                </a:cxn>
                <a:cxn ang="0">
                  <a:pos x="208" y="12"/>
                </a:cxn>
                <a:cxn ang="0">
                  <a:pos x="122" y="15"/>
                </a:cxn>
                <a:cxn ang="0">
                  <a:pos x="122" y="29"/>
                </a:cxn>
                <a:cxn ang="0">
                  <a:pos x="96" y="29"/>
                </a:cxn>
                <a:cxn ang="0">
                  <a:pos x="96" y="15"/>
                </a:cxn>
                <a:cxn ang="0">
                  <a:pos x="122" y="15"/>
                </a:cxn>
                <a:cxn ang="0">
                  <a:pos x="122" y="15"/>
                </a:cxn>
                <a:cxn ang="0">
                  <a:pos x="122" y="15"/>
                </a:cxn>
              </a:cxnLst>
              <a:rect l="0" t="0" r="r" b="b"/>
              <a:pathLst>
                <a:path w="218" h="44">
                  <a:moveTo>
                    <a:pt x="208" y="12"/>
                  </a:moveTo>
                  <a:cubicBezTo>
                    <a:pt x="137" y="12"/>
                    <a:pt x="137" y="12"/>
                    <a:pt x="137" y="12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37" y="3"/>
                    <a:pt x="134" y="0"/>
                    <a:pt x="12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5" y="0"/>
                    <a:pt x="81" y="3"/>
                    <a:pt x="81" y="7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6"/>
                    <a:pt x="0" y="22"/>
                  </a:cubicBezTo>
                  <a:cubicBezTo>
                    <a:pt x="0" y="27"/>
                    <a:pt x="4" y="32"/>
                    <a:pt x="10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40"/>
                    <a:pt x="85" y="44"/>
                    <a:pt x="89" y="44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34" y="44"/>
                    <a:pt x="137" y="40"/>
                    <a:pt x="137" y="36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208" y="32"/>
                    <a:pt x="208" y="32"/>
                    <a:pt x="208" y="32"/>
                  </a:cubicBezTo>
                  <a:cubicBezTo>
                    <a:pt x="214" y="32"/>
                    <a:pt x="218" y="27"/>
                    <a:pt x="218" y="22"/>
                  </a:cubicBezTo>
                  <a:cubicBezTo>
                    <a:pt x="218" y="16"/>
                    <a:pt x="214" y="12"/>
                    <a:pt x="208" y="12"/>
                  </a:cubicBezTo>
                  <a:close/>
                  <a:moveTo>
                    <a:pt x="122" y="15"/>
                  </a:moveTo>
                  <a:cubicBezTo>
                    <a:pt x="122" y="29"/>
                    <a:pt x="122" y="29"/>
                    <a:pt x="122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15"/>
                    <a:pt x="96" y="15"/>
                    <a:pt x="96" y="15"/>
                  </a:cubicBezTo>
                  <a:lnTo>
                    <a:pt x="122" y="15"/>
                  </a:lnTo>
                  <a:close/>
                  <a:moveTo>
                    <a:pt x="122" y="15"/>
                  </a:moveTo>
                  <a:cubicBezTo>
                    <a:pt x="122" y="15"/>
                    <a:pt x="122" y="15"/>
                    <a:pt x="122" y="1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 noEditPoints="1"/>
            </p:cNvSpPr>
            <p:nvPr/>
          </p:nvSpPr>
          <p:spPr bwMode="auto">
            <a:xfrm>
              <a:off x="5516563" y="3687763"/>
              <a:ext cx="501650" cy="76200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316" y="48"/>
                </a:cxn>
                <a:cxn ang="0">
                  <a:pos x="316" y="0"/>
                </a:cxn>
                <a:cxn ang="0">
                  <a:pos x="36" y="36"/>
                </a:cxn>
                <a:cxn ang="0">
                  <a:pos x="12" y="36"/>
                </a:cxn>
                <a:cxn ang="0">
                  <a:pos x="12" y="12"/>
                </a:cxn>
                <a:cxn ang="0">
                  <a:pos x="36" y="12"/>
                </a:cxn>
                <a:cxn ang="0">
                  <a:pos x="36" y="36"/>
                </a:cxn>
                <a:cxn ang="0">
                  <a:pos x="72" y="36"/>
                </a:cxn>
                <a:cxn ang="0">
                  <a:pos x="48" y="36"/>
                </a:cxn>
                <a:cxn ang="0">
                  <a:pos x="48" y="12"/>
                </a:cxn>
                <a:cxn ang="0">
                  <a:pos x="72" y="12"/>
                </a:cxn>
                <a:cxn ang="0">
                  <a:pos x="72" y="36"/>
                </a:cxn>
                <a:cxn ang="0">
                  <a:pos x="108" y="36"/>
                </a:cxn>
                <a:cxn ang="0">
                  <a:pos x="84" y="36"/>
                </a:cxn>
                <a:cxn ang="0">
                  <a:pos x="84" y="12"/>
                </a:cxn>
                <a:cxn ang="0">
                  <a:pos x="108" y="12"/>
                </a:cxn>
                <a:cxn ang="0">
                  <a:pos x="108" y="36"/>
                </a:cxn>
                <a:cxn ang="0">
                  <a:pos x="108" y="36"/>
                </a:cxn>
                <a:cxn ang="0">
                  <a:pos x="108" y="36"/>
                </a:cxn>
              </a:cxnLst>
              <a:rect l="0" t="0" r="r" b="b"/>
              <a:pathLst>
                <a:path w="316" h="48">
                  <a:moveTo>
                    <a:pt x="316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316" y="48"/>
                  </a:lnTo>
                  <a:lnTo>
                    <a:pt x="316" y="0"/>
                  </a:lnTo>
                  <a:close/>
                  <a:moveTo>
                    <a:pt x="36" y="36"/>
                  </a:moveTo>
                  <a:lnTo>
                    <a:pt x="12" y="36"/>
                  </a:lnTo>
                  <a:lnTo>
                    <a:pt x="12" y="12"/>
                  </a:lnTo>
                  <a:lnTo>
                    <a:pt x="36" y="12"/>
                  </a:lnTo>
                  <a:lnTo>
                    <a:pt x="36" y="36"/>
                  </a:lnTo>
                  <a:close/>
                  <a:moveTo>
                    <a:pt x="72" y="36"/>
                  </a:moveTo>
                  <a:lnTo>
                    <a:pt x="48" y="36"/>
                  </a:lnTo>
                  <a:lnTo>
                    <a:pt x="48" y="12"/>
                  </a:lnTo>
                  <a:lnTo>
                    <a:pt x="72" y="12"/>
                  </a:lnTo>
                  <a:lnTo>
                    <a:pt x="72" y="36"/>
                  </a:lnTo>
                  <a:close/>
                  <a:moveTo>
                    <a:pt x="108" y="36"/>
                  </a:moveTo>
                  <a:lnTo>
                    <a:pt x="84" y="36"/>
                  </a:lnTo>
                  <a:lnTo>
                    <a:pt x="84" y="12"/>
                  </a:lnTo>
                  <a:lnTo>
                    <a:pt x="108" y="12"/>
                  </a:lnTo>
                  <a:lnTo>
                    <a:pt x="108" y="36"/>
                  </a:lnTo>
                  <a:close/>
                  <a:moveTo>
                    <a:pt x="108" y="36"/>
                  </a:moveTo>
                  <a:lnTo>
                    <a:pt x="108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 noEditPoints="1"/>
            </p:cNvSpPr>
            <p:nvPr/>
          </p:nvSpPr>
          <p:spPr bwMode="auto">
            <a:xfrm>
              <a:off x="5516563" y="3497263"/>
              <a:ext cx="501650" cy="76200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316" y="48"/>
                </a:cxn>
                <a:cxn ang="0">
                  <a:pos x="316" y="0"/>
                </a:cxn>
                <a:cxn ang="0">
                  <a:pos x="36" y="36"/>
                </a:cxn>
                <a:cxn ang="0">
                  <a:pos x="12" y="36"/>
                </a:cxn>
                <a:cxn ang="0">
                  <a:pos x="12" y="12"/>
                </a:cxn>
                <a:cxn ang="0">
                  <a:pos x="36" y="12"/>
                </a:cxn>
                <a:cxn ang="0">
                  <a:pos x="36" y="36"/>
                </a:cxn>
                <a:cxn ang="0">
                  <a:pos x="72" y="36"/>
                </a:cxn>
                <a:cxn ang="0">
                  <a:pos x="48" y="36"/>
                </a:cxn>
                <a:cxn ang="0">
                  <a:pos x="48" y="12"/>
                </a:cxn>
                <a:cxn ang="0">
                  <a:pos x="72" y="12"/>
                </a:cxn>
                <a:cxn ang="0">
                  <a:pos x="72" y="36"/>
                </a:cxn>
                <a:cxn ang="0">
                  <a:pos x="108" y="36"/>
                </a:cxn>
                <a:cxn ang="0">
                  <a:pos x="84" y="36"/>
                </a:cxn>
                <a:cxn ang="0">
                  <a:pos x="84" y="12"/>
                </a:cxn>
                <a:cxn ang="0">
                  <a:pos x="108" y="12"/>
                </a:cxn>
                <a:cxn ang="0">
                  <a:pos x="108" y="36"/>
                </a:cxn>
                <a:cxn ang="0">
                  <a:pos x="108" y="36"/>
                </a:cxn>
                <a:cxn ang="0">
                  <a:pos x="108" y="36"/>
                </a:cxn>
              </a:cxnLst>
              <a:rect l="0" t="0" r="r" b="b"/>
              <a:pathLst>
                <a:path w="316" h="48">
                  <a:moveTo>
                    <a:pt x="316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316" y="48"/>
                  </a:lnTo>
                  <a:lnTo>
                    <a:pt x="316" y="0"/>
                  </a:lnTo>
                  <a:close/>
                  <a:moveTo>
                    <a:pt x="36" y="36"/>
                  </a:moveTo>
                  <a:lnTo>
                    <a:pt x="12" y="36"/>
                  </a:lnTo>
                  <a:lnTo>
                    <a:pt x="12" y="12"/>
                  </a:lnTo>
                  <a:lnTo>
                    <a:pt x="36" y="12"/>
                  </a:lnTo>
                  <a:lnTo>
                    <a:pt x="36" y="36"/>
                  </a:lnTo>
                  <a:close/>
                  <a:moveTo>
                    <a:pt x="72" y="36"/>
                  </a:moveTo>
                  <a:lnTo>
                    <a:pt x="48" y="36"/>
                  </a:lnTo>
                  <a:lnTo>
                    <a:pt x="48" y="12"/>
                  </a:lnTo>
                  <a:lnTo>
                    <a:pt x="72" y="12"/>
                  </a:lnTo>
                  <a:lnTo>
                    <a:pt x="72" y="36"/>
                  </a:lnTo>
                  <a:close/>
                  <a:moveTo>
                    <a:pt x="108" y="36"/>
                  </a:moveTo>
                  <a:lnTo>
                    <a:pt x="84" y="36"/>
                  </a:lnTo>
                  <a:lnTo>
                    <a:pt x="84" y="12"/>
                  </a:lnTo>
                  <a:lnTo>
                    <a:pt x="108" y="12"/>
                  </a:lnTo>
                  <a:lnTo>
                    <a:pt x="108" y="36"/>
                  </a:lnTo>
                  <a:close/>
                  <a:moveTo>
                    <a:pt x="108" y="36"/>
                  </a:moveTo>
                  <a:lnTo>
                    <a:pt x="108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66" name="Freeform 18"/>
            <p:cNvSpPr>
              <a:spLocks noEditPoints="1"/>
            </p:cNvSpPr>
            <p:nvPr/>
          </p:nvSpPr>
          <p:spPr bwMode="auto">
            <a:xfrm>
              <a:off x="5376863" y="3341688"/>
              <a:ext cx="782637" cy="57785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0" y="0"/>
                </a:cxn>
                <a:cxn ang="0">
                  <a:pos x="3" y="3"/>
                </a:cxn>
                <a:cxn ang="0">
                  <a:pos x="0" y="10"/>
                </a:cxn>
                <a:cxn ang="0">
                  <a:pos x="0" y="142"/>
                </a:cxn>
                <a:cxn ang="0">
                  <a:pos x="3" y="149"/>
                </a:cxn>
                <a:cxn ang="0">
                  <a:pos x="10" y="152"/>
                </a:cxn>
                <a:cxn ang="0">
                  <a:pos x="196" y="152"/>
                </a:cxn>
                <a:cxn ang="0">
                  <a:pos x="203" y="149"/>
                </a:cxn>
                <a:cxn ang="0">
                  <a:pos x="206" y="142"/>
                </a:cxn>
                <a:cxn ang="0">
                  <a:pos x="206" y="10"/>
                </a:cxn>
                <a:cxn ang="0">
                  <a:pos x="196" y="0"/>
                </a:cxn>
                <a:cxn ang="0">
                  <a:pos x="179" y="121"/>
                </a:cxn>
                <a:cxn ang="0">
                  <a:pos x="27" y="121"/>
                </a:cxn>
                <a:cxn ang="0">
                  <a:pos x="27" y="81"/>
                </a:cxn>
                <a:cxn ang="0">
                  <a:pos x="179" y="81"/>
                </a:cxn>
                <a:cxn ang="0">
                  <a:pos x="179" y="121"/>
                </a:cxn>
                <a:cxn ang="0">
                  <a:pos x="179" y="71"/>
                </a:cxn>
                <a:cxn ang="0">
                  <a:pos x="27" y="71"/>
                </a:cxn>
                <a:cxn ang="0">
                  <a:pos x="27" y="31"/>
                </a:cxn>
                <a:cxn ang="0">
                  <a:pos x="179" y="31"/>
                </a:cxn>
                <a:cxn ang="0">
                  <a:pos x="179" y="71"/>
                </a:cxn>
                <a:cxn ang="0">
                  <a:pos x="179" y="71"/>
                </a:cxn>
                <a:cxn ang="0">
                  <a:pos x="179" y="71"/>
                </a:cxn>
              </a:cxnLst>
              <a:rect l="0" t="0" r="r" b="b"/>
              <a:pathLst>
                <a:path w="206" h="152">
                  <a:moveTo>
                    <a:pt x="196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2" y="5"/>
                    <a:pt x="0" y="7"/>
                    <a:pt x="0" y="1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5"/>
                    <a:pt x="2" y="148"/>
                    <a:pt x="3" y="149"/>
                  </a:cubicBezTo>
                  <a:cubicBezTo>
                    <a:pt x="5" y="151"/>
                    <a:pt x="8" y="152"/>
                    <a:pt x="10" y="152"/>
                  </a:cubicBezTo>
                  <a:cubicBezTo>
                    <a:pt x="196" y="152"/>
                    <a:pt x="196" y="152"/>
                    <a:pt x="196" y="152"/>
                  </a:cubicBezTo>
                  <a:cubicBezTo>
                    <a:pt x="199" y="152"/>
                    <a:pt x="201" y="151"/>
                    <a:pt x="203" y="149"/>
                  </a:cubicBezTo>
                  <a:cubicBezTo>
                    <a:pt x="205" y="148"/>
                    <a:pt x="206" y="145"/>
                    <a:pt x="206" y="142"/>
                  </a:cubicBezTo>
                  <a:cubicBezTo>
                    <a:pt x="206" y="10"/>
                    <a:pt x="206" y="10"/>
                    <a:pt x="206" y="10"/>
                  </a:cubicBezTo>
                  <a:cubicBezTo>
                    <a:pt x="206" y="4"/>
                    <a:pt x="201" y="0"/>
                    <a:pt x="196" y="0"/>
                  </a:cubicBezTo>
                  <a:close/>
                  <a:moveTo>
                    <a:pt x="179" y="121"/>
                  </a:moveTo>
                  <a:cubicBezTo>
                    <a:pt x="27" y="121"/>
                    <a:pt x="27" y="121"/>
                    <a:pt x="27" y="12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79" y="121"/>
                  </a:lnTo>
                  <a:close/>
                  <a:moveTo>
                    <a:pt x="179" y="71"/>
                  </a:moveTo>
                  <a:cubicBezTo>
                    <a:pt x="27" y="71"/>
                    <a:pt x="27" y="71"/>
                    <a:pt x="27" y="7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179" y="31"/>
                    <a:pt x="179" y="31"/>
                    <a:pt x="179" y="31"/>
                  </a:cubicBezTo>
                  <a:lnTo>
                    <a:pt x="179" y="71"/>
                  </a:lnTo>
                  <a:close/>
                  <a:moveTo>
                    <a:pt x="179" y="71"/>
                  </a:moveTo>
                  <a:cubicBezTo>
                    <a:pt x="179" y="71"/>
                    <a:pt x="179" y="71"/>
                    <a:pt x="179" y="7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070" name="Freeform 22"/>
          <p:cNvSpPr>
            <a:spLocks noEditPoints="1"/>
          </p:cNvSpPr>
          <p:nvPr/>
        </p:nvSpPr>
        <p:spPr bwMode="auto">
          <a:xfrm>
            <a:off x="10485120" y="3056890"/>
            <a:ext cx="584835" cy="577850"/>
          </a:xfrm>
          <a:custGeom>
            <a:avLst/>
            <a:gdLst/>
            <a:ahLst/>
            <a:cxnLst>
              <a:cxn ang="0">
                <a:pos x="131" y="82"/>
              </a:cxn>
              <a:cxn ang="0">
                <a:pos x="122" y="98"/>
              </a:cxn>
              <a:cxn ang="0">
                <a:pos x="125" y="107"/>
              </a:cxn>
              <a:cxn ang="0">
                <a:pos x="65" y="141"/>
              </a:cxn>
              <a:cxn ang="0">
                <a:pos x="51" y="134"/>
              </a:cxn>
              <a:cxn ang="0">
                <a:pos x="44" y="97"/>
              </a:cxn>
              <a:cxn ang="0">
                <a:pos x="68" y="28"/>
              </a:cxn>
              <a:cxn ang="0">
                <a:pos x="74" y="29"/>
              </a:cxn>
              <a:cxn ang="0">
                <a:pos x="86" y="24"/>
              </a:cxn>
              <a:cxn ang="0">
                <a:pos x="131" y="82"/>
              </a:cxn>
              <a:cxn ang="0">
                <a:pos x="92" y="11"/>
              </a:cxn>
              <a:cxn ang="0">
                <a:pos x="91" y="15"/>
              </a:cxn>
              <a:cxn ang="0">
                <a:pos x="141" y="80"/>
              </a:cxn>
              <a:cxn ang="0">
                <a:pos x="142" y="80"/>
              </a:cxn>
              <a:cxn ang="0">
                <a:pos x="153" y="32"/>
              </a:cxn>
              <a:cxn ang="0">
                <a:pos x="153" y="29"/>
              </a:cxn>
              <a:cxn ang="0">
                <a:pos x="102" y="0"/>
              </a:cxn>
              <a:cxn ang="0">
                <a:pos x="91" y="6"/>
              </a:cxn>
              <a:cxn ang="0">
                <a:pos x="92" y="11"/>
              </a:cxn>
              <a:cxn ang="0">
                <a:pos x="40" y="137"/>
              </a:cxn>
              <a:cxn ang="0">
                <a:pos x="33" y="97"/>
              </a:cxn>
              <a:cxn ang="0">
                <a:pos x="59" y="22"/>
              </a:cxn>
              <a:cxn ang="0">
                <a:pos x="55" y="11"/>
              </a:cxn>
              <a:cxn ang="0">
                <a:pos x="46" y="9"/>
              </a:cxn>
              <a:cxn ang="0">
                <a:pos x="0" y="85"/>
              </a:cxn>
              <a:cxn ang="0">
                <a:pos x="20" y="140"/>
              </a:cxn>
              <a:cxn ang="0">
                <a:pos x="35" y="143"/>
              </a:cxn>
              <a:cxn ang="0">
                <a:pos x="40" y="137"/>
              </a:cxn>
              <a:cxn ang="0">
                <a:pos x="163" y="45"/>
              </a:cxn>
              <a:cxn ang="0">
                <a:pos x="153" y="84"/>
              </a:cxn>
              <a:cxn ang="0">
                <a:pos x="159" y="98"/>
              </a:cxn>
              <a:cxn ang="0">
                <a:pos x="147" y="115"/>
              </a:cxn>
              <a:cxn ang="0">
                <a:pos x="147" y="116"/>
              </a:cxn>
              <a:cxn ang="0">
                <a:pos x="142" y="151"/>
              </a:cxn>
              <a:cxn ang="0">
                <a:pos x="173" y="85"/>
              </a:cxn>
              <a:cxn ang="0">
                <a:pos x="163" y="45"/>
              </a:cxn>
              <a:cxn ang="0">
                <a:pos x="132" y="114"/>
              </a:cxn>
              <a:cxn ang="0">
                <a:pos x="69" y="151"/>
              </a:cxn>
              <a:cxn ang="0">
                <a:pos x="69" y="152"/>
              </a:cxn>
              <a:cxn ang="0">
                <a:pos x="66" y="162"/>
              </a:cxn>
              <a:cxn ang="0">
                <a:pos x="74" y="170"/>
              </a:cxn>
              <a:cxn ang="0">
                <a:pos x="86" y="171"/>
              </a:cxn>
              <a:cxn ang="0">
                <a:pos x="126" y="162"/>
              </a:cxn>
              <a:cxn ang="0">
                <a:pos x="136" y="116"/>
              </a:cxn>
              <a:cxn ang="0">
                <a:pos x="136" y="116"/>
              </a:cxn>
              <a:cxn ang="0">
                <a:pos x="132" y="114"/>
              </a:cxn>
              <a:cxn ang="0">
                <a:pos x="132" y="114"/>
              </a:cxn>
              <a:cxn ang="0">
                <a:pos x="132" y="114"/>
              </a:cxn>
            </a:cxnLst>
            <a:rect l="0" t="0" r="r" b="b"/>
            <a:pathLst>
              <a:path w="173" h="171">
                <a:moveTo>
                  <a:pt x="131" y="82"/>
                </a:moveTo>
                <a:cubicBezTo>
                  <a:pt x="126" y="86"/>
                  <a:pt x="122" y="91"/>
                  <a:pt x="122" y="98"/>
                </a:cubicBezTo>
                <a:cubicBezTo>
                  <a:pt x="122" y="101"/>
                  <a:pt x="123" y="104"/>
                  <a:pt x="125" y="107"/>
                </a:cubicBezTo>
                <a:cubicBezTo>
                  <a:pt x="109" y="124"/>
                  <a:pt x="88" y="136"/>
                  <a:pt x="65" y="141"/>
                </a:cubicBezTo>
                <a:cubicBezTo>
                  <a:pt x="62" y="137"/>
                  <a:pt x="57" y="134"/>
                  <a:pt x="51" y="134"/>
                </a:cubicBezTo>
                <a:cubicBezTo>
                  <a:pt x="47" y="122"/>
                  <a:pt x="44" y="110"/>
                  <a:pt x="44" y="97"/>
                </a:cubicBezTo>
                <a:cubicBezTo>
                  <a:pt x="44" y="71"/>
                  <a:pt x="53" y="47"/>
                  <a:pt x="68" y="28"/>
                </a:cubicBezTo>
                <a:cubicBezTo>
                  <a:pt x="70" y="29"/>
                  <a:pt x="72" y="29"/>
                  <a:pt x="74" y="29"/>
                </a:cubicBezTo>
                <a:cubicBezTo>
                  <a:pt x="78" y="29"/>
                  <a:pt x="82" y="27"/>
                  <a:pt x="86" y="24"/>
                </a:cubicBezTo>
                <a:cubicBezTo>
                  <a:pt x="107" y="38"/>
                  <a:pt x="123" y="58"/>
                  <a:pt x="131" y="82"/>
                </a:cubicBezTo>
                <a:close/>
                <a:moveTo>
                  <a:pt x="92" y="11"/>
                </a:moveTo>
                <a:cubicBezTo>
                  <a:pt x="92" y="12"/>
                  <a:pt x="92" y="13"/>
                  <a:pt x="91" y="15"/>
                </a:cubicBezTo>
                <a:cubicBezTo>
                  <a:pt x="115" y="30"/>
                  <a:pt x="133" y="53"/>
                  <a:pt x="141" y="80"/>
                </a:cubicBezTo>
                <a:cubicBezTo>
                  <a:pt x="142" y="80"/>
                  <a:pt x="142" y="80"/>
                  <a:pt x="142" y="80"/>
                </a:cubicBezTo>
                <a:cubicBezTo>
                  <a:pt x="149" y="65"/>
                  <a:pt x="153" y="49"/>
                  <a:pt x="153" y="32"/>
                </a:cubicBezTo>
                <a:cubicBezTo>
                  <a:pt x="153" y="31"/>
                  <a:pt x="153" y="30"/>
                  <a:pt x="153" y="29"/>
                </a:cubicBezTo>
                <a:cubicBezTo>
                  <a:pt x="140" y="14"/>
                  <a:pt x="122" y="4"/>
                  <a:pt x="102" y="0"/>
                </a:cubicBezTo>
                <a:cubicBezTo>
                  <a:pt x="98" y="2"/>
                  <a:pt x="95" y="4"/>
                  <a:pt x="91" y="6"/>
                </a:cubicBezTo>
                <a:cubicBezTo>
                  <a:pt x="92" y="8"/>
                  <a:pt x="92" y="9"/>
                  <a:pt x="92" y="11"/>
                </a:cubicBezTo>
                <a:close/>
                <a:moveTo>
                  <a:pt x="40" y="137"/>
                </a:moveTo>
                <a:cubicBezTo>
                  <a:pt x="36" y="124"/>
                  <a:pt x="33" y="111"/>
                  <a:pt x="33" y="97"/>
                </a:cubicBezTo>
                <a:cubicBezTo>
                  <a:pt x="33" y="69"/>
                  <a:pt x="43" y="42"/>
                  <a:pt x="59" y="22"/>
                </a:cubicBezTo>
                <a:cubicBezTo>
                  <a:pt x="57" y="19"/>
                  <a:pt x="55" y="15"/>
                  <a:pt x="55" y="11"/>
                </a:cubicBezTo>
                <a:cubicBezTo>
                  <a:pt x="52" y="10"/>
                  <a:pt x="49" y="9"/>
                  <a:pt x="46" y="9"/>
                </a:cubicBezTo>
                <a:cubicBezTo>
                  <a:pt x="19" y="23"/>
                  <a:pt x="0" y="52"/>
                  <a:pt x="0" y="85"/>
                </a:cubicBezTo>
                <a:cubicBezTo>
                  <a:pt x="0" y="106"/>
                  <a:pt x="8" y="125"/>
                  <a:pt x="20" y="140"/>
                </a:cubicBezTo>
                <a:cubicBezTo>
                  <a:pt x="25" y="141"/>
                  <a:pt x="30" y="142"/>
                  <a:pt x="35" y="143"/>
                </a:cubicBezTo>
                <a:cubicBezTo>
                  <a:pt x="36" y="140"/>
                  <a:pt x="38" y="138"/>
                  <a:pt x="40" y="137"/>
                </a:cubicBezTo>
                <a:close/>
                <a:moveTo>
                  <a:pt x="163" y="45"/>
                </a:moveTo>
                <a:cubicBezTo>
                  <a:pt x="162" y="59"/>
                  <a:pt x="158" y="72"/>
                  <a:pt x="153" y="84"/>
                </a:cubicBezTo>
                <a:cubicBezTo>
                  <a:pt x="157" y="87"/>
                  <a:pt x="159" y="92"/>
                  <a:pt x="159" y="98"/>
                </a:cubicBezTo>
                <a:cubicBezTo>
                  <a:pt x="159" y="106"/>
                  <a:pt x="154" y="112"/>
                  <a:pt x="147" y="115"/>
                </a:cubicBezTo>
                <a:cubicBezTo>
                  <a:pt x="147" y="115"/>
                  <a:pt x="147" y="116"/>
                  <a:pt x="147" y="116"/>
                </a:cubicBezTo>
                <a:cubicBezTo>
                  <a:pt x="147" y="128"/>
                  <a:pt x="145" y="140"/>
                  <a:pt x="142" y="151"/>
                </a:cubicBezTo>
                <a:cubicBezTo>
                  <a:pt x="161" y="135"/>
                  <a:pt x="173" y="112"/>
                  <a:pt x="173" y="85"/>
                </a:cubicBezTo>
                <a:cubicBezTo>
                  <a:pt x="173" y="71"/>
                  <a:pt x="169" y="57"/>
                  <a:pt x="163" y="45"/>
                </a:cubicBezTo>
                <a:close/>
                <a:moveTo>
                  <a:pt x="132" y="114"/>
                </a:moveTo>
                <a:cubicBezTo>
                  <a:pt x="116" y="133"/>
                  <a:pt x="94" y="146"/>
                  <a:pt x="69" y="151"/>
                </a:cubicBezTo>
                <a:cubicBezTo>
                  <a:pt x="69" y="151"/>
                  <a:pt x="69" y="152"/>
                  <a:pt x="69" y="152"/>
                </a:cubicBezTo>
                <a:cubicBezTo>
                  <a:pt x="69" y="156"/>
                  <a:pt x="68" y="159"/>
                  <a:pt x="66" y="162"/>
                </a:cubicBezTo>
                <a:cubicBezTo>
                  <a:pt x="69" y="165"/>
                  <a:pt x="71" y="168"/>
                  <a:pt x="74" y="170"/>
                </a:cubicBezTo>
                <a:cubicBezTo>
                  <a:pt x="78" y="171"/>
                  <a:pt x="82" y="171"/>
                  <a:pt x="86" y="171"/>
                </a:cubicBezTo>
                <a:cubicBezTo>
                  <a:pt x="101" y="171"/>
                  <a:pt x="114" y="168"/>
                  <a:pt x="126" y="162"/>
                </a:cubicBezTo>
                <a:cubicBezTo>
                  <a:pt x="132" y="148"/>
                  <a:pt x="136" y="133"/>
                  <a:pt x="136" y="116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5" y="115"/>
                  <a:pt x="134" y="115"/>
                  <a:pt x="132" y="114"/>
                </a:cubicBezTo>
                <a:close/>
                <a:moveTo>
                  <a:pt x="132" y="114"/>
                </a:moveTo>
                <a:cubicBezTo>
                  <a:pt x="132" y="114"/>
                  <a:pt x="132" y="114"/>
                  <a:pt x="132" y="114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1" name="Shape 6923"/>
          <p:cNvSpPr/>
          <p:nvPr/>
        </p:nvSpPr>
        <p:spPr>
          <a:xfrm>
            <a:off x="846778" y="1360213"/>
            <a:ext cx="1736725" cy="32194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36C0A6"/>
              </a:buClr>
              <a:buFont typeface="ArialUnicodeMS"/>
              <a:defRPr b="1">
                <a:solidFill>
                  <a:srgbClr val="36C0A6"/>
                </a:solidFill>
                <a:uFill>
                  <a:solidFill>
                    <a:srgbClr val="36C0A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z="1600" b="1" spc="42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latin typeface="Verdana" panose="020B0604030504040204" charset="0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  <a:endParaRPr lang="en-US" altLang="zh-CN" sz="1600" b="1" spc="42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>
                <a:solidFill>
                  <a:srgbClr val="36C0A6"/>
                </a:solidFill>
              </a:uFill>
              <a:latin typeface="Verdana" panose="020B0604030504040204" charset="0"/>
              <a:ea typeface="方正舒体" panose="02010601030101010101" pitchFamily="2" charset="-122"/>
              <a:cs typeface="Oswald Light"/>
              <a:sym typeface="+mn-ea"/>
            </a:endParaRPr>
          </a:p>
        </p:txBody>
      </p:sp>
      <p:sp>
        <p:nvSpPr>
          <p:cNvPr id="42" name="Shape 6922"/>
          <p:cNvSpPr/>
          <p:nvPr/>
        </p:nvSpPr>
        <p:spPr>
          <a:xfrm>
            <a:off x="1093470" y="1682115"/>
            <a:ext cx="2703830" cy="624840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Shape 6923"/>
          <p:cNvSpPr/>
          <p:nvPr/>
        </p:nvSpPr>
        <p:spPr>
          <a:xfrm>
            <a:off x="2608903" y="4616493"/>
            <a:ext cx="1736725" cy="32194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36C0A6"/>
              </a:buClr>
              <a:buFont typeface="ArialUnicodeMS"/>
              <a:defRPr b="1">
                <a:solidFill>
                  <a:srgbClr val="36C0A6"/>
                </a:solidFill>
                <a:uFill>
                  <a:solidFill>
                    <a:srgbClr val="36C0A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z="1600" b="1" spc="42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latin typeface="Verdana" panose="020B0604030504040204" charset="0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  <a:endParaRPr lang="en-US" altLang="zh-CN" sz="1600" b="1" spc="42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>
                <a:solidFill>
                  <a:srgbClr val="36C0A6"/>
                </a:solidFill>
              </a:uFill>
              <a:latin typeface="Verdana" panose="020B0604030504040204" charset="0"/>
              <a:ea typeface="方正舒体" panose="02010601030101010101" pitchFamily="2" charset="-122"/>
              <a:cs typeface="Oswald Light"/>
              <a:sym typeface="+mn-ea"/>
            </a:endParaRPr>
          </a:p>
        </p:txBody>
      </p:sp>
      <p:sp>
        <p:nvSpPr>
          <p:cNvPr id="14" name="Shape 6922"/>
          <p:cNvSpPr/>
          <p:nvPr/>
        </p:nvSpPr>
        <p:spPr>
          <a:xfrm>
            <a:off x="2143125" y="4938395"/>
            <a:ext cx="2703830" cy="624840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ct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Shape 6923"/>
          <p:cNvSpPr/>
          <p:nvPr/>
        </p:nvSpPr>
        <p:spPr>
          <a:xfrm>
            <a:off x="7829238" y="4616493"/>
            <a:ext cx="1736725" cy="32194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36C0A6"/>
              </a:buClr>
              <a:buFont typeface="ArialUnicodeMS"/>
              <a:defRPr b="1">
                <a:solidFill>
                  <a:srgbClr val="36C0A6"/>
                </a:solidFill>
                <a:uFill>
                  <a:solidFill>
                    <a:srgbClr val="36C0A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z="1600" b="1" spc="42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latin typeface="Verdana" panose="020B0604030504040204" charset="0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  <a:endParaRPr lang="en-US" altLang="zh-CN" sz="1600" b="1" spc="42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>
                <a:solidFill>
                  <a:srgbClr val="36C0A6"/>
                </a:solidFill>
              </a:uFill>
              <a:latin typeface="Verdana" panose="020B0604030504040204" charset="0"/>
              <a:ea typeface="方正舒体" panose="02010601030101010101" pitchFamily="2" charset="-122"/>
              <a:cs typeface="Oswald Light"/>
              <a:sym typeface="+mn-ea"/>
            </a:endParaRPr>
          </a:p>
        </p:txBody>
      </p:sp>
      <p:sp>
        <p:nvSpPr>
          <p:cNvPr id="16" name="Shape 6922"/>
          <p:cNvSpPr/>
          <p:nvPr/>
        </p:nvSpPr>
        <p:spPr>
          <a:xfrm>
            <a:off x="7443470" y="4938395"/>
            <a:ext cx="2703830" cy="624840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ct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Shape 6923"/>
          <p:cNvSpPr/>
          <p:nvPr/>
        </p:nvSpPr>
        <p:spPr>
          <a:xfrm>
            <a:off x="9395460" y="1233848"/>
            <a:ext cx="1736725" cy="32194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36C0A6"/>
              </a:buClr>
              <a:buFont typeface="ArialUnicodeMS"/>
              <a:defRPr b="1">
                <a:solidFill>
                  <a:srgbClr val="36C0A6"/>
                </a:solidFill>
                <a:uFill>
                  <a:solidFill>
                    <a:srgbClr val="36C0A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 algn="r"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z="1600" b="1" spc="42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latin typeface="Verdana" panose="020B0604030504040204" charset="0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  <a:endParaRPr lang="en-US" altLang="zh-CN" sz="1600" b="1" spc="42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>
                <a:solidFill>
                  <a:srgbClr val="36C0A6"/>
                </a:solidFill>
              </a:uFill>
              <a:latin typeface="Verdana" panose="020B0604030504040204" charset="0"/>
              <a:ea typeface="方正舒体" panose="02010601030101010101" pitchFamily="2" charset="-122"/>
              <a:cs typeface="Oswald Light"/>
              <a:sym typeface="+mn-ea"/>
            </a:endParaRPr>
          </a:p>
        </p:txBody>
      </p:sp>
      <p:sp>
        <p:nvSpPr>
          <p:cNvPr id="18" name="Shape 6922"/>
          <p:cNvSpPr/>
          <p:nvPr/>
        </p:nvSpPr>
        <p:spPr>
          <a:xfrm>
            <a:off x="8428355" y="1555750"/>
            <a:ext cx="2703830" cy="624840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5040630" y="1557655"/>
            <a:ext cx="2216785" cy="3064510"/>
          </a:xfrm>
          <a:prstGeom prst="rect">
            <a:avLst/>
          </a:prstGeom>
        </p:spPr>
      </p:pic>
      <p:sp>
        <p:nvSpPr>
          <p:cNvPr id="175" name="Oval 174"/>
          <p:cNvSpPr/>
          <p:nvPr/>
        </p:nvSpPr>
        <p:spPr>
          <a:xfrm>
            <a:off x="7936004" y="1433154"/>
            <a:ext cx="548204" cy="548202"/>
          </a:xfrm>
          <a:prstGeom prst="ellipse">
            <a:avLst/>
          </a:prstGeom>
          <a:solidFill>
            <a:srgbClr val="389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8743909" y="2977865"/>
            <a:ext cx="548204" cy="548202"/>
          </a:xfrm>
          <a:prstGeom prst="ellipse">
            <a:avLst/>
          </a:prstGeom>
          <a:solidFill>
            <a:srgbClr val="176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8174383" y="4748736"/>
            <a:ext cx="548204" cy="548202"/>
          </a:xfrm>
          <a:prstGeom prst="ellipse">
            <a:avLst/>
          </a:prstGeom>
          <a:solidFill>
            <a:srgbClr val="389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任意多边形 60"/>
          <p:cNvSpPr/>
          <p:nvPr/>
        </p:nvSpPr>
        <p:spPr>
          <a:xfrm>
            <a:off x="8331057" y="4921999"/>
            <a:ext cx="233586" cy="200217"/>
          </a:xfrm>
          <a:custGeom>
            <a:avLst/>
            <a:gdLst/>
            <a:ahLst/>
            <a:cxnLst/>
            <a:rect l="l" t="t" r="r" b="b"/>
            <a:pathLst>
              <a:path w="228600" h="195943">
                <a:moveTo>
                  <a:pt x="97972" y="114300"/>
                </a:moveTo>
                <a:lnTo>
                  <a:pt x="130629" y="114300"/>
                </a:lnTo>
                <a:lnTo>
                  <a:pt x="130629" y="130628"/>
                </a:lnTo>
                <a:lnTo>
                  <a:pt x="97972" y="130628"/>
                </a:lnTo>
                <a:close/>
                <a:moveTo>
                  <a:pt x="0" y="114300"/>
                </a:moveTo>
                <a:lnTo>
                  <a:pt x="85725" y="114300"/>
                </a:lnTo>
                <a:lnTo>
                  <a:pt x="85725" y="134711"/>
                </a:lnTo>
                <a:cubicBezTo>
                  <a:pt x="85725" y="136922"/>
                  <a:pt x="86533" y="138835"/>
                  <a:pt x="88149" y="140451"/>
                </a:cubicBezTo>
                <a:cubicBezTo>
                  <a:pt x="89765" y="142067"/>
                  <a:pt x="91678" y="142875"/>
                  <a:pt x="93889" y="142875"/>
                </a:cubicBezTo>
                <a:lnTo>
                  <a:pt x="134711" y="142875"/>
                </a:lnTo>
                <a:cubicBezTo>
                  <a:pt x="136922" y="142875"/>
                  <a:pt x="138836" y="142067"/>
                  <a:pt x="140451" y="140451"/>
                </a:cubicBezTo>
                <a:cubicBezTo>
                  <a:pt x="142067" y="138835"/>
                  <a:pt x="142875" y="136922"/>
                  <a:pt x="142875" y="134711"/>
                </a:cubicBezTo>
                <a:lnTo>
                  <a:pt x="142875" y="114300"/>
                </a:lnTo>
                <a:lnTo>
                  <a:pt x="228600" y="114300"/>
                </a:lnTo>
                <a:lnTo>
                  <a:pt x="228600" y="175532"/>
                </a:lnTo>
                <a:cubicBezTo>
                  <a:pt x="228600" y="181145"/>
                  <a:pt x="226602" y="185950"/>
                  <a:pt x="222605" y="189947"/>
                </a:cubicBezTo>
                <a:cubicBezTo>
                  <a:pt x="218607" y="193944"/>
                  <a:pt x="213802" y="195943"/>
                  <a:pt x="208189" y="195943"/>
                </a:cubicBezTo>
                <a:lnTo>
                  <a:pt x="20411" y="195943"/>
                </a:lnTo>
                <a:cubicBezTo>
                  <a:pt x="14798" y="195943"/>
                  <a:pt x="9993" y="193944"/>
                  <a:pt x="5996" y="189947"/>
                </a:cubicBezTo>
                <a:cubicBezTo>
                  <a:pt x="1999" y="185950"/>
                  <a:pt x="0" y="181145"/>
                  <a:pt x="0" y="175532"/>
                </a:cubicBezTo>
                <a:close/>
                <a:moveTo>
                  <a:pt x="81643" y="16328"/>
                </a:moveTo>
                <a:lnTo>
                  <a:pt x="81643" y="32657"/>
                </a:lnTo>
                <a:lnTo>
                  <a:pt x="146957" y="32657"/>
                </a:lnTo>
                <a:lnTo>
                  <a:pt x="146957" y="16328"/>
                </a:lnTo>
                <a:close/>
                <a:moveTo>
                  <a:pt x="77561" y="0"/>
                </a:moveTo>
                <a:lnTo>
                  <a:pt x="151039" y="0"/>
                </a:lnTo>
                <a:cubicBezTo>
                  <a:pt x="154441" y="0"/>
                  <a:pt x="157333" y="1190"/>
                  <a:pt x="159714" y="3572"/>
                </a:cubicBezTo>
                <a:cubicBezTo>
                  <a:pt x="162095" y="5953"/>
                  <a:pt x="163286" y="8844"/>
                  <a:pt x="163286" y="12246"/>
                </a:cubicBezTo>
                <a:lnTo>
                  <a:pt x="163286" y="32657"/>
                </a:lnTo>
                <a:lnTo>
                  <a:pt x="208189" y="32657"/>
                </a:lnTo>
                <a:cubicBezTo>
                  <a:pt x="213802" y="32657"/>
                  <a:pt x="218607" y="34656"/>
                  <a:pt x="222605" y="38653"/>
                </a:cubicBezTo>
                <a:cubicBezTo>
                  <a:pt x="226602" y="42650"/>
                  <a:pt x="228600" y="47455"/>
                  <a:pt x="228600" y="53068"/>
                </a:cubicBezTo>
                <a:lnTo>
                  <a:pt x="228600" y="102053"/>
                </a:lnTo>
                <a:lnTo>
                  <a:pt x="0" y="102053"/>
                </a:lnTo>
                <a:lnTo>
                  <a:pt x="0" y="53068"/>
                </a:lnTo>
                <a:cubicBezTo>
                  <a:pt x="0" y="47455"/>
                  <a:pt x="1999" y="42650"/>
                  <a:pt x="5996" y="38653"/>
                </a:cubicBezTo>
                <a:cubicBezTo>
                  <a:pt x="9993" y="34656"/>
                  <a:pt x="14798" y="32657"/>
                  <a:pt x="20411" y="32657"/>
                </a:cubicBezTo>
                <a:lnTo>
                  <a:pt x="65314" y="32657"/>
                </a:lnTo>
                <a:lnTo>
                  <a:pt x="65314" y="12246"/>
                </a:lnTo>
                <a:cubicBezTo>
                  <a:pt x="65314" y="8844"/>
                  <a:pt x="66505" y="5953"/>
                  <a:pt x="68886" y="3572"/>
                </a:cubicBezTo>
                <a:cubicBezTo>
                  <a:pt x="71268" y="1190"/>
                  <a:pt x="74159" y="0"/>
                  <a:pt x="775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ontAwesome" pitchFamily="2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2" name="任意多边形 61"/>
          <p:cNvSpPr/>
          <p:nvPr/>
        </p:nvSpPr>
        <p:spPr>
          <a:xfrm>
            <a:off x="8093313" y="1614227"/>
            <a:ext cx="233586" cy="200257"/>
          </a:xfrm>
          <a:custGeom>
            <a:avLst/>
            <a:gdLst/>
            <a:ahLst/>
            <a:cxnLst/>
            <a:rect l="l" t="t" r="r" b="b"/>
            <a:pathLst>
              <a:path w="228600" h="195982">
                <a:moveTo>
                  <a:pt x="114300" y="0"/>
                </a:moveTo>
                <a:cubicBezTo>
                  <a:pt x="135051" y="0"/>
                  <a:pt x="154186" y="3636"/>
                  <a:pt x="171705" y="10907"/>
                </a:cubicBezTo>
                <a:cubicBezTo>
                  <a:pt x="189224" y="18179"/>
                  <a:pt x="203087" y="28086"/>
                  <a:pt x="213292" y="40630"/>
                </a:cubicBezTo>
                <a:cubicBezTo>
                  <a:pt x="223497" y="53175"/>
                  <a:pt x="228600" y="66846"/>
                  <a:pt x="228600" y="81643"/>
                </a:cubicBezTo>
                <a:cubicBezTo>
                  <a:pt x="228600" y="96441"/>
                  <a:pt x="223497" y="110112"/>
                  <a:pt x="213292" y="122656"/>
                </a:cubicBezTo>
                <a:cubicBezTo>
                  <a:pt x="203087" y="135200"/>
                  <a:pt x="189224" y="145108"/>
                  <a:pt x="171705" y="152379"/>
                </a:cubicBezTo>
                <a:cubicBezTo>
                  <a:pt x="154186" y="159650"/>
                  <a:pt x="135051" y="163286"/>
                  <a:pt x="114300" y="163286"/>
                </a:cubicBezTo>
                <a:cubicBezTo>
                  <a:pt x="108347" y="163286"/>
                  <a:pt x="102181" y="162946"/>
                  <a:pt x="95803" y="162266"/>
                </a:cubicBezTo>
                <a:cubicBezTo>
                  <a:pt x="78964" y="177148"/>
                  <a:pt x="59404" y="187439"/>
                  <a:pt x="37122" y="193137"/>
                </a:cubicBezTo>
                <a:cubicBezTo>
                  <a:pt x="32955" y="194327"/>
                  <a:pt x="28107" y="195263"/>
                  <a:pt x="22579" y="195943"/>
                </a:cubicBezTo>
                <a:cubicBezTo>
                  <a:pt x="21134" y="196113"/>
                  <a:pt x="19837" y="195731"/>
                  <a:pt x="18689" y="194795"/>
                </a:cubicBezTo>
                <a:cubicBezTo>
                  <a:pt x="17541" y="193860"/>
                  <a:pt x="16796" y="192627"/>
                  <a:pt x="16456" y="191096"/>
                </a:cubicBezTo>
                <a:lnTo>
                  <a:pt x="16456" y="190968"/>
                </a:lnTo>
                <a:cubicBezTo>
                  <a:pt x="16201" y="190628"/>
                  <a:pt x="16180" y="190118"/>
                  <a:pt x="16392" y="189437"/>
                </a:cubicBezTo>
                <a:cubicBezTo>
                  <a:pt x="16605" y="188757"/>
                  <a:pt x="16690" y="188332"/>
                  <a:pt x="16648" y="188162"/>
                </a:cubicBezTo>
                <a:cubicBezTo>
                  <a:pt x="16605" y="187992"/>
                  <a:pt x="16796" y="187588"/>
                  <a:pt x="17222" y="186950"/>
                </a:cubicBezTo>
                <a:cubicBezTo>
                  <a:pt x="17647" y="186312"/>
                  <a:pt x="17902" y="185929"/>
                  <a:pt x="17987" y="185802"/>
                </a:cubicBezTo>
                <a:cubicBezTo>
                  <a:pt x="18072" y="185674"/>
                  <a:pt x="18370" y="185313"/>
                  <a:pt x="18880" y="184717"/>
                </a:cubicBezTo>
                <a:cubicBezTo>
                  <a:pt x="19390" y="184122"/>
                  <a:pt x="19730" y="183739"/>
                  <a:pt x="19901" y="183569"/>
                </a:cubicBezTo>
                <a:cubicBezTo>
                  <a:pt x="20496" y="182889"/>
                  <a:pt x="21814" y="181422"/>
                  <a:pt x="23855" y="179168"/>
                </a:cubicBezTo>
                <a:cubicBezTo>
                  <a:pt x="25896" y="176915"/>
                  <a:pt x="27363" y="175299"/>
                  <a:pt x="28256" y="174321"/>
                </a:cubicBezTo>
                <a:cubicBezTo>
                  <a:pt x="29149" y="173343"/>
                  <a:pt x="30467" y="171663"/>
                  <a:pt x="32211" y="169282"/>
                </a:cubicBezTo>
                <a:cubicBezTo>
                  <a:pt x="33954" y="166901"/>
                  <a:pt x="35336" y="164732"/>
                  <a:pt x="36357" y="162776"/>
                </a:cubicBezTo>
                <a:cubicBezTo>
                  <a:pt x="37377" y="160820"/>
                  <a:pt x="38525" y="158311"/>
                  <a:pt x="39801" y="155249"/>
                </a:cubicBezTo>
                <a:cubicBezTo>
                  <a:pt x="41077" y="152188"/>
                  <a:pt x="42182" y="148956"/>
                  <a:pt x="43118" y="145554"/>
                </a:cubicBezTo>
                <a:cubicBezTo>
                  <a:pt x="29766" y="137985"/>
                  <a:pt x="19241" y="128630"/>
                  <a:pt x="11545" y="117490"/>
                </a:cubicBezTo>
                <a:cubicBezTo>
                  <a:pt x="3848" y="106349"/>
                  <a:pt x="0" y="94400"/>
                  <a:pt x="0" y="81643"/>
                </a:cubicBezTo>
                <a:cubicBezTo>
                  <a:pt x="0" y="70587"/>
                  <a:pt x="3019" y="60021"/>
                  <a:pt x="9057" y="49943"/>
                </a:cubicBezTo>
                <a:cubicBezTo>
                  <a:pt x="15096" y="39865"/>
                  <a:pt x="23217" y="31169"/>
                  <a:pt x="33423" y="23855"/>
                </a:cubicBezTo>
                <a:cubicBezTo>
                  <a:pt x="43628" y="16542"/>
                  <a:pt x="55789" y="10737"/>
                  <a:pt x="69907" y="6443"/>
                </a:cubicBezTo>
                <a:cubicBezTo>
                  <a:pt x="84024" y="2148"/>
                  <a:pt x="98822" y="0"/>
                  <a:pt x="1143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3" name="任意多边形 62"/>
          <p:cNvSpPr/>
          <p:nvPr/>
        </p:nvSpPr>
        <p:spPr>
          <a:xfrm>
            <a:off x="8869386" y="3135988"/>
            <a:ext cx="297250" cy="274385"/>
          </a:xfrm>
          <a:custGeom>
            <a:avLst/>
            <a:gdLst/>
            <a:ahLst/>
            <a:cxnLst/>
            <a:rect l="l" t="t" r="r" b="b"/>
            <a:pathLst>
              <a:path w="212271" h="195943">
                <a:moveTo>
                  <a:pt x="163285" y="48986"/>
                </a:moveTo>
                <a:cubicBezTo>
                  <a:pt x="163285" y="66760"/>
                  <a:pt x="160139" y="82536"/>
                  <a:pt x="153845" y="96313"/>
                </a:cubicBezTo>
                <a:cubicBezTo>
                  <a:pt x="165837" y="93847"/>
                  <a:pt x="175851" y="89042"/>
                  <a:pt x="183887" y="81898"/>
                </a:cubicBezTo>
                <a:cubicBezTo>
                  <a:pt x="191924" y="74754"/>
                  <a:pt x="195942" y="67865"/>
                  <a:pt x="195942" y="61232"/>
                </a:cubicBezTo>
                <a:lnTo>
                  <a:pt x="195942" y="48986"/>
                </a:lnTo>
                <a:close/>
                <a:moveTo>
                  <a:pt x="16328" y="48986"/>
                </a:moveTo>
                <a:lnTo>
                  <a:pt x="16328" y="61232"/>
                </a:lnTo>
                <a:cubicBezTo>
                  <a:pt x="16328" y="67865"/>
                  <a:pt x="20346" y="74754"/>
                  <a:pt x="28383" y="81898"/>
                </a:cubicBezTo>
                <a:cubicBezTo>
                  <a:pt x="36420" y="89042"/>
                  <a:pt x="46434" y="93847"/>
                  <a:pt x="58425" y="96313"/>
                </a:cubicBezTo>
                <a:cubicBezTo>
                  <a:pt x="52132" y="82536"/>
                  <a:pt x="48985" y="66760"/>
                  <a:pt x="48985" y="48986"/>
                </a:cubicBezTo>
                <a:close/>
                <a:moveTo>
                  <a:pt x="69396" y="0"/>
                </a:moveTo>
                <a:lnTo>
                  <a:pt x="142875" y="0"/>
                </a:lnTo>
                <a:cubicBezTo>
                  <a:pt x="148487" y="0"/>
                  <a:pt x="153292" y="1998"/>
                  <a:pt x="157290" y="5995"/>
                </a:cubicBezTo>
                <a:cubicBezTo>
                  <a:pt x="161287" y="9993"/>
                  <a:pt x="163285" y="14798"/>
                  <a:pt x="163285" y="20411"/>
                </a:cubicBezTo>
                <a:lnTo>
                  <a:pt x="163285" y="32657"/>
                </a:lnTo>
                <a:lnTo>
                  <a:pt x="200025" y="32657"/>
                </a:lnTo>
                <a:cubicBezTo>
                  <a:pt x="203426" y="32657"/>
                  <a:pt x="206318" y="33848"/>
                  <a:pt x="208699" y="36229"/>
                </a:cubicBezTo>
                <a:cubicBezTo>
                  <a:pt x="211080" y="38610"/>
                  <a:pt x="212271" y="41502"/>
                  <a:pt x="212271" y="44903"/>
                </a:cubicBezTo>
                <a:lnTo>
                  <a:pt x="212271" y="61232"/>
                </a:lnTo>
                <a:cubicBezTo>
                  <a:pt x="212271" y="67270"/>
                  <a:pt x="210506" y="73351"/>
                  <a:pt x="206977" y="79474"/>
                </a:cubicBezTo>
                <a:cubicBezTo>
                  <a:pt x="203448" y="85597"/>
                  <a:pt x="198685" y="91125"/>
                  <a:pt x="192689" y="96058"/>
                </a:cubicBezTo>
                <a:cubicBezTo>
                  <a:pt x="186694" y="100990"/>
                  <a:pt x="179337" y="105136"/>
                  <a:pt x="170620" y="108496"/>
                </a:cubicBezTo>
                <a:cubicBezTo>
                  <a:pt x="161903" y="111855"/>
                  <a:pt x="152740" y="113747"/>
                  <a:pt x="143130" y="114172"/>
                </a:cubicBezTo>
                <a:cubicBezTo>
                  <a:pt x="139558" y="118765"/>
                  <a:pt x="135518" y="122804"/>
                  <a:pt x="131011" y="126291"/>
                </a:cubicBezTo>
                <a:cubicBezTo>
                  <a:pt x="127779" y="129183"/>
                  <a:pt x="125547" y="132266"/>
                  <a:pt x="124314" y="135540"/>
                </a:cubicBezTo>
                <a:cubicBezTo>
                  <a:pt x="123080" y="138814"/>
                  <a:pt x="122464" y="142620"/>
                  <a:pt x="122464" y="146957"/>
                </a:cubicBezTo>
                <a:cubicBezTo>
                  <a:pt x="122464" y="151549"/>
                  <a:pt x="123761" y="155419"/>
                  <a:pt x="126355" y="158566"/>
                </a:cubicBezTo>
                <a:cubicBezTo>
                  <a:pt x="128948" y="161712"/>
                  <a:pt x="133094" y="163286"/>
                  <a:pt x="138792" y="163286"/>
                </a:cubicBezTo>
                <a:cubicBezTo>
                  <a:pt x="145171" y="163286"/>
                  <a:pt x="150847" y="165220"/>
                  <a:pt x="155823" y="169090"/>
                </a:cubicBezTo>
                <a:cubicBezTo>
                  <a:pt x="160798" y="172959"/>
                  <a:pt x="163285" y="177828"/>
                  <a:pt x="163285" y="183696"/>
                </a:cubicBezTo>
                <a:lnTo>
                  <a:pt x="163285" y="191861"/>
                </a:lnTo>
                <a:cubicBezTo>
                  <a:pt x="163285" y="193051"/>
                  <a:pt x="162903" y="194029"/>
                  <a:pt x="162137" y="194795"/>
                </a:cubicBezTo>
                <a:cubicBezTo>
                  <a:pt x="161372" y="195560"/>
                  <a:pt x="160394" y="195943"/>
                  <a:pt x="159203" y="195943"/>
                </a:cubicBezTo>
                <a:lnTo>
                  <a:pt x="53067" y="195943"/>
                </a:lnTo>
                <a:cubicBezTo>
                  <a:pt x="51877" y="195943"/>
                  <a:pt x="50899" y="195560"/>
                  <a:pt x="50133" y="194795"/>
                </a:cubicBezTo>
                <a:cubicBezTo>
                  <a:pt x="49368" y="194029"/>
                  <a:pt x="48985" y="193051"/>
                  <a:pt x="48985" y="191861"/>
                </a:cubicBezTo>
                <a:lnTo>
                  <a:pt x="48985" y="183696"/>
                </a:lnTo>
                <a:cubicBezTo>
                  <a:pt x="48985" y="177828"/>
                  <a:pt x="51473" y="172959"/>
                  <a:pt x="56448" y="169090"/>
                </a:cubicBezTo>
                <a:cubicBezTo>
                  <a:pt x="61423" y="165220"/>
                  <a:pt x="67100" y="163286"/>
                  <a:pt x="73478" y="163286"/>
                </a:cubicBezTo>
                <a:cubicBezTo>
                  <a:pt x="79176" y="163286"/>
                  <a:pt x="83322" y="161712"/>
                  <a:pt x="85916" y="158566"/>
                </a:cubicBezTo>
                <a:cubicBezTo>
                  <a:pt x="88510" y="155419"/>
                  <a:pt x="89807" y="151549"/>
                  <a:pt x="89807" y="146957"/>
                </a:cubicBezTo>
                <a:cubicBezTo>
                  <a:pt x="89807" y="142620"/>
                  <a:pt x="89190" y="138814"/>
                  <a:pt x="87957" y="135540"/>
                </a:cubicBezTo>
                <a:cubicBezTo>
                  <a:pt x="86724" y="132266"/>
                  <a:pt x="84491" y="129183"/>
                  <a:pt x="81260" y="126291"/>
                </a:cubicBezTo>
                <a:cubicBezTo>
                  <a:pt x="76752" y="122804"/>
                  <a:pt x="72713" y="118765"/>
                  <a:pt x="69141" y="114172"/>
                </a:cubicBezTo>
                <a:cubicBezTo>
                  <a:pt x="59531" y="113747"/>
                  <a:pt x="50367" y="111855"/>
                  <a:pt x="41650" y="108496"/>
                </a:cubicBezTo>
                <a:cubicBezTo>
                  <a:pt x="32933" y="105136"/>
                  <a:pt x="25577" y="100990"/>
                  <a:pt x="19581" y="96058"/>
                </a:cubicBezTo>
                <a:cubicBezTo>
                  <a:pt x="13585" y="91125"/>
                  <a:pt x="8823" y="85597"/>
                  <a:pt x="5294" y="79474"/>
                </a:cubicBezTo>
                <a:cubicBezTo>
                  <a:pt x="1764" y="73351"/>
                  <a:pt x="0" y="67270"/>
                  <a:pt x="0" y="61232"/>
                </a:cubicBezTo>
                <a:lnTo>
                  <a:pt x="0" y="44903"/>
                </a:lnTo>
                <a:cubicBezTo>
                  <a:pt x="0" y="41502"/>
                  <a:pt x="1190" y="38610"/>
                  <a:pt x="3571" y="36229"/>
                </a:cubicBezTo>
                <a:cubicBezTo>
                  <a:pt x="5953" y="33848"/>
                  <a:pt x="8844" y="32657"/>
                  <a:pt x="12246" y="32657"/>
                </a:cubicBezTo>
                <a:lnTo>
                  <a:pt x="48985" y="32657"/>
                </a:lnTo>
                <a:lnTo>
                  <a:pt x="48985" y="20411"/>
                </a:lnTo>
                <a:cubicBezTo>
                  <a:pt x="48985" y="14798"/>
                  <a:pt x="50984" y="9993"/>
                  <a:pt x="54981" y="5995"/>
                </a:cubicBezTo>
                <a:cubicBezTo>
                  <a:pt x="58978" y="1998"/>
                  <a:pt x="63783" y="0"/>
                  <a:pt x="693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ontAwesome" pitchFamily="2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 flipH="1">
            <a:off x="3669693" y="1433154"/>
            <a:ext cx="548204" cy="548202"/>
          </a:xfrm>
          <a:prstGeom prst="ellipse">
            <a:avLst/>
          </a:prstGeom>
          <a:solidFill>
            <a:srgbClr val="176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Oval 49"/>
          <p:cNvSpPr/>
          <p:nvPr/>
        </p:nvSpPr>
        <p:spPr>
          <a:xfrm flipH="1">
            <a:off x="2861788" y="2977865"/>
            <a:ext cx="548204" cy="548202"/>
          </a:xfrm>
          <a:prstGeom prst="ellipse">
            <a:avLst/>
          </a:prstGeom>
          <a:solidFill>
            <a:srgbClr val="389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Oval 52"/>
          <p:cNvSpPr/>
          <p:nvPr/>
        </p:nvSpPr>
        <p:spPr>
          <a:xfrm flipH="1">
            <a:off x="3431949" y="4743656"/>
            <a:ext cx="548204" cy="548202"/>
          </a:xfrm>
          <a:prstGeom prst="ellipse">
            <a:avLst/>
          </a:prstGeom>
          <a:solidFill>
            <a:srgbClr val="176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任意多边形 55"/>
          <p:cNvSpPr/>
          <p:nvPr/>
        </p:nvSpPr>
        <p:spPr>
          <a:xfrm>
            <a:off x="3024250" y="3152035"/>
            <a:ext cx="244926" cy="183531"/>
          </a:xfrm>
          <a:custGeom>
            <a:avLst/>
            <a:gdLst/>
            <a:ahLst/>
            <a:cxnLst/>
            <a:rect l="l" t="t" r="r" b="b"/>
            <a:pathLst>
              <a:path w="239698" h="179614">
                <a:moveTo>
                  <a:pt x="89807" y="97971"/>
                </a:moveTo>
                <a:lnTo>
                  <a:pt x="228600" y="97971"/>
                </a:lnTo>
                <a:cubicBezTo>
                  <a:pt x="231491" y="97971"/>
                  <a:pt x="234064" y="98524"/>
                  <a:pt x="236317" y="99630"/>
                </a:cubicBezTo>
                <a:cubicBezTo>
                  <a:pt x="238571" y="100735"/>
                  <a:pt x="239698" y="102564"/>
                  <a:pt x="239698" y="105115"/>
                </a:cubicBezTo>
                <a:cubicBezTo>
                  <a:pt x="239698" y="107752"/>
                  <a:pt x="238380" y="110558"/>
                  <a:pt x="235743" y="113535"/>
                </a:cubicBezTo>
                <a:lnTo>
                  <a:pt x="192881" y="164051"/>
                </a:lnTo>
                <a:cubicBezTo>
                  <a:pt x="189224" y="168388"/>
                  <a:pt x="184100" y="172067"/>
                  <a:pt x="177509" y="175086"/>
                </a:cubicBezTo>
                <a:cubicBezTo>
                  <a:pt x="170918" y="178105"/>
                  <a:pt x="164816" y="179614"/>
                  <a:pt x="159203" y="179614"/>
                </a:cubicBezTo>
                <a:lnTo>
                  <a:pt x="20410" y="179614"/>
                </a:lnTo>
                <a:cubicBezTo>
                  <a:pt x="17519" y="179614"/>
                  <a:pt x="14946" y="179061"/>
                  <a:pt x="12693" y="177956"/>
                </a:cubicBezTo>
                <a:cubicBezTo>
                  <a:pt x="10439" y="176850"/>
                  <a:pt x="9312" y="175022"/>
                  <a:pt x="9312" y="172470"/>
                </a:cubicBezTo>
                <a:cubicBezTo>
                  <a:pt x="9312" y="169834"/>
                  <a:pt x="10630" y="167028"/>
                  <a:pt x="13267" y="164051"/>
                </a:cubicBezTo>
                <a:lnTo>
                  <a:pt x="56129" y="113535"/>
                </a:lnTo>
                <a:cubicBezTo>
                  <a:pt x="59786" y="109197"/>
                  <a:pt x="64910" y="105519"/>
                  <a:pt x="71501" y="102500"/>
                </a:cubicBezTo>
                <a:cubicBezTo>
                  <a:pt x="78092" y="99481"/>
                  <a:pt x="84194" y="97971"/>
                  <a:pt x="89807" y="97971"/>
                </a:cubicBezTo>
                <a:close/>
                <a:moveTo>
                  <a:pt x="28575" y="0"/>
                </a:moveTo>
                <a:lnTo>
                  <a:pt x="69396" y="0"/>
                </a:lnTo>
                <a:cubicBezTo>
                  <a:pt x="77220" y="0"/>
                  <a:pt x="83939" y="2806"/>
                  <a:pt x="89552" y="8419"/>
                </a:cubicBezTo>
                <a:cubicBezTo>
                  <a:pt x="95165" y="14032"/>
                  <a:pt x="97971" y="20751"/>
                  <a:pt x="97971" y="28575"/>
                </a:cubicBezTo>
                <a:lnTo>
                  <a:pt x="97971" y="32657"/>
                </a:lnTo>
                <a:lnTo>
                  <a:pt x="167367" y="32657"/>
                </a:lnTo>
                <a:cubicBezTo>
                  <a:pt x="175192" y="32657"/>
                  <a:pt x="181910" y="35464"/>
                  <a:pt x="187523" y="41077"/>
                </a:cubicBezTo>
                <a:cubicBezTo>
                  <a:pt x="193136" y="46689"/>
                  <a:pt x="195942" y="53408"/>
                  <a:pt x="195942" y="61232"/>
                </a:cubicBezTo>
                <a:lnTo>
                  <a:pt x="195942" y="81643"/>
                </a:lnTo>
                <a:lnTo>
                  <a:pt x="89807" y="81643"/>
                </a:lnTo>
                <a:cubicBezTo>
                  <a:pt x="81813" y="81643"/>
                  <a:pt x="73436" y="83663"/>
                  <a:pt x="64676" y="87702"/>
                </a:cubicBezTo>
                <a:cubicBezTo>
                  <a:pt x="55916" y="91742"/>
                  <a:pt x="48943" y="96823"/>
                  <a:pt x="43755" y="102946"/>
                </a:cubicBezTo>
                <a:lnTo>
                  <a:pt x="765" y="153463"/>
                </a:lnTo>
                <a:lnTo>
                  <a:pt x="127" y="154228"/>
                </a:lnTo>
                <a:cubicBezTo>
                  <a:pt x="127" y="153888"/>
                  <a:pt x="106" y="153357"/>
                  <a:pt x="63" y="152634"/>
                </a:cubicBezTo>
                <a:cubicBezTo>
                  <a:pt x="21" y="151911"/>
                  <a:pt x="0" y="151379"/>
                  <a:pt x="0" y="151039"/>
                </a:cubicBezTo>
                <a:lnTo>
                  <a:pt x="0" y="28575"/>
                </a:lnTo>
                <a:cubicBezTo>
                  <a:pt x="0" y="20751"/>
                  <a:pt x="2806" y="14032"/>
                  <a:pt x="8419" y="8419"/>
                </a:cubicBezTo>
                <a:cubicBezTo>
                  <a:pt x="14032" y="2806"/>
                  <a:pt x="20751" y="0"/>
                  <a:pt x="285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ontAwesome" pitchFamily="2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7" name="任意多边形 56"/>
          <p:cNvSpPr/>
          <p:nvPr/>
        </p:nvSpPr>
        <p:spPr>
          <a:xfrm>
            <a:off x="3589258" y="4905315"/>
            <a:ext cx="233586" cy="23358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63286" y="76158"/>
                </a:moveTo>
                <a:lnTo>
                  <a:pt x="163286" y="114300"/>
                </a:lnTo>
                <a:lnTo>
                  <a:pt x="201428" y="114300"/>
                </a:lnTo>
                <a:close/>
                <a:moveTo>
                  <a:pt x="97971" y="65315"/>
                </a:moveTo>
                <a:lnTo>
                  <a:pt x="97971" y="212272"/>
                </a:lnTo>
                <a:lnTo>
                  <a:pt x="212271" y="212272"/>
                </a:lnTo>
                <a:lnTo>
                  <a:pt x="212271" y="130629"/>
                </a:lnTo>
                <a:lnTo>
                  <a:pt x="159204" y="130629"/>
                </a:lnTo>
                <a:cubicBezTo>
                  <a:pt x="155802" y="130629"/>
                  <a:pt x="152910" y="129438"/>
                  <a:pt x="150529" y="127057"/>
                </a:cubicBezTo>
                <a:cubicBezTo>
                  <a:pt x="148148" y="124676"/>
                  <a:pt x="146957" y="121784"/>
                  <a:pt x="146957" y="118383"/>
                </a:cubicBezTo>
                <a:lnTo>
                  <a:pt x="146957" y="65315"/>
                </a:lnTo>
                <a:close/>
                <a:moveTo>
                  <a:pt x="36739" y="16329"/>
                </a:moveTo>
                <a:cubicBezTo>
                  <a:pt x="35634" y="16329"/>
                  <a:pt x="34677" y="16733"/>
                  <a:pt x="33869" y="17541"/>
                </a:cubicBezTo>
                <a:cubicBezTo>
                  <a:pt x="33061" y="18349"/>
                  <a:pt x="32657" y="19306"/>
                  <a:pt x="32657" y="20411"/>
                </a:cubicBezTo>
                <a:lnTo>
                  <a:pt x="32657" y="28575"/>
                </a:lnTo>
                <a:cubicBezTo>
                  <a:pt x="32657" y="29681"/>
                  <a:pt x="33061" y="30638"/>
                  <a:pt x="33869" y="31446"/>
                </a:cubicBezTo>
                <a:cubicBezTo>
                  <a:pt x="34677" y="32254"/>
                  <a:pt x="35634" y="32658"/>
                  <a:pt x="36739" y="32658"/>
                </a:cubicBezTo>
                <a:lnTo>
                  <a:pt x="126546" y="32658"/>
                </a:lnTo>
                <a:cubicBezTo>
                  <a:pt x="127652" y="32658"/>
                  <a:pt x="128609" y="32254"/>
                  <a:pt x="129417" y="31446"/>
                </a:cubicBezTo>
                <a:cubicBezTo>
                  <a:pt x="130225" y="30638"/>
                  <a:pt x="130629" y="29681"/>
                  <a:pt x="130629" y="28575"/>
                </a:cubicBezTo>
                <a:lnTo>
                  <a:pt x="130629" y="20411"/>
                </a:lnTo>
                <a:cubicBezTo>
                  <a:pt x="130629" y="19306"/>
                  <a:pt x="130225" y="18349"/>
                  <a:pt x="129417" y="17541"/>
                </a:cubicBezTo>
                <a:cubicBezTo>
                  <a:pt x="128609" y="16733"/>
                  <a:pt x="127652" y="16329"/>
                  <a:pt x="126546" y="16329"/>
                </a:cubicBezTo>
                <a:close/>
                <a:moveTo>
                  <a:pt x="12246" y="0"/>
                </a:moveTo>
                <a:lnTo>
                  <a:pt x="151039" y="0"/>
                </a:lnTo>
                <a:cubicBezTo>
                  <a:pt x="154441" y="0"/>
                  <a:pt x="157333" y="1191"/>
                  <a:pt x="159714" y="3572"/>
                </a:cubicBezTo>
                <a:cubicBezTo>
                  <a:pt x="162095" y="5954"/>
                  <a:pt x="163286" y="8845"/>
                  <a:pt x="163286" y="12247"/>
                </a:cubicBezTo>
                <a:lnTo>
                  <a:pt x="163286" y="54089"/>
                </a:lnTo>
                <a:cubicBezTo>
                  <a:pt x="165072" y="55194"/>
                  <a:pt x="166602" y="56385"/>
                  <a:pt x="167878" y="57661"/>
                </a:cubicBezTo>
                <a:lnTo>
                  <a:pt x="219925" y="109708"/>
                </a:lnTo>
                <a:cubicBezTo>
                  <a:pt x="222307" y="112089"/>
                  <a:pt x="224348" y="115321"/>
                  <a:pt x="226049" y="119403"/>
                </a:cubicBezTo>
                <a:cubicBezTo>
                  <a:pt x="227750" y="123485"/>
                  <a:pt x="228600" y="127227"/>
                  <a:pt x="228600" y="130629"/>
                </a:cubicBezTo>
                <a:lnTo>
                  <a:pt x="228600" y="216354"/>
                </a:lnTo>
                <a:cubicBezTo>
                  <a:pt x="228600" y="219756"/>
                  <a:pt x="227409" y="222647"/>
                  <a:pt x="225028" y="225028"/>
                </a:cubicBezTo>
                <a:cubicBezTo>
                  <a:pt x="222647" y="227410"/>
                  <a:pt x="219755" y="228600"/>
                  <a:pt x="216354" y="228600"/>
                </a:cubicBezTo>
                <a:lnTo>
                  <a:pt x="93889" y="228600"/>
                </a:lnTo>
                <a:cubicBezTo>
                  <a:pt x="90487" y="228600"/>
                  <a:pt x="87596" y="227410"/>
                  <a:pt x="85215" y="225028"/>
                </a:cubicBezTo>
                <a:cubicBezTo>
                  <a:pt x="82833" y="222647"/>
                  <a:pt x="81643" y="219756"/>
                  <a:pt x="81643" y="216354"/>
                </a:cubicBezTo>
                <a:lnTo>
                  <a:pt x="81643" y="195943"/>
                </a:lnTo>
                <a:lnTo>
                  <a:pt x="12246" y="195943"/>
                </a:lnTo>
                <a:cubicBezTo>
                  <a:pt x="8845" y="195943"/>
                  <a:pt x="5953" y="194753"/>
                  <a:pt x="3572" y="192371"/>
                </a:cubicBezTo>
                <a:cubicBezTo>
                  <a:pt x="1191" y="189990"/>
                  <a:pt x="0" y="187099"/>
                  <a:pt x="0" y="183697"/>
                </a:cubicBezTo>
                <a:lnTo>
                  <a:pt x="0" y="12247"/>
                </a:lnTo>
                <a:cubicBezTo>
                  <a:pt x="0" y="8845"/>
                  <a:pt x="1191" y="5954"/>
                  <a:pt x="3572" y="3572"/>
                </a:cubicBezTo>
                <a:cubicBezTo>
                  <a:pt x="5953" y="1191"/>
                  <a:pt x="8845" y="0"/>
                  <a:pt x="122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ontAwesome" pitchFamily="2" charset="0"/>
              <a:ea typeface="微软雅黑" panose="020B0503020204020204" charset="-122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41608" y="1557741"/>
            <a:ext cx="214369" cy="291881"/>
            <a:chOff x="2767013" y="609600"/>
            <a:chExt cx="561975" cy="765176"/>
          </a:xfrm>
          <a:solidFill>
            <a:schemeClr val="bg1"/>
          </a:solidFill>
        </p:grpSpPr>
        <p:sp>
          <p:nvSpPr>
            <p:cNvPr id="59" name="Freeform 5"/>
            <p:cNvSpPr>
              <a:spLocks noEditPoints="1"/>
            </p:cNvSpPr>
            <p:nvPr/>
          </p:nvSpPr>
          <p:spPr bwMode="auto">
            <a:xfrm>
              <a:off x="2767013" y="609600"/>
              <a:ext cx="561975" cy="609600"/>
            </a:xfrm>
            <a:custGeom>
              <a:avLst/>
              <a:gdLst>
                <a:gd name="T0" fmla="*/ 100 w 147"/>
                <a:gd name="T1" fmla="*/ 160 h 160"/>
                <a:gd name="T2" fmla="*/ 143 w 147"/>
                <a:gd name="T3" fmla="*/ 59 h 160"/>
                <a:gd name="T4" fmla="*/ 73 w 147"/>
                <a:gd name="T5" fmla="*/ 0 h 160"/>
                <a:gd name="T6" fmla="*/ 3 w 147"/>
                <a:gd name="T7" fmla="*/ 59 h 160"/>
                <a:gd name="T8" fmla="*/ 46 w 147"/>
                <a:gd name="T9" fmla="*/ 160 h 160"/>
                <a:gd name="T10" fmla="*/ 100 w 147"/>
                <a:gd name="T11" fmla="*/ 160 h 160"/>
                <a:gd name="T12" fmla="*/ 19 w 147"/>
                <a:gd name="T13" fmla="*/ 60 h 160"/>
                <a:gd name="T14" fmla="*/ 73 w 147"/>
                <a:gd name="T15" fmla="*/ 16 h 160"/>
                <a:gd name="T16" fmla="*/ 127 w 147"/>
                <a:gd name="T17" fmla="*/ 60 h 160"/>
                <a:gd name="T18" fmla="*/ 110 w 147"/>
                <a:gd name="T19" fmla="*/ 100 h 160"/>
                <a:gd name="T20" fmla="*/ 86 w 147"/>
                <a:gd name="T21" fmla="*/ 144 h 160"/>
                <a:gd name="T22" fmla="*/ 79 w 147"/>
                <a:gd name="T23" fmla="*/ 144 h 160"/>
                <a:gd name="T24" fmla="*/ 79 w 147"/>
                <a:gd name="T25" fmla="*/ 87 h 160"/>
                <a:gd name="T26" fmla="*/ 88 w 147"/>
                <a:gd name="T27" fmla="*/ 87 h 160"/>
                <a:gd name="T28" fmla="*/ 100 w 147"/>
                <a:gd name="T29" fmla="*/ 75 h 160"/>
                <a:gd name="T30" fmla="*/ 88 w 147"/>
                <a:gd name="T31" fmla="*/ 63 h 160"/>
                <a:gd name="T32" fmla="*/ 76 w 147"/>
                <a:gd name="T33" fmla="*/ 75 h 160"/>
                <a:gd name="T34" fmla="*/ 76 w 147"/>
                <a:gd name="T35" fmla="*/ 75 h 160"/>
                <a:gd name="T36" fmla="*/ 71 w 147"/>
                <a:gd name="T37" fmla="*/ 75 h 160"/>
                <a:gd name="T38" fmla="*/ 71 w 147"/>
                <a:gd name="T39" fmla="*/ 75 h 160"/>
                <a:gd name="T40" fmla="*/ 59 w 147"/>
                <a:gd name="T41" fmla="*/ 63 h 160"/>
                <a:gd name="T42" fmla="*/ 47 w 147"/>
                <a:gd name="T43" fmla="*/ 75 h 160"/>
                <a:gd name="T44" fmla="*/ 59 w 147"/>
                <a:gd name="T45" fmla="*/ 87 h 160"/>
                <a:gd name="T46" fmla="*/ 67 w 147"/>
                <a:gd name="T47" fmla="*/ 87 h 160"/>
                <a:gd name="T48" fmla="*/ 67 w 147"/>
                <a:gd name="T49" fmla="*/ 144 h 160"/>
                <a:gd name="T50" fmla="*/ 60 w 147"/>
                <a:gd name="T51" fmla="*/ 144 h 160"/>
                <a:gd name="T52" fmla="*/ 37 w 147"/>
                <a:gd name="T53" fmla="*/ 100 h 160"/>
                <a:gd name="T54" fmla="*/ 19 w 147"/>
                <a:gd name="T55" fmla="*/ 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7" h="160">
                  <a:moveTo>
                    <a:pt x="100" y="160"/>
                  </a:moveTo>
                  <a:cubicBezTo>
                    <a:pt x="100" y="116"/>
                    <a:pt x="147" y="102"/>
                    <a:pt x="143" y="59"/>
                  </a:cubicBezTo>
                  <a:cubicBezTo>
                    <a:pt x="141" y="31"/>
                    <a:pt x="122" y="0"/>
                    <a:pt x="73" y="0"/>
                  </a:cubicBezTo>
                  <a:cubicBezTo>
                    <a:pt x="24" y="0"/>
                    <a:pt x="5" y="31"/>
                    <a:pt x="3" y="59"/>
                  </a:cubicBezTo>
                  <a:cubicBezTo>
                    <a:pt x="0" y="102"/>
                    <a:pt x="46" y="116"/>
                    <a:pt x="46" y="160"/>
                  </a:cubicBezTo>
                  <a:lnTo>
                    <a:pt x="100" y="160"/>
                  </a:lnTo>
                  <a:close/>
                  <a:moveTo>
                    <a:pt x="19" y="60"/>
                  </a:moveTo>
                  <a:cubicBezTo>
                    <a:pt x="20" y="47"/>
                    <a:pt x="28" y="16"/>
                    <a:pt x="73" y="16"/>
                  </a:cubicBezTo>
                  <a:cubicBezTo>
                    <a:pt x="119" y="16"/>
                    <a:pt x="126" y="47"/>
                    <a:pt x="127" y="60"/>
                  </a:cubicBezTo>
                  <a:cubicBezTo>
                    <a:pt x="128" y="75"/>
                    <a:pt x="121" y="85"/>
                    <a:pt x="110" y="100"/>
                  </a:cubicBezTo>
                  <a:cubicBezTo>
                    <a:pt x="100" y="112"/>
                    <a:pt x="90" y="126"/>
                    <a:pt x="86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94" y="87"/>
                    <a:pt x="100" y="82"/>
                    <a:pt x="100" y="75"/>
                  </a:cubicBezTo>
                  <a:cubicBezTo>
                    <a:pt x="100" y="68"/>
                    <a:pt x="94" y="63"/>
                    <a:pt x="88" y="63"/>
                  </a:cubicBezTo>
                  <a:cubicBezTo>
                    <a:pt x="81" y="63"/>
                    <a:pt x="76" y="68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68"/>
                    <a:pt x="65" y="63"/>
                    <a:pt x="59" y="63"/>
                  </a:cubicBezTo>
                  <a:cubicBezTo>
                    <a:pt x="52" y="63"/>
                    <a:pt x="47" y="68"/>
                    <a:pt x="47" y="75"/>
                  </a:cubicBezTo>
                  <a:cubicBezTo>
                    <a:pt x="47" y="82"/>
                    <a:pt x="52" y="87"/>
                    <a:pt x="59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0" y="144"/>
                    <a:pt x="60" y="144"/>
                    <a:pt x="60" y="144"/>
                  </a:cubicBezTo>
                  <a:cubicBezTo>
                    <a:pt x="56" y="126"/>
                    <a:pt x="46" y="112"/>
                    <a:pt x="37" y="100"/>
                  </a:cubicBezTo>
                  <a:cubicBezTo>
                    <a:pt x="25" y="85"/>
                    <a:pt x="18" y="75"/>
                    <a:pt x="1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0" name="Freeform 6"/>
            <p:cNvSpPr/>
            <p:nvPr/>
          </p:nvSpPr>
          <p:spPr bwMode="auto">
            <a:xfrm>
              <a:off x="2938463" y="1265238"/>
              <a:ext cx="214313" cy="109538"/>
            </a:xfrm>
            <a:custGeom>
              <a:avLst/>
              <a:gdLst>
                <a:gd name="T0" fmla="*/ 0 w 56"/>
                <a:gd name="T1" fmla="*/ 21 h 29"/>
                <a:gd name="T2" fmla="*/ 28 w 56"/>
                <a:gd name="T3" fmla="*/ 29 h 29"/>
                <a:gd name="T4" fmla="*/ 56 w 56"/>
                <a:gd name="T5" fmla="*/ 21 h 29"/>
                <a:gd name="T6" fmla="*/ 56 w 56"/>
                <a:gd name="T7" fmla="*/ 0 h 29"/>
                <a:gd name="T8" fmla="*/ 0 w 56"/>
                <a:gd name="T9" fmla="*/ 0 h 29"/>
                <a:gd name="T10" fmla="*/ 0 w 56"/>
                <a:gd name="T11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">
                  <a:moveTo>
                    <a:pt x="0" y="21"/>
                  </a:moveTo>
                  <a:cubicBezTo>
                    <a:pt x="8" y="26"/>
                    <a:pt x="17" y="29"/>
                    <a:pt x="28" y="29"/>
                  </a:cubicBezTo>
                  <a:cubicBezTo>
                    <a:pt x="39" y="29"/>
                    <a:pt x="48" y="26"/>
                    <a:pt x="56" y="2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76" name="Text Placeholder 32"/>
          <p:cNvSpPr txBox="1"/>
          <p:nvPr/>
        </p:nvSpPr>
        <p:spPr>
          <a:xfrm>
            <a:off x="8684539" y="1703682"/>
            <a:ext cx="1724241" cy="3746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Lemon drops oat cake oat cake sugar plum sweet chocolate cake sweet</a:t>
            </a:r>
          </a:p>
        </p:txBody>
      </p:sp>
      <p:sp>
        <p:nvSpPr>
          <p:cNvPr id="177" name="Text Placeholder 33"/>
          <p:cNvSpPr txBox="1"/>
          <p:nvPr/>
        </p:nvSpPr>
        <p:spPr>
          <a:xfrm>
            <a:off x="8670253" y="1460080"/>
            <a:ext cx="1738528" cy="28017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1200" b="1" spc="42" noProof="0" dirty="0">
                <a:ln>
                  <a:noFill/>
                </a:ln>
                <a:solidFill>
                  <a:srgbClr val="589D77"/>
                </a:solidFill>
                <a:effectLst/>
                <a:uLnTx/>
                <a:uFillTx/>
                <a:latin typeface="Verdana" panose="020B0604030504040204" charset="0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179" name="Text Placeholder 32"/>
          <p:cNvSpPr txBox="1"/>
          <p:nvPr/>
        </p:nvSpPr>
        <p:spPr>
          <a:xfrm>
            <a:off x="9492444" y="3248393"/>
            <a:ext cx="1724241" cy="3746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Lemon drops oat cake oat cake sugar plum sweet chocolate cake sweet</a:t>
            </a:r>
          </a:p>
        </p:txBody>
      </p:sp>
      <p:sp>
        <p:nvSpPr>
          <p:cNvPr id="181" name="Text Placeholder 33"/>
          <p:cNvSpPr txBox="1"/>
          <p:nvPr/>
        </p:nvSpPr>
        <p:spPr>
          <a:xfrm>
            <a:off x="9478158" y="2986503"/>
            <a:ext cx="1738528" cy="28017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1200" b="1" spc="42" noProof="0" dirty="0">
                <a:ln>
                  <a:noFill/>
                </a:ln>
                <a:solidFill>
                  <a:srgbClr val="00524B"/>
                </a:solidFill>
                <a:effectLst/>
                <a:uLnTx/>
                <a:uFillTx/>
                <a:latin typeface="Verdana" panose="020B0604030504040204" charset="0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186" name="Text Placeholder 32"/>
          <p:cNvSpPr txBox="1"/>
          <p:nvPr/>
        </p:nvSpPr>
        <p:spPr>
          <a:xfrm>
            <a:off x="8922283" y="5014184"/>
            <a:ext cx="1724241" cy="3746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Lemon drops oat cake oat cake sugar plum sweet chocolate cake sweet</a:t>
            </a:r>
          </a:p>
        </p:txBody>
      </p:sp>
      <p:sp>
        <p:nvSpPr>
          <p:cNvPr id="187" name="Text Placeholder 33"/>
          <p:cNvSpPr txBox="1"/>
          <p:nvPr/>
        </p:nvSpPr>
        <p:spPr>
          <a:xfrm>
            <a:off x="8907997" y="4770582"/>
            <a:ext cx="1738528" cy="28017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1200" b="1" spc="42" noProof="0" dirty="0">
                <a:ln>
                  <a:noFill/>
                </a:ln>
                <a:solidFill>
                  <a:srgbClr val="589D77"/>
                </a:solidFill>
                <a:effectLst/>
                <a:uLnTx/>
                <a:uFillTx/>
                <a:latin typeface="Verdana" panose="020B0604030504040204" charset="0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48" name="Text Placeholder 32"/>
          <p:cNvSpPr txBox="1"/>
          <p:nvPr/>
        </p:nvSpPr>
        <p:spPr>
          <a:xfrm flipH="1">
            <a:off x="1745121" y="1703682"/>
            <a:ext cx="1724241" cy="3746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Lemon drops oat cake oat cake sugar plum sweet chocolate cake sweet</a:t>
            </a:r>
          </a:p>
        </p:txBody>
      </p:sp>
      <p:sp>
        <p:nvSpPr>
          <p:cNvPr id="49" name="Text Placeholder 33"/>
          <p:cNvSpPr txBox="1"/>
          <p:nvPr/>
        </p:nvSpPr>
        <p:spPr>
          <a:xfrm flipH="1">
            <a:off x="1745120" y="1460080"/>
            <a:ext cx="1738528" cy="28017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zh-CN" sz="1200" b="1" spc="42" noProof="0" dirty="0">
                <a:ln>
                  <a:noFill/>
                </a:ln>
                <a:solidFill>
                  <a:srgbClr val="00524B"/>
                </a:solidFill>
                <a:effectLst/>
                <a:uLnTx/>
                <a:uFillTx/>
                <a:latin typeface="Verdana" panose="020B0604030504040204" charset="0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  <a:p>
            <a:pPr marL="0" indent="0" algn="r">
              <a:buNone/>
            </a:pPr>
            <a:endParaRPr lang="en-US" altLang="zh-CN" sz="1200" b="1" spc="42" noProof="0" dirty="0">
              <a:ln>
                <a:noFill/>
              </a:ln>
              <a:solidFill>
                <a:srgbClr val="00524B"/>
              </a:solidFill>
              <a:effectLst/>
              <a:uLnTx/>
              <a:uFillTx/>
              <a:latin typeface="Verdana" panose="020B0604030504040204" charset="0"/>
              <a:ea typeface="方正舒体" panose="02010601030101010101" pitchFamily="2" charset="-122"/>
              <a:cs typeface="Oswald Light"/>
              <a:sym typeface="+mn-ea"/>
            </a:endParaRPr>
          </a:p>
        </p:txBody>
      </p:sp>
      <p:sp>
        <p:nvSpPr>
          <p:cNvPr id="51" name="Text Placeholder 32"/>
          <p:cNvSpPr txBox="1"/>
          <p:nvPr/>
        </p:nvSpPr>
        <p:spPr>
          <a:xfrm flipH="1">
            <a:off x="937216" y="3248393"/>
            <a:ext cx="1724241" cy="3746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Lemon drops oat cake oat cake sugar plum sweet chocolate cake sweet</a:t>
            </a:r>
          </a:p>
        </p:txBody>
      </p:sp>
      <p:sp>
        <p:nvSpPr>
          <p:cNvPr id="52" name="Text Placeholder 33"/>
          <p:cNvSpPr txBox="1"/>
          <p:nvPr/>
        </p:nvSpPr>
        <p:spPr>
          <a:xfrm flipH="1">
            <a:off x="937215" y="2986503"/>
            <a:ext cx="1738528" cy="28017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zh-CN" sz="1200" b="1" spc="42" noProof="0" dirty="0">
                <a:ln>
                  <a:noFill/>
                </a:ln>
                <a:solidFill>
                  <a:srgbClr val="589D77"/>
                </a:solidFill>
                <a:effectLst/>
                <a:uLnTx/>
                <a:uFillTx/>
                <a:latin typeface="Verdana" panose="020B0604030504040204" charset="0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13" name="Text Placeholder 32"/>
          <p:cNvSpPr txBox="1"/>
          <p:nvPr/>
        </p:nvSpPr>
        <p:spPr>
          <a:xfrm flipH="1">
            <a:off x="1507377" y="5014184"/>
            <a:ext cx="1724241" cy="3746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Lemon drops oat cake oat cake sugar plum sweet chocolate cake sweet</a:t>
            </a:r>
          </a:p>
        </p:txBody>
      </p:sp>
      <p:sp>
        <p:nvSpPr>
          <p:cNvPr id="55" name="Text Placeholder 33"/>
          <p:cNvSpPr txBox="1"/>
          <p:nvPr/>
        </p:nvSpPr>
        <p:spPr>
          <a:xfrm flipH="1">
            <a:off x="1507376" y="4770582"/>
            <a:ext cx="1738528" cy="28017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zh-CN" sz="1200" b="1" spc="42" noProof="0" dirty="0">
                <a:ln>
                  <a:noFill/>
                </a:ln>
                <a:solidFill>
                  <a:srgbClr val="00524B"/>
                </a:solidFill>
                <a:effectLst/>
                <a:uLnTx/>
                <a:uFillTx/>
                <a:latin typeface="Verdana" panose="020B0604030504040204" charset="0"/>
                <a:ea typeface="方正舒体" panose="02010601030101010101" pitchFamily="2" charset="-122"/>
                <a:cs typeface="Oswald Light"/>
                <a:sym typeface="+mn-ea"/>
              </a:rPr>
              <a:t>KEYWORD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/>
          <p:cNvGrpSpPr/>
          <p:nvPr/>
        </p:nvGrpSpPr>
        <p:grpSpPr>
          <a:xfrm>
            <a:off x="5426141" y="1695460"/>
            <a:ext cx="2354317" cy="2354317"/>
            <a:chOff x="3983421" y="2415550"/>
            <a:chExt cx="2354317" cy="2354317"/>
          </a:xfrm>
          <a:solidFill>
            <a:srgbClr val="67A78E"/>
          </a:solidFill>
        </p:grpSpPr>
        <p:sp>
          <p:nvSpPr>
            <p:cNvPr id="11" name="대각선 줄무늬 10"/>
            <p:cNvSpPr/>
            <p:nvPr/>
          </p:nvSpPr>
          <p:spPr>
            <a:xfrm flipH="1">
              <a:off x="3983421" y="2415550"/>
              <a:ext cx="2354317" cy="2354317"/>
            </a:xfrm>
            <a:prstGeom prst="diagStrip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Calibri" panose="020F0502020204030204" charset="0"/>
              </a:endParaRPr>
            </a:p>
          </p:txBody>
        </p:sp>
        <p:sp>
          <p:nvSpPr>
            <p:cNvPr id="31" name="Rectangle 3"/>
            <p:cNvSpPr txBox="1">
              <a:spLocks noChangeArrowheads="1"/>
            </p:cNvSpPr>
            <p:nvPr/>
          </p:nvSpPr>
          <p:spPr>
            <a:xfrm rot="2700000">
              <a:off x="4771784" y="3179024"/>
              <a:ext cx="1411524" cy="22987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9pPr>
            </a:lstStyle>
            <a:p>
              <a:pPr algn="ctr"/>
              <a:r>
                <a:rPr lang="en-US" altLang="zh-CN" sz="1400" b="1" spc="42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方正舒体" panose="02010601030101010101" pitchFamily="2" charset="-122"/>
                  <a:cs typeface="Oswald Light"/>
                  <a:sym typeface="+mn-ea"/>
                </a:rPr>
                <a:t>EYWORD</a:t>
              </a:r>
              <a:endParaRPr lang="en-US" altLang="ko-KR" sz="1400" dirty="0">
                <a:solidFill>
                  <a:schemeClr val="bg1"/>
                </a:solidFill>
                <a:latin typeface="Calibri" panose="020F050202020403020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5426141" y="2872619"/>
            <a:ext cx="2354317" cy="2354317"/>
            <a:chOff x="3983421" y="3592709"/>
            <a:chExt cx="2354317" cy="2354317"/>
          </a:xfrm>
          <a:solidFill>
            <a:srgbClr val="17664C"/>
          </a:solidFill>
        </p:grpSpPr>
        <p:sp>
          <p:nvSpPr>
            <p:cNvPr id="12" name="대각선 줄무늬 11"/>
            <p:cNvSpPr/>
            <p:nvPr/>
          </p:nvSpPr>
          <p:spPr>
            <a:xfrm flipH="1" flipV="1">
              <a:off x="3983421" y="3592709"/>
              <a:ext cx="2354317" cy="2354317"/>
            </a:xfrm>
            <a:prstGeom prst="diagStrip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Calibri" panose="020F0502020204030204" charset="0"/>
              </a:endParaRPr>
            </a:p>
          </p:txBody>
        </p:sp>
        <p:sp>
          <p:nvSpPr>
            <p:cNvPr id="30" name="Rectangle 3"/>
            <p:cNvSpPr txBox="1">
              <a:spLocks noChangeArrowheads="1"/>
            </p:cNvSpPr>
            <p:nvPr/>
          </p:nvSpPr>
          <p:spPr>
            <a:xfrm rot="18900000">
              <a:off x="4805021" y="4829183"/>
              <a:ext cx="1411524" cy="22987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9pPr>
            </a:lstStyle>
            <a:p>
              <a:pPr algn="ctr"/>
              <a:r>
                <a:rPr lang="en-US" altLang="zh-CN" sz="1400" b="1" spc="42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方正舒体" panose="02010601030101010101" pitchFamily="2" charset="-122"/>
                  <a:cs typeface="Oswald Light"/>
                  <a:sym typeface="+mn-ea"/>
                </a:rPr>
                <a:t>KEYWORD</a:t>
              </a:r>
              <a:endParaRPr lang="en-US" altLang="ko-KR" sz="1400" b="1" dirty="0">
                <a:solidFill>
                  <a:schemeClr val="bg1"/>
                </a:solidFill>
                <a:latin typeface="Calibri" panose="020F050202020403020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4248982" y="2872619"/>
            <a:ext cx="2354317" cy="2354317"/>
            <a:chOff x="2806262" y="3592709"/>
            <a:chExt cx="2354317" cy="2354317"/>
          </a:xfrm>
          <a:solidFill>
            <a:srgbClr val="67A78E"/>
          </a:solidFill>
        </p:grpSpPr>
        <p:sp>
          <p:nvSpPr>
            <p:cNvPr id="13" name="대각선 줄무늬 12"/>
            <p:cNvSpPr/>
            <p:nvPr/>
          </p:nvSpPr>
          <p:spPr>
            <a:xfrm flipV="1">
              <a:off x="2806262" y="3592709"/>
              <a:ext cx="2354317" cy="2354317"/>
            </a:xfrm>
            <a:prstGeom prst="diagStrip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Calibri" panose="020F0502020204030204" charset="0"/>
              </a:endParaRPr>
            </a:p>
          </p:txBody>
        </p:sp>
        <p:sp>
          <p:nvSpPr>
            <p:cNvPr id="32" name="Rectangle 3"/>
            <p:cNvSpPr txBox="1">
              <a:spLocks noChangeArrowheads="1"/>
            </p:cNvSpPr>
            <p:nvPr/>
          </p:nvSpPr>
          <p:spPr>
            <a:xfrm rot="2700000">
              <a:off x="3111949" y="5097277"/>
              <a:ext cx="1411524" cy="22987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9pPr>
            </a:lstStyle>
            <a:p>
              <a:pPr algn="ctr"/>
              <a:r>
                <a:rPr lang="en-US" altLang="zh-CN" sz="1400" b="1" spc="42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方正舒体" panose="02010601030101010101" pitchFamily="2" charset="-122"/>
                  <a:cs typeface="Oswald Light"/>
                  <a:sym typeface="+mn-ea"/>
                </a:rPr>
                <a:t>KEYWORD</a:t>
              </a:r>
              <a:endParaRPr lang="en-US" altLang="ko-KR" sz="1400" b="1" dirty="0">
                <a:solidFill>
                  <a:schemeClr val="bg1"/>
                </a:solidFill>
                <a:latin typeface="Calibri" panose="020F050202020403020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4248982" y="1695460"/>
            <a:ext cx="2354317" cy="2354317"/>
            <a:chOff x="2806262" y="2415550"/>
            <a:chExt cx="2354317" cy="2354317"/>
          </a:xfrm>
          <a:solidFill>
            <a:srgbClr val="17664C"/>
          </a:solidFill>
        </p:grpSpPr>
        <p:sp>
          <p:nvSpPr>
            <p:cNvPr id="14" name="대각선 줄무늬 13"/>
            <p:cNvSpPr/>
            <p:nvPr/>
          </p:nvSpPr>
          <p:spPr>
            <a:xfrm>
              <a:off x="2806262" y="2415550"/>
              <a:ext cx="2354317" cy="2354317"/>
            </a:xfrm>
            <a:prstGeom prst="diagStrip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Calibri" panose="020F0502020204030204" charset="0"/>
              </a:endParaRPr>
            </a:p>
          </p:txBody>
        </p:sp>
        <p:sp>
          <p:nvSpPr>
            <p:cNvPr id="29" name="Rectangle 3"/>
            <p:cNvSpPr txBox="1">
              <a:spLocks noChangeArrowheads="1"/>
            </p:cNvSpPr>
            <p:nvPr/>
          </p:nvSpPr>
          <p:spPr>
            <a:xfrm rot="18900000">
              <a:off x="3010631" y="3178793"/>
              <a:ext cx="1411524" cy="22987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9pPr>
            </a:lstStyle>
            <a:p>
              <a:pPr algn="ctr"/>
              <a:r>
                <a:rPr lang="en-US" altLang="zh-CN" sz="1400" b="1" spc="42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方正舒体" panose="02010601030101010101" pitchFamily="2" charset="-122"/>
                  <a:cs typeface="Oswald Light"/>
                  <a:sym typeface="+mn-ea"/>
                </a:rPr>
                <a:t>KEYWORD</a:t>
              </a:r>
              <a:endParaRPr lang="en-US" altLang="ko-KR" sz="1400" b="1" dirty="0">
                <a:solidFill>
                  <a:schemeClr val="bg1"/>
                </a:solidFill>
                <a:latin typeface="Calibri" panose="020F050202020403020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933055" y="1576705"/>
            <a:ext cx="355600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sz="14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33055" y="3883660"/>
            <a:ext cx="355600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sz="140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4985" y="1576705"/>
            <a:ext cx="355600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sz="140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4985" y="3883660"/>
            <a:ext cx="355600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2907</Words>
  <Application>Microsoft Office PowerPoint</Application>
  <PresentationFormat>宽屏</PresentationFormat>
  <Paragraphs>222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8" baseType="lpstr">
      <vt:lpstr>Tahoma</vt:lpstr>
      <vt:lpstr>Open Sans Light</vt:lpstr>
      <vt:lpstr>微软雅黑</vt:lpstr>
      <vt:lpstr>Calibri</vt:lpstr>
      <vt:lpstr>Oswald Light</vt:lpstr>
      <vt:lpstr>Arial</vt:lpstr>
      <vt:lpstr>Impact</vt:lpstr>
      <vt:lpstr>Helvetica</vt:lpstr>
      <vt:lpstr>方正兰亭超细黑简体</vt:lpstr>
      <vt:lpstr>方正舒体</vt:lpstr>
      <vt:lpstr>Microsoft YaHei UI</vt:lpstr>
      <vt:lpstr>Agency FB</vt:lpstr>
      <vt:lpstr>FontAwesome</vt:lpstr>
      <vt:lpstr>Verdana</vt:lpstr>
      <vt:lpstr>Malgun Gothic</vt:lpstr>
      <vt:lpstr>宋体</vt:lpstr>
      <vt:lpstr>Gulim</vt:lpstr>
      <vt:lpstr>Kristen ITC</vt:lpstr>
      <vt:lpstr>Calibri Light</vt:lpstr>
      <vt:lpstr>ArialUnicodeMS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2021-07-15T00:59:08Z</dcterms:created>
  <dcterms:modified xsi:type="dcterms:W3CDTF">2023-01-11T01:43:13Z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7F4877AA8AE3434FB74D295FF6E6D522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