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348" r:id="rId3"/>
    <p:sldId id="349" r:id="rId4"/>
    <p:sldId id="350" r:id="rId5"/>
    <p:sldId id="347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4" r:id="rId15"/>
    <p:sldId id="351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FF3399"/>
    <a:srgbClr val="0033CC"/>
    <a:srgbClr val="99FF33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28EBDB-4221-4CB7-B0D9-B82C2ADA23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F6ADFF-5FD1-4B4F-B401-4D8757660E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29A39E2-2D86-4F47-84A6-E664C8306659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6CE6E99-801B-426A-8D71-5AE1AC991B50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A70FFD8-4998-49A2-B9AF-D92DE3B76A7F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0A89807-3052-4991-8025-69A261E5C670}" type="slidenum">
              <a:rPr lang="zh-CN" altLang="en-US" smtClean="0"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37010D4-E672-4018-ABEF-866E14EB6DAC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AE798B8C-CA58-47FF-B562-4398FB052596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2F469A1-6BA7-4401-B56B-5E213693A1E6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400DDF8-C363-49D3-82DF-AA7CAD5FED63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67ED480-4D94-482C-AD14-F874B1CE0AC2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EC0384A3-4B65-4EE1-83EB-079B90AAA863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F24B134-16B3-4990-9528-72A7B489D869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155B27C-CF61-4F15-A968-14932955365C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0DDC210-B2DB-41B6-9F1C-98D1FB09CB51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7496DA-9460-443B-8A76-B4A8B3CCD86B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E20A-B189-4365-8F93-65A2CA07648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DD6C-35D2-4FFE-91F4-8F596D08A7F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5DF2-C59F-40F1-9367-BEA8B18F657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0A94-0E70-4CD6-953C-F2FDF7B967C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90AA-AB99-4088-A24F-4AC205838F6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D0DD-35D9-48F5-B6E5-96B4A8F034A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D751-0E0A-4C32-812E-B53DBFDB924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6F84-44DB-443C-9642-76955BE6F48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569B-EF9C-453D-A5F0-511BFA02AA3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EC75-2DD5-45A4-83CD-D753D59F20D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8F9B-9D54-4732-8130-236D42F6BBF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68DF615-D9DF-451A-9079-43062836E420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kite.mp3" TargetMode="External"/><Relationship Id="rId1" Type="http://schemas.microsoft.com/office/2007/relationships/media" Target="file:///C:\Users\Administrator\Desktop\&#35838;&#20214;\Unit6%20&#31532;1&#35838;&#26102;&#21442;&#32771;&#35838;&#20214;\kit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car.mp3" TargetMode="External"/><Relationship Id="rId1" Type="http://schemas.microsoft.com/office/2007/relationships/media" Target="file:///C:\Users\Administrator\Desktop\&#35838;&#20214;\Unit6%20&#31532;1&#35838;&#26102;&#21442;&#32771;&#35838;&#20214;\car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ball.mp3" TargetMode="External"/><Relationship Id="rId1" Type="http://schemas.microsoft.com/office/2007/relationships/media" Target="file:///C:\Users\Administrator\Desktop\&#35838;&#20214;\Unit6%20&#31532;1&#35838;&#26102;&#21442;&#32771;&#35838;&#20214;\ball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bike.mp3" TargetMode="External"/><Relationship Id="rId1" Type="http://schemas.microsoft.com/office/2007/relationships/media" Target="file:///C:\Users\Administrator\Desktop\&#35838;&#20214;\Unit6%20&#31532;1&#35838;&#26102;&#21442;&#32771;&#35838;&#20214;\bik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&#23548;&#20837;&#27468;&#26354;&#65306;Ringthosebells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plane.mp3" TargetMode="External"/><Relationship Id="rId1" Type="http://schemas.microsoft.com/office/2007/relationships/media" Target="file:///C:\Users\Administrator\Desktop\&#35838;&#20214;\Unit6%20&#31532;1&#35838;&#26102;&#21442;&#32771;&#35838;&#20214;\plane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35838;&#20214;\Unit6%20&#31532;1&#35838;&#26102;&#21442;&#32771;&#35838;&#20214;\ship.mp3" TargetMode="External"/><Relationship Id="rId1" Type="http://schemas.microsoft.com/office/2007/relationships/media" Target="file:///C:\Users\Administrator\Desktop\&#35838;&#20214;\Unit6%20&#31532;1&#35838;&#26102;&#21442;&#32771;&#35838;&#20214;\ship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756270" y="548551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</a:t>
            </a: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54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Unit6 Look at My Toys!</a:t>
            </a:r>
            <a: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1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17536" y="53732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6"/>
          <p:cNvSpPr txBox="1">
            <a:spLocks noChangeArrowheads="1"/>
          </p:cNvSpPr>
          <p:nvPr/>
        </p:nvSpPr>
        <p:spPr bwMode="auto">
          <a:xfrm>
            <a:off x="4429125" y="2714625"/>
            <a:ext cx="407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kite</a:t>
            </a:r>
            <a:endParaRPr lang="zh-CN" altLang="en-US" sz="6000"/>
          </a:p>
        </p:txBody>
      </p:sp>
      <p:pic>
        <p:nvPicPr>
          <p:cNvPr id="9219" name="图片 2" descr="pe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14500"/>
            <a:ext cx="47148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9063" y="4071938"/>
            <a:ext cx="5214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99"/>
                </a:solidFill>
              </a:rPr>
              <a:t>a kite</a:t>
            </a:r>
          </a:p>
          <a:p>
            <a:pPr algn="ctr" eaLnBrk="1" hangingPunct="1"/>
            <a:r>
              <a:rPr lang="zh-CN" altLang="en-US" sz="4800">
                <a:solidFill>
                  <a:srgbClr val="FF3399"/>
                </a:solidFill>
              </a:rPr>
              <a:t>一只风筝</a:t>
            </a:r>
          </a:p>
        </p:txBody>
      </p:sp>
      <p:pic>
        <p:nvPicPr>
          <p:cNvPr id="5" name="kit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14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1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4429125" y="2357438"/>
            <a:ext cx="407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car</a:t>
            </a:r>
            <a:endParaRPr lang="zh-CN" altLang="en-US" sz="6000"/>
          </a:p>
        </p:txBody>
      </p:sp>
      <p:pic>
        <p:nvPicPr>
          <p:cNvPr id="10243" name="图片 2" descr="penci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1543521"/>
            <a:ext cx="52149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9063" y="4071938"/>
            <a:ext cx="5214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99"/>
                </a:solidFill>
              </a:rPr>
              <a:t>a car</a:t>
            </a:r>
          </a:p>
          <a:p>
            <a:pPr algn="ctr" eaLnBrk="1" hangingPunct="1"/>
            <a:r>
              <a:rPr lang="zh-CN" altLang="en-US" sz="4800">
                <a:solidFill>
                  <a:srgbClr val="FF3399"/>
                </a:solidFill>
              </a:rPr>
              <a:t>一辆小汽车</a:t>
            </a:r>
          </a:p>
        </p:txBody>
      </p:sp>
      <p:pic>
        <p:nvPicPr>
          <p:cNvPr id="5" name="ca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786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500563" y="2500313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ball</a:t>
            </a:r>
            <a:endParaRPr lang="zh-CN" altLang="en-US" sz="6000"/>
          </a:p>
        </p:txBody>
      </p:sp>
      <p:pic>
        <p:nvPicPr>
          <p:cNvPr id="11268" name="图片 5" descr="cray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25"/>
            <a:ext cx="5214938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9063" y="4071938"/>
            <a:ext cx="5214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99"/>
                </a:solidFill>
              </a:rPr>
              <a:t>a ball</a:t>
            </a:r>
          </a:p>
          <a:p>
            <a:pPr algn="ctr" eaLnBrk="1" hangingPunct="1"/>
            <a:r>
              <a:rPr lang="zh-CN" altLang="en-US" sz="4800">
                <a:solidFill>
                  <a:srgbClr val="FF3399"/>
                </a:solidFill>
              </a:rPr>
              <a:t>一个球</a:t>
            </a:r>
          </a:p>
        </p:txBody>
      </p:sp>
      <p:pic>
        <p:nvPicPr>
          <p:cNvPr id="5" name="bal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928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26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4572000" y="2714625"/>
            <a:ext cx="407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bike</a:t>
            </a:r>
            <a:endParaRPr lang="zh-CN" altLang="en-US" sz="6000"/>
          </a:p>
        </p:txBody>
      </p:sp>
      <p:pic>
        <p:nvPicPr>
          <p:cNvPr id="12291" name="图片 2" descr="book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643062"/>
            <a:ext cx="49291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9063" y="4071938"/>
            <a:ext cx="5214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99"/>
                </a:solidFill>
              </a:rPr>
              <a:t>a bike</a:t>
            </a:r>
          </a:p>
          <a:p>
            <a:pPr algn="ctr" eaLnBrk="1" hangingPunct="1"/>
            <a:r>
              <a:rPr lang="zh-CN" altLang="en-US" sz="4800">
                <a:solidFill>
                  <a:srgbClr val="FF3399"/>
                </a:solidFill>
              </a:rPr>
              <a:t>一辆自行车</a:t>
            </a:r>
          </a:p>
        </p:txBody>
      </p:sp>
      <p:pic>
        <p:nvPicPr>
          <p:cNvPr id="5" name="bik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14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29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340768"/>
            <a:ext cx="6715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473374" y="699418"/>
            <a:ext cx="407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Point and say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571625" y="966788"/>
            <a:ext cx="4071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Listen 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match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786" y="1628800"/>
            <a:ext cx="75009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54980"/>
            <a:ext cx="30718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025" y="928688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43000" y="785813"/>
            <a:ext cx="6929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>
                <a:solidFill>
                  <a:srgbClr val="FF00FF"/>
                </a:solidFill>
              </a:rPr>
              <a:t>Let’s sing: Ring those bells</a:t>
            </a:r>
            <a:endParaRPr lang="zh-CN" altLang="en-US" sz="4400" dirty="0">
              <a:solidFill>
                <a:srgbClr val="FF00FF"/>
              </a:solidFill>
            </a:endParaRPr>
          </a:p>
        </p:txBody>
      </p:sp>
      <p:pic>
        <p:nvPicPr>
          <p:cNvPr id="3077" name="Picture 5" descr="C:\Users\Administrator\Desktop\素材\导入歌曲：Ringthosebell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714500"/>
            <a:ext cx="5238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428625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/>
              <a:t>Review—</a:t>
            </a:r>
            <a:r>
              <a:rPr lang="zh-CN" altLang="en-US" sz="4000"/>
              <a:t>找一找学过的单词</a:t>
            </a:r>
            <a:r>
              <a:rPr lang="en-US" altLang="zh-CN" sz="4000"/>
              <a:t> </a:t>
            </a:r>
            <a:endParaRPr lang="zh-CN" altLang="en-US" sz="4000"/>
          </a:p>
        </p:txBody>
      </p:sp>
      <p:pic>
        <p:nvPicPr>
          <p:cNvPr id="6" name="图片 3" descr="P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75" y="1143000"/>
            <a:ext cx="436245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919163" y="519113"/>
            <a:ext cx="734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dirty="0"/>
              <a:t>Review—</a:t>
            </a:r>
            <a:r>
              <a:rPr lang="zh-CN" altLang="en-US" sz="4000" dirty="0"/>
              <a:t>句型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" y="1464717"/>
            <a:ext cx="842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1. </a:t>
            </a:r>
            <a:r>
              <a:rPr lang="zh-CN" altLang="en-US" sz="3600" dirty="0"/>
              <a:t>当向别人介绍自己拥有某物时用句型：</a:t>
            </a:r>
            <a:endParaRPr lang="en-US" altLang="zh-CN" sz="3600" dirty="0"/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857250" y="2036217"/>
            <a:ext cx="190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3399"/>
                </a:solidFill>
              </a:rPr>
              <a:t>I have…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14375" y="2607717"/>
            <a:ext cx="814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2. </a:t>
            </a:r>
            <a:r>
              <a:rPr lang="zh-CN" altLang="en-US" sz="3600" dirty="0"/>
              <a:t>当你问别人是否有某物时用的的句型：</a:t>
            </a:r>
            <a:endParaRPr lang="en-US" altLang="zh-CN" sz="3600" dirty="0"/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785813" y="3107779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3399"/>
                </a:solidFill>
              </a:rPr>
              <a:t>Do you have…? </a:t>
            </a:r>
          </a:p>
          <a:p>
            <a:r>
              <a:rPr lang="zh-CN" altLang="en-US" sz="3600" dirty="0">
                <a:solidFill>
                  <a:srgbClr val="FF3399"/>
                </a:solidFill>
              </a:rPr>
              <a:t>回答用：</a:t>
            </a:r>
            <a:r>
              <a:rPr lang="en-US" altLang="zh-CN" sz="3600" dirty="0">
                <a:solidFill>
                  <a:srgbClr val="FF3399"/>
                </a:solidFill>
              </a:rPr>
              <a:t>Yes, I do./ No, I don’t</a:t>
            </a:r>
            <a:r>
              <a:rPr lang="en-US" altLang="zh-CN" sz="3600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71500" y="4322217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3. </a:t>
            </a:r>
            <a:r>
              <a:rPr lang="zh-CN" altLang="en-US" sz="3600" dirty="0"/>
              <a:t>当你问别人“你有什么？”用的句型：</a:t>
            </a:r>
            <a:endParaRPr lang="en-US" altLang="zh-CN" sz="3600" dirty="0"/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857250" y="4965154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3399"/>
                </a:solidFill>
              </a:rPr>
              <a:t> What do you have?</a:t>
            </a:r>
          </a:p>
          <a:p>
            <a:r>
              <a:rPr lang="zh-CN" altLang="en-US" sz="3600" dirty="0">
                <a:solidFill>
                  <a:srgbClr val="FF3399"/>
                </a:solidFill>
              </a:rPr>
              <a:t> 回答用：</a:t>
            </a:r>
            <a:r>
              <a:rPr lang="en-US" altLang="zh-CN" sz="3600" dirty="0">
                <a:solidFill>
                  <a:srgbClr val="FF3399"/>
                </a:solidFill>
              </a:rPr>
              <a:t>I have…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988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0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86557" y="957265"/>
            <a:ext cx="8143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Ask your friends and fill in the chart</a:t>
            </a:r>
          </a:p>
          <a:p>
            <a:pPr eaLnBrk="1" hangingPunct="1"/>
            <a:r>
              <a:rPr lang="en-US" altLang="zh-CN" sz="3200" dirty="0"/>
              <a:t>Do you have toys?</a:t>
            </a:r>
            <a:endParaRPr lang="zh-CN" altLang="en-US" sz="3200" dirty="0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071688"/>
            <a:ext cx="84439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988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0"/>
            <a:ext cx="1323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14325" y="933450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Tick or cross</a:t>
            </a:r>
            <a:endParaRPr lang="zh-CN" altLang="en-US" sz="3200" dirty="0"/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643063"/>
            <a:ext cx="8705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 descr="P5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2836" y="1187450"/>
            <a:ext cx="55721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74043" y="236265"/>
            <a:ext cx="892968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learn</a:t>
            </a:r>
          </a:p>
          <a:p>
            <a:pPr eaLnBrk="1" hangingPunct="1"/>
            <a:r>
              <a:rPr lang="zh-CN" altLang="en-US" sz="3600" dirty="0"/>
              <a:t>回答问题：</a:t>
            </a:r>
            <a:r>
              <a:rPr lang="en-US" altLang="zh-CN" sz="3600" dirty="0"/>
              <a:t>What can you see in the toy store?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4857750" y="2214563"/>
            <a:ext cx="407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plane</a:t>
            </a:r>
            <a:endParaRPr lang="zh-CN" altLang="en-US" sz="6000"/>
          </a:p>
        </p:txBody>
      </p:sp>
      <p:pic>
        <p:nvPicPr>
          <p:cNvPr id="7171" name="图片 3" descr="bag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71688"/>
            <a:ext cx="50720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14875" y="3929063"/>
            <a:ext cx="4429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FF3399"/>
                </a:solidFill>
              </a:rPr>
              <a:t>a plane</a:t>
            </a:r>
          </a:p>
          <a:p>
            <a:pPr algn="ctr" eaLnBrk="1" hangingPunct="1"/>
            <a:r>
              <a:rPr lang="zh-CN" altLang="en-US" sz="5400">
                <a:solidFill>
                  <a:srgbClr val="FF3399"/>
                </a:solidFill>
              </a:rPr>
              <a:t>一架飞机</a:t>
            </a:r>
            <a:endParaRPr lang="zh-CN" altLang="en-US" sz="4800">
              <a:solidFill>
                <a:srgbClr val="FF3399"/>
              </a:solidFill>
            </a:endParaRPr>
          </a:p>
        </p:txBody>
      </p:sp>
      <p:pic>
        <p:nvPicPr>
          <p:cNvPr id="5" name="plan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571750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4357688" y="2643188"/>
            <a:ext cx="407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/>
              <a:t>ship</a:t>
            </a:r>
            <a:endParaRPr lang="zh-CN" altLang="en-US" sz="6000"/>
          </a:p>
        </p:txBody>
      </p:sp>
      <p:pic>
        <p:nvPicPr>
          <p:cNvPr id="8195" name="图片 3" descr="eras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50"/>
            <a:ext cx="4286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29063" y="4071938"/>
            <a:ext cx="521493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FF3399"/>
                </a:solidFill>
              </a:rPr>
              <a:t>a ship</a:t>
            </a:r>
          </a:p>
          <a:p>
            <a:pPr algn="ctr" eaLnBrk="1" hangingPunct="1"/>
            <a:r>
              <a:rPr lang="zh-CN" altLang="en-US" sz="4800">
                <a:solidFill>
                  <a:srgbClr val="FF3399"/>
                </a:solidFill>
              </a:rPr>
              <a:t>一艘船</a:t>
            </a:r>
          </a:p>
        </p:txBody>
      </p:sp>
      <p:pic>
        <p:nvPicPr>
          <p:cNvPr id="5" name="ship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7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fbc3bb5b6b98734fca960bd5a7262e38276ea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190</Words>
  <Application>Microsoft Office PowerPoint</Application>
  <PresentationFormat>全屏显示(4:3)</PresentationFormat>
  <Paragraphs>53</Paragraphs>
  <Slides>15</Slides>
  <Notes>14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1EB6002CEB7F47C29A36B110AE994723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