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942"/>
    <a:srgbClr val="FCCB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618" y="9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12.xml"/><Relationship Id="rId1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3.xml"/><Relationship Id="rId1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6.xml"/><Relationship Id="rId1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9.xml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97"/>
          <p:cNvGrpSpPr>
            <a:grpSpLocks noChangeAspect="1"/>
          </p:cNvGrpSpPr>
          <p:nvPr/>
        </p:nvGrpSpPr>
        <p:grpSpPr bwMode="auto">
          <a:xfrm>
            <a:off x="5856288" y="409575"/>
            <a:ext cx="5064125" cy="4454526"/>
            <a:chOff x="3689" y="258"/>
            <a:chExt cx="3190" cy="2806"/>
          </a:xfrm>
        </p:grpSpPr>
        <p:sp>
          <p:nvSpPr>
            <p:cNvPr id="102" name="AutoShape 96"/>
            <p:cNvSpPr>
              <a:spLocks noChangeAspect="1" noChangeArrowheads="1" noTextEdit="1"/>
            </p:cNvSpPr>
            <p:nvPr/>
          </p:nvSpPr>
          <p:spPr bwMode="auto">
            <a:xfrm>
              <a:off x="3689" y="260"/>
              <a:ext cx="3188" cy="2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Oval 98"/>
            <p:cNvSpPr>
              <a:spLocks noChangeArrowheads="1"/>
            </p:cNvSpPr>
            <p:nvPr/>
          </p:nvSpPr>
          <p:spPr bwMode="auto">
            <a:xfrm>
              <a:off x="3976" y="258"/>
              <a:ext cx="2803" cy="2806"/>
            </a:xfrm>
            <a:prstGeom prst="ellipse">
              <a:avLst/>
            </a:prstGeom>
            <a:solidFill>
              <a:srgbClr val="EEF0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Freeform 106"/>
            <p:cNvSpPr/>
            <p:nvPr/>
          </p:nvSpPr>
          <p:spPr bwMode="auto">
            <a:xfrm>
              <a:off x="3689" y="664"/>
              <a:ext cx="274" cy="260"/>
            </a:xfrm>
            <a:custGeom>
              <a:avLst/>
              <a:gdLst>
                <a:gd name="T0" fmla="*/ 137 w 274"/>
                <a:gd name="T1" fmla="*/ 0 h 260"/>
                <a:gd name="T2" fmla="*/ 186 w 274"/>
                <a:gd name="T3" fmla="*/ 79 h 260"/>
                <a:gd name="T4" fmla="*/ 274 w 274"/>
                <a:gd name="T5" fmla="*/ 101 h 260"/>
                <a:gd name="T6" fmla="*/ 215 w 274"/>
                <a:gd name="T7" fmla="*/ 169 h 260"/>
                <a:gd name="T8" fmla="*/ 223 w 274"/>
                <a:gd name="T9" fmla="*/ 260 h 260"/>
                <a:gd name="T10" fmla="*/ 137 w 274"/>
                <a:gd name="T11" fmla="*/ 228 h 260"/>
                <a:gd name="T12" fmla="*/ 54 w 274"/>
                <a:gd name="T13" fmla="*/ 260 h 260"/>
                <a:gd name="T14" fmla="*/ 59 w 274"/>
                <a:gd name="T15" fmla="*/ 169 h 260"/>
                <a:gd name="T16" fmla="*/ 0 w 274"/>
                <a:gd name="T17" fmla="*/ 101 h 260"/>
                <a:gd name="T18" fmla="*/ 91 w 274"/>
                <a:gd name="T19" fmla="*/ 79 h 260"/>
                <a:gd name="T20" fmla="*/ 137 w 274"/>
                <a:gd name="T21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4" h="260">
                  <a:moveTo>
                    <a:pt x="137" y="0"/>
                  </a:moveTo>
                  <a:lnTo>
                    <a:pt x="186" y="79"/>
                  </a:lnTo>
                  <a:lnTo>
                    <a:pt x="274" y="101"/>
                  </a:lnTo>
                  <a:lnTo>
                    <a:pt x="215" y="169"/>
                  </a:lnTo>
                  <a:lnTo>
                    <a:pt x="223" y="260"/>
                  </a:lnTo>
                  <a:lnTo>
                    <a:pt x="137" y="228"/>
                  </a:lnTo>
                  <a:lnTo>
                    <a:pt x="54" y="260"/>
                  </a:lnTo>
                  <a:lnTo>
                    <a:pt x="59" y="169"/>
                  </a:lnTo>
                  <a:lnTo>
                    <a:pt x="0" y="101"/>
                  </a:lnTo>
                  <a:lnTo>
                    <a:pt x="91" y="79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Freeform 107"/>
            <p:cNvSpPr/>
            <p:nvPr/>
          </p:nvSpPr>
          <p:spPr bwMode="auto">
            <a:xfrm>
              <a:off x="6612" y="2578"/>
              <a:ext cx="267" cy="255"/>
            </a:xfrm>
            <a:custGeom>
              <a:avLst/>
              <a:gdLst>
                <a:gd name="T0" fmla="*/ 133 w 267"/>
                <a:gd name="T1" fmla="*/ 0 h 255"/>
                <a:gd name="T2" fmla="*/ 182 w 267"/>
                <a:gd name="T3" fmla="*/ 74 h 255"/>
                <a:gd name="T4" fmla="*/ 267 w 267"/>
                <a:gd name="T5" fmla="*/ 96 h 255"/>
                <a:gd name="T6" fmla="*/ 211 w 267"/>
                <a:gd name="T7" fmla="*/ 164 h 255"/>
                <a:gd name="T8" fmla="*/ 216 w 267"/>
                <a:gd name="T9" fmla="*/ 255 h 255"/>
                <a:gd name="T10" fmla="*/ 133 w 267"/>
                <a:gd name="T11" fmla="*/ 221 h 255"/>
                <a:gd name="T12" fmla="*/ 49 w 267"/>
                <a:gd name="T13" fmla="*/ 255 h 255"/>
                <a:gd name="T14" fmla="*/ 57 w 267"/>
                <a:gd name="T15" fmla="*/ 164 h 255"/>
                <a:gd name="T16" fmla="*/ 0 w 267"/>
                <a:gd name="T17" fmla="*/ 96 h 255"/>
                <a:gd name="T18" fmla="*/ 86 w 267"/>
                <a:gd name="T19" fmla="*/ 74 h 255"/>
                <a:gd name="T20" fmla="*/ 133 w 267"/>
                <a:gd name="T2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255">
                  <a:moveTo>
                    <a:pt x="133" y="0"/>
                  </a:moveTo>
                  <a:lnTo>
                    <a:pt x="182" y="74"/>
                  </a:lnTo>
                  <a:lnTo>
                    <a:pt x="267" y="96"/>
                  </a:lnTo>
                  <a:lnTo>
                    <a:pt x="211" y="164"/>
                  </a:lnTo>
                  <a:lnTo>
                    <a:pt x="216" y="255"/>
                  </a:lnTo>
                  <a:lnTo>
                    <a:pt x="133" y="221"/>
                  </a:lnTo>
                  <a:lnTo>
                    <a:pt x="49" y="255"/>
                  </a:lnTo>
                  <a:lnTo>
                    <a:pt x="57" y="164"/>
                  </a:lnTo>
                  <a:lnTo>
                    <a:pt x="0" y="96"/>
                  </a:lnTo>
                  <a:lnTo>
                    <a:pt x="86" y="74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108"/>
            <p:cNvSpPr/>
            <p:nvPr/>
          </p:nvSpPr>
          <p:spPr bwMode="auto">
            <a:xfrm>
              <a:off x="6637" y="483"/>
              <a:ext cx="137" cy="145"/>
            </a:xfrm>
            <a:custGeom>
              <a:avLst/>
              <a:gdLst>
                <a:gd name="T0" fmla="*/ 83 w 137"/>
                <a:gd name="T1" fmla="*/ 0 h 145"/>
                <a:gd name="T2" fmla="*/ 95 w 137"/>
                <a:gd name="T3" fmla="*/ 47 h 145"/>
                <a:gd name="T4" fmla="*/ 137 w 137"/>
                <a:gd name="T5" fmla="*/ 71 h 145"/>
                <a:gd name="T6" fmla="*/ 98 w 137"/>
                <a:gd name="T7" fmla="*/ 98 h 145"/>
                <a:gd name="T8" fmla="*/ 88 w 137"/>
                <a:gd name="T9" fmla="*/ 145 h 145"/>
                <a:gd name="T10" fmla="*/ 49 w 137"/>
                <a:gd name="T11" fmla="*/ 115 h 145"/>
                <a:gd name="T12" fmla="*/ 2 w 137"/>
                <a:gd name="T13" fmla="*/ 120 h 145"/>
                <a:gd name="T14" fmla="*/ 20 w 137"/>
                <a:gd name="T15" fmla="*/ 74 h 145"/>
                <a:gd name="T16" fmla="*/ 0 w 137"/>
                <a:gd name="T17" fmla="*/ 29 h 145"/>
                <a:gd name="T18" fmla="*/ 49 w 137"/>
                <a:gd name="T19" fmla="*/ 32 h 145"/>
                <a:gd name="T20" fmla="*/ 83 w 137"/>
                <a:gd name="T2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45">
                  <a:moveTo>
                    <a:pt x="83" y="0"/>
                  </a:moveTo>
                  <a:lnTo>
                    <a:pt x="95" y="47"/>
                  </a:lnTo>
                  <a:lnTo>
                    <a:pt x="137" y="71"/>
                  </a:lnTo>
                  <a:lnTo>
                    <a:pt x="98" y="98"/>
                  </a:lnTo>
                  <a:lnTo>
                    <a:pt x="88" y="145"/>
                  </a:lnTo>
                  <a:lnTo>
                    <a:pt x="49" y="115"/>
                  </a:lnTo>
                  <a:lnTo>
                    <a:pt x="2" y="120"/>
                  </a:lnTo>
                  <a:lnTo>
                    <a:pt x="20" y="74"/>
                  </a:lnTo>
                  <a:lnTo>
                    <a:pt x="0" y="29"/>
                  </a:lnTo>
                  <a:lnTo>
                    <a:pt x="49" y="32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Freeform 109"/>
            <p:cNvSpPr/>
            <p:nvPr/>
          </p:nvSpPr>
          <p:spPr bwMode="auto">
            <a:xfrm>
              <a:off x="3958" y="2581"/>
              <a:ext cx="142" cy="137"/>
            </a:xfrm>
            <a:custGeom>
              <a:avLst/>
              <a:gdLst>
                <a:gd name="T0" fmla="*/ 71 w 142"/>
                <a:gd name="T1" fmla="*/ 0 h 137"/>
                <a:gd name="T2" fmla="*/ 96 w 142"/>
                <a:gd name="T3" fmla="*/ 41 h 137"/>
                <a:gd name="T4" fmla="*/ 142 w 142"/>
                <a:gd name="T5" fmla="*/ 51 h 137"/>
                <a:gd name="T6" fmla="*/ 113 w 142"/>
                <a:gd name="T7" fmla="*/ 88 h 137"/>
                <a:gd name="T8" fmla="*/ 115 w 142"/>
                <a:gd name="T9" fmla="*/ 137 h 137"/>
                <a:gd name="T10" fmla="*/ 71 w 142"/>
                <a:gd name="T11" fmla="*/ 117 h 137"/>
                <a:gd name="T12" fmla="*/ 27 w 142"/>
                <a:gd name="T13" fmla="*/ 137 h 137"/>
                <a:gd name="T14" fmla="*/ 30 w 142"/>
                <a:gd name="T15" fmla="*/ 88 h 137"/>
                <a:gd name="T16" fmla="*/ 0 w 142"/>
                <a:gd name="T17" fmla="*/ 51 h 137"/>
                <a:gd name="T18" fmla="*/ 47 w 142"/>
                <a:gd name="T19" fmla="*/ 41 h 137"/>
                <a:gd name="T20" fmla="*/ 71 w 142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37">
                  <a:moveTo>
                    <a:pt x="71" y="0"/>
                  </a:moveTo>
                  <a:lnTo>
                    <a:pt x="96" y="41"/>
                  </a:lnTo>
                  <a:lnTo>
                    <a:pt x="142" y="51"/>
                  </a:lnTo>
                  <a:lnTo>
                    <a:pt x="113" y="88"/>
                  </a:lnTo>
                  <a:lnTo>
                    <a:pt x="115" y="137"/>
                  </a:lnTo>
                  <a:lnTo>
                    <a:pt x="71" y="117"/>
                  </a:lnTo>
                  <a:lnTo>
                    <a:pt x="27" y="137"/>
                  </a:lnTo>
                  <a:lnTo>
                    <a:pt x="30" y="88"/>
                  </a:lnTo>
                  <a:lnTo>
                    <a:pt x="0" y="51"/>
                  </a:lnTo>
                  <a:lnTo>
                    <a:pt x="47" y="4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5" name="椭圆 124"/>
          <p:cNvSpPr/>
          <p:nvPr/>
        </p:nvSpPr>
        <p:spPr>
          <a:xfrm>
            <a:off x="8567147" y="1849904"/>
            <a:ext cx="1077446" cy="107744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>
            <a:off x="-190500" y="2946400"/>
            <a:ext cx="12387263" cy="4279900"/>
          </a:xfrm>
          <a:custGeom>
            <a:avLst/>
            <a:gdLst>
              <a:gd name="T0" fmla="*/ 3048 w 3048"/>
              <a:gd name="T1" fmla="*/ 805 h 1052"/>
              <a:gd name="T2" fmla="*/ 3048 w 3048"/>
              <a:gd name="T3" fmla="*/ 1052 h 1052"/>
              <a:gd name="T4" fmla="*/ 48 w 3048"/>
              <a:gd name="T5" fmla="*/ 1052 h 1052"/>
              <a:gd name="T6" fmla="*/ 47 w 3048"/>
              <a:gd name="T7" fmla="*/ 0 h 1052"/>
              <a:gd name="T8" fmla="*/ 384 w 3048"/>
              <a:gd name="T9" fmla="*/ 49 h 1052"/>
              <a:gd name="T10" fmla="*/ 457 w 3048"/>
              <a:gd name="T11" fmla="*/ 390 h 1052"/>
              <a:gd name="T12" fmla="*/ 233 w 3048"/>
              <a:gd name="T13" fmla="*/ 868 h 1052"/>
              <a:gd name="T14" fmla="*/ 1968 w 3048"/>
              <a:gd name="T15" fmla="*/ 531 h 1052"/>
              <a:gd name="T16" fmla="*/ 3048 w 3048"/>
              <a:gd name="T17" fmla="*/ 80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48" h="1052">
                <a:moveTo>
                  <a:pt x="3048" y="805"/>
                </a:moveTo>
                <a:cubicBezTo>
                  <a:pt x="3048" y="1052"/>
                  <a:pt x="3048" y="1052"/>
                  <a:pt x="3048" y="1052"/>
                </a:cubicBezTo>
                <a:cubicBezTo>
                  <a:pt x="48" y="1052"/>
                  <a:pt x="48" y="1052"/>
                  <a:pt x="48" y="1052"/>
                </a:cubicBezTo>
                <a:cubicBezTo>
                  <a:pt x="47" y="0"/>
                  <a:pt x="47" y="0"/>
                  <a:pt x="47" y="0"/>
                </a:cubicBezTo>
                <a:cubicBezTo>
                  <a:pt x="78" y="38"/>
                  <a:pt x="200" y="160"/>
                  <a:pt x="384" y="49"/>
                </a:cubicBezTo>
                <a:cubicBezTo>
                  <a:pt x="457" y="390"/>
                  <a:pt x="457" y="390"/>
                  <a:pt x="457" y="390"/>
                </a:cubicBezTo>
                <a:cubicBezTo>
                  <a:pt x="457" y="390"/>
                  <a:pt x="0" y="748"/>
                  <a:pt x="233" y="868"/>
                </a:cubicBezTo>
                <a:cubicBezTo>
                  <a:pt x="490" y="1000"/>
                  <a:pt x="1159" y="531"/>
                  <a:pt x="1968" y="531"/>
                </a:cubicBezTo>
                <a:cubicBezTo>
                  <a:pt x="2468" y="531"/>
                  <a:pt x="2865" y="589"/>
                  <a:pt x="3048" y="805"/>
                </a:cubicBezTo>
                <a:close/>
              </a:path>
            </a:pathLst>
          </a:custGeom>
          <a:solidFill>
            <a:srgbClr val="FCCB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6"/>
          <p:cNvSpPr/>
          <p:nvPr/>
        </p:nvSpPr>
        <p:spPr bwMode="auto">
          <a:xfrm>
            <a:off x="-414338" y="2957513"/>
            <a:ext cx="12611100" cy="4711700"/>
          </a:xfrm>
          <a:custGeom>
            <a:avLst/>
            <a:gdLst>
              <a:gd name="T0" fmla="*/ 3103 w 3103"/>
              <a:gd name="T1" fmla="*/ 1049 h 1158"/>
              <a:gd name="T2" fmla="*/ 103 w 3103"/>
              <a:gd name="T3" fmla="*/ 1049 h 1158"/>
              <a:gd name="T4" fmla="*/ 102 w 3103"/>
              <a:gd name="T5" fmla="*/ 129 h 1158"/>
              <a:gd name="T6" fmla="*/ 459 w 3103"/>
              <a:gd name="T7" fmla="*/ 135 h 1158"/>
              <a:gd name="T8" fmla="*/ 476 w 3103"/>
              <a:gd name="T9" fmla="*/ 339 h 1158"/>
              <a:gd name="T10" fmla="*/ 193 w 3103"/>
              <a:gd name="T11" fmla="*/ 879 h 1158"/>
              <a:gd name="T12" fmla="*/ 1969 w 3103"/>
              <a:gd name="T13" fmla="*/ 675 h 1158"/>
              <a:gd name="T14" fmla="*/ 3103 w 3103"/>
              <a:gd name="T15" fmla="*/ 1049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03" h="1158">
                <a:moveTo>
                  <a:pt x="3103" y="1049"/>
                </a:moveTo>
                <a:cubicBezTo>
                  <a:pt x="103" y="1049"/>
                  <a:pt x="103" y="1049"/>
                  <a:pt x="103" y="1049"/>
                </a:cubicBezTo>
                <a:cubicBezTo>
                  <a:pt x="102" y="129"/>
                  <a:pt x="102" y="129"/>
                  <a:pt x="102" y="129"/>
                </a:cubicBezTo>
                <a:cubicBezTo>
                  <a:pt x="165" y="187"/>
                  <a:pt x="279" y="238"/>
                  <a:pt x="459" y="135"/>
                </a:cubicBezTo>
                <a:cubicBezTo>
                  <a:pt x="695" y="0"/>
                  <a:pt x="476" y="339"/>
                  <a:pt x="476" y="339"/>
                </a:cubicBezTo>
                <a:cubicBezTo>
                  <a:pt x="476" y="339"/>
                  <a:pt x="0" y="681"/>
                  <a:pt x="193" y="879"/>
                </a:cubicBezTo>
                <a:cubicBezTo>
                  <a:pt x="464" y="1158"/>
                  <a:pt x="971" y="675"/>
                  <a:pt x="1969" y="675"/>
                </a:cubicBezTo>
                <a:cubicBezTo>
                  <a:pt x="2510" y="675"/>
                  <a:pt x="3046" y="784"/>
                  <a:pt x="3103" y="1049"/>
                </a:cubicBezTo>
                <a:close/>
              </a:path>
            </a:pathLst>
          </a:custGeom>
          <a:solidFill>
            <a:srgbClr val="F579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7"/>
          <p:cNvSpPr/>
          <p:nvPr/>
        </p:nvSpPr>
        <p:spPr bwMode="auto">
          <a:xfrm>
            <a:off x="5291138" y="5443538"/>
            <a:ext cx="450850" cy="611188"/>
          </a:xfrm>
          <a:custGeom>
            <a:avLst/>
            <a:gdLst>
              <a:gd name="T0" fmla="*/ 100 w 284"/>
              <a:gd name="T1" fmla="*/ 149 h 385"/>
              <a:gd name="T2" fmla="*/ 144 w 284"/>
              <a:gd name="T3" fmla="*/ 0 h 385"/>
              <a:gd name="T4" fmla="*/ 187 w 284"/>
              <a:gd name="T5" fmla="*/ 149 h 385"/>
              <a:gd name="T6" fmla="*/ 284 w 284"/>
              <a:gd name="T7" fmla="*/ 193 h 385"/>
              <a:gd name="T8" fmla="*/ 187 w 284"/>
              <a:gd name="T9" fmla="*/ 236 h 385"/>
              <a:gd name="T10" fmla="*/ 144 w 284"/>
              <a:gd name="T11" fmla="*/ 385 h 385"/>
              <a:gd name="T12" fmla="*/ 100 w 284"/>
              <a:gd name="T13" fmla="*/ 236 h 385"/>
              <a:gd name="T14" fmla="*/ 0 w 284"/>
              <a:gd name="T15" fmla="*/ 193 h 385"/>
              <a:gd name="T16" fmla="*/ 100 w 284"/>
              <a:gd name="T17" fmla="*/ 149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4" h="385">
                <a:moveTo>
                  <a:pt x="100" y="149"/>
                </a:moveTo>
                <a:lnTo>
                  <a:pt x="144" y="0"/>
                </a:lnTo>
                <a:lnTo>
                  <a:pt x="187" y="149"/>
                </a:lnTo>
                <a:lnTo>
                  <a:pt x="284" y="193"/>
                </a:lnTo>
                <a:lnTo>
                  <a:pt x="187" y="236"/>
                </a:lnTo>
                <a:lnTo>
                  <a:pt x="144" y="385"/>
                </a:lnTo>
                <a:lnTo>
                  <a:pt x="100" y="236"/>
                </a:lnTo>
                <a:lnTo>
                  <a:pt x="0" y="193"/>
                </a:lnTo>
                <a:lnTo>
                  <a:pt x="100" y="149"/>
                </a:lnTo>
                <a:close/>
              </a:path>
            </a:pathLst>
          </a:custGeom>
          <a:solidFill>
            <a:srgbClr val="FE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8"/>
          <p:cNvSpPr/>
          <p:nvPr/>
        </p:nvSpPr>
        <p:spPr bwMode="auto">
          <a:xfrm>
            <a:off x="5788025" y="5773738"/>
            <a:ext cx="360363" cy="492125"/>
          </a:xfrm>
          <a:custGeom>
            <a:avLst/>
            <a:gdLst>
              <a:gd name="T0" fmla="*/ 79 w 227"/>
              <a:gd name="T1" fmla="*/ 121 h 310"/>
              <a:gd name="T2" fmla="*/ 112 w 227"/>
              <a:gd name="T3" fmla="*/ 0 h 310"/>
              <a:gd name="T4" fmla="*/ 148 w 227"/>
              <a:gd name="T5" fmla="*/ 121 h 310"/>
              <a:gd name="T6" fmla="*/ 227 w 227"/>
              <a:gd name="T7" fmla="*/ 154 h 310"/>
              <a:gd name="T8" fmla="*/ 148 w 227"/>
              <a:gd name="T9" fmla="*/ 190 h 310"/>
              <a:gd name="T10" fmla="*/ 112 w 227"/>
              <a:gd name="T11" fmla="*/ 310 h 310"/>
              <a:gd name="T12" fmla="*/ 79 w 227"/>
              <a:gd name="T13" fmla="*/ 190 h 310"/>
              <a:gd name="T14" fmla="*/ 0 w 227"/>
              <a:gd name="T15" fmla="*/ 154 h 310"/>
              <a:gd name="T16" fmla="*/ 79 w 227"/>
              <a:gd name="T17" fmla="*/ 12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7" h="310">
                <a:moveTo>
                  <a:pt x="79" y="121"/>
                </a:moveTo>
                <a:lnTo>
                  <a:pt x="112" y="0"/>
                </a:lnTo>
                <a:lnTo>
                  <a:pt x="148" y="121"/>
                </a:lnTo>
                <a:lnTo>
                  <a:pt x="227" y="154"/>
                </a:lnTo>
                <a:lnTo>
                  <a:pt x="148" y="190"/>
                </a:lnTo>
                <a:lnTo>
                  <a:pt x="112" y="310"/>
                </a:lnTo>
                <a:lnTo>
                  <a:pt x="79" y="190"/>
                </a:lnTo>
                <a:lnTo>
                  <a:pt x="0" y="154"/>
                </a:lnTo>
                <a:lnTo>
                  <a:pt x="79" y="121"/>
                </a:lnTo>
                <a:close/>
              </a:path>
            </a:pathLst>
          </a:custGeom>
          <a:solidFill>
            <a:srgbClr val="FE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34937" y="625475"/>
            <a:ext cx="5518151" cy="5607050"/>
            <a:chOff x="171450" y="4763"/>
            <a:chExt cx="5518151" cy="5607050"/>
          </a:xfrm>
        </p:grpSpPr>
        <p:sp>
          <p:nvSpPr>
            <p:cNvPr id="14" name="Freeform 11"/>
            <p:cNvSpPr/>
            <p:nvPr/>
          </p:nvSpPr>
          <p:spPr bwMode="auto">
            <a:xfrm>
              <a:off x="171450" y="2982913"/>
              <a:ext cx="1360488" cy="2628900"/>
            </a:xfrm>
            <a:custGeom>
              <a:avLst/>
              <a:gdLst>
                <a:gd name="T0" fmla="*/ 335 w 335"/>
                <a:gd name="T1" fmla="*/ 402 h 646"/>
                <a:gd name="T2" fmla="*/ 226 w 335"/>
                <a:gd name="T3" fmla="*/ 288 h 646"/>
                <a:gd name="T4" fmla="*/ 227 w 335"/>
                <a:gd name="T5" fmla="*/ 272 h 646"/>
                <a:gd name="T6" fmla="*/ 172 w 335"/>
                <a:gd name="T7" fmla="*/ 174 h 646"/>
                <a:gd name="T8" fmla="*/ 219 w 335"/>
                <a:gd name="T9" fmla="*/ 93 h 646"/>
                <a:gd name="T10" fmla="*/ 125 w 335"/>
                <a:gd name="T11" fmla="*/ 0 h 646"/>
                <a:gd name="T12" fmla="*/ 32 w 335"/>
                <a:gd name="T13" fmla="*/ 93 h 646"/>
                <a:gd name="T14" fmla="*/ 69 w 335"/>
                <a:gd name="T15" fmla="*/ 167 h 646"/>
                <a:gd name="T16" fmla="*/ 0 w 335"/>
                <a:gd name="T17" fmla="*/ 272 h 646"/>
                <a:gd name="T18" fmla="*/ 109 w 335"/>
                <a:gd name="T19" fmla="*/ 386 h 646"/>
                <a:gd name="T20" fmla="*/ 108 w 335"/>
                <a:gd name="T21" fmla="*/ 402 h 646"/>
                <a:gd name="T22" fmla="*/ 110 w 335"/>
                <a:gd name="T23" fmla="*/ 424 h 646"/>
                <a:gd name="T24" fmla="*/ 28 w 335"/>
                <a:gd name="T25" fmla="*/ 533 h 646"/>
                <a:gd name="T26" fmla="*/ 142 w 335"/>
                <a:gd name="T27" fmla="*/ 646 h 646"/>
                <a:gd name="T28" fmla="*/ 256 w 335"/>
                <a:gd name="T29" fmla="*/ 533 h 646"/>
                <a:gd name="T30" fmla="*/ 254 w 335"/>
                <a:gd name="T31" fmla="*/ 511 h 646"/>
                <a:gd name="T32" fmla="*/ 335 w 335"/>
                <a:gd name="T33" fmla="*/ 402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5" h="646">
                  <a:moveTo>
                    <a:pt x="335" y="402"/>
                  </a:moveTo>
                  <a:cubicBezTo>
                    <a:pt x="335" y="340"/>
                    <a:pt x="287" y="290"/>
                    <a:pt x="226" y="288"/>
                  </a:cubicBezTo>
                  <a:cubicBezTo>
                    <a:pt x="227" y="283"/>
                    <a:pt x="227" y="277"/>
                    <a:pt x="227" y="272"/>
                  </a:cubicBezTo>
                  <a:cubicBezTo>
                    <a:pt x="227" y="230"/>
                    <a:pt x="205" y="194"/>
                    <a:pt x="172" y="174"/>
                  </a:cubicBezTo>
                  <a:cubicBezTo>
                    <a:pt x="200" y="158"/>
                    <a:pt x="219" y="128"/>
                    <a:pt x="219" y="93"/>
                  </a:cubicBezTo>
                  <a:cubicBezTo>
                    <a:pt x="219" y="42"/>
                    <a:pt x="177" y="0"/>
                    <a:pt x="125" y="0"/>
                  </a:cubicBezTo>
                  <a:cubicBezTo>
                    <a:pt x="74" y="0"/>
                    <a:pt x="32" y="42"/>
                    <a:pt x="32" y="93"/>
                  </a:cubicBezTo>
                  <a:cubicBezTo>
                    <a:pt x="32" y="123"/>
                    <a:pt x="47" y="150"/>
                    <a:pt x="69" y="167"/>
                  </a:cubicBezTo>
                  <a:cubicBezTo>
                    <a:pt x="28" y="185"/>
                    <a:pt x="0" y="225"/>
                    <a:pt x="0" y="272"/>
                  </a:cubicBezTo>
                  <a:cubicBezTo>
                    <a:pt x="0" y="333"/>
                    <a:pt x="48" y="383"/>
                    <a:pt x="109" y="386"/>
                  </a:cubicBezTo>
                  <a:cubicBezTo>
                    <a:pt x="108" y="391"/>
                    <a:pt x="108" y="396"/>
                    <a:pt x="108" y="402"/>
                  </a:cubicBezTo>
                  <a:cubicBezTo>
                    <a:pt x="108" y="409"/>
                    <a:pt x="109" y="416"/>
                    <a:pt x="110" y="424"/>
                  </a:cubicBezTo>
                  <a:cubicBezTo>
                    <a:pt x="63" y="437"/>
                    <a:pt x="28" y="481"/>
                    <a:pt x="28" y="533"/>
                  </a:cubicBezTo>
                  <a:cubicBezTo>
                    <a:pt x="28" y="595"/>
                    <a:pt x="79" y="646"/>
                    <a:pt x="142" y="646"/>
                  </a:cubicBezTo>
                  <a:cubicBezTo>
                    <a:pt x="205" y="646"/>
                    <a:pt x="256" y="595"/>
                    <a:pt x="256" y="533"/>
                  </a:cubicBezTo>
                  <a:cubicBezTo>
                    <a:pt x="256" y="525"/>
                    <a:pt x="255" y="518"/>
                    <a:pt x="254" y="511"/>
                  </a:cubicBezTo>
                  <a:cubicBezTo>
                    <a:pt x="301" y="497"/>
                    <a:pt x="335" y="453"/>
                    <a:pt x="335" y="402"/>
                  </a:cubicBezTo>
                  <a:close/>
                </a:path>
              </a:pathLst>
            </a:custGeom>
            <a:solidFill>
              <a:srgbClr val="FE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377825" y="4763"/>
              <a:ext cx="5311776" cy="5149850"/>
              <a:chOff x="377825" y="4763"/>
              <a:chExt cx="5311776" cy="5149850"/>
            </a:xfrm>
          </p:grpSpPr>
          <p:sp>
            <p:nvSpPr>
              <p:cNvPr id="12" name="Freeform 9"/>
              <p:cNvSpPr/>
              <p:nvPr/>
            </p:nvSpPr>
            <p:spPr bwMode="auto">
              <a:xfrm>
                <a:off x="1252538" y="4430713"/>
                <a:ext cx="1404938" cy="723900"/>
              </a:xfrm>
              <a:custGeom>
                <a:avLst/>
                <a:gdLst>
                  <a:gd name="T0" fmla="*/ 80 w 346"/>
                  <a:gd name="T1" fmla="*/ 60 h 178"/>
                  <a:gd name="T2" fmla="*/ 10 w 346"/>
                  <a:gd name="T3" fmla="*/ 148 h 178"/>
                  <a:gd name="T4" fmla="*/ 25 w 346"/>
                  <a:gd name="T5" fmla="*/ 176 h 178"/>
                  <a:gd name="T6" fmla="*/ 266 w 346"/>
                  <a:gd name="T7" fmla="*/ 119 h 178"/>
                  <a:gd name="T8" fmla="*/ 346 w 346"/>
                  <a:gd name="T9" fmla="*/ 0 h 178"/>
                  <a:gd name="T10" fmla="*/ 80 w 346"/>
                  <a:gd name="T11" fmla="*/ 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6" h="178">
                    <a:moveTo>
                      <a:pt x="80" y="60"/>
                    </a:moveTo>
                    <a:cubicBezTo>
                      <a:pt x="10" y="148"/>
                      <a:pt x="10" y="148"/>
                      <a:pt x="10" y="148"/>
                    </a:cubicBezTo>
                    <a:cubicBezTo>
                      <a:pt x="0" y="160"/>
                      <a:pt x="10" y="178"/>
                      <a:pt x="25" y="176"/>
                    </a:cubicBezTo>
                    <a:cubicBezTo>
                      <a:pt x="96" y="167"/>
                      <a:pt x="234" y="146"/>
                      <a:pt x="266" y="119"/>
                    </a:cubicBezTo>
                    <a:cubicBezTo>
                      <a:pt x="308" y="81"/>
                      <a:pt x="346" y="0"/>
                      <a:pt x="346" y="0"/>
                    </a:cubicBezTo>
                    <a:lnTo>
                      <a:pt x="80" y="6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0"/>
              <p:cNvSpPr/>
              <p:nvPr/>
            </p:nvSpPr>
            <p:spPr bwMode="auto">
              <a:xfrm>
                <a:off x="727075" y="2657475"/>
                <a:ext cx="1541463" cy="635000"/>
              </a:xfrm>
              <a:custGeom>
                <a:avLst/>
                <a:gdLst>
                  <a:gd name="T0" fmla="*/ 123 w 379"/>
                  <a:gd name="T1" fmla="*/ 156 h 156"/>
                  <a:gd name="T2" fmla="*/ 16 w 379"/>
                  <a:gd name="T3" fmla="*/ 120 h 156"/>
                  <a:gd name="T4" fmla="*/ 14 w 379"/>
                  <a:gd name="T5" fmla="*/ 88 h 156"/>
                  <a:gd name="T6" fmla="*/ 247 w 379"/>
                  <a:gd name="T7" fmla="*/ 7 h 156"/>
                  <a:gd name="T8" fmla="*/ 379 w 379"/>
                  <a:gd name="T9" fmla="*/ 64 h 156"/>
                  <a:gd name="T10" fmla="*/ 123 w 379"/>
                  <a:gd name="T1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9" h="156">
                    <a:moveTo>
                      <a:pt x="123" y="156"/>
                    </a:moveTo>
                    <a:cubicBezTo>
                      <a:pt x="16" y="120"/>
                      <a:pt x="16" y="120"/>
                      <a:pt x="16" y="120"/>
                    </a:cubicBezTo>
                    <a:cubicBezTo>
                      <a:pt x="1" y="115"/>
                      <a:pt x="0" y="95"/>
                      <a:pt x="14" y="88"/>
                    </a:cubicBezTo>
                    <a:cubicBezTo>
                      <a:pt x="78" y="58"/>
                      <a:pt x="206" y="0"/>
                      <a:pt x="247" y="7"/>
                    </a:cubicBezTo>
                    <a:cubicBezTo>
                      <a:pt x="303" y="15"/>
                      <a:pt x="379" y="64"/>
                      <a:pt x="379" y="64"/>
                    </a:cubicBezTo>
                    <a:lnTo>
                      <a:pt x="123" y="1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12"/>
              <p:cNvSpPr/>
              <p:nvPr/>
            </p:nvSpPr>
            <p:spPr bwMode="auto">
              <a:xfrm>
                <a:off x="781050" y="3170238"/>
                <a:ext cx="930275" cy="1736725"/>
              </a:xfrm>
              <a:custGeom>
                <a:avLst/>
                <a:gdLst>
                  <a:gd name="T0" fmla="*/ 140 w 229"/>
                  <a:gd name="T1" fmla="*/ 13 h 427"/>
                  <a:gd name="T2" fmla="*/ 54 w 229"/>
                  <a:gd name="T3" fmla="*/ 0 h 427"/>
                  <a:gd name="T4" fmla="*/ 35 w 229"/>
                  <a:gd name="T5" fmla="*/ 229 h 427"/>
                  <a:gd name="T6" fmla="*/ 158 w 229"/>
                  <a:gd name="T7" fmla="*/ 427 h 427"/>
                  <a:gd name="T8" fmla="*/ 229 w 229"/>
                  <a:gd name="T9" fmla="*/ 363 h 427"/>
                  <a:gd name="T10" fmla="*/ 140 w 229"/>
                  <a:gd name="T11" fmla="*/ 13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9" h="427">
                    <a:moveTo>
                      <a:pt x="140" y="13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0" y="121"/>
                      <a:pt x="35" y="229"/>
                    </a:cubicBezTo>
                    <a:cubicBezTo>
                      <a:pt x="69" y="334"/>
                      <a:pt x="158" y="427"/>
                      <a:pt x="158" y="427"/>
                    </a:cubicBezTo>
                    <a:cubicBezTo>
                      <a:pt x="229" y="363"/>
                      <a:pt x="229" y="363"/>
                      <a:pt x="229" y="363"/>
                    </a:cubicBezTo>
                    <a:cubicBezTo>
                      <a:pt x="229" y="363"/>
                      <a:pt x="94" y="133"/>
                      <a:pt x="140" y="13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13"/>
              <p:cNvSpPr/>
              <p:nvPr/>
            </p:nvSpPr>
            <p:spPr bwMode="auto">
              <a:xfrm>
                <a:off x="1133475" y="3048000"/>
                <a:ext cx="784225" cy="1697038"/>
              </a:xfrm>
              <a:custGeom>
                <a:avLst/>
                <a:gdLst>
                  <a:gd name="T0" fmla="*/ 94 w 193"/>
                  <a:gd name="T1" fmla="*/ 17 h 417"/>
                  <a:gd name="T2" fmla="*/ 57 w 193"/>
                  <a:gd name="T3" fmla="*/ 8 h 417"/>
                  <a:gd name="T4" fmla="*/ 51 w 193"/>
                  <a:gd name="T5" fmla="*/ 256 h 417"/>
                  <a:gd name="T6" fmla="*/ 167 w 193"/>
                  <a:gd name="T7" fmla="*/ 413 h 417"/>
                  <a:gd name="T8" fmla="*/ 193 w 193"/>
                  <a:gd name="T9" fmla="*/ 389 h 417"/>
                  <a:gd name="T10" fmla="*/ 94 w 193"/>
                  <a:gd name="T11" fmla="*/ 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417">
                    <a:moveTo>
                      <a:pt x="94" y="17"/>
                    </a:moveTo>
                    <a:cubicBezTo>
                      <a:pt x="94" y="17"/>
                      <a:pt x="63" y="0"/>
                      <a:pt x="57" y="8"/>
                    </a:cubicBezTo>
                    <a:cubicBezTo>
                      <a:pt x="52" y="17"/>
                      <a:pt x="0" y="122"/>
                      <a:pt x="51" y="256"/>
                    </a:cubicBezTo>
                    <a:cubicBezTo>
                      <a:pt x="102" y="390"/>
                      <a:pt x="153" y="417"/>
                      <a:pt x="167" y="413"/>
                    </a:cubicBezTo>
                    <a:cubicBezTo>
                      <a:pt x="180" y="409"/>
                      <a:pt x="193" y="389"/>
                      <a:pt x="193" y="389"/>
                    </a:cubicBezTo>
                    <a:cubicBezTo>
                      <a:pt x="193" y="389"/>
                      <a:pt x="59" y="234"/>
                      <a:pt x="94" y="17"/>
                    </a:cubicBezTo>
                    <a:close/>
                  </a:path>
                </a:pathLst>
              </a:custGeom>
              <a:solidFill>
                <a:srgbClr val="CFD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14"/>
              <p:cNvSpPr/>
              <p:nvPr/>
            </p:nvSpPr>
            <p:spPr bwMode="auto">
              <a:xfrm>
                <a:off x="1427163" y="2428875"/>
                <a:ext cx="4262438" cy="2201863"/>
              </a:xfrm>
              <a:custGeom>
                <a:avLst/>
                <a:gdLst>
                  <a:gd name="T0" fmla="*/ 961 w 1049"/>
                  <a:gd name="T1" fmla="*/ 214 h 541"/>
                  <a:gd name="T2" fmla="*/ 958 w 1049"/>
                  <a:gd name="T3" fmla="*/ 217 h 541"/>
                  <a:gd name="T4" fmla="*/ 644 w 1049"/>
                  <a:gd name="T5" fmla="*/ 423 h 541"/>
                  <a:gd name="T6" fmla="*/ 375 w 1049"/>
                  <a:gd name="T7" fmla="*/ 489 h 541"/>
                  <a:gd name="T8" fmla="*/ 346 w 1049"/>
                  <a:gd name="T9" fmla="*/ 495 h 541"/>
                  <a:gd name="T10" fmla="*/ 317 w 1049"/>
                  <a:gd name="T11" fmla="*/ 501 h 541"/>
                  <a:gd name="T12" fmla="*/ 268 w 1049"/>
                  <a:gd name="T13" fmla="*/ 511 h 541"/>
                  <a:gd name="T14" fmla="*/ 238 w 1049"/>
                  <a:gd name="T15" fmla="*/ 517 h 541"/>
                  <a:gd name="T16" fmla="*/ 117 w 1049"/>
                  <a:gd name="T17" fmla="*/ 541 h 541"/>
                  <a:gd name="T18" fmla="*/ 25 w 1049"/>
                  <a:gd name="T19" fmla="*/ 400 h 541"/>
                  <a:gd name="T20" fmla="*/ 18 w 1049"/>
                  <a:gd name="T21" fmla="*/ 169 h 541"/>
                  <a:gd name="T22" fmla="*/ 103 w 1049"/>
                  <a:gd name="T23" fmla="*/ 133 h 541"/>
                  <a:gd name="T24" fmla="*/ 130 w 1049"/>
                  <a:gd name="T25" fmla="*/ 122 h 541"/>
                  <a:gd name="T26" fmla="*/ 178 w 1049"/>
                  <a:gd name="T27" fmla="*/ 104 h 541"/>
                  <a:gd name="T28" fmla="*/ 206 w 1049"/>
                  <a:gd name="T29" fmla="*/ 93 h 541"/>
                  <a:gd name="T30" fmla="*/ 234 w 1049"/>
                  <a:gd name="T31" fmla="*/ 83 h 541"/>
                  <a:gd name="T32" fmla="*/ 269 w 1049"/>
                  <a:gd name="T33" fmla="*/ 71 h 541"/>
                  <a:gd name="T34" fmla="*/ 331 w 1049"/>
                  <a:gd name="T35" fmla="*/ 51 h 541"/>
                  <a:gd name="T36" fmla="*/ 426 w 1049"/>
                  <a:gd name="T37" fmla="*/ 24 h 541"/>
                  <a:gd name="T38" fmla="*/ 430 w 1049"/>
                  <a:gd name="T39" fmla="*/ 23 h 541"/>
                  <a:gd name="T40" fmla="*/ 432 w 1049"/>
                  <a:gd name="T41" fmla="*/ 23 h 541"/>
                  <a:gd name="T42" fmla="*/ 433 w 1049"/>
                  <a:gd name="T43" fmla="*/ 22 h 541"/>
                  <a:gd name="T44" fmla="*/ 440 w 1049"/>
                  <a:gd name="T45" fmla="*/ 21 h 541"/>
                  <a:gd name="T46" fmla="*/ 446 w 1049"/>
                  <a:gd name="T47" fmla="*/ 19 h 541"/>
                  <a:gd name="T48" fmla="*/ 525 w 1049"/>
                  <a:gd name="T49" fmla="*/ 5 h 541"/>
                  <a:gd name="T50" fmla="*/ 525 w 1049"/>
                  <a:gd name="T51" fmla="*/ 5 h 541"/>
                  <a:gd name="T52" fmla="*/ 530 w 1049"/>
                  <a:gd name="T53" fmla="*/ 4 h 541"/>
                  <a:gd name="T54" fmla="*/ 530 w 1049"/>
                  <a:gd name="T55" fmla="*/ 4 h 541"/>
                  <a:gd name="T56" fmla="*/ 544 w 1049"/>
                  <a:gd name="T57" fmla="*/ 3 h 541"/>
                  <a:gd name="T58" fmla="*/ 554 w 1049"/>
                  <a:gd name="T59" fmla="*/ 3 h 541"/>
                  <a:gd name="T60" fmla="*/ 555 w 1049"/>
                  <a:gd name="T61" fmla="*/ 2 h 541"/>
                  <a:gd name="T62" fmla="*/ 556 w 1049"/>
                  <a:gd name="T63" fmla="*/ 2 h 541"/>
                  <a:gd name="T64" fmla="*/ 567 w 1049"/>
                  <a:gd name="T65" fmla="*/ 2 h 541"/>
                  <a:gd name="T66" fmla="*/ 575 w 1049"/>
                  <a:gd name="T67" fmla="*/ 2 h 541"/>
                  <a:gd name="T68" fmla="*/ 576 w 1049"/>
                  <a:gd name="T69" fmla="*/ 2 h 541"/>
                  <a:gd name="T70" fmla="*/ 596 w 1049"/>
                  <a:gd name="T71" fmla="*/ 3 h 541"/>
                  <a:gd name="T72" fmla="*/ 599 w 1049"/>
                  <a:gd name="T73" fmla="*/ 3 h 541"/>
                  <a:gd name="T74" fmla="*/ 600 w 1049"/>
                  <a:gd name="T75" fmla="*/ 3 h 541"/>
                  <a:gd name="T76" fmla="*/ 628 w 1049"/>
                  <a:gd name="T77" fmla="*/ 2 h 541"/>
                  <a:gd name="T78" fmla="*/ 645 w 1049"/>
                  <a:gd name="T79" fmla="*/ 1 h 541"/>
                  <a:gd name="T80" fmla="*/ 653 w 1049"/>
                  <a:gd name="T81" fmla="*/ 1 h 541"/>
                  <a:gd name="T82" fmla="*/ 888 w 1049"/>
                  <a:gd name="T83" fmla="*/ 13 h 541"/>
                  <a:gd name="T84" fmla="*/ 889 w 1049"/>
                  <a:gd name="T85" fmla="*/ 13 h 541"/>
                  <a:gd name="T86" fmla="*/ 1041 w 1049"/>
                  <a:gd name="T87" fmla="*/ 79 h 541"/>
                  <a:gd name="T88" fmla="*/ 961 w 1049"/>
                  <a:gd name="T89" fmla="*/ 214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49" h="541">
                    <a:moveTo>
                      <a:pt x="961" y="214"/>
                    </a:moveTo>
                    <a:cubicBezTo>
                      <a:pt x="960" y="215"/>
                      <a:pt x="959" y="216"/>
                      <a:pt x="958" y="217"/>
                    </a:cubicBezTo>
                    <a:cubicBezTo>
                      <a:pt x="876" y="301"/>
                      <a:pt x="749" y="393"/>
                      <a:pt x="644" y="423"/>
                    </a:cubicBezTo>
                    <a:cubicBezTo>
                      <a:pt x="572" y="444"/>
                      <a:pt x="470" y="468"/>
                      <a:pt x="375" y="489"/>
                    </a:cubicBezTo>
                    <a:cubicBezTo>
                      <a:pt x="365" y="491"/>
                      <a:pt x="356" y="493"/>
                      <a:pt x="346" y="495"/>
                    </a:cubicBezTo>
                    <a:cubicBezTo>
                      <a:pt x="336" y="497"/>
                      <a:pt x="326" y="499"/>
                      <a:pt x="317" y="501"/>
                    </a:cubicBezTo>
                    <a:cubicBezTo>
                      <a:pt x="300" y="504"/>
                      <a:pt x="284" y="508"/>
                      <a:pt x="268" y="511"/>
                    </a:cubicBezTo>
                    <a:cubicBezTo>
                      <a:pt x="258" y="513"/>
                      <a:pt x="248" y="515"/>
                      <a:pt x="238" y="517"/>
                    </a:cubicBezTo>
                    <a:cubicBezTo>
                      <a:pt x="167" y="531"/>
                      <a:pt x="117" y="541"/>
                      <a:pt x="117" y="541"/>
                    </a:cubicBezTo>
                    <a:cubicBezTo>
                      <a:pt x="117" y="541"/>
                      <a:pt x="56" y="483"/>
                      <a:pt x="25" y="400"/>
                    </a:cubicBezTo>
                    <a:cubicBezTo>
                      <a:pt x="0" y="332"/>
                      <a:pt x="1" y="245"/>
                      <a:pt x="18" y="169"/>
                    </a:cubicBezTo>
                    <a:cubicBezTo>
                      <a:pt x="18" y="169"/>
                      <a:pt x="51" y="154"/>
                      <a:pt x="103" y="133"/>
                    </a:cubicBezTo>
                    <a:cubicBezTo>
                      <a:pt x="111" y="130"/>
                      <a:pt x="121" y="126"/>
                      <a:pt x="130" y="122"/>
                    </a:cubicBezTo>
                    <a:cubicBezTo>
                      <a:pt x="145" y="116"/>
                      <a:pt x="161" y="110"/>
                      <a:pt x="178" y="104"/>
                    </a:cubicBezTo>
                    <a:cubicBezTo>
                      <a:pt x="187" y="100"/>
                      <a:pt x="197" y="97"/>
                      <a:pt x="206" y="93"/>
                    </a:cubicBezTo>
                    <a:cubicBezTo>
                      <a:pt x="215" y="90"/>
                      <a:pt x="225" y="87"/>
                      <a:pt x="234" y="83"/>
                    </a:cubicBezTo>
                    <a:cubicBezTo>
                      <a:pt x="246" y="79"/>
                      <a:pt x="257" y="75"/>
                      <a:pt x="269" y="71"/>
                    </a:cubicBezTo>
                    <a:cubicBezTo>
                      <a:pt x="290" y="64"/>
                      <a:pt x="310" y="57"/>
                      <a:pt x="331" y="51"/>
                    </a:cubicBezTo>
                    <a:cubicBezTo>
                      <a:pt x="363" y="41"/>
                      <a:pt x="395" y="31"/>
                      <a:pt x="426" y="24"/>
                    </a:cubicBezTo>
                    <a:cubicBezTo>
                      <a:pt x="428" y="24"/>
                      <a:pt x="429" y="23"/>
                      <a:pt x="430" y="23"/>
                    </a:cubicBezTo>
                    <a:cubicBezTo>
                      <a:pt x="431" y="23"/>
                      <a:pt x="431" y="23"/>
                      <a:pt x="432" y="23"/>
                    </a:cubicBezTo>
                    <a:cubicBezTo>
                      <a:pt x="432" y="22"/>
                      <a:pt x="433" y="22"/>
                      <a:pt x="433" y="22"/>
                    </a:cubicBezTo>
                    <a:cubicBezTo>
                      <a:pt x="436" y="22"/>
                      <a:pt x="438" y="21"/>
                      <a:pt x="440" y="21"/>
                    </a:cubicBezTo>
                    <a:cubicBezTo>
                      <a:pt x="442" y="20"/>
                      <a:pt x="444" y="20"/>
                      <a:pt x="446" y="19"/>
                    </a:cubicBezTo>
                    <a:cubicBezTo>
                      <a:pt x="474" y="13"/>
                      <a:pt x="500" y="8"/>
                      <a:pt x="525" y="5"/>
                    </a:cubicBezTo>
                    <a:cubicBezTo>
                      <a:pt x="525" y="5"/>
                      <a:pt x="525" y="5"/>
                      <a:pt x="525" y="5"/>
                    </a:cubicBezTo>
                    <a:cubicBezTo>
                      <a:pt x="527" y="5"/>
                      <a:pt x="529" y="5"/>
                      <a:pt x="530" y="4"/>
                    </a:cubicBezTo>
                    <a:cubicBezTo>
                      <a:pt x="530" y="4"/>
                      <a:pt x="530" y="4"/>
                      <a:pt x="530" y="4"/>
                    </a:cubicBezTo>
                    <a:cubicBezTo>
                      <a:pt x="535" y="4"/>
                      <a:pt x="540" y="4"/>
                      <a:pt x="544" y="3"/>
                    </a:cubicBezTo>
                    <a:cubicBezTo>
                      <a:pt x="548" y="3"/>
                      <a:pt x="551" y="3"/>
                      <a:pt x="554" y="3"/>
                    </a:cubicBezTo>
                    <a:cubicBezTo>
                      <a:pt x="555" y="2"/>
                      <a:pt x="555" y="2"/>
                      <a:pt x="555" y="2"/>
                    </a:cubicBezTo>
                    <a:cubicBezTo>
                      <a:pt x="555" y="2"/>
                      <a:pt x="556" y="2"/>
                      <a:pt x="556" y="2"/>
                    </a:cubicBezTo>
                    <a:cubicBezTo>
                      <a:pt x="560" y="2"/>
                      <a:pt x="563" y="2"/>
                      <a:pt x="567" y="2"/>
                    </a:cubicBezTo>
                    <a:cubicBezTo>
                      <a:pt x="570" y="2"/>
                      <a:pt x="572" y="2"/>
                      <a:pt x="575" y="2"/>
                    </a:cubicBezTo>
                    <a:cubicBezTo>
                      <a:pt x="576" y="2"/>
                      <a:pt x="576" y="2"/>
                      <a:pt x="576" y="2"/>
                    </a:cubicBezTo>
                    <a:cubicBezTo>
                      <a:pt x="583" y="2"/>
                      <a:pt x="589" y="3"/>
                      <a:pt x="596" y="3"/>
                    </a:cubicBezTo>
                    <a:cubicBezTo>
                      <a:pt x="597" y="3"/>
                      <a:pt x="598" y="3"/>
                      <a:pt x="599" y="3"/>
                    </a:cubicBezTo>
                    <a:cubicBezTo>
                      <a:pt x="600" y="3"/>
                      <a:pt x="600" y="3"/>
                      <a:pt x="600" y="3"/>
                    </a:cubicBezTo>
                    <a:cubicBezTo>
                      <a:pt x="609" y="2"/>
                      <a:pt x="618" y="2"/>
                      <a:pt x="628" y="2"/>
                    </a:cubicBezTo>
                    <a:cubicBezTo>
                      <a:pt x="634" y="1"/>
                      <a:pt x="639" y="1"/>
                      <a:pt x="645" y="1"/>
                    </a:cubicBezTo>
                    <a:cubicBezTo>
                      <a:pt x="648" y="1"/>
                      <a:pt x="650" y="1"/>
                      <a:pt x="653" y="1"/>
                    </a:cubicBezTo>
                    <a:cubicBezTo>
                      <a:pt x="732" y="0"/>
                      <a:pt x="817" y="3"/>
                      <a:pt x="888" y="13"/>
                    </a:cubicBezTo>
                    <a:cubicBezTo>
                      <a:pt x="888" y="13"/>
                      <a:pt x="889" y="13"/>
                      <a:pt x="889" y="13"/>
                    </a:cubicBezTo>
                    <a:cubicBezTo>
                      <a:pt x="970" y="25"/>
                      <a:pt x="1032" y="46"/>
                      <a:pt x="1041" y="79"/>
                    </a:cubicBezTo>
                    <a:cubicBezTo>
                      <a:pt x="1049" y="106"/>
                      <a:pt x="1015" y="158"/>
                      <a:pt x="961" y="214"/>
                    </a:cubicBez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5"/>
              <p:cNvSpPr/>
              <p:nvPr/>
            </p:nvSpPr>
            <p:spPr bwMode="auto">
              <a:xfrm>
                <a:off x="3186113" y="2433638"/>
                <a:ext cx="877888" cy="133350"/>
              </a:xfrm>
              <a:custGeom>
                <a:avLst/>
                <a:gdLst>
                  <a:gd name="T0" fmla="*/ 216 w 216"/>
                  <a:gd name="T1" fmla="*/ 0 h 33"/>
                  <a:gd name="T2" fmla="*/ 110 w 216"/>
                  <a:gd name="T3" fmla="*/ 19 h 33"/>
                  <a:gd name="T4" fmla="*/ 8 w 216"/>
                  <a:gd name="T5" fmla="*/ 33 h 33"/>
                  <a:gd name="T6" fmla="*/ 0 w 216"/>
                  <a:gd name="T7" fmla="*/ 21 h 33"/>
                  <a:gd name="T8" fmla="*/ 92 w 216"/>
                  <a:gd name="T9" fmla="*/ 4 h 33"/>
                  <a:gd name="T10" fmla="*/ 92 w 216"/>
                  <a:gd name="T11" fmla="*/ 4 h 33"/>
                  <a:gd name="T12" fmla="*/ 97 w 216"/>
                  <a:gd name="T13" fmla="*/ 3 h 33"/>
                  <a:gd name="T14" fmla="*/ 97 w 216"/>
                  <a:gd name="T15" fmla="*/ 3 h 33"/>
                  <a:gd name="T16" fmla="*/ 143 w 216"/>
                  <a:gd name="T17" fmla="*/ 1 h 33"/>
                  <a:gd name="T18" fmla="*/ 216 w 216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6" h="33">
                    <a:moveTo>
                      <a:pt x="216" y="0"/>
                    </a:moveTo>
                    <a:cubicBezTo>
                      <a:pt x="205" y="7"/>
                      <a:pt x="134" y="16"/>
                      <a:pt x="110" y="19"/>
                    </a:cubicBezTo>
                    <a:cubicBezTo>
                      <a:pt x="63" y="23"/>
                      <a:pt x="8" y="33"/>
                      <a:pt x="8" y="33"/>
                    </a:cubicBezTo>
                    <a:cubicBezTo>
                      <a:pt x="4" y="29"/>
                      <a:pt x="2" y="25"/>
                      <a:pt x="0" y="21"/>
                    </a:cubicBezTo>
                    <a:cubicBezTo>
                      <a:pt x="33" y="13"/>
                      <a:pt x="64" y="7"/>
                      <a:pt x="92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4" y="4"/>
                      <a:pt x="96" y="4"/>
                      <a:pt x="97" y="3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114" y="2"/>
                      <a:pt x="129" y="1"/>
                      <a:pt x="143" y="1"/>
                    </a:cubicBezTo>
                    <a:cubicBezTo>
                      <a:pt x="150" y="1"/>
                      <a:pt x="209" y="0"/>
                      <a:pt x="216" y="0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"/>
              <p:cNvSpPr/>
              <p:nvPr/>
            </p:nvSpPr>
            <p:spPr bwMode="auto">
              <a:xfrm>
                <a:off x="2357438" y="2616200"/>
                <a:ext cx="1023938" cy="1127125"/>
              </a:xfrm>
              <a:custGeom>
                <a:avLst/>
                <a:gdLst>
                  <a:gd name="T0" fmla="*/ 197 w 252"/>
                  <a:gd name="T1" fmla="*/ 264 h 277"/>
                  <a:gd name="T2" fmla="*/ 139 w 252"/>
                  <a:gd name="T3" fmla="*/ 239 h 277"/>
                  <a:gd name="T4" fmla="*/ 147 w 252"/>
                  <a:gd name="T5" fmla="*/ 123 h 277"/>
                  <a:gd name="T6" fmla="*/ 0 w 252"/>
                  <a:gd name="T7" fmla="*/ 38 h 277"/>
                  <a:gd name="T8" fmla="*/ 42 w 252"/>
                  <a:gd name="T9" fmla="*/ 24 h 277"/>
                  <a:gd name="T10" fmla="*/ 115 w 252"/>
                  <a:gd name="T11" fmla="*/ 0 h 277"/>
                  <a:gd name="T12" fmla="*/ 248 w 252"/>
                  <a:gd name="T13" fmla="*/ 105 h 277"/>
                  <a:gd name="T14" fmla="*/ 179 w 252"/>
                  <a:gd name="T15" fmla="*/ 200 h 277"/>
                  <a:gd name="T16" fmla="*/ 197 w 252"/>
                  <a:gd name="T17" fmla="*/ 26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2" h="277">
                    <a:moveTo>
                      <a:pt x="197" y="264"/>
                    </a:moveTo>
                    <a:cubicBezTo>
                      <a:pt x="197" y="264"/>
                      <a:pt x="168" y="277"/>
                      <a:pt x="139" y="239"/>
                    </a:cubicBezTo>
                    <a:cubicBezTo>
                      <a:pt x="110" y="200"/>
                      <a:pt x="217" y="126"/>
                      <a:pt x="147" y="123"/>
                    </a:cubicBezTo>
                    <a:cubicBezTo>
                      <a:pt x="88" y="121"/>
                      <a:pt x="36" y="70"/>
                      <a:pt x="0" y="38"/>
                    </a:cubicBezTo>
                    <a:cubicBezTo>
                      <a:pt x="14" y="33"/>
                      <a:pt x="28" y="29"/>
                      <a:pt x="42" y="24"/>
                    </a:cubicBezTo>
                    <a:cubicBezTo>
                      <a:pt x="66" y="16"/>
                      <a:pt x="90" y="8"/>
                      <a:pt x="115" y="0"/>
                    </a:cubicBezTo>
                    <a:cubicBezTo>
                      <a:pt x="189" y="24"/>
                      <a:pt x="246" y="88"/>
                      <a:pt x="248" y="105"/>
                    </a:cubicBezTo>
                    <a:cubicBezTo>
                      <a:pt x="252" y="130"/>
                      <a:pt x="194" y="188"/>
                      <a:pt x="179" y="200"/>
                    </a:cubicBezTo>
                    <a:cubicBezTo>
                      <a:pt x="164" y="212"/>
                      <a:pt x="197" y="264"/>
                      <a:pt x="197" y="264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7"/>
              <p:cNvSpPr/>
              <p:nvPr/>
            </p:nvSpPr>
            <p:spPr bwMode="auto">
              <a:xfrm>
                <a:off x="5035550" y="2482850"/>
                <a:ext cx="654050" cy="828675"/>
              </a:xfrm>
              <a:custGeom>
                <a:avLst/>
                <a:gdLst>
                  <a:gd name="T0" fmla="*/ 73 w 161"/>
                  <a:gd name="T1" fmla="*/ 201 h 204"/>
                  <a:gd name="T2" fmla="*/ 70 w 161"/>
                  <a:gd name="T3" fmla="*/ 204 h 204"/>
                  <a:gd name="T4" fmla="*/ 0 w 161"/>
                  <a:gd name="T5" fmla="*/ 0 h 204"/>
                  <a:gd name="T6" fmla="*/ 1 w 161"/>
                  <a:gd name="T7" fmla="*/ 0 h 204"/>
                  <a:gd name="T8" fmla="*/ 153 w 161"/>
                  <a:gd name="T9" fmla="*/ 66 h 204"/>
                  <a:gd name="T10" fmla="*/ 73 w 161"/>
                  <a:gd name="T11" fmla="*/ 20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1" h="204">
                    <a:moveTo>
                      <a:pt x="73" y="201"/>
                    </a:moveTo>
                    <a:cubicBezTo>
                      <a:pt x="72" y="202"/>
                      <a:pt x="71" y="203"/>
                      <a:pt x="70" y="204"/>
                    </a:cubicBezTo>
                    <a:cubicBezTo>
                      <a:pt x="14" y="148"/>
                      <a:pt x="0" y="64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2" y="12"/>
                      <a:pt x="144" y="33"/>
                      <a:pt x="153" y="66"/>
                    </a:cubicBezTo>
                    <a:cubicBezTo>
                      <a:pt x="161" y="93"/>
                      <a:pt x="127" y="145"/>
                      <a:pt x="73" y="201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18"/>
              <p:cNvSpPr/>
              <p:nvPr/>
            </p:nvSpPr>
            <p:spPr bwMode="auto">
              <a:xfrm>
                <a:off x="3759200" y="2657475"/>
                <a:ext cx="1028700" cy="1028700"/>
              </a:xfrm>
              <a:custGeom>
                <a:avLst/>
                <a:gdLst>
                  <a:gd name="T0" fmla="*/ 253 w 253"/>
                  <a:gd name="T1" fmla="*/ 126 h 253"/>
                  <a:gd name="T2" fmla="*/ 142 w 253"/>
                  <a:gd name="T3" fmla="*/ 252 h 253"/>
                  <a:gd name="T4" fmla="*/ 126 w 253"/>
                  <a:gd name="T5" fmla="*/ 253 h 253"/>
                  <a:gd name="T6" fmla="*/ 29 w 253"/>
                  <a:gd name="T7" fmla="*/ 206 h 253"/>
                  <a:gd name="T8" fmla="*/ 0 w 253"/>
                  <a:gd name="T9" fmla="*/ 126 h 253"/>
                  <a:gd name="T10" fmla="*/ 126 w 253"/>
                  <a:gd name="T11" fmla="*/ 0 h 253"/>
                  <a:gd name="T12" fmla="*/ 164 w 253"/>
                  <a:gd name="T13" fmla="*/ 6 h 253"/>
                  <a:gd name="T14" fmla="*/ 244 w 253"/>
                  <a:gd name="T15" fmla="*/ 81 h 253"/>
                  <a:gd name="T16" fmla="*/ 253 w 253"/>
                  <a:gd name="T17" fmla="*/ 12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3" h="253">
                    <a:moveTo>
                      <a:pt x="253" y="126"/>
                    </a:moveTo>
                    <a:cubicBezTo>
                      <a:pt x="253" y="191"/>
                      <a:pt x="204" y="244"/>
                      <a:pt x="142" y="252"/>
                    </a:cubicBezTo>
                    <a:cubicBezTo>
                      <a:pt x="137" y="252"/>
                      <a:pt x="132" y="253"/>
                      <a:pt x="126" y="253"/>
                    </a:cubicBezTo>
                    <a:cubicBezTo>
                      <a:pt x="87" y="253"/>
                      <a:pt x="52" y="235"/>
                      <a:pt x="29" y="206"/>
                    </a:cubicBezTo>
                    <a:cubicBezTo>
                      <a:pt x="11" y="185"/>
                      <a:pt x="0" y="157"/>
                      <a:pt x="0" y="126"/>
                    </a:cubicBezTo>
                    <a:cubicBezTo>
                      <a:pt x="0" y="57"/>
                      <a:pt x="57" y="0"/>
                      <a:pt x="126" y="0"/>
                    </a:cubicBezTo>
                    <a:cubicBezTo>
                      <a:pt x="140" y="0"/>
                      <a:pt x="152" y="2"/>
                      <a:pt x="164" y="6"/>
                    </a:cubicBezTo>
                    <a:cubicBezTo>
                      <a:pt x="201" y="17"/>
                      <a:pt x="231" y="45"/>
                      <a:pt x="244" y="81"/>
                    </a:cubicBezTo>
                    <a:cubicBezTo>
                      <a:pt x="250" y="95"/>
                      <a:pt x="253" y="110"/>
                      <a:pt x="253" y="126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19"/>
              <p:cNvSpPr/>
              <p:nvPr/>
            </p:nvSpPr>
            <p:spPr bwMode="auto">
              <a:xfrm>
                <a:off x="3876675" y="2774950"/>
                <a:ext cx="793750" cy="788988"/>
              </a:xfrm>
              <a:custGeom>
                <a:avLst/>
                <a:gdLst>
                  <a:gd name="T0" fmla="*/ 195 w 195"/>
                  <a:gd name="T1" fmla="*/ 97 h 194"/>
                  <a:gd name="T2" fmla="*/ 109 w 195"/>
                  <a:gd name="T3" fmla="*/ 194 h 194"/>
                  <a:gd name="T4" fmla="*/ 97 w 195"/>
                  <a:gd name="T5" fmla="*/ 194 h 194"/>
                  <a:gd name="T6" fmla="*/ 95 w 195"/>
                  <a:gd name="T7" fmla="*/ 194 h 194"/>
                  <a:gd name="T8" fmla="*/ 22 w 195"/>
                  <a:gd name="T9" fmla="*/ 159 h 194"/>
                  <a:gd name="T10" fmla="*/ 9 w 195"/>
                  <a:gd name="T11" fmla="*/ 137 h 194"/>
                  <a:gd name="T12" fmla="*/ 0 w 195"/>
                  <a:gd name="T13" fmla="*/ 97 h 194"/>
                  <a:gd name="T14" fmla="*/ 97 w 195"/>
                  <a:gd name="T15" fmla="*/ 0 h 194"/>
                  <a:gd name="T16" fmla="*/ 101 w 195"/>
                  <a:gd name="T17" fmla="*/ 0 h 194"/>
                  <a:gd name="T18" fmla="*/ 127 w 195"/>
                  <a:gd name="T19" fmla="*/ 5 h 194"/>
                  <a:gd name="T20" fmla="*/ 182 w 195"/>
                  <a:gd name="T21" fmla="*/ 50 h 194"/>
                  <a:gd name="T22" fmla="*/ 188 w 195"/>
                  <a:gd name="T23" fmla="*/ 63 h 194"/>
                  <a:gd name="T24" fmla="*/ 195 w 195"/>
                  <a:gd name="T25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" h="194">
                    <a:moveTo>
                      <a:pt x="195" y="97"/>
                    </a:moveTo>
                    <a:cubicBezTo>
                      <a:pt x="195" y="147"/>
                      <a:pt x="157" y="188"/>
                      <a:pt x="109" y="194"/>
                    </a:cubicBezTo>
                    <a:cubicBezTo>
                      <a:pt x="105" y="194"/>
                      <a:pt x="101" y="194"/>
                      <a:pt x="97" y="194"/>
                    </a:cubicBezTo>
                    <a:cubicBezTo>
                      <a:pt x="97" y="194"/>
                      <a:pt x="96" y="194"/>
                      <a:pt x="95" y="194"/>
                    </a:cubicBezTo>
                    <a:cubicBezTo>
                      <a:pt x="66" y="194"/>
                      <a:pt x="40" y="180"/>
                      <a:pt x="22" y="159"/>
                    </a:cubicBezTo>
                    <a:cubicBezTo>
                      <a:pt x="17" y="152"/>
                      <a:pt x="12" y="145"/>
                      <a:pt x="9" y="137"/>
                    </a:cubicBezTo>
                    <a:cubicBezTo>
                      <a:pt x="3" y="125"/>
                      <a:pt x="0" y="111"/>
                      <a:pt x="0" y="97"/>
                    </a:cubicBezTo>
                    <a:cubicBezTo>
                      <a:pt x="0" y="44"/>
                      <a:pt x="44" y="0"/>
                      <a:pt x="97" y="0"/>
                    </a:cubicBezTo>
                    <a:cubicBezTo>
                      <a:pt x="99" y="0"/>
                      <a:pt x="100" y="0"/>
                      <a:pt x="101" y="0"/>
                    </a:cubicBezTo>
                    <a:cubicBezTo>
                      <a:pt x="110" y="1"/>
                      <a:pt x="118" y="2"/>
                      <a:pt x="127" y="5"/>
                    </a:cubicBezTo>
                    <a:cubicBezTo>
                      <a:pt x="150" y="12"/>
                      <a:pt x="170" y="28"/>
                      <a:pt x="182" y="50"/>
                    </a:cubicBezTo>
                    <a:cubicBezTo>
                      <a:pt x="184" y="54"/>
                      <a:pt x="186" y="58"/>
                      <a:pt x="188" y="63"/>
                    </a:cubicBezTo>
                    <a:cubicBezTo>
                      <a:pt x="192" y="73"/>
                      <a:pt x="195" y="85"/>
                      <a:pt x="195" y="97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20"/>
              <p:cNvSpPr/>
              <p:nvPr/>
            </p:nvSpPr>
            <p:spPr bwMode="auto">
              <a:xfrm>
                <a:off x="3913188" y="2774950"/>
                <a:ext cx="703263" cy="788988"/>
              </a:xfrm>
              <a:custGeom>
                <a:avLst/>
                <a:gdLst>
                  <a:gd name="T0" fmla="*/ 173 w 173"/>
                  <a:gd name="T1" fmla="*/ 50 h 194"/>
                  <a:gd name="T2" fmla="*/ 86 w 173"/>
                  <a:gd name="T3" fmla="*/ 194 h 194"/>
                  <a:gd name="T4" fmla="*/ 13 w 173"/>
                  <a:gd name="T5" fmla="*/ 159 h 194"/>
                  <a:gd name="T6" fmla="*/ 0 w 173"/>
                  <a:gd name="T7" fmla="*/ 137 h 194"/>
                  <a:gd name="T8" fmla="*/ 92 w 173"/>
                  <a:gd name="T9" fmla="*/ 0 h 194"/>
                  <a:gd name="T10" fmla="*/ 118 w 173"/>
                  <a:gd name="T11" fmla="*/ 5 h 194"/>
                  <a:gd name="T12" fmla="*/ 173 w 173"/>
                  <a:gd name="T13" fmla="*/ 5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194">
                    <a:moveTo>
                      <a:pt x="173" y="50"/>
                    </a:moveTo>
                    <a:cubicBezTo>
                      <a:pt x="86" y="194"/>
                      <a:pt x="86" y="194"/>
                      <a:pt x="86" y="194"/>
                    </a:cubicBezTo>
                    <a:cubicBezTo>
                      <a:pt x="57" y="194"/>
                      <a:pt x="31" y="180"/>
                      <a:pt x="13" y="159"/>
                    </a:cubicBezTo>
                    <a:cubicBezTo>
                      <a:pt x="8" y="152"/>
                      <a:pt x="3" y="145"/>
                      <a:pt x="0" y="137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101" y="1"/>
                      <a:pt x="109" y="2"/>
                      <a:pt x="118" y="5"/>
                    </a:cubicBezTo>
                    <a:cubicBezTo>
                      <a:pt x="141" y="12"/>
                      <a:pt x="161" y="28"/>
                      <a:pt x="173" y="50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21"/>
              <p:cNvSpPr/>
              <p:nvPr/>
            </p:nvSpPr>
            <p:spPr bwMode="auto">
              <a:xfrm>
                <a:off x="1446213" y="3279775"/>
                <a:ext cx="1255713" cy="1012825"/>
              </a:xfrm>
              <a:custGeom>
                <a:avLst/>
                <a:gdLst>
                  <a:gd name="T0" fmla="*/ 308 w 309"/>
                  <a:gd name="T1" fmla="*/ 94 h 249"/>
                  <a:gd name="T2" fmla="*/ 278 w 309"/>
                  <a:gd name="T3" fmla="*/ 169 h 249"/>
                  <a:gd name="T4" fmla="*/ 275 w 309"/>
                  <a:gd name="T5" fmla="*/ 172 h 249"/>
                  <a:gd name="T6" fmla="*/ 245 w 309"/>
                  <a:gd name="T7" fmla="*/ 188 h 249"/>
                  <a:gd name="T8" fmla="*/ 210 w 309"/>
                  <a:gd name="T9" fmla="*/ 199 h 249"/>
                  <a:gd name="T10" fmla="*/ 44 w 309"/>
                  <a:gd name="T11" fmla="*/ 249 h 249"/>
                  <a:gd name="T12" fmla="*/ 43 w 309"/>
                  <a:gd name="T13" fmla="*/ 248 h 249"/>
                  <a:gd name="T14" fmla="*/ 26 w 309"/>
                  <a:gd name="T15" fmla="*/ 212 h 249"/>
                  <a:gd name="T16" fmla="*/ 18 w 309"/>
                  <a:gd name="T17" fmla="*/ 191 h 249"/>
                  <a:gd name="T18" fmla="*/ 1 w 309"/>
                  <a:gd name="T19" fmla="*/ 65 h 249"/>
                  <a:gd name="T20" fmla="*/ 132 w 309"/>
                  <a:gd name="T21" fmla="*/ 25 h 249"/>
                  <a:gd name="T22" fmla="*/ 198 w 309"/>
                  <a:gd name="T23" fmla="*/ 5 h 249"/>
                  <a:gd name="T24" fmla="*/ 235 w 309"/>
                  <a:gd name="T25" fmla="*/ 3 h 249"/>
                  <a:gd name="T26" fmla="*/ 244 w 309"/>
                  <a:gd name="T27" fmla="*/ 5 h 249"/>
                  <a:gd name="T28" fmla="*/ 271 w 309"/>
                  <a:gd name="T29" fmla="*/ 19 h 249"/>
                  <a:gd name="T30" fmla="*/ 305 w 309"/>
                  <a:gd name="T31" fmla="*/ 71 h 249"/>
                  <a:gd name="T32" fmla="*/ 308 w 309"/>
                  <a:gd name="T33" fmla="*/ 9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9" h="249">
                    <a:moveTo>
                      <a:pt x="308" y="94"/>
                    </a:moveTo>
                    <a:cubicBezTo>
                      <a:pt x="309" y="123"/>
                      <a:pt x="298" y="151"/>
                      <a:pt x="278" y="169"/>
                    </a:cubicBezTo>
                    <a:cubicBezTo>
                      <a:pt x="277" y="170"/>
                      <a:pt x="276" y="171"/>
                      <a:pt x="275" y="172"/>
                    </a:cubicBezTo>
                    <a:cubicBezTo>
                      <a:pt x="266" y="179"/>
                      <a:pt x="256" y="185"/>
                      <a:pt x="245" y="188"/>
                    </a:cubicBezTo>
                    <a:cubicBezTo>
                      <a:pt x="210" y="199"/>
                      <a:pt x="210" y="199"/>
                      <a:pt x="210" y="199"/>
                    </a:cubicBezTo>
                    <a:cubicBezTo>
                      <a:pt x="44" y="249"/>
                      <a:pt x="44" y="249"/>
                      <a:pt x="44" y="249"/>
                    </a:cubicBezTo>
                    <a:cubicBezTo>
                      <a:pt x="44" y="249"/>
                      <a:pt x="43" y="248"/>
                      <a:pt x="43" y="248"/>
                    </a:cubicBezTo>
                    <a:cubicBezTo>
                      <a:pt x="37" y="237"/>
                      <a:pt x="32" y="225"/>
                      <a:pt x="26" y="212"/>
                    </a:cubicBezTo>
                    <a:cubicBezTo>
                      <a:pt x="24" y="205"/>
                      <a:pt x="21" y="198"/>
                      <a:pt x="18" y="191"/>
                    </a:cubicBezTo>
                    <a:cubicBezTo>
                      <a:pt x="6" y="153"/>
                      <a:pt x="0" y="109"/>
                      <a:pt x="1" y="65"/>
                    </a:cubicBezTo>
                    <a:cubicBezTo>
                      <a:pt x="132" y="25"/>
                      <a:pt x="132" y="25"/>
                      <a:pt x="132" y="25"/>
                    </a:cubicBezTo>
                    <a:cubicBezTo>
                      <a:pt x="198" y="5"/>
                      <a:pt x="198" y="5"/>
                      <a:pt x="198" y="5"/>
                    </a:cubicBezTo>
                    <a:cubicBezTo>
                      <a:pt x="211" y="1"/>
                      <a:pt x="223" y="0"/>
                      <a:pt x="235" y="3"/>
                    </a:cubicBezTo>
                    <a:cubicBezTo>
                      <a:pt x="238" y="3"/>
                      <a:pt x="241" y="4"/>
                      <a:pt x="244" y="5"/>
                    </a:cubicBezTo>
                    <a:cubicBezTo>
                      <a:pt x="254" y="8"/>
                      <a:pt x="263" y="12"/>
                      <a:pt x="271" y="19"/>
                    </a:cubicBezTo>
                    <a:cubicBezTo>
                      <a:pt x="287" y="31"/>
                      <a:pt x="300" y="49"/>
                      <a:pt x="305" y="71"/>
                    </a:cubicBezTo>
                    <a:cubicBezTo>
                      <a:pt x="307" y="79"/>
                      <a:pt x="308" y="86"/>
                      <a:pt x="308" y="94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22"/>
              <p:cNvSpPr/>
              <p:nvPr/>
            </p:nvSpPr>
            <p:spPr bwMode="auto">
              <a:xfrm>
                <a:off x="1552575" y="3279775"/>
                <a:ext cx="995363" cy="1012825"/>
              </a:xfrm>
              <a:custGeom>
                <a:avLst/>
                <a:gdLst>
                  <a:gd name="T0" fmla="*/ 245 w 245"/>
                  <a:gd name="T1" fmla="*/ 19 h 249"/>
                  <a:gd name="T2" fmla="*/ 184 w 245"/>
                  <a:gd name="T3" fmla="*/ 199 h 249"/>
                  <a:gd name="T4" fmla="*/ 18 w 245"/>
                  <a:gd name="T5" fmla="*/ 249 h 249"/>
                  <a:gd name="T6" fmla="*/ 17 w 245"/>
                  <a:gd name="T7" fmla="*/ 248 h 249"/>
                  <a:gd name="T8" fmla="*/ 0 w 245"/>
                  <a:gd name="T9" fmla="*/ 212 h 249"/>
                  <a:gd name="T10" fmla="*/ 106 w 245"/>
                  <a:gd name="T11" fmla="*/ 25 h 249"/>
                  <a:gd name="T12" fmla="*/ 172 w 245"/>
                  <a:gd name="T13" fmla="*/ 5 h 249"/>
                  <a:gd name="T14" fmla="*/ 209 w 245"/>
                  <a:gd name="T15" fmla="*/ 3 h 249"/>
                  <a:gd name="T16" fmla="*/ 218 w 245"/>
                  <a:gd name="T17" fmla="*/ 5 h 249"/>
                  <a:gd name="T18" fmla="*/ 245 w 245"/>
                  <a:gd name="T19" fmla="*/ 1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5" h="249">
                    <a:moveTo>
                      <a:pt x="245" y="19"/>
                    </a:moveTo>
                    <a:cubicBezTo>
                      <a:pt x="184" y="199"/>
                      <a:pt x="184" y="199"/>
                      <a:pt x="184" y="199"/>
                    </a:cubicBezTo>
                    <a:cubicBezTo>
                      <a:pt x="18" y="249"/>
                      <a:pt x="18" y="249"/>
                      <a:pt x="18" y="249"/>
                    </a:cubicBezTo>
                    <a:cubicBezTo>
                      <a:pt x="18" y="249"/>
                      <a:pt x="17" y="248"/>
                      <a:pt x="17" y="248"/>
                    </a:cubicBezTo>
                    <a:cubicBezTo>
                      <a:pt x="11" y="237"/>
                      <a:pt x="6" y="225"/>
                      <a:pt x="0" y="212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85" y="1"/>
                      <a:pt x="197" y="0"/>
                      <a:pt x="209" y="3"/>
                    </a:cubicBezTo>
                    <a:cubicBezTo>
                      <a:pt x="212" y="3"/>
                      <a:pt x="215" y="4"/>
                      <a:pt x="218" y="5"/>
                    </a:cubicBezTo>
                    <a:cubicBezTo>
                      <a:pt x="228" y="8"/>
                      <a:pt x="237" y="12"/>
                      <a:pt x="245" y="19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23"/>
              <p:cNvSpPr/>
              <p:nvPr/>
            </p:nvSpPr>
            <p:spPr bwMode="auto">
              <a:xfrm>
                <a:off x="2990850" y="2527300"/>
                <a:ext cx="642938" cy="923925"/>
              </a:xfrm>
              <a:custGeom>
                <a:avLst/>
                <a:gdLst>
                  <a:gd name="T0" fmla="*/ 157 w 158"/>
                  <a:gd name="T1" fmla="*/ 77 h 227"/>
                  <a:gd name="T2" fmla="*/ 151 w 158"/>
                  <a:gd name="T3" fmla="*/ 99 h 227"/>
                  <a:gd name="T4" fmla="*/ 88 w 158"/>
                  <a:gd name="T5" fmla="*/ 182 h 227"/>
                  <a:gd name="T6" fmla="*/ 43 w 158"/>
                  <a:gd name="T7" fmla="*/ 227 h 227"/>
                  <a:gd name="T8" fmla="*/ 27 w 158"/>
                  <a:gd name="T9" fmla="*/ 222 h 227"/>
                  <a:gd name="T10" fmla="*/ 22 w 158"/>
                  <a:gd name="T11" fmla="*/ 211 h 227"/>
                  <a:gd name="T12" fmla="*/ 50 w 158"/>
                  <a:gd name="T13" fmla="*/ 154 h 227"/>
                  <a:gd name="T14" fmla="*/ 67 w 158"/>
                  <a:gd name="T15" fmla="*/ 121 h 227"/>
                  <a:gd name="T16" fmla="*/ 0 w 158"/>
                  <a:gd name="T17" fmla="*/ 99 h 227"/>
                  <a:gd name="T18" fmla="*/ 102 w 158"/>
                  <a:gd name="T19" fmla="*/ 7 h 227"/>
                  <a:gd name="T20" fmla="*/ 138 w 158"/>
                  <a:gd name="T21" fmla="*/ 30 h 227"/>
                  <a:gd name="T22" fmla="*/ 157 w 158"/>
                  <a:gd name="T23" fmla="*/ 7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8" h="227">
                    <a:moveTo>
                      <a:pt x="157" y="77"/>
                    </a:moveTo>
                    <a:cubicBezTo>
                      <a:pt x="157" y="84"/>
                      <a:pt x="154" y="91"/>
                      <a:pt x="151" y="99"/>
                    </a:cubicBezTo>
                    <a:cubicBezTo>
                      <a:pt x="138" y="125"/>
                      <a:pt x="112" y="157"/>
                      <a:pt x="88" y="182"/>
                    </a:cubicBezTo>
                    <a:cubicBezTo>
                      <a:pt x="64" y="208"/>
                      <a:pt x="43" y="227"/>
                      <a:pt x="43" y="227"/>
                    </a:cubicBezTo>
                    <a:cubicBezTo>
                      <a:pt x="43" y="227"/>
                      <a:pt x="31" y="227"/>
                      <a:pt x="27" y="222"/>
                    </a:cubicBezTo>
                    <a:cubicBezTo>
                      <a:pt x="22" y="218"/>
                      <a:pt x="22" y="211"/>
                      <a:pt x="22" y="211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67" y="121"/>
                      <a:pt x="67" y="121"/>
                      <a:pt x="67" y="121"/>
                    </a:cubicBezTo>
                    <a:cubicBezTo>
                      <a:pt x="25" y="107"/>
                      <a:pt x="0" y="99"/>
                      <a:pt x="0" y="99"/>
                    </a:cubicBezTo>
                    <a:cubicBezTo>
                      <a:pt x="0" y="99"/>
                      <a:pt x="51" y="0"/>
                      <a:pt x="102" y="7"/>
                    </a:cubicBezTo>
                    <a:cubicBezTo>
                      <a:pt x="102" y="7"/>
                      <a:pt x="122" y="14"/>
                      <a:pt x="138" y="30"/>
                    </a:cubicBezTo>
                    <a:cubicBezTo>
                      <a:pt x="149" y="41"/>
                      <a:pt x="158" y="56"/>
                      <a:pt x="157" y="77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24"/>
              <p:cNvSpPr/>
              <p:nvPr/>
            </p:nvSpPr>
            <p:spPr bwMode="auto">
              <a:xfrm>
                <a:off x="2451100" y="2384425"/>
                <a:ext cx="982663" cy="582613"/>
              </a:xfrm>
              <a:custGeom>
                <a:avLst/>
                <a:gdLst>
                  <a:gd name="T0" fmla="*/ 242 w 242"/>
                  <a:gd name="T1" fmla="*/ 42 h 143"/>
                  <a:gd name="T2" fmla="*/ 139 w 242"/>
                  <a:gd name="T3" fmla="*/ 143 h 143"/>
                  <a:gd name="T4" fmla="*/ 57 w 242"/>
                  <a:gd name="T5" fmla="*/ 98 h 143"/>
                  <a:gd name="T6" fmla="*/ 7 w 242"/>
                  <a:gd name="T7" fmla="*/ 5 h 143"/>
                  <a:gd name="T8" fmla="*/ 186 w 242"/>
                  <a:gd name="T9" fmla="*/ 0 h 143"/>
                  <a:gd name="T10" fmla="*/ 242 w 242"/>
                  <a:gd name="T11" fmla="*/ 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2" h="143">
                    <a:moveTo>
                      <a:pt x="242" y="42"/>
                    </a:moveTo>
                    <a:cubicBezTo>
                      <a:pt x="189" y="48"/>
                      <a:pt x="139" y="143"/>
                      <a:pt x="139" y="143"/>
                    </a:cubicBezTo>
                    <a:cubicBezTo>
                      <a:pt x="139" y="143"/>
                      <a:pt x="114" y="142"/>
                      <a:pt x="57" y="98"/>
                    </a:cubicBezTo>
                    <a:cubicBezTo>
                      <a:pt x="0" y="54"/>
                      <a:pt x="7" y="5"/>
                      <a:pt x="7" y="5"/>
                    </a:cubicBezTo>
                    <a:cubicBezTo>
                      <a:pt x="7" y="5"/>
                      <a:pt x="118" y="14"/>
                      <a:pt x="186" y="0"/>
                    </a:cubicBezTo>
                    <a:lnTo>
                      <a:pt x="242" y="42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25"/>
              <p:cNvSpPr/>
              <p:nvPr/>
            </p:nvSpPr>
            <p:spPr bwMode="auto">
              <a:xfrm>
                <a:off x="3454400" y="2649538"/>
                <a:ext cx="179388" cy="279400"/>
              </a:xfrm>
              <a:custGeom>
                <a:avLst/>
                <a:gdLst>
                  <a:gd name="T0" fmla="*/ 43 w 44"/>
                  <a:gd name="T1" fmla="*/ 47 h 69"/>
                  <a:gd name="T2" fmla="*/ 37 w 44"/>
                  <a:gd name="T3" fmla="*/ 69 h 69"/>
                  <a:gd name="T4" fmla="*/ 36 w 44"/>
                  <a:gd name="T5" fmla="*/ 69 h 69"/>
                  <a:gd name="T6" fmla="*/ 0 w 44"/>
                  <a:gd name="T7" fmla="*/ 33 h 69"/>
                  <a:gd name="T8" fmla="*/ 24 w 44"/>
                  <a:gd name="T9" fmla="*/ 0 h 69"/>
                  <a:gd name="T10" fmla="*/ 43 w 44"/>
                  <a:gd name="T11" fmla="*/ 4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69">
                    <a:moveTo>
                      <a:pt x="43" y="47"/>
                    </a:moveTo>
                    <a:cubicBezTo>
                      <a:pt x="43" y="54"/>
                      <a:pt x="40" y="61"/>
                      <a:pt x="37" y="69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16" y="69"/>
                      <a:pt x="0" y="53"/>
                      <a:pt x="0" y="33"/>
                    </a:cubicBezTo>
                    <a:cubicBezTo>
                      <a:pt x="0" y="18"/>
                      <a:pt x="10" y="5"/>
                      <a:pt x="24" y="0"/>
                    </a:cubicBezTo>
                    <a:cubicBezTo>
                      <a:pt x="35" y="11"/>
                      <a:pt x="44" y="26"/>
                      <a:pt x="43" y="47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26"/>
              <p:cNvSpPr/>
              <p:nvPr/>
            </p:nvSpPr>
            <p:spPr bwMode="auto">
              <a:xfrm>
                <a:off x="3006725" y="3386138"/>
                <a:ext cx="223838" cy="284163"/>
              </a:xfrm>
              <a:custGeom>
                <a:avLst/>
                <a:gdLst>
                  <a:gd name="T0" fmla="*/ 54 w 55"/>
                  <a:gd name="T1" fmla="*/ 54 h 70"/>
                  <a:gd name="T2" fmla="*/ 51 w 55"/>
                  <a:gd name="T3" fmla="*/ 65 h 70"/>
                  <a:gd name="T4" fmla="*/ 47 w 55"/>
                  <a:gd name="T5" fmla="*/ 70 h 70"/>
                  <a:gd name="T6" fmla="*/ 13 w 55"/>
                  <a:gd name="T7" fmla="*/ 40 h 70"/>
                  <a:gd name="T8" fmla="*/ 1 w 55"/>
                  <a:gd name="T9" fmla="*/ 12 h 70"/>
                  <a:gd name="T10" fmla="*/ 4 w 55"/>
                  <a:gd name="T11" fmla="*/ 8 h 70"/>
                  <a:gd name="T12" fmla="*/ 4 w 55"/>
                  <a:gd name="T13" fmla="*/ 8 h 70"/>
                  <a:gd name="T14" fmla="*/ 18 w 55"/>
                  <a:gd name="T15" fmla="*/ 0 h 70"/>
                  <a:gd name="T16" fmla="*/ 39 w 55"/>
                  <a:gd name="T17" fmla="*/ 16 h 70"/>
                  <a:gd name="T18" fmla="*/ 54 w 55"/>
                  <a:gd name="T19" fmla="*/ 5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70">
                    <a:moveTo>
                      <a:pt x="54" y="54"/>
                    </a:moveTo>
                    <a:cubicBezTo>
                      <a:pt x="54" y="59"/>
                      <a:pt x="53" y="63"/>
                      <a:pt x="51" y="65"/>
                    </a:cubicBezTo>
                    <a:cubicBezTo>
                      <a:pt x="49" y="69"/>
                      <a:pt x="47" y="70"/>
                      <a:pt x="47" y="70"/>
                    </a:cubicBezTo>
                    <a:cubicBezTo>
                      <a:pt x="47" y="70"/>
                      <a:pt x="25" y="58"/>
                      <a:pt x="13" y="40"/>
                    </a:cubicBezTo>
                    <a:cubicBezTo>
                      <a:pt x="0" y="22"/>
                      <a:pt x="1" y="12"/>
                      <a:pt x="1" y="12"/>
                    </a:cubicBezTo>
                    <a:cubicBezTo>
                      <a:pt x="1" y="12"/>
                      <a:pt x="2" y="10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7" y="5"/>
                      <a:pt x="13" y="0"/>
                      <a:pt x="18" y="0"/>
                    </a:cubicBezTo>
                    <a:cubicBezTo>
                      <a:pt x="26" y="0"/>
                      <a:pt x="39" y="16"/>
                      <a:pt x="39" y="16"/>
                    </a:cubicBezTo>
                    <a:cubicBezTo>
                      <a:pt x="39" y="16"/>
                      <a:pt x="55" y="41"/>
                      <a:pt x="54" y="54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27"/>
              <p:cNvSpPr/>
              <p:nvPr/>
            </p:nvSpPr>
            <p:spPr bwMode="auto">
              <a:xfrm>
                <a:off x="3006725" y="3417888"/>
                <a:ext cx="207963" cy="252413"/>
              </a:xfrm>
              <a:custGeom>
                <a:avLst/>
                <a:gdLst>
                  <a:gd name="T0" fmla="*/ 51 w 51"/>
                  <a:gd name="T1" fmla="*/ 57 h 62"/>
                  <a:gd name="T2" fmla="*/ 47 w 51"/>
                  <a:gd name="T3" fmla="*/ 62 h 62"/>
                  <a:gd name="T4" fmla="*/ 13 w 51"/>
                  <a:gd name="T5" fmla="*/ 32 h 62"/>
                  <a:gd name="T6" fmla="*/ 1 w 51"/>
                  <a:gd name="T7" fmla="*/ 4 h 62"/>
                  <a:gd name="T8" fmla="*/ 4 w 51"/>
                  <a:gd name="T9" fmla="*/ 0 h 62"/>
                  <a:gd name="T10" fmla="*/ 51 w 51"/>
                  <a:gd name="T11" fmla="*/ 5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62">
                    <a:moveTo>
                      <a:pt x="51" y="57"/>
                    </a:moveTo>
                    <a:cubicBezTo>
                      <a:pt x="49" y="61"/>
                      <a:pt x="47" y="62"/>
                      <a:pt x="47" y="62"/>
                    </a:cubicBezTo>
                    <a:cubicBezTo>
                      <a:pt x="47" y="62"/>
                      <a:pt x="25" y="50"/>
                      <a:pt x="13" y="32"/>
                    </a:cubicBezTo>
                    <a:cubicBezTo>
                      <a:pt x="0" y="14"/>
                      <a:pt x="1" y="4"/>
                      <a:pt x="1" y="4"/>
                    </a:cubicBezTo>
                    <a:cubicBezTo>
                      <a:pt x="1" y="4"/>
                      <a:pt x="2" y="2"/>
                      <a:pt x="4" y="0"/>
                    </a:cubicBezTo>
                    <a:cubicBezTo>
                      <a:pt x="10" y="11"/>
                      <a:pt x="28" y="46"/>
                      <a:pt x="51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Line 28"/>
              <p:cNvSpPr>
                <a:spLocks noChangeShapeType="1"/>
              </p:cNvSpPr>
              <p:nvPr/>
            </p:nvSpPr>
            <p:spPr bwMode="auto">
              <a:xfrm flipV="1">
                <a:off x="3136900" y="3478213"/>
                <a:ext cx="57150" cy="28575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Line 29"/>
              <p:cNvSpPr>
                <a:spLocks noChangeShapeType="1"/>
              </p:cNvSpPr>
              <p:nvPr/>
            </p:nvSpPr>
            <p:spPr bwMode="auto">
              <a:xfrm flipV="1">
                <a:off x="3154363" y="3503613"/>
                <a:ext cx="52388" cy="23813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Line 30"/>
              <p:cNvSpPr>
                <a:spLocks noChangeShapeType="1"/>
              </p:cNvSpPr>
              <p:nvPr/>
            </p:nvSpPr>
            <p:spPr bwMode="auto">
              <a:xfrm flipV="1">
                <a:off x="3162300" y="3527425"/>
                <a:ext cx="57150" cy="25400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31"/>
              <p:cNvSpPr/>
              <p:nvPr/>
            </p:nvSpPr>
            <p:spPr bwMode="auto">
              <a:xfrm>
                <a:off x="3081338" y="3152775"/>
                <a:ext cx="268288" cy="298450"/>
              </a:xfrm>
              <a:custGeom>
                <a:avLst/>
                <a:gdLst>
                  <a:gd name="T0" fmla="*/ 66 w 66"/>
                  <a:gd name="T1" fmla="*/ 28 h 73"/>
                  <a:gd name="T2" fmla="*/ 21 w 66"/>
                  <a:gd name="T3" fmla="*/ 73 h 73"/>
                  <a:gd name="T4" fmla="*/ 5 w 66"/>
                  <a:gd name="T5" fmla="*/ 68 h 73"/>
                  <a:gd name="T6" fmla="*/ 0 w 66"/>
                  <a:gd name="T7" fmla="*/ 57 h 73"/>
                  <a:gd name="T8" fmla="*/ 28 w 66"/>
                  <a:gd name="T9" fmla="*/ 0 h 73"/>
                  <a:gd name="T10" fmla="*/ 66 w 66"/>
                  <a:gd name="T11" fmla="*/ 2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73">
                    <a:moveTo>
                      <a:pt x="66" y="28"/>
                    </a:moveTo>
                    <a:cubicBezTo>
                      <a:pt x="42" y="54"/>
                      <a:pt x="21" y="73"/>
                      <a:pt x="21" y="73"/>
                    </a:cubicBezTo>
                    <a:cubicBezTo>
                      <a:pt x="21" y="73"/>
                      <a:pt x="9" y="73"/>
                      <a:pt x="5" y="68"/>
                    </a:cubicBezTo>
                    <a:cubicBezTo>
                      <a:pt x="0" y="64"/>
                      <a:pt x="0" y="57"/>
                      <a:pt x="0" y="57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4" y="10"/>
                      <a:pt x="46" y="23"/>
                      <a:pt x="66" y="28"/>
                    </a:cubicBezTo>
                    <a:close/>
                  </a:path>
                </a:pathLst>
              </a:custGeom>
              <a:solidFill>
                <a:srgbClr val="F59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32"/>
              <p:cNvSpPr/>
              <p:nvPr/>
            </p:nvSpPr>
            <p:spPr bwMode="auto">
              <a:xfrm>
                <a:off x="3763963" y="2197100"/>
                <a:ext cx="315913" cy="244475"/>
              </a:xfrm>
              <a:custGeom>
                <a:avLst/>
                <a:gdLst>
                  <a:gd name="T0" fmla="*/ 78 w 78"/>
                  <a:gd name="T1" fmla="*/ 58 h 60"/>
                  <a:gd name="T2" fmla="*/ 70 w 78"/>
                  <a:gd name="T3" fmla="*/ 58 h 60"/>
                  <a:gd name="T4" fmla="*/ 53 w 78"/>
                  <a:gd name="T5" fmla="*/ 59 h 60"/>
                  <a:gd name="T6" fmla="*/ 25 w 78"/>
                  <a:gd name="T7" fmla="*/ 60 h 60"/>
                  <a:gd name="T8" fmla="*/ 24 w 78"/>
                  <a:gd name="T9" fmla="*/ 60 h 60"/>
                  <a:gd name="T10" fmla="*/ 21 w 78"/>
                  <a:gd name="T11" fmla="*/ 60 h 60"/>
                  <a:gd name="T12" fmla="*/ 1 w 78"/>
                  <a:gd name="T13" fmla="*/ 59 h 60"/>
                  <a:gd name="T14" fmla="*/ 0 w 78"/>
                  <a:gd name="T15" fmla="*/ 59 h 60"/>
                  <a:gd name="T16" fmla="*/ 0 w 78"/>
                  <a:gd name="T17" fmla="*/ 24 h 60"/>
                  <a:gd name="T18" fmla="*/ 2 w 78"/>
                  <a:gd name="T19" fmla="*/ 4 h 60"/>
                  <a:gd name="T20" fmla="*/ 39 w 78"/>
                  <a:gd name="T21" fmla="*/ 2 h 60"/>
                  <a:gd name="T22" fmla="*/ 52 w 78"/>
                  <a:gd name="T23" fmla="*/ 6 h 60"/>
                  <a:gd name="T24" fmla="*/ 70 w 78"/>
                  <a:gd name="T25" fmla="*/ 24 h 60"/>
                  <a:gd name="T26" fmla="*/ 78 w 78"/>
                  <a:gd name="T27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60">
                    <a:moveTo>
                      <a:pt x="78" y="58"/>
                    </a:moveTo>
                    <a:cubicBezTo>
                      <a:pt x="75" y="58"/>
                      <a:pt x="73" y="58"/>
                      <a:pt x="70" y="58"/>
                    </a:cubicBezTo>
                    <a:cubicBezTo>
                      <a:pt x="64" y="58"/>
                      <a:pt x="59" y="58"/>
                      <a:pt x="53" y="59"/>
                    </a:cubicBezTo>
                    <a:cubicBezTo>
                      <a:pt x="43" y="59"/>
                      <a:pt x="34" y="59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14" y="60"/>
                      <a:pt x="8" y="59"/>
                      <a:pt x="1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" y="48"/>
                      <a:pt x="0" y="28"/>
                      <a:pt x="0" y="24"/>
                    </a:cubicBezTo>
                    <a:cubicBezTo>
                      <a:pt x="0" y="23"/>
                      <a:pt x="1" y="9"/>
                      <a:pt x="2" y="4"/>
                    </a:cubicBezTo>
                    <a:cubicBezTo>
                      <a:pt x="8" y="3"/>
                      <a:pt x="25" y="0"/>
                      <a:pt x="39" y="2"/>
                    </a:cubicBezTo>
                    <a:cubicBezTo>
                      <a:pt x="44" y="3"/>
                      <a:pt x="49" y="4"/>
                      <a:pt x="52" y="6"/>
                    </a:cubicBezTo>
                    <a:cubicBezTo>
                      <a:pt x="62" y="11"/>
                      <a:pt x="67" y="18"/>
                      <a:pt x="70" y="24"/>
                    </a:cubicBezTo>
                    <a:cubicBezTo>
                      <a:pt x="72" y="26"/>
                      <a:pt x="76" y="49"/>
                      <a:pt x="78" y="58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33"/>
              <p:cNvSpPr/>
              <p:nvPr/>
            </p:nvSpPr>
            <p:spPr bwMode="auto">
              <a:xfrm>
                <a:off x="3173413" y="2201863"/>
                <a:ext cx="601663" cy="304800"/>
              </a:xfrm>
              <a:custGeom>
                <a:avLst/>
                <a:gdLst>
                  <a:gd name="T0" fmla="*/ 148 w 148"/>
                  <a:gd name="T1" fmla="*/ 0 h 75"/>
                  <a:gd name="T2" fmla="*/ 147 w 148"/>
                  <a:gd name="T3" fmla="*/ 3 h 75"/>
                  <a:gd name="T4" fmla="*/ 145 w 148"/>
                  <a:gd name="T5" fmla="*/ 23 h 75"/>
                  <a:gd name="T6" fmla="*/ 145 w 148"/>
                  <a:gd name="T7" fmla="*/ 58 h 75"/>
                  <a:gd name="T8" fmla="*/ 137 w 148"/>
                  <a:gd name="T9" fmla="*/ 58 h 75"/>
                  <a:gd name="T10" fmla="*/ 126 w 148"/>
                  <a:gd name="T11" fmla="*/ 58 h 75"/>
                  <a:gd name="T12" fmla="*/ 125 w 148"/>
                  <a:gd name="T13" fmla="*/ 58 h 75"/>
                  <a:gd name="T14" fmla="*/ 124 w 148"/>
                  <a:gd name="T15" fmla="*/ 59 h 75"/>
                  <a:gd name="T16" fmla="*/ 114 w 148"/>
                  <a:gd name="T17" fmla="*/ 59 h 75"/>
                  <a:gd name="T18" fmla="*/ 100 w 148"/>
                  <a:gd name="T19" fmla="*/ 60 h 75"/>
                  <a:gd name="T20" fmla="*/ 100 w 148"/>
                  <a:gd name="T21" fmla="*/ 60 h 75"/>
                  <a:gd name="T22" fmla="*/ 95 w 148"/>
                  <a:gd name="T23" fmla="*/ 61 h 75"/>
                  <a:gd name="T24" fmla="*/ 95 w 148"/>
                  <a:gd name="T25" fmla="*/ 61 h 75"/>
                  <a:gd name="T26" fmla="*/ 16 w 148"/>
                  <a:gd name="T27" fmla="*/ 75 h 75"/>
                  <a:gd name="T28" fmla="*/ 0 w 148"/>
                  <a:gd name="T29" fmla="*/ 46 h 75"/>
                  <a:gd name="T30" fmla="*/ 19 w 148"/>
                  <a:gd name="T31" fmla="*/ 42 h 75"/>
                  <a:gd name="T32" fmla="*/ 69 w 148"/>
                  <a:gd name="T33" fmla="*/ 19 h 75"/>
                  <a:gd name="T34" fmla="*/ 148 w 148"/>
                  <a:gd name="T3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8" h="75">
                    <a:moveTo>
                      <a:pt x="148" y="0"/>
                    </a:moveTo>
                    <a:cubicBezTo>
                      <a:pt x="148" y="1"/>
                      <a:pt x="148" y="1"/>
                      <a:pt x="147" y="3"/>
                    </a:cubicBezTo>
                    <a:cubicBezTo>
                      <a:pt x="146" y="8"/>
                      <a:pt x="145" y="22"/>
                      <a:pt x="145" y="23"/>
                    </a:cubicBezTo>
                    <a:cubicBezTo>
                      <a:pt x="145" y="27"/>
                      <a:pt x="146" y="47"/>
                      <a:pt x="145" y="58"/>
                    </a:cubicBezTo>
                    <a:cubicBezTo>
                      <a:pt x="142" y="58"/>
                      <a:pt x="140" y="58"/>
                      <a:pt x="137" y="58"/>
                    </a:cubicBezTo>
                    <a:cubicBezTo>
                      <a:pt x="133" y="58"/>
                      <a:pt x="130" y="58"/>
                      <a:pt x="126" y="58"/>
                    </a:cubicBezTo>
                    <a:cubicBezTo>
                      <a:pt x="126" y="58"/>
                      <a:pt x="125" y="58"/>
                      <a:pt x="125" y="58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1" y="59"/>
                      <a:pt x="118" y="59"/>
                      <a:pt x="114" y="59"/>
                    </a:cubicBezTo>
                    <a:cubicBezTo>
                      <a:pt x="110" y="60"/>
                      <a:pt x="105" y="60"/>
                      <a:pt x="100" y="60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99" y="61"/>
                      <a:pt x="97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70" y="64"/>
                      <a:pt x="44" y="69"/>
                      <a:pt x="16" y="75"/>
                    </a:cubicBezTo>
                    <a:cubicBezTo>
                      <a:pt x="10" y="63"/>
                      <a:pt x="2" y="46"/>
                      <a:pt x="0" y="46"/>
                    </a:cubicBezTo>
                    <a:cubicBezTo>
                      <a:pt x="4" y="46"/>
                      <a:pt x="16" y="43"/>
                      <a:pt x="19" y="42"/>
                    </a:cubicBezTo>
                    <a:cubicBezTo>
                      <a:pt x="65" y="23"/>
                      <a:pt x="69" y="19"/>
                      <a:pt x="69" y="19"/>
                    </a:cubicBez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34"/>
              <p:cNvSpPr/>
              <p:nvPr/>
            </p:nvSpPr>
            <p:spPr bwMode="auto">
              <a:xfrm>
                <a:off x="3921125" y="2205038"/>
                <a:ext cx="127000" cy="101600"/>
              </a:xfrm>
              <a:custGeom>
                <a:avLst/>
                <a:gdLst>
                  <a:gd name="T0" fmla="*/ 31 w 31"/>
                  <a:gd name="T1" fmla="*/ 22 h 25"/>
                  <a:gd name="T2" fmla="*/ 21 w 31"/>
                  <a:gd name="T3" fmla="*/ 25 h 25"/>
                  <a:gd name="T4" fmla="*/ 0 w 31"/>
                  <a:gd name="T5" fmla="*/ 4 h 25"/>
                  <a:gd name="T6" fmla="*/ 0 w 31"/>
                  <a:gd name="T7" fmla="*/ 0 h 25"/>
                  <a:gd name="T8" fmla="*/ 13 w 31"/>
                  <a:gd name="T9" fmla="*/ 4 h 25"/>
                  <a:gd name="T10" fmla="*/ 31 w 31"/>
                  <a:gd name="T1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31" y="22"/>
                    </a:moveTo>
                    <a:cubicBezTo>
                      <a:pt x="28" y="23"/>
                      <a:pt x="25" y="25"/>
                      <a:pt x="21" y="25"/>
                    </a:cubicBezTo>
                    <a:cubicBezTo>
                      <a:pt x="9" y="25"/>
                      <a:pt x="0" y="15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5" y="1"/>
                      <a:pt x="10" y="2"/>
                      <a:pt x="13" y="4"/>
                    </a:cubicBezTo>
                    <a:cubicBezTo>
                      <a:pt x="23" y="9"/>
                      <a:pt x="28" y="16"/>
                      <a:pt x="31" y="22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35"/>
              <p:cNvSpPr/>
              <p:nvPr/>
            </p:nvSpPr>
            <p:spPr bwMode="auto">
              <a:xfrm>
                <a:off x="3579813" y="163513"/>
                <a:ext cx="760413" cy="344488"/>
              </a:xfrm>
              <a:custGeom>
                <a:avLst/>
                <a:gdLst>
                  <a:gd name="T0" fmla="*/ 146 w 187"/>
                  <a:gd name="T1" fmla="*/ 57 h 85"/>
                  <a:gd name="T2" fmla="*/ 6 w 187"/>
                  <a:gd name="T3" fmla="*/ 85 h 85"/>
                  <a:gd name="T4" fmla="*/ 0 w 187"/>
                  <a:gd name="T5" fmla="*/ 17 h 85"/>
                  <a:gd name="T6" fmla="*/ 136 w 187"/>
                  <a:gd name="T7" fmla="*/ 2 h 85"/>
                  <a:gd name="T8" fmla="*/ 186 w 187"/>
                  <a:gd name="T9" fmla="*/ 23 h 85"/>
                  <a:gd name="T10" fmla="*/ 146 w 187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85">
                    <a:moveTo>
                      <a:pt x="146" y="57"/>
                    </a:moveTo>
                    <a:cubicBezTo>
                      <a:pt x="92" y="76"/>
                      <a:pt x="6" y="85"/>
                      <a:pt x="6" y="8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81" y="0"/>
                      <a:pt x="136" y="2"/>
                    </a:cubicBezTo>
                    <a:cubicBezTo>
                      <a:pt x="164" y="3"/>
                      <a:pt x="184" y="9"/>
                      <a:pt x="186" y="23"/>
                    </a:cubicBezTo>
                    <a:cubicBezTo>
                      <a:pt x="187" y="37"/>
                      <a:pt x="170" y="48"/>
                      <a:pt x="14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36"/>
              <p:cNvSpPr/>
              <p:nvPr/>
            </p:nvSpPr>
            <p:spPr bwMode="auto">
              <a:xfrm>
                <a:off x="3459163" y="142875"/>
                <a:ext cx="234950" cy="101600"/>
              </a:xfrm>
              <a:custGeom>
                <a:avLst/>
                <a:gdLst>
                  <a:gd name="T0" fmla="*/ 58 w 58"/>
                  <a:gd name="T1" fmla="*/ 19 h 25"/>
                  <a:gd name="T2" fmla="*/ 52 w 58"/>
                  <a:gd name="T3" fmla="*/ 12 h 25"/>
                  <a:gd name="T4" fmla="*/ 36 w 58"/>
                  <a:gd name="T5" fmla="*/ 4 h 25"/>
                  <a:gd name="T6" fmla="*/ 0 w 58"/>
                  <a:gd name="T7" fmla="*/ 0 h 25"/>
                  <a:gd name="T8" fmla="*/ 4 w 58"/>
                  <a:gd name="T9" fmla="*/ 25 h 25"/>
                  <a:gd name="T10" fmla="*/ 58 w 58"/>
                  <a:gd name="T1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25">
                    <a:moveTo>
                      <a:pt x="58" y="19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8"/>
                      <a:pt x="42" y="5"/>
                      <a:pt x="36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25"/>
                      <a:pt x="4" y="25"/>
                      <a:pt x="4" y="25"/>
                    </a:cubicBezTo>
                    <a:lnTo>
                      <a:pt x="58" y="19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37"/>
              <p:cNvSpPr/>
              <p:nvPr/>
            </p:nvSpPr>
            <p:spPr bwMode="auto">
              <a:xfrm>
                <a:off x="3527425" y="481013"/>
                <a:ext cx="223838" cy="141288"/>
              </a:xfrm>
              <a:custGeom>
                <a:avLst/>
                <a:gdLst>
                  <a:gd name="T0" fmla="*/ 55 w 55"/>
                  <a:gd name="T1" fmla="*/ 0 h 35"/>
                  <a:gd name="T2" fmla="*/ 51 w 55"/>
                  <a:gd name="T3" fmla="*/ 8 h 35"/>
                  <a:gd name="T4" fmla="*/ 38 w 55"/>
                  <a:gd name="T5" fmla="*/ 20 h 35"/>
                  <a:gd name="T6" fmla="*/ 3 w 55"/>
                  <a:gd name="T7" fmla="*/ 35 h 35"/>
                  <a:gd name="T8" fmla="*/ 0 w 55"/>
                  <a:gd name="T9" fmla="*/ 9 h 35"/>
                  <a:gd name="T10" fmla="*/ 55 w 55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35">
                    <a:moveTo>
                      <a:pt x="55" y="0"/>
                    </a:moveTo>
                    <a:cubicBezTo>
                      <a:pt x="51" y="8"/>
                      <a:pt x="51" y="8"/>
                      <a:pt x="51" y="8"/>
                    </a:cubicBezTo>
                    <a:cubicBezTo>
                      <a:pt x="48" y="14"/>
                      <a:pt x="43" y="18"/>
                      <a:pt x="38" y="20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38"/>
              <p:cNvSpPr/>
              <p:nvPr/>
            </p:nvSpPr>
            <p:spPr bwMode="auto">
              <a:xfrm>
                <a:off x="3498850" y="338138"/>
                <a:ext cx="211138" cy="88900"/>
              </a:xfrm>
              <a:custGeom>
                <a:avLst/>
                <a:gdLst>
                  <a:gd name="T0" fmla="*/ 5 w 133"/>
                  <a:gd name="T1" fmla="*/ 56 h 56"/>
                  <a:gd name="T2" fmla="*/ 0 w 133"/>
                  <a:gd name="T3" fmla="*/ 18 h 56"/>
                  <a:gd name="T4" fmla="*/ 126 w 133"/>
                  <a:gd name="T5" fmla="*/ 0 h 56"/>
                  <a:gd name="T6" fmla="*/ 133 w 133"/>
                  <a:gd name="T7" fmla="*/ 36 h 56"/>
                  <a:gd name="T8" fmla="*/ 5 w 133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56">
                    <a:moveTo>
                      <a:pt x="5" y="56"/>
                    </a:moveTo>
                    <a:lnTo>
                      <a:pt x="0" y="18"/>
                    </a:lnTo>
                    <a:lnTo>
                      <a:pt x="126" y="0"/>
                    </a:lnTo>
                    <a:lnTo>
                      <a:pt x="133" y="36"/>
                    </a:lnTo>
                    <a:lnTo>
                      <a:pt x="5" y="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39"/>
              <p:cNvSpPr/>
              <p:nvPr/>
            </p:nvSpPr>
            <p:spPr bwMode="auto">
              <a:xfrm>
                <a:off x="4105275" y="171450"/>
                <a:ext cx="234950" cy="223838"/>
              </a:xfrm>
              <a:custGeom>
                <a:avLst/>
                <a:gdLst>
                  <a:gd name="T0" fmla="*/ 17 w 58"/>
                  <a:gd name="T1" fmla="*/ 55 h 55"/>
                  <a:gd name="T2" fmla="*/ 7 w 58"/>
                  <a:gd name="T3" fmla="*/ 0 h 55"/>
                  <a:gd name="T4" fmla="*/ 57 w 58"/>
                  <a:gd name="T5" fmla="*/ 21 h 55"/>
                  <a:gd name="T6" fmla="*/ 17 w 58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55">
                    <a:moveTo>
                      <a:pt x="17" y="55"/>
                    </a:moveTo>
                    <a:cubicBezTo>
                      <a:pt x="0" y="35"/>
                      <a:pt x="4" y="12"/>
                      <a:pt x="7" y="0"/>
                    </a:cubicBezTo>
                    <a:cubicBezTo>
                      <a:pt x="35" y="1"/>
                      <a:pt x="55" y="7"/>
                      <a:pt x="57" y="21"/>
                    </a:cubicBezTo>
                    <a:cubicBezTo>
                      <a:pt x="58" y="35"/>
                      <a:pt x="41" y="46"/>
                      <a:pt x="17" y="55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40"/>
              <p:cNvSpPr/>
              <p:nvPr/>
            </p:nvSpPr>
            <p:spPr bwMode="auto">
              <a:xfrm>
                <a:off x="3933825" y="236538"/>
                <a:ext cx="138113" cy="138113"/>
              </a:xfrm>
              <a:custGeom>
                <a:avLst/>
                <a:gdLst>
                  <a:gd name="T0" fmla="*/ 33 w 34"/>
                  <a:gd name="T1" fmla="*/ 18 h 34"/>
                  <a:gd name="T2" fmla="*/ 16 w 34"/>
                  <a:gd name="T3" fmla="*/ 34 h 34"/>
                  <a:gd name="T4" fmla="*/ 0 w 34"/>
                  <a:gd name="T5" fmla="*/ 17 h 34"/>
                  <a:gd name="T6" fmla="*/ 17 w 34"/>
                  <a:gd name="T7" fmla="*/ 1 h 34"/>
                  <a:gd name="T8" fmla="*/ 33 w 34"/>
                  <a:gd name="T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3" y="18"/>
                    </a:moveTo>
                    <a:cubicBezTo>
                      <a:pt x="33" y="27"/>
                      <a:pt x="26" y="34"/>
                      <a:pt x="16" y="34"/>
                    </a:cubicBezTo>
                    <a:cubicBezTo>
                      <a:pt x="7" y="33"/>
                      <a:pt x="0" y="26"/>
                      <a:pt x="0" y="17"/>
                    </a:cubicBezTo>
                    <a:cubicBezTo>
                      <a:pt x="1" y="7"/>
                      <a:pt x="8" y="0"/>
                      <a:pt x="17" y="1"/>
                    </a:cubicBezTo>
                    <a:cubicBezTo>
                      <a:pt x="26" y="1"/>
                      <a:pt x="34" y="8"/>
                      <a:pt x="33" y="18"/>
                    </a:cubicBezTo>
                    <a:close/>
                  </a:path>
                </a:pathLst>
              </a:custGeom>
              <a:solidFill>
                <a:srgbClr val="4913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41"/>
              <p:cNvSpPr/>
              <p:nvPr/>
            </p:nvSpPr>
            <p:spPr bwMode="auto">
              <a:xfrm>
                <a:off x="3259138" y="288925"/>
                <a:ext cx="671513" cy="1293813"/>
              </a:xfrm>
              <a:custGeom>
                <a:avLst/>
                <a:gdLst>
                  <a:gd name="T0" fmla="*/ 0 w 165"/>
                  <a:gd name="T1" fmla="*/ 268 h 318"/>
                  <a:gd name="T2" fmla="*/ 115 w 165"/>
                  <a:gd name="T3" fmla="*/ 93 h 318"/>
                  <a:gd name="T4" fmla="*/ 125 w 165"/>
                  <a:gd name="T5" fmla="*/ 2 h 318"/>
                  <a:gd name="T6" fmla="*/ 137 w 165"/>
                  <a:gd name="T7" fmla="*/ 46 h 318"/>
                  <a:gd name="T8" fmla="*/ 165 w 165"/>
                  <a:gd name="T9" fmla="*/ 41 h 318"/>
                  <a:gd name="T10" fmla="*/ 143 w 165"/>
                  <a:gd name="T11" fmla="*/ 95 h 318"/>
                  <a:gd name="T12" fmla="*/ 53 w 165"/>
                  <a:gd name="T13" fmla="*/ 318 h 318"/>
                  <a:gd name="T14" fmla="*/ 0 w 165"/>
                  <a:gd name="T15" fmla="*/ 26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318">
                    <a:moveTo>
                      <a:pt x="0" y="268"/>
                    </a:moveTo>
                    <a:cubicBezTo>
                      <a:pt x="0" y="268"/>
                      <a:pt x="107" y="147"/>
                      <a:pt x="115" y="93"/>
                    </a:cubicBezTo>
                    <a:cubicBezTo>
                      <a:pt x="123" y="39"/>
                      <a:pt x="116" y="3"/>
                      <a:pt x="125" y="2"/>
                    </a:cubicBezTo>
                    <a:cubicBezTo>
                      <a:pt x="133" y="0"/>
                      <a:pt x="137" y="46"/>
                      <a:pt x="137" y="46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43" y="95"/>
                      <a:pt x="143" y="95"/>
                      <a:pt x="143" y="95"/>
                    </a:cubicBezTo>
                    <a:cubicBezTo>
                      <a:pt x="143" y="95"/>
                      <a:pt x="126" y="230"/>
                      <a:pt x="53" y="318"/>
                    </a:cubicBezTo>
                    <a:lnTo>
                      <a:pt x="0" y="268"/>
                    </a:ln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Freeform 42"/>
              <p:cNvSpPr/>
              <p:nvPr/>
            </p:nvSpPr>
            <p:spPr bwMode="auto">
              <a:xfrm>
                <a:off x="1304925" y="2262188"/>
                <a:ext cx="161925" cy="90488"/>
              </a:xfrm>
              <a:custGeom>
                <a:avLst/>
                <a:gdLst>
                  <a:gd name="T0" fmla="*/ 12 w 40"/>
                  <a:gd name="T1" fmla="*/ 0 h 22"/>
                  <a:gd name="T2" fmla="*/ 1 w 40"/>
                  <a:gd name="T3" fmla="*/ 8 h 22"/>
                  <a:gd name="T4" fmla="*/ 14 w 40"/>
                  <a:gd name="T5" fmla="*/ 10 h 22"/>
                  <a:gd name="T6" fmla="*/ 6 w 40"/>
                  <a:gd name="T7" fmla="*/ 18 h 22"/>
                  <a:gd name="T8" fmla="*/ 35 w 40"/>
                  <a:gd name="T9" fmla="*/ 8 h 22"/>
                  <a:gd name="T10" fmla="*/ 12 w 40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2">
                    <a:moveTo>
                      <a:pt x="12" y="0"/>
                    </a:moveTo>
                    <a:cubicBezTo>
                      <a:pt x="12" y="0"/>
                      <a:pt x="0" y="4"/>
                      <a:pt x="1" y="8"/>
                    </a:cubicBezTo>
                    <a:cubicBezTo>
                      <a:pt x="1" y="12"/>
                      <a:pt x="14" y="10"/>
                      <a:pt x="14" y="10"/>
                    </a:cubicBezTo>
                    <a:cubicBezTo>
                      <a:pt x="14" y="10"/>
                      <a:pt x="5" y="14"/>
                      <a:pt x="6" y="18"/>
                    </a:cubicBezTo>
                    <a:cubicBezTo>
                      <a:pt x="7" y="22"/>
                      <a:pt x="30" y="15"/>
                      <a:pt x="35" y="8"/>
                    </a:cubicBezTo>
                    <a:cubicBezTo>
                      <a:pt x="40" y="2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43"/>
              <p:cNvSpPr/>
              <p:nvPr/>
            </p:nvSpPr>
            <p:spPr bwMode="auto">
              <a:xfrm>
                <a:off x="1312863" y="1933575"/>
                <a:ext cx="958850" cy="422275"/>
              </a:xfrm>
              <a:custGeom>
                <a:avLst/>
                <a:gdLst>
                  <a:gd name="T0" fmla="*/ 1 w 236"/>
                  <a:gd name="T1" fmla="*/ 79 h 104"/>
                  <a:gd name="T2" fmla="*/ 45 w 236"/>
                  <a:gd name="T3" fmla="*/ 75 h 104"/>
                  <a:gd name="T4" fmla="*/ 225 w 236"/>
                  <a:gd name="T5" fmla="*/ 0 h 104"/>
                  <a:gd name="T6" fmla="*/ 236 w 236"/>
                  <a:gd name="T7" fmla="*/ 64 h 104"/>
                  <a:gd name="T8" fmla="*/ 109 w 236"/>
                  <a:gd name="T9" fmla="*/ 88 h 104"/>
                  <a:gd name="T10" fmla="*/ 42 w 236"/>
                  <a:gd name="T11" fmla="*/ 89 h 104"/>
                  <a:gd name="T12" fmla="*/ 20 w 236"/>
                  <a:gd name="T13" fmla="*/ 103 h 104"/>
                  <a:gd name="T14" fmla="*/ 28 w 236"/>
                  <a:gd name="T15" fmla="*/ 88 h 104"/>
                  <a:gd name="T16" fmla="*/ 1 w 236"/>
                  <a:gd name="T17" fmla="*/ 79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6" h="104">
                    <a:moveTo>
                      <a:pt x="1" y="79"/>
                    </a:moveTo>
                    <a:cubicBezTo>
                      <a:pt x="0" y="72"/>
                      <a:pt x="45" y="75"/>
                      <a:pt x="45" y="75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36" y="64"/>
                      <a:pt x="236" y="64"/>
                      <a:pt x="236" y="64"/>
                    </a:cubicBezTo>
                    <a:cubicBezTo>
                      <a:pt x="236" y="64"/>
                      <a:pt x="170" y="88"/>
                      <a:pt x="109" y="88"/>
                    </a:cubicBezTo>
                    <a:cubicBezTo>
                      <a:pt x="48" y="88"/>
                      <a:pt x="42" y="89"/>
                      <a:pt x="42" y="89"/>
                    </a:cubicBezTo>
                    <a:cubicBezTo>
                      <a:pt x="42" y="89"/>
                      <a:pt x="25" y="104"/>
                      <a:pt x="20" y="103"/>
                    </a:cubicBezTo>
                    <a:cubicBezTo>
                      <a:pt x="16" y="103"/>
                      <a:pt x="29" y="93"/>
                      <a:pt x="28" y="88"/>
                    </a:cubicBezTo>
                    <a:cubicBezTo>
                      <a:pt x="27" y="83"/>
                      <a:pt x="2" y="84"/>
                      <a:pt x="1" y="79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Freeform 44"/>
              <p:cNvSpPr/>
              <p:nvPr/>
            </p:nvSpPr>
            <p:spPr bwMode="auto">
              <a:xfrm>
                <a:off x="2178050" y="1346200"/>
                <a:ext cx="1382713" cy="1168400"/>
              </a:xfrm>
              <a:custGeom>
                <a:avLst/>
                <a:gdLst>
                  <a:gd name="T0" fmla="*/ 340 w 340"/>
                  <a:gd name="T1" fmla="*/ 63 h 287"/>
                  <a:gd name="T2" fmla="*/ 265 w 340"/>
                  <a:gd name="T3" fmla="*/ 0 h 287"/>
                  <a:gd name="T4" fmla="*/ 207 w 340"/>
                  <a:gd name="T5" fmla="*/ 23 h 287"/>
                  <a:gd name="T6" fmla="*/ 207 w 340"/>
                  <a:gd name="T7" fmla="*/ 23 h 287"/>
                  <a:gd name="T8" fmla="*/ 96 w 340"/>
                  <a:gd name="T9" fmla="*/ 50 h 287"/>
                  <a:gd name="T10" fmla="*/ 42 w 340"/>
                  <a:gd name="T11" fmla="*/ 99 h 287"/>
                  <a:gd name="T12" fmla="*/ 0 w 340"/>
                  <a:gd name="T13" fmla="*/ 129 h 287"/>
                  <a:gd name="T14" fmla="*/ 23 w 340"/>
                  <a:gd name="T15" fmla="*/ 233 h 287"/>
                  <a:gd name="T16" fmla="*/ 78 w 340"/>
                  <a:gd name="T17" fmla="*/ 221 h 287"/>
                  <a:gd name="T18" fmla="*/ 74 w 340"/>
                  <a:gd name="T19" fmla="*/ 260 h 287"/>
                  <a:gd name="T20" fmla="*/ 315 w 340"/>
                  <a:gd name="T21" fmla="*/ 230 h 287"/>
                  <a:gd name="T22" fmla="*/ 275 w 340"/>
                  <a:gd name="T23" fmla="*/ 106 h 287"/>
                  <a:gd name="T24" fmla="*/ 314 w 340"/>
                  <a:gd name="T25" fmla="*/ 89 h 287"/>
                  <a:gd name="T26" fmla="*/ 340 w 340"/>
                  <a:gd name="T27" fmla="*/ 6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287">
                    <a:moveTo>
                      <a:pt x="340" y="63"/>
                    </a:moveTo>
                    <a:cubicBezTo>
                      <a:pt x="265" y="0"/>
                      <a:pt x="265" y="0"/>
                      <a:pt x="265" y="0"/>
                    </a:cubicBezTo>
                    <a:cubicBezTo>
                      <a:pt x="265" y="0"/>
                      <a:pt x="236" y="14"/>
                      <a:pt x="207" y="23"/>
                    </a:cubicBezTo>
                    <a:cubicBezTo>
                      <a:pt x="207" y="23"/>
                      <a:pt x="207" y="23"/>
                      <a:pt x="207" y="23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88" y="62"/>
                      <a:pt x="63" y="80"/>
                      <a:pt x="42" y="99"/>
                    </a:cubicBezTo>
                    <a:cubicBezTo>
                      <a:pt x="18" y="120"/>
                      <a:pt x="0" y="129"/>
                      <a:pt x="0" y="129"/>
                    </a:cubicBezTo>
                    <a:cubicBezTo>
                      <a:pt x="0" y="129"/>
                      <a:pt x="25" y="205"/>
                      <a:pt x="23" y="233"/>
                    </a:cubicBezTo>
                    <a:cubicBezTo>
                      <a:pt x="23" y="233"/>
                      <a:pt x="64" y="231"/>
                      <a:pt x="78" y="221"/>
                    </a:cubicBezTo>
                    <a:cubicBezTo>
                      <a:pt x="74" y="260"/>
                      <a:pt x="74" y="260"/>
                      <a:pt x="74" y="260"/>
                    </a:cubicBezTo>
                    <a:cubicBezTo>
                      <a:pt x="267" y="287"/>
                      <a:pt x="315" y="230"/>
                      <a:pt x="315" y="230"/>
                    </a:cubicBezTo>
                    <a:cubicBezTo>
                      <a:pt x="312" y="182"/>
                      <a:pt x="295" y="140"/>
                      <a:pt x="275" y="106"/>
                    </a:cubicBezTo>
                    <a:cubicBezTo>
                      <a:pt x="283" y="105"/>
                      <a:pt x="297" y="102"/>
                      <a:pt x="314" y="89"/>
                    </a:cubicBezTo>
                    <a:cubicBezTo>
                      <a:pt x="339" y="70"/>
                      <a:pt x="340" y="63"/>
                      <a:pt x="340" y="63"/>
                    </a:cubicBezTo>
                  </a:path>
                </a:pathLst>
              </a:custGeom>
              <a:solidFill>
                <a:srgbClr val="F57A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45"/>
              <p:cNvSpPr/>
              <p:nvPr/>
            </p:nvSpPr>
            <p:spPr bwMode="auto">
              <a:xfrm>
                <a:off x="2547938" y="1327150"/>
                <a:ext cx="406400" cy="296863"/>
              </a:xfrm>
              <a:custGeom>
                <a:avLst/>
                <a:gdLst>
                  <a:gd name="T0" fmla="*/ 90 w 100"/>
                  <a:gd name="T1" fmla="*/ 2 h 73"/>
                  <a:gd name="T2" fmla="*/ 90 w 100"/>
                  <a:gd name="T3" fmla="*/ 2 h 73"/>
                  <a:gd name="T4" fmla="*/ 89 w 100"/>
                  <a:gd name="T5" fmla="*/ 0 h 73"/>
                  <a:gd name="T6" fmla="*/ 87 w 100"/>
                  <a:gd name="T7" fmla="*/ 1 h 73"/>
                  <a:gd name="T8" fmla="*/ 69 w 100"/>
                  <a:gd name="T9" fmla="*/ 9 h 73"/>
                  <a:gd name="T10" fmla="*/ 69 w 100"/>
                  <a:gd name="T11" fmla="*/ 9 h 73"/>
                  <a:gd name="T12" fmla="*/ 30 w 100"/>
                  <a:gd name="T13" fmla="*/ 19 h 73"/>
                  <a:gd name="T14" fmla="*/ 0 w 100"/>
                  <a:gd name="T15" fmla="*/ 22 h 73"/>
                  <a:gd name="T16" fmla="*/ 4 w 100"/>
                  <a:gd name="T17" fmla="*/ 49 h 73"/>
                  <a:gd name="T18" fmla="*/ 4 w 100"/>
                  <a:gd name="T19" fmla="*/ 49 h 73"/>
                  <a:gd name="T20" fmla="*/ 60 w 100"/>
                  <a:gd name="T21" fmla="*/ 62 h 73"/>
                  <a:gd name="T22" fmla="*/ 100 w 100"/>
                  <a:gd name="T23" fmla="*/ 36 h 73"/>
                  <a:gd name="T24" fmla="*/ 100 w 100"/>
                  <a:gd name="T25" fmla="*/ 35 h 73"/>
                  <a:gd name="T26" fmla="*/ 90 w 100"/>
                  <a:gd name="T27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73">
                    <a:moveTo>
                      <a:pt x="90" y="2"/>
                    </a:moveTo>
                    <a:cubicBezTo>
                      <a:pt x="90" y="2"/>
                      <a:pt x="90" y="2"/>
                      <a:pt x="90" y="2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8" y="1"/>
                      <a:pt x="88" y="1"/>
                      <a:pt x="87" y="1"/>
                    </a:cubicBezTo>
                    <a:cubicBezTo>
                      <a:pt x="81" y="4"/>
                      <a:pt x="75" y="6"/>
                      <a:pt x="69" y="9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59" y="13"/>
                      <a:pt x="46" y="18"/>
                      <a:pt x="30" y="19"/>
                    </a:cubicBezTo>
                    <a:cubicBezTo>
                      <a:pt x="19" y="21"/>
                      <a:pt x="9" y="22"/>
                      <a:pt x="0" y="22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22" y="73"/>
                      <a:pt x="60" y="62"/>
                    </a:cubicBezTo>
                    <a:cubicBezTo>
                      <a:pt x="92" y="52"/>
                      <a:pt x="99" y="42"/>
                      <a:pt x="100" y="36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96" y="24"/>
                      <a:pt x="91" y="5"/>
                      <a:pt x="90" y="2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Freeform 46"/>
              <p:cNvSpPr/>
              <p:nvPr/>
            </p:nvSpPr>
            <p:spPr bwMode="auto">
              <a:xfrm>
                <a:off x="2547938" y="1330325"/>
                <a:ext cx="366713" cy="187325"/>
              </a:xfrm>
              <a:custGeom>
                <a:avLst/>
                <a:gdLst>
                  <a:gd name="T0" fmla="*/ 90 w 90"/>
                  <a:gd name="T1" fmla="*/ 1 h 46"/>
                  <a:gd name="T2" fmla="*/ 4 w 90"/>
                  <a:gd name="T3" fmla="*/ 46 h 46"/>
                  <a:gd name="T4" fmla="*/ 0 w 90"/>
                  <a:gd name="T5" fmla="*/ 21 h 46"/>
                  <a:gd name="T6" fmla="*/ 30 w 90"/>
                  <a:gd name="T7" fmla="*/ 18 h 46"/>
                  <a:gd name="T8" fmla="*/ 69 w 90"/>
                  <a:gd name="T9" fmla="*/ 8 h 46"/>
                  <a:gd name="T10" fmla="*/ 69 w 90"/>
                  <a:gd name="T11" fmla="*/ 8 h 46"/>
                  <a:gd name="T12" fmla="*/ 87 w 90"/>
                  <a:gd name="T13" fmla="*/ 0 h 46"/>
                  <a:gd name="T14" fmla="*/ 90 w 90"/>
                  <a:gd name="T15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46">
                    <a:moveTo>
                      <a:pt x="90" y="1"/>
                    </a:moveTo>
                    <a:cubicBezTo>
                      <a:pt x="90" y="1"/>
                      <a:pt x="65" y="34"/>
                      <a:pt x="4" y="4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1"/>
                      <a:pt x="19" y="20"/>
                      <a:pt x="30" y="18"/>
                    </a:cubicBezTo>
                    <a:cubicBezTo>
                      <a:pt x="46" y="17"/>
                      <a:pt x="59" y="12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5" y="5"/>
                      <a:pt x="81" y="3"/>
                      <a:pt x="87" y="0"/>
                    </a:cubicBezTo>
                    <a:cubicBezTo>
                      <a:pt x="88" y="1"/>
                      <a:pt x="89" y="1"/>
                      <a:pt x="90" y="1"/>
                    </a:cubicBezTo>
                  </a:path>
                </a:pathLst>
              </a:custGeom>
              <a:solidFill>
                <a:srgbClr val="E3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Freeform 47"/>
              <p:cNvSpPr/>
              <p:nvPr/>
            </p:nvSpPr>
            <p:spPr bwMode="auto">
              <a:xfrm>
                <a:off x="2092325" y="309563"/>
                <a:ext cx="1098550" cy="1119188"/>
              </a:xfrm>
              <a:custGeom>
                <a:avLst/>
                <a:gdLst>
                  <a:gd name="T0" fmla="*/ 228 w 270"/>
                  <a:gd name="T1" fmla="*/ 238 h 275"/>
                  <a:gd name="T2" fmla="*/ 212 w 270"/>
                  <a:gd name="T3" fmla="*/ 247 h 275"/>
                  <a:gd name="T4" fmla="*/ 202 w 270"/>
                  <a:gd name="T5" fmla="*/ 252 h 275"/>
                  <a:gd name="T6" fmla="*/ 181 w 270"/>
                  <a:gd name="T7" fmla="*/ 260 h 275"/>
                  <a:gd name="T8" fmla="*/ 181 w 270"/>
                  <a:gd name="T9" fmla="*/ 260 h 275"/>
                  <a:gd name="T10" fmla="*/ 167 w 270"/>
                  <a:gd name="T11" fmla="*/ 265 h 275"/>
                  <a:gd name="T12" fmla="*/ 143 w 270"/>
                  <a:gd name="T13" fmla="*/ 271 h 275"/>
                  <a:gd name="T14" fmla="*/ 113 w 270"/>
                  <a:gd name="T15" fmla="*/ 274 h 275"/>
                  <a:gd name="T16" fmla="*/ 101 w 270"/>
                  <a:gd name="T17" fmla="*/ 275 h 275"/>
                  <a:gd name="T18" fmla="*/ 101 w 270"/>
                  <a:gd name="T19" fmla="*/ 275 h 275"/>
                  <a:gd name="T20" fmla="*/ 21 w 270"/>
                  <a:gd name="T21" fmla="*/ 218 h 275"/>
                  <a:gd name="T22" fmla="*/ 6 w 270"/>
                  <a:gd name="T23" fmla="*/ 175 h 275"/>
                  <a:gd name="T24" fmla="*/ 4 w 270"/>
                  <a:gd name="T25" fmla="*/ 164 h 275"/>
                  <a:gd name="T26" fmla="*/ 1 w 270"/>
                  <a:gd name="T27" fmla="*/ 129 h 275"/>
                  <a:gd name="T28" fmla="*/ 13 w 270"/>
                  <a:gd name="T29" fmla="*/ 83 h 275"/>
                  <a:gd name="T30" fmla="*/ 95 w 270"/>
                  <a:gd name="T31" fmla="*/ 12 h 275"/>
                  <a:gd name="T32" fmla="*/ 215 w 270"/>
                  <a:gd name="T33" fmla="*/ 38 h 275"/>
                  <a:gd name="T34" fmla="*/ 236 w 270"/>
                  <a:gd name="T35" fmla="*/ 61 h 275"/>
                  <a:gd name="T36" fmla="*/ 252 w 270"/>
                  <a:gd name="T37" fmla="*/ 90 h 275"/>
                  <a:gd name="T38" fmla="*/ 254 w 270"/>
                  <a:gd name="T39" fmla="*/ 96 h 275"/>
                  <a:gd name="T40" fmla="*/ 256 w 270"/>
                  <a:gd name="T41" fmla="*/ 102 h 275"/>
                  <a:gd name="T42" fmla="*/ 265 w 270"/>
                  <a:gd name="T43" fmla="*/ 141 h 275"/>
                  <a:gd name="T44" fmla="*/ 266 w 270"/>
                  <a:gd name="T45" fmla="*/ 147 h 275"/>
                  <a:gd name="T46" fmla="*/ 228 w 270"/>
                  <a:gd name="T47" fmla="*/ 238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0" h="275">
                    <a:moveTo>
                      <a:pt x="228" y="238"/>
                    </a:moveTo>
                    <a:cubicBezTo>
                      <a:pt x="223" y="241"/>
                      <a:pt x="218" y="244"/>
                      <a:pt x="212" y="247"/>
                    </a:cubicBezTo>
                    <a:cubicBezTo>
                      <a:pt x="209" y="249"/>
                      <a:pt x="205" y="251"/>
                      <a:pt x="202" y="252"/>
                    </a:cubicBezTo>
                    <a:cubicBezTo>
                      <a:pt x="195" y="255"/>
                      <a:pt x="189" y="258"/>
                      <a:pt x="181" y="260"/>
                    </a:cubicBezTo>
                    <a:cubicBezTo>
                      <a:pt x="181" y="260"/>
                      <a:pt x="181" y="260"/>
                      <a:pt x="181" y="260"/>
                    </a:cubicBezTo>
                    <a:cubicBezTo>
                      <a:pt x="176" y="262"/>
                      <a:pt x="172" y="263"/>
                      <a:pt x="167" y="265"/>
                    </a:cubicBezTo>
                    <a:cubicBezTo>
                      <a:pt x="158" y="267"/>
                      <a:pt x="150" y="269"/>
                      <a:pt x="143" y="271"/>
                    </a:cubicBezTo>
                    <a:cubicBezTo>
                      <a:pt x="132" y="273"/>
                      <a:pt x="122" y="274"/>
                      <a:pt x="113" y="274"/>
                    </a:cubicBezTo>
                    <a:cubicBezTo>
                      <a:pt x="109" y="275"/>
                      <a:pt x="105" y="275"/>
                      <a:pt x="101" y="275"/>
                    </a:cubicBezTo>
                    <a:cubicBezTo>
                      <a:pt x="101" y="275"/>
                      <a:pt x="101" y="275"/>
                      <a:pt x="101" y="275"/>
                    </a:cubicBezTo>
                    <a:cubicBezTo>
                      <a:pt x="58" y="273"/>
                      <a:pt x="36" y="250"/>
                      <a:pt x="21" y="218"/>
                    </a:cubicBezTo>
                    <a:cubicBezTo>
                      <a:pt x="15" y="205"/>
                      <a:pt x="10" y="190"/>
                      <a:pt x="6" y="175"/>
                    </a:cubicBezTo>
                    <a:cubicBezTo>
                      <a:pt x="5" y="171"/>
                      <a:pt x="4" y="168"/>
                      <a:pt x="4" y="164"/>
                    </a:cubicBezTo>
                    <a:cubicBezTo>
                      <a:pt x="1" y="153"/>
                      <a:pt x="0" y="141"/>
                      <a:pt x="1" y="129"/>
                    </a:cubicBezTo>
                    <a:cubicBezTo>
                      <a:pt x="2" y="113"/>
                      <a:pt x="7" y="97"/>
                      <a:pt x="13" y="83"/>
                    </a:cubicBezTo>
                    <a:cubicBezTo>
                      <a:pt x="29" y="50"/>
                      <a:pt x="57" y="23"/>
                      <a:pt x="95" y="12"/>
                    </a:cubicBezTo>
                    <a:cubicBezTo>
                      <a:pt x="138" y="0"/>
                      <a:pt x="183" y="11"/>
                      <a:pt x="215" y="38"/>
                    </a:cubicBezTo>
                    <a:cubicBezTo>
                      <a:pt x="223" y="45"/>
                      <a:pt x="230" y="53"/>
                      <a:pt x="236" y="61"/>
                    </a:cubicBezTo>
                    <a:cubicBezTo>
                      <a:pt x="242" y="70"/>
                      <a:pt x="248" y="79"/>
                      <a:pt x="252" y="90"/>
                    </a:cubicBezTo>
                    <a:cubicBezTo>
                      <a:pt x="252" y="92"/>
                      <a:pt x="253" y="94"/>
                      <a:pt x="254" y="96"/>
                    </a:cubicBezTo>
                    <a:cubicBezTo>
                      <a:pt x="255" y="98"/>
                      <a:pt x="255" y="100"/>
                      <a:pt x="256" y="102"/>
                    </a:cubicBezTo>
                    <a:cubicBezTo>
                      <a:pt x="260" y="115"/>
                      <a:pt x="263" y="128"/>
                      <a:pt x="265" y="141"/>
                    </a:cubicBezTo>
                    <a:cubicBezTo>
                      <a:pt x="265" y="143"/>
                      <a:pt x="266" y="145"/>
                      <a:pt x="266" y="147"/>
                    </a:cubicBezTo>
                    <a:cubicBezTo>
                      <a:pt x="270" y="182"/>
                      <a:pt x="264" y="213"/>
                      <a:pt x="228" y="238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Freeform 48"/>
              <p:cNvSpPr/>
              <p:nvPr/>
            </p:nvSpPr>
            <p:spPr bwMode="auto">
              <a:xfrm>
                <a:off x="1979613" y="244475"/>
                <a:ext cx="1174750" cy="739775"/>
              </a:xfrm>
              <a:custGeom>
                <a:avLst/>
                <a:gdLst>
                  <a:gd name="T0" fmla="*/ 286 w 289"/>
                  <a:gd name="T1" fmla="*/ 92 h 182"/>
                  <a:gd name="T2" fmla="*/ 267 w 289"/>
                  <a:gd name="T3" fmla="*/ 82 h 182"/>
                  <a:gd name="T4" fmla="*/ 267 w 289"/>
                  <a:gd name="T5" fmla="*/ 82 h 182"/>
                  <a:gd name="T6" fmla="*/ 276 w 289"/>
                  <a:gd name="T7" fmla="*/ 78 h 182"/>
                  <a:gd name="T8" fmla="*/ 178 w 289"/>
                  <a:gd name="T9" fmla="*/ 7 h 182"/>
                  <a:gd name="T10" fmla="*/ 47 w 289"/>
                  <a:gd name="T11" fmla="*/ 87 h 182"/>
                  <a:gd name="T12" fmla="*/ 47 w 289"/>
                  <a:gd name="T13" fmla="*/ 87 h 182"/>
                  <a:gd name="T14" fmla="*/ 47 w 289"/>
                  <a:gd name="T15" fmla="*/ 87 h 182"/>
                  <a:gd name="T16" fmla="*/ 47 w 289"/>
                  <a:gd name="T17" fmla="*/ 87 h 182"/>
                  <a:gd name="T18" fmla="*/ 20 w 289"/>
                  <a:gd name="T19" fmla="*/ 98 h 182"/>
                  <a:gd name="T20" fmla="*/ 32 w 289"/>
                  <a:gd name="T21" fmla="*/ 180 h 182"/>
                  <a:gd name="T22" fmla="*/ 36 w 289"/>
                  <a:gd name="T23" fmla="*/ 179 h 182"/>
                  <a:gd name="T24" fmla="*/ 66 w 289"/>
                  <a:gd name="T25" fmla="*/ 111 h 182"/>
                  <a:gd name="T26" fmla="*/ 80 w 289"/>
                  <a:gd name="T27" fmla="*/ 125 h 182"/>
                  <a:gd name="T28" fmla="*/ 75 w 289"/>
                  <a:gd name="T29" fmla="*/ 104 h 182"/>
                  <a:gd name="T30" fmla="*/ 140 w 289"/>
                  <a:gd name="T31" fmla="*/ 132 h 182"/>
                  <a:gd name="T32" fmla="*/ 172 w 289"/>
                  <a:gd name="T33" fmla="*/ 124 h 182"/>
                  <a:gd name="T34" fmla="*/ 165 w 289"/>
                  <a:gd name="T35" fmla="*/ 103 h 182"/>
                  <a:gd name="T36" fmla="*/ 274 w 289"/>
                  <a:gd name="T37" fmla="*/ 109 h 182"/>
                  <a:gd name="T38" fmla="*/ 286 w 289"/>
                  <a:gd name="T39" fmla="*/ 9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182">
                    <a:moveTo>
                      <a:pt x="286" y="92"/>
                    </a:moveTo>
                    <a:cubicBezTo>
                      <a:pt x="282" y="84"/>
                      <a:pt x="272" y="82"/>
                      <a:pt x="267" y="82"/>
                    </a:cubicBezTo>
                    <a:cubicBezTo>
                      <a:pt x="267" y="82"/>
                      <a:pt x="267" y="82"/>
                      <a:pt x="267" y="82"/>
                    </a:cubicBezTo>
                    <a:cubicBezTo>
                      <a:pt x="269" y="82"/>
                      <a:pt x="272" y="81"/>
                      <a:pt x="276" y="78"/>
                    </a:cubicBezTo>
                    <a:cubicBezTo>
                      <a:pt x="281" y="74"/>
                      <a:pt x="284" y="14"/>
                      <a:pt x="178" y="7"/>
                    </a:cubicBezTo>
                    <a:cubicBezTo>
                      <a:pt x="62" y="0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34" y="80"/>
                      <a:pt x="20" y="98"/>
                    </a:cubicBezTo>
                    <a:cubicBezTo>
                      <a:pt x="0" y="121"/>
                      <a:pt x="7" y="182"/>
                      <a:pt x="32" y="180"/>
                    </a:cubicBezTo>
                    <a:cubicBezTo>
                      <a:pt x="33" y="180"/>
                      <a:pt x="35" y="180"/>
                      <a:pt x="36" y="179"/>
                    </a:cubicBezTo>
                    <a:cubicBezTo>
                      <a:pt x="47" y="175"/>
                      <a:pt x="71" y="160"/>
                      <a:pt x="66" y="111"/>
                    </a:cubicBezTo>
                    <a:cubicBezTo>
                      <a:pt x="66" y="111"/>
                      <a:pt x="72" y="128"/>
                      <a:pt x="80" y="125"/>
                    </a:cubicBezTo>
                    <a:cubicBezTo>
                      <a:pt x="88" y="123"/>
                      <a:pt x="75" y="104"/>
                      <a:pt x="75" y="104"/>
                    </a:cubicBezTo>
                    <a:cubicBezTo>
                      <a:pt x="75" y="104"/>
                      <a:pt x="109" y="132"/>
                      <a:pt x="140" y="132"/>
                    </a:cubicBezTo>
                    <a:cubicBezTo>
                      <a:pt x="170" y="132"/>
                      <a:pt x="172" y="124"/>
                      <a:pt x="172" y="124"/>
                    </a:cubicBezTo>
                    <a:cubicBezTo>
                      <a:pt x="165" y="103"/>
                      <a:pt x="165" y="103"/>
                      <a:pt x="165" y="103"/>
                    </a:cubicBezTo>
                    <a:cubicBezTo>
                      <a:pt x="165" y="103"/>
                      <a:pt x="228" y="132"/>
                      <a:pt x="274" y="109"/>
                    </a:cubicBezTo>
                    <a:cubicBezTo>
                      <a:pt x="284" y="106"/>
                      <a:pt x="289" y="101"/>
                      <a:pt x="286" y="92"/>
                    </a:cubicBezTo>
                  </a:path>
                </a:pathLst>
              </a:custGeom>
              <a:solidFill>
                <a:srgbClr val="FCA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Freeform 49"/>
              <p:cNvSpPr/>
              <p:nvPr/>
            </p:nvSpPr>
            <p:spPr bwMode="auto">
              <a:xfrm>
                <a:off x="3117850" y="593725"/>
                <a:ext cx="203200" cy="288925"/>
              </a:xfrm>
              <a:custGeom>
                <a:avLst/>
                <a:gdLst>
                  <a:gd name="T0" fmla="*/ 49 w 50"/>
                  <a:gd name="T1" fmla="*/ 30 h 71"/>
                  <a:gd name="T2" fmla="*/ 13 w 50"/>
                  <a:gd name="T3" fmla="*/ 71 h 71"/>
                  <a:gd name="T4" fmla="*/ 4 w 50"/>
                  <a:gd name="T5" fmla="*/ 32 h 71"/>
                  <a:gd name="T6" fmla="*/ 0 w 50"/>
                  <a:gd name="T7" fmla="*/ 20 h 71"/>
                  <a:gd name="T8" fmla="*/ 19 w 50"/>
                  <a:gd name="T9" fmla="*/ 8 h 71"/>
                  <a:gd name="T10" fmla="*/ 49 w 50"/>
                  <a:gd name="T11" fmla="*/ 3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71">
                    <a:moveTo>
                      <a:pt x="49" y="30"/>
                    </a:moveTo>
                    <a:cubicBezTo>
                      <a:pt x="50" y="47"/>
                      <a:pt x="29" y="66"/>
                      <a:pt x="13" y="71"/>
                    </a:cubicBezTo>
                    <a:cubicBezTo>
                      <a:pt x="11" y="58"/>
                      <a:pt x="8" y="45"/>
                      <a:pt x="4" y="32"/>
                    </a:cubicBezTo>
                    <a:cubicBezTo>
                      <a:pt x="3" y="28"/>
                      <a:pt x="1" y="24"/>
                      <a:pt x="0" y="20"/>
                    </a:cubicBezTo>
                    <a:cubicBezTo>
                      <a:pt x="5" y="15"/>
                      <a:pt x="12" y="11"/>
                      <a:pt x="19" y="8"/>
                    </a:cubicBezTo>
                    <a:cubicBezTo>
                      <a:pt x="36" y="0"/>
                      <a:pt x="48" y="9"/>
                      <a:pt x="49" y="30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Freeform 50"/>
              <p:cNvSpPr/>
              <p:nvPr/>
            </p:nvSpPr>
            <p:spPr bwMode="auto">
              <a:xfrm>
                <a:off x="3136900" y="671513"/>
                <a:ext cx="114300" cy="161925"/>
              </a:xfrm>
              <a:custGeom>
                <a:avLst/>
                <a:gdLst>
                  <a:gd name="T0" fmla="*/ 27 w 28"/>
                  <a:gd name="T1" fmla="*/ 17 h 40"/>
                  <a:gd name="T2" fmla="*/ 7 w 28"/>
                  <a:gd name="T3" fmla="*/ 40 h 40"/>
                  <a:gd name="T4" fmla="*/ 2 w 28"/>
                  <a:gd name="T5" fmla="*/ 18 h 40"/>
                  <a:gd name="T6" fmla="*/ 0 w 28"/>
                  <a:gd name="T7" fmla="*/ 11 h 40"/>
                  <a:gd name="T8" fmla="*/ 11 w 28"/>
                  <a:gd name="T9" fmla="*/ 4 h 40"/>
                  <a:gd name="T10" fmla="*/ 27 w 28"/>
                  <a:gd name="T11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40">
                    <a:moveTo>
                      <a:pt x="27" y="17"/>
                    </a:moveTo>
                    <a:cubicBezTo>
                      <a:pt x="28" y="26"/>
                      <a:pt x="16" y="37"/>
                      <a:pt x="7" y="40"/>
                    </a:cubicBezTo>
                    <a:cubicBezTo>
                      <a:pt x="6" y="33"/>
                      <a:pt x="4" y="25"/>
                      <a:pt x="2" y="18"/>
                    </a:cubicBezTo>
                    <a:cubicBezTo>
                      <a:pt x="1" y="16"/>
                      <a:pt x="0" y="13"/>
                      <a:pt x="0" y="11"/>
                    </a:cubicBezTo>
                    <a:cubicBezTo>
                      <a:pt x="3" y="8"/>
                      <a:pt x="7" y="6"/>
                      <a:pt x="11" y="4"/>
                    </a:cubicBezTo>
                    <a:cubicBezTo>
                      <a:pt x="20" y="0"/>
                      <a:pt x="27" y="5"/>
                      <a:pt x="27" y="17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Freeform 51"/>
              <p:cNvSpPr/>
              <p:nvPr/>
            </p:nvSpPr>
            <p:spPr bwMode="auto">
              <a:xfrm>
                <a:off x="2857500" y="874713"/>
                <a:ext cx="333375" cy="403225"/>
              </a:xfrm>
              <a:custGeom>
                <a:avLst/>
                <a:gdLst>
                  <a:gd name="T0" fmla="*/ 78 w 82"/>
                  <a:gd name="T1" fmla="*/ 8 h 99"/>
                  <a:gd name="T2" fmla="*/ 40 w 82"/>
                  <a:gd name="T3" fmla="*/ 99 h 99"/>
                  <a:gd name="T4" fmla="*/ 8 w 82"/>
                  <a:gd name="T5" fmla="*/ 65 h 99"/>
                  <a:gd name="T6" fmla="*/ 41 w 82"/>
                  <a:gd name="T7" fmla="*/ 4 h 99"/>
                  <a:gd name="T8" fmla="*/ 78 w 82"/>
                  <a:gd name="T9" fmla="*/ 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78" y="8"/>
                    </a:moveTo>
                    <a:cubicBezTo>
                      <a:pt x="82" y="43"/>
                      <a:pt x="76" y="74"/>
                      <a:pt x="40" y="99"/>
                    </a:cubicBezTo>
                    <a:cubicBezTo>
                      <a:pt x="25" y="94"/>
                      <a:pt x="13" y="82"/>
                      <a:pt x="8" y="65"/>
                    </a:cubicBezTo>
                    <a:cubicBezTo>
                      <a:pt x="0" y="39"/>
                      <a:pt x="15" y="11"/>
                      <a:pt x="41" y="4"/>
                    </a:cubicBezTo>
                    <a:cubicBezTo>
                      <a:pt x="54" y="0"/>
                      <a:pt x="67" y="2"/>
                      <a:pt x="78" y="8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Freeform 52"/>
              <p:cNvSpPr/>
              <p:nvPr/>
            </p:nvSpPr>
            <p:spPr bwMode="auto">
              <a:xfrm>
                <a:off x="1917700" y="960438"/>
                <a:ext cx="252413" cy="227013"/>
              </a:xfrm>
              <a:custGeom>
                <a:avLst/>
                <a:gdLst>
                  <a:gd name="T0" fmla="*/ 10 w 62"/>
                  <a:gd name="T1" fmla="*/ 36 h 56"/>
                  <a:gd name="T2" fmla="*/ 62 w 62"/>
                  <a:gd name="T3" fmla="*/ 52 h 56"/>
                  <a:gd name="T4" fmla="*/ 50 w 62"/>
                  <a:gd name="T5" fmla="*/ 14 h 56"/>
                  <a:gd name="T6" fmla="*/ 47 w 62"/>
                  <a:gd name="T7" fmla="*/ 2 h 56"/>
                  <a:gd name="T8" fmla="*/ 24 w 62"/>
                  <a:gd name="T9" fmla="*/ 2 h 56"/>
                  <a:gd name="T10" fmla="*/ 10 w 62"/>
                  <a:gd name="T11" fmla="*/ 3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6">
                    <a:moveTo>
                      <a:pt x="10" y="36"/>
                    </a:moveTo>
                    <a:cubicBezTo>
                      <a:pt x="18" y="52"/>
                      <a:pt x="46" y="56"/>
                      <a:pt x="62" y="52"/>
                    </a:cubicBezTo>
                    <a:cubicBezTo>
                      <a:pt x="58" y="40"/>
                      <a:pt x="54" y="27"/>
                      <a:pt x="50" y="14"/>
                    </a:cubicBezTo>
                    <a:cubicBezTo>
                      <a:pt x="49" y="10"/>
                      <a:pt x="48" y="6"/>
                      <a:pt x="47" y="2"/>
                    </a:cubicBezTo>
                    <a:cubicBezTo>
                      <a:pt x="39" y="0"/>
                      <a:pt x="31" y="0"/>
                      <a:pt x="24" y="2"/>
                    </a:cubicBezTo>
                    <a:cubicBezTo>
                      <a:pt x="5" y="4"/>
                      <a:pt x="0" y="18"/>
                      <a:pt x="10" y="36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Freeform 53"/>
              <p:cNvSpPr/>
              <p:nvPr/>
            </p:nvSpPr>
            <p:spPr bwMode="auto">
              <a:xfrm>
                <a:off x="2011363" y="1009650"/>
                <a:ext cx="138113" cy="125413"/>
              </a:xfrm>
              <a:custGeom>
                <a:avLst/>
                <a:gdLst>
                  <a:gd name="T0" fmla="*/ 5 w 34"/>
                  <a:gd name="T1" fmla="*/ 20 h 31"/>
                  <a:gd name="T2" fmla="*/ 34 w 34"/>
                  <a:gd name="T3" fmla="*/ 28 h 31"/>
                  <a:gd name="T4" fmla="*/ 27 w 34"/>
                  <a:gd name="T5" fmla="*/ 8 h 31"/>
                  <a:gd name="T6" fmla="*/ 26 w 34"/>
                  <a:gd name="T7" fmla="*/ 1 h 31"/>
                  <a:gd name="T8" fmla="*/ 13 w 34"/>
                  <a:gd name="T9" fmla="*/ 1 h 31"/>
                  <a:gd name="T10" fmla="*/ 5 w 34"/>
                  <a:gd name="T11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1">
                    <a:moveTo>
                      <a:pt x="5" y="20"/>
                    </a:moveTo>
                    <a:cubicBezTo>
                      <a:pt x="10" y="28"/>
                      <a:pt x="25" y="31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2" y="0"/>
                      <a:pt x="17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Freeform 54"/>
              <p:cNvSpPr/>
              <p:nvPr/>
            </p:nvSpPr>
            <p:spPr bwMode="auto">
              <a:xfrm>
                <a:off x="2178050" y="1069975"/>
                <a:ext cx="382588" cy="358775"/>
              </a:xfrm>
              <a:custGeom>
                <a:avLst/>
                <a:gdLst>
                  <a:gd name="T0" fmla="*/ 89 w 94"/>
                  <a:gd name="T1" fmla="*/ 42 h 88"/>
                  <a:gd name="T2" fmla="*/ 80 w 94"/>
                  <a:gd name="T3" fmla="*/ 88 h 88"/>
                  <a:gd name="T4" fmla="*/ 16 w 94"/>
                  <a:gd name="T5" fmla="*/ 58 h 88"/>
                  <a:gd name="T6" fmla="*/ 13 w 94"/>
                  <a:gd name="T7" fmla="*/ 53 h 88"/>
                  <a:gd name="T8" fmla="*/ 0 w 94"/>
                  <a:gd name="T9" fmla="*/ 31 h 88"/>
                  <a:gd name="T10" fmla="*/ 29 w 94"/>
                  <a:gd name="T11" fmla="*/ 7 h 88"/>
                  <a:gd name="T12" fmla="*/ 89 w 94"/>
                  <a:gd name="T13" fmla="*/ 4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88">
                    <a:moveTo>
                      <a:pt x="89" y="42"/>
                    </a:moveTo>
                    <a:cubicBezTo>
                      <a:pt x="94" y="58"/>
                      <a:pt x="90" y="75"/>
                      <a:pt x="80" y="88"/>
                    </a:cubicBezTo>
                    <a:cubicBezTo>
                      <a:pt x="50" y="86"/>
                      <a:pt x="30" y="75"/>
                      <a:pt x="16" y="58"/>
                    </a:cubicBezTo>
                    <a:cubicBezTo>
                      <a:pt x="15" y="56"/>
                      <a:pt x="14" y="55"/>
                      <a:pt x="13" y="53"/>
                    </a:cubicBezTo>
                    <a:cubicBezTo>
                      <a:pt x="8" y="46"/>
                      <a:pt x="4" y="39"/>
                      <a:pt x="0" y="31"/>
                    </a:cubicBezTo>
                    <a:cubicBezTo>
                      <a:pt x="6" y="20"/>
                      <a:pt x="16" y="11"/>
                      <a:pt x="29" y="7"/>
                    </a:cubicBezTo>
                    <a:cubicBezTo>
                      <a:pt x="55" y="0"/>
                      <a:pt x="82" y="15"/>
                      <a:pt x="89" y="42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Freeform 55"/>
              <p:cNvSpPr/>
              <p:nvPr/>
            </p:nvSpPr>
            <p:spPr bwMode="auto">
              <a:xfrm>
                <a:off x="2609850" y="915988"/>
                <a:ext cx="120650" cy="182563"/>
              </a:xfrm>
              <a:custGeom>
                <a:avLst/>
                <a:gdLst>
                  <a:gd name="T0" fmla="*/ 7 w 30"/>
                  <a:gd name="T1" fmla="*/ 2 h 45"/>
                  <a:gd name="T2" fmla="*/ 28 w 30"/>
                  <a:gd name="T3" fmla="*/ 38 h 45"/>
                  <a:gd name="T4" fmla="*/ 10 w 30"/>
                  <a:gd name="T5" fmla="*/ 44 h 45"/>
                  <a:gd name="T6" fmla="*/ 7 w 30"/>
                  <a:gd name="T7" fmla="*/ 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45">
                    <a:moveTo>
                      <a:pt x="7" y="2"/>
                    </a:moveTo>
                    <a:cubicBezTo>
                      <a:pt x="13" y="0"/>
                      <a:pt x="30" y="34"/>
                      <a:pt x="28" y="38"/>
                    </a:cubicBezTo>
                    <a:cubicBezTo>
                      <a:pt x="26" y="41"/>
                      <a:pt x="14" y="45"/>
                      <a:pt x="10" y="44"/>
                    </a:cubicBezTo>
                    <a:cubicBezTo>
                      <a:pt x="6" y="42"/>
                      <a:pt x="0" y="4"/>
                      <a:pt x="7" y="2"/>
                    </a:cubicBezTo>
                  </a:path>
                </a:pathLst>
              </a:custGeom>
              <a:solidFill>
                <a:srgbClr val="FD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Freeform 56"/>
              <p:cNvSpPr/>
              <p:nvPr/>
            </p:nvSpPr>
            <p:spPr bwMode="auto">
              <a:xfrm>
                <a:off x="2605088" y="1095375"/>
                <a:ext cx="182563" cy="117475"/>
              </a:xfrm>
              <a:custGeom>
                <a:avLst/>
                <a:gdLst>
                  <a:gd name="T0" fmla="*/ 0 w 45"/>
                  <a:gd name="T1" fmla="*/ 14 h 29"/>
                  <a:gd name="T2" fmla="*/ 25 w 45"/>
                  <a:gd name="T3" fmla="*/ 11 h 29"/>
                  <a:gd name="T4" fmla="*/ 45 w 45"/>
                  <a:gd name="T5" fmla="*/ 0 h 29"/>
                  <a:gd name="T6" fmla="*/ 28 w 45"/>
                  <a:gd name="T7" fmla="*/ 24 h 29"/>
                  <a:gd name="T8" fmla="*/ 0 w 45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9">
                    <a:moveTo>
                      <a:pt x="0" y="14"/>
                    </a:moveTo>
                    <a:cubicBezTo>
                      <a:pt x="0" y="14"/>
                      <a:pt x="14" y="14"/>
                      <a:pt x="25" y="11"/>
                    </a:cubicBezTo>
                    <a:cubicBezTo>
                      <a:pt x="35" y="8"/>
                      <a:pt x="45" y="0"/>
                      <a:pt x="45" y="0"/>
                    </a:cubicBezTo>
                    <a:cubicBezTo>
                      <a:pt x="45" y="0"/>
                      <a:pt x="45" y="19"/>
                      <a:pt x="28" y="24"/>
                    </a:cubicBezTo>
                    <a:cubicBezTo>
                      <a:pt x="12" y="29"/>
                      <a:pt x="0" y="14"/>
                      <a:pt x="0" y="1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Freeform 57"/>
              <p:cNvSpPr/>
              <p:nvPr/>
            </p:nvSpPr>
            <p:spPr bwMode="auto">
              <a:xfrm>
                <a:off x="2747963" y="858838"/>
                <a:ext cx="141288" cy="101600"/>
              </a:xfrm>
              <a:custGeom>
                <a:avLst/>
                <a:gdLst>
                  <a:gd name="T0" fmla="*/ 14 w 35"/>
                  <a:gd name="T1" fmla="*/ 2 h 25"/>
                  <a:gd name="T2" fmla="*/ 3 w 35"/>
                  <a:gd name="T3" fmla="*/ 23 h 25"/>
                  <a:gd name="T4" fmla="*/ 6 w 35"/>
                  <a:gd name="T5" fmla="*/ 25 h 25"/>
                  <a:gd name="T6" fmla="*/ 8 w 35"/>
                  <a:gd name="T7" fmla="*/ 22 h 25"/>
                  <a:gd name="T8" fmla="*/ 15 w 35"/>
                  <a:gd name="T9" fmla="*/ 7 h 25"/>
                  <a:gd name="T10" fmla="*/ 30 w 35"/>
                  <a:gd name="T11" fmla="*/ 15 h 25"/>
                  <a:gd name="T12" fmla="*/ 33 w 35"/>
                  <a:gd name="T13" fmla="*/ 17 h 25"/>
                  <a:gd name="T14" fmla="*/ 35 w 35"/>
                  <a:gd name="T15" fmla="*/ 14 h 25"/>
                  <a:gd name="T16" fmla="*/ 14 w 35"/>
                  <a:gd name="T17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5">
                    <a:moveTo>
                      <a:pt x="14" y="2"/>
                    </a:moveTo>
                    <a:cubicBezTo>
                      <a:pt x="5" y="5"/>
                      <a:pt x="0" y="14"/>
                      <a:pt x="3" y="23"/>
                    </a:cubicBezTo>
                    <a:cubicBezTo>
                      <a:pt x="3" y="25"/>
                      <a:pt x="4" y="25"/>
                      <a:pt x="6" y="25"/>
                    </a:cubicBezTo>
                    <a:cubicBezTo>
                      <a:pt x="7" y="25"/>
                      <a:pt x="8" y="23"/>
                      <a:pt x="8" y="22"/>
                    </a:cubicBezTo>
                    <a:cubicBezTo>
                      <a:pt x="6" y="15"/>
                      <a:pt x="9" y="9"/>
                      <a:pt x="15" y="7"/>
                    </a:cubicBezTo>
                    <a:cubicBezTo>
                      <a:pt x="22" y="5"/>
                      <a:pt x="28" y="9"/>
                      <a:pt x="30" y="15"/>
                    </a:cubicBezTo>
                    <a:cubicBezTo>
                      <a:pt x="30" y="17"/>
                      <a:pt x="32" y="17"/>
                      <a:pt x="33" y="17"/>
                    </a:cubicBezTo>
                    <a:cubicBezTo>
                      <a:pt x="34" y="17"/>
                      <a:pt x="35" y="15"/>
                      <a:pt x="35" y="14"/>
                    </a:cubicBezTo>
                    <a:cubicBezTo>
                      <a:pt x="32" y="5"/>
                      <a:pt x="23" y="0"/>
                      <a:pt x="14" y="2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Freeform 58"/>
              <p:cNvSpPr/>
              <p:nvPr/>
            </p:nvSpPr>
            <p:spPr bwMode="auto">
              <a:xfrm>
                <a:off x="2406650" y="955675"/>
                <a:ext cx="141288" cy="106363"/>
              </a:xfrm>
              <a:custGeom>
                <a:avLst/>
                <a:gdLst>
                  <a:gd name="T0" fmla="*/ 14 w 35"/>
                  <a:gd name="T1" fmla="*/ 3 h 26"/>
                  <a:gd name="T2" fmla="*/ 2 w 35"/>
                  <a:gd name="T3" fmla="*/ 24 h 26"/>
                  <a:gd name="T4" fmla="*/ 6 w 35"/>
                  <a:gd name="T5" fmla="*/ 25 h 26"/>
                  <a:gd name="T6" fmla="*/ 7 w 35"/>
                  <a:gd name="T7" fmla="*/ 22 h 26"/>
                  <a:gd name="T8" fmla="*/ 15 w 35"/>
                  <a:gd name="T9" fmla="*/ 8 h 26"/>
                  <a:gd name="T10" fmla="*/ 29 w 35"/>
                  <a:gd name="T11" fmla="*/ 16 h 26"/>
                  <a:gd name="T12" fmla="*/ 33 w 35"/>
                  <a:gd name="T13" fmla="*/ 17 h 26"/>
                  <a:gd name="T14" fmla="*/ 34 w 35"/>
                  <a:gd name="T15" fmla="*/ 14 h 26"/>
                  <a:gd name="T16" fmla="*/ 14 w 3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6">
                    <a:moveTo>
                      <a:pt x="14" y="3"/>
                    </a:moveTo>
                    <a:cubicBezTo>
                      <a:pt x="5" y="5"/>
                      <a:pt x="0" y="15"/>
                      <a:pt x="2" y="24"/>
                    </a:cubicBezTo>
                    <a:cubicBezTo>
                      <a:pt x="3" y="25"/>
                      <a:pt x="4" y="26"/>
                      <a:pt x="6" y="25"/>
                    </a:cubicBezTo>
                    <a:cubicBezTo>
                      <a:pt x="7" y="25"/>
                      <a:pt x="8" y="24"/>
                      <a:pt x="7" y="22"/>
                    </a:cubicBezTo>
                    <a:cubicBezTo>
                      <a:pt x="5" y="16"/>
                      <a:pt x="9" y="9"/>
                      <a:pt x="15" y="8"/>
                    </a:cubicBezTo>
                    <a:cubicBezTo>
                      <a:pt x="21" y="6"/>
                      <a:pt x="28" y="9"/>
                      <a:pt x="29" y="16"/>
                    </a:cubicBezTo>
                    <a:cubicBezTo>
                      <a:pt x="30" y="17"/>
                      <a:pt x="31" y="18"/>
                      <a:pt x="33" y="17"/>
                    </a:cubicBezTo>
                    <a:cubicBezTo>
                      <a:pt x="34" y="17"/>
                      <a:pt x="35" y="16"/>
                      <a:pt x="34" y="14"/>
                    </a:cubicBezTo>
                    <a:cubicBezTo>
                      <a:pt x="32" y="5"/>
                      <a:pt x="22" y="0"/>
                      <a:pt x="14" y="3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Freeform 59"/>
              <p:cNvSpPr/>
              <p:nvPr/>
            </p:nvSpPr>
            <p:spPr bwMode="auto">
              <a:xfrm>
                <a:off x="2751138" y="752475"/>
                <a:ext cx="138113" cy="61913"/>
              </a:xfrm>
              <a:custGeom>
                <a:avLst/>
                <a:gdLst>
                  <a:gd name="T0" fmla="*/ 33 w 34"/>
                  <a:gd name="T1" fmla="*/ 9 h 15"/>
                  <a:gd name="T2" fmla="*/ 3 w 34"/>
                  <a:gd name="T3" fmla="*/ 2 h 15"/>
                  <a:gd name="T4" fmla="*/ 2 w 34"/>
                  <a:gd name="T5" fmla="*/ 7 h 15"/>
                  <a:gd name="T6" fmla="*/ 32 w 34"/>
                  <a:gd name="T7" fmla="*/ 14 h 15"/>
                  <a:gd name="T8" fmla="*/ 33 w 34"/>
                  <a:gd name="T9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5">
                    <a:moveTo>
                      <a:pt x="33" y="9"/>
                    </a:moveTo>
                    <a:cubicBezTo>
                      <a:pt x="33" y="9"/>
                      <a:pt x="4" y="0"/>
                      <a:pt x="3" y="2"/>
                    </a:cubicBezTo>
                    <a:cubicBezTo>
                      <a:pt x="1" y="4"/>
                      <a:pt x="0" y="6"/>
                      <a:pt x="2" y="7"/>
                    </a:cubicBezTo>
                    <a:cubicBezTo>
                      <a:pt x="5" y="8"/>
                      <a:pt x="30" y="15"/>
                      <a:pt x="32" y="14"/>
                    </a:cubicBezTo>
                    <a:cubicBezTo>
                      <a:pt x="33" y="13"/>
                      <a:pt x="34" y="13"/>
                      <a:pt x="33" y="9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Freeform 60"/>
              <p:cNvSpPr/>
              <p:nvPr/>
            </p:nvSpPr>
            <p:spPr bwMode="auto">
              <a:xfrm>
                <a:off x="2357438" y="858838"/>
                <a:ext cx="109538" cy="106363"/>
              </a:xfrm>
              <a:custGeom>
                <a:avLst/>
                <a:gdLst>
                  <a:gd name="T0" fmla="*/ 0 w 27"/>
                  <a:gd name="T1" fmla="*/ 23 h 26"/>
                  <a:gd name="T2" fmla="*/ 22 w 27"/>
                  <a:gd name="T3" fmla="*/ 1 h 26"/>
                  <a:gd name="T4" fmla="*/ 25 w 27"/>
                  <a:gd name="T5" fmla="*/ 5 h 26"/>
                  <a:gd name="T6" fmla="*/ 4 w 27"/>
                  <a:gd name="T7" fmla="*/ 26 h 26"/>
                  <a:gd name="T8" fmla="*/ 0 w 27"/>
                  <a:gd name="T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0" y="23"/>
                    </a:moveTo>
                    <a:cubicBezTo>
                      <a:pt x="0" y="23"/>
                      <a:pt x="20" y="0"/>
                      <a:pt x="22" y="1"/>
                    </a:cubicBezTo>
                    <a:cubicBezTo>
                      <a:pt x="24" y="2"/>
                      <a:pt x="27" y="3"/>
                      <a:pt x="25" y="5"/>
                    </a:cubicBezTo>
                    <a:cubicBezTo>
                      <a:pt x="24" y="7"/>
                      <a:pt x="6" y="26"/>
                      <a:pt x="4" y="26"/>
                    </a:cubicBezTo>
                    <a:cubicBezTo>
                      <a:pt x="2" y="26"/>
                      <a:pt x="1" y="26"/>
                      <a:pt x="0" y="23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Freeform 61"/>
              <p:cNvSpPr>
                <a:spLocks noEditPoints="1"/>
              </p:cNvSpPr>
              <p:nvPr/>
            </p:nvSpPr>
            <p:spPr bwMode="auto">
              <a:xfrm>
                <a:off x="1825625" y="20638"/>
                <a:ext cx="1503363" cy="1558925"/>
              </a:xfrm>
              <a:custGeom>
                <a:avLst/>
                <a:gdLst>
                  <a:gd name="T0" fmla="*/ 152 w 370"/>
                  <a:gd name="T1" fmla="*/ 379 h 383"/>
                  <a:gd name="T2" fmla="*/ 178 w 370"/>
                  <a:gd name="T3" fmla="*/ 383 h 383"/>
                  <a:gd name="T4" fmla="*/ 178 w 370"/>
                  <a:gd name="T5" fmla="*/ 383 h 383"/>
                  <a:gd name="T6" fmla="*/ 152 w 370"/>
                  <a:gd name="T7" fmla="*/ 379 h 383"/>
                  <a:gd name="T8" fmla="*/ 46 w 370"/>
                  <a:gd name="T9" fmla="*/ 315 h 383"/>
                  <a:gd name="T10" fmla="*/ 115 w 370"/>
                  <a:gd name="T11" fmla="*/ 367 h 383"/>
                  <a:gd name="T12" fmla="*/ 46 w 370"/>
                  <a:gd name="T13" fmla="*/ 315 h 383"/>
                  <a:gd name="T14" fmla="*/ 22 w 370"/>
                  <a:gd name="T15" fmla="*/ 279 h 383"/>
                  <a:gd name="T16" fmla="*/ 22 w 370"/>
                  <a:gd name="T17" fmla="*/ 279 h 383"/>
                  <a:gd name="T18" fmla="*/ 22 w 370"/>
                  <a:gd name="T19" fmla="*/ 279 h 383"/>
                  <a:gd name="T20" fmla="*/ 370 w 370"/>
                  <a:gd name="T21" fmla="*/ 268 h 383"/>
                  <a:gd name="T22" fmla="*/ 354 w 370"/>
                  <a:gd name="T23" fmla="*/ 298 h 383"/>
                  <a:gd name="T24" fmla="*/ 370 w 370"/>
                  <a:gd name="T25" fmla="*/ 268 h 383"/>
                  <a:gd name="T26" fmla="*/ 152 w 370"/>
                  <a:gd name="T27" fmla="*/ 1 h 383"/>
                  <a:gd name="T28" fmla="*/ 138 w 370"/>
                  <a:gd name="T29" fmla="*/ 4 h 383"/>
                  <a:gd name="T30" fmla="*/ 0 w 370"/>
                  <a:gd name="T31" fmla="*/ 190 h 383"/>
                  <a:gd name="T32" fmla="*/ 22 w 370"/>
                  <a:gd name="T33" fmla="*/ 279 h 383"/>
                  <a:gd name="T34" fmla="*/ 0 w 370"/>
                  <a:gd name="T35" fmla="*/ 190 h 383"/>
                  <a:gd name="T36" fmla="*/ 70 w 370"/>
                  <a:gd name="T37" fmla="*/ 40 h 383"/>
                  <a:gd name="T38" fmla="*/ 70 w 370"/>
                  <a:gd name="T39" fmla="*/ 40 h 383"/>
                  <a:gd name="T40" fmla="*/ 70 w 370"/>
                  <a:gd name="T41" fmla="*/ 40 h 383"/>
                  <a:gd name="T42" fmla="*/ 138 w 370"/>
                  <a:gd name="T43" fmla="*/ 4 h 383"/>
                  <a:gd name="T44" fmla="*/ 152 w 370"/>
                  <a:gd name="T45" fmla="*/ 1 h 383"/>
                  <a:gd name="T46" fmla="*/ 231 w 370"/>
                  <a:gd name="T47" fmla="*/ 0 h 383"/>
                  <a:gd name="T48" fmla="*/ 294 w 370"/>
                  <a:gd name="T49" fmla="*/ 24 h 383"/>
                  <a:gd name="T50" fmla="*/ 294 w 370"/>
                  <a:gd name="T51" fmla="*/ 24 h 383"/>
                  <a:gd name="T52" fmla="*/ 294 w 370"/>
                  <a:gd name="T53" fmla="*/ 24 h 383"/>
                  <a:gd name="T54" fmla="*/ 320 w 370"/>
                  <a:gd name="T55" fmla="*/ 43 h 383"/>
                  <a:gd name="T56" fmla="*/ 231 w 370"/>
                  <a:gd name="T57" fmla="*/ 0 h 383"/>
                  <a:gd name="T58" fmla="*/ 231 w 370"/>
                  <a:gd name="T59" fmla="*/ 0 h 383"/>
                  <a:gd name="T60" fmla="*/ 231 w 370"/>
                  <a:gd name="T61" fmla="*/ 0 h 383"/>
                  <a:gd name="T62" fmla="*/ 231 w 370"/>
                  <a:gd name="T6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0" h="383">
                    <a:moveTo>
                      <a:pt x="152" y="379"/>
                    </a:moveTo>
                    <a:cubicBezTo>
                      <a:pt x="161" y="381"/>
                      <a:pt x="169" y="382"/>
                      <a:pt x="178" y="383"/>
                    </a:cubicBezTo>
                    <a:cubicBezTo>
                      <a:pt x="178" y="383"/>
                      <a:pt x="178" y="383"/>
                      <a:pt x="178" y="383"/>
                    </a:cubicBezTo>
                    <a:cubicBezTo>
                      <a:pt x="169" y="382"/>
                      <a:pt x="161" y="381"/>
                      <a:pt x="152" y="379"/>
                    </a:cubicBezTo>
                    <a:moveTo>
                      <a:pt x="46" y="315"/>
                    </a:moveTo>
                    <a:cubicBezTo>
                      <a:pt x="64" y="337"/>
                      <a:pt x="88" y="355"/>
                      <a:pt x="115" y="367"/>
                    </a:cubicBezTo>
                    <a:cubicBezTo>
                      <a:pt x="88" y="355"/>
                      <a:pt x="64" y="337"/>
                      <a:pt x="46" y="315"/>
                    </a:cubicBezTo>
                    <a:moveTo>
                      <a:pt x="22" y="279"/>
                    </a:moveTo>
                    <a:cubicBezTo>
                      <a:pt x="22" y="279"/>
                      <a:pt x="22" y="279"/>
                      <a:pt x="22" y="279"/>
                    </a:cubicBezTo>
                    <a:cubicBezTo>
                      <a:pt x="22" y="279"/>
                      <a:pt x="22" y="279"/>
                      <a:pt x="22" y="279"/>
                    </a:cubicBezTo>
                    <a:moveTo>
                      <a:pt x="370" y="268"/>
                    </a:moveTo>
                    <a:cubicBezTo>
                      <a:pt x="366" y="279"/>
                      <a:pt x="360" y="289"/>
                      <a:pt x="354" y="298"/>
                    </a:cubicBezTo>
                    <a:cubicBezTo>
                      <a:pt x="360" y="289"/>
                      <a:pt x="366" y="279"/>
                      <a:pt x="370" y="268"/>
                    </a:cubicBezTo>
                    <a:moveTo>
                      <a:pt x="152" y="1"/>
                    </a:moveTo>
                    <a:cubicBezTo>
                      <a:pt x="148" y="2"/>
                      <a:pt x="143" y="3"/>
                      <a:pt x="138" y="4"/>
                    </a:cubicBezTo>
                    <a:cubicBezTo>
                      <a:pt x="58" y="28"/>
                      <a:pt x="0" y="102"/>
                      <a:pt x="0" y="190"/>
                    </a:cubicBezTo>
                    <a:cubicBezTo>
                      <a:pt x="0" y="222"/>
                      <a:pt x="8" y="252"/>
                      <a:pt x="22" y="279"/>
                    </a:cubicBezTo>
                    <a:cubicBezTo>
                      <a:pt x="8" y="252"/>
                      <a:pt x="0" y="222"/>
                      <a:pt x="0" y="190"/>
                    </a:cubicBezTo>
                    <a:cubicBezTo>
                      <a:pt x="0" y="130"/>
                      <a:pt x="27" y="76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90" y="24"/>
                      <a:pt x="113" y="12"/>
                      <a:pt x="138" y="4"/>
                    </a:cubicBezTo>
                    <a:cubicBezTo>
                      <a:pt x="143" y="3"/>
                      <a:pt x="148" y="2"/>
                      <a:pt x="152" y="1"/>
                    </a:cubicBezTo>
                    <a:moveTo>
                      <a:pt x="231" y="0"/>
                    </a:moveTo>
                    <a:cubicBezTo>
                      <a:pt x="254" y="4"/>
                      <a:pt x="275" y="13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303" y="30"/>
                      <a:pt x="312" y="36"/>
                      <a:pt x="320" y="43"/>
                    </a:cubicBezTo>
                    <a:cubicBezTo>
                      <a:pt x="295" y="22"/>
                      <a:pt x="265" y="6"/>
                      <a:pt x="231" y="0"/>
                    </a:cubicBezTo>
                    <a:moveTo>
                      <a:pt x="231" y="0"/>
                    </a:move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0"/>
                      <a:pt x="231" y="0"/>
                      <a:pt x="231" y="0"/>
                    </a:cubicBezTo>
                  </a:path>
                </a:pathLst>
              </a:custGeom>
              <a:solidFill>
                <a:srgbClr val="EBF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Freeform 62"/>
              <p:cNvSpPr>
                <a:spLocks noEditPoints="1"/>
              </p:cNvSpPr>
              <p:nvPr/>
            </p:nvSpPr>
            <p:spPr bwMode="auto">
              <a:xfrm>
                <a:off x="2547938" y="1449388"/>
                <a:ext cx="496888" cy="130175"/>
              </a:xfrm>
              <a:custGeom>
                <a:avLst/>
                <a:gdLst>
                  <a:gd name="T0" fmla="*/ 0 w 122"/>
                  <a:gd name="T1" fmla="*/ 32 h 32"/>
                  <a:gd name="T2" fmla="*/ 0 w 122"/>
                  <a:gd name="T3" fmla="*/ 32 h 32"/>
                  <a:gd name="T4" fmla="*/ 15 w 122"/>
                  <a:gd name="T5" fmla="*/ 32 h 32"/>
                  <a:gd name="T6" fmla="*/ 23 w 122"/>
                  <a:gd name="T7" fmla="*/ 32 h 32"/>
                  <a:gd name="T8" fmla="*/ 23 w 122"/>
                  <a:gd name="T9" fmla="*/ 32 h 32"/>
                  <a:gd name="T10" fmla="*/ 15 w 122"/>
                  <a:gd name="T11" fmla="*/ 32 h 32"/>
                  <a:gd name="T12" fmla="*/ 0 w 122"/>
                  <a:gd name="T13" fmla="*/ 32 h 32"/>
                  <a:gd name="T14" fmla="*/ 122 w 122"/>
                  <a:gd name="T15" fmla="*/ 0 h 32"/>
                  <a:gd name="T16" fmla="*/ 94 w 122"/>
                  <a:gd name="T17" fmla="*/ 16 h 32"/>
                  <a:gd name="T18" fmla="*/ 94 w 122"/>
                  <a:gd name="T19" fmla="*/ 16 h 32"/>
                  <a:gd name="T20" fmla="*/ 122 w 122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32"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5" y="32"/>
                      <a:pt x="10" y="32"/>
                      <a:pt x="15" y="32"/>
                    </a:cubicBezTo>
                    <a:cubicBezTo>
                      <a:pt x="18" y="32"/>
                      <a:pt x="21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1" y="32"/>
                      <a:pt x="18" y="32"/>
                      <a:pt x="15" y="32"/>
                    </a:cubicBezTo>
                    <a:cubicBezTo>
                      <a:pt x="10" y="32"/>
                      <a:pt x="5" y="32"/>
                      <a:pt x="0" y="32"/>
                    </a:cubicBezTo>
                    <a:moveTo>
                      <a:pt x="122" y="0"/>
                    </a:moveTo>
                    <a:cubicBezTo>
                      <a:pt x="113" y="6"/>
                      <a:pt x="104" y="11"/>
                      <a:pt x="94" y="16"/>
                    </a:cubicBezTo>
                    <a:cubicBezTo>
                      <a:pt x="94" y="16"/>
                      <a:pt x="94" y="16"/>
                      <a:pt x="94" y="16"/>
                    </a:cubicBezTo>
                    <a:cubicBezTo>
                      <a:pt x="104" y="11"/>
                      <a:pt x="113" y="6"/>
                      <a:pt x="122" y="0"/>
                    </a:cubicBezTo>
                  </a:path>
                </a:pathLst>
              </a:custGeom>
              <a:solidFill>
                <a:srgbClr val="E5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6" name="Freeform 63"/>
              <p:cNvSpPr/>
              <p:nvPr/>
            </p:nvSpPr>
            <p:spPr bwMode="auto">
              <a:xfrm>
                <a:off x="2641600" y="1514475"/>
                <a:ext cx="288925" cy="65088"/>
              </a:xfrm>
              <a:custGeom>
                <a:avLst/>
                <a:gdLst>
                  <a:gd name="T0" fmla="*/ 71 w 71"/>
                  <a:gd name="T1" fmla="*/ 0 h 16"/>
                  <a:gd name="T2" fmla="*/ 0 w 71"/>
                  <a:gd name="T3" fmla="*/ 16 h 16"/>
                  <a:gd name="T4" fmla="*/ 0 w 71"/>
                  <a:gd name="T5" fmla="*/ 16 h 16"/>
                  <a:gd name="T6" fmla="*/ 71 w 71"/>
                  <a:gd name="T7" fmla="*/ 0 h 16"/>
                  <a:gd name="T8" fmla="*/ 71 w 71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6">
                    <a:moveTo>
                      <a:pt x="71" y="0"/>
                    </a:moveTo>
                    <a:cubicBezTo>
                      <a:pt x="49" y="9"/>
                      <a:pt x="25" y="15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5" y="15"/>
                      <a:pt x="49" y="9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rgbClr val="EBDA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Freeform 64"/>
              <p:cNvSpPr>
                <a:spLocks noEditPoints="1"/>
              </p:cNvSpPr>
              <p:nvPr/>
            </p:nvSpPr>
            <p:spPr bwMode="auto">
              <a:xfrm>
                <a:off x="1841500" y="127000"/>
                <a:ext cx="1539875" cy="1435100"/>
              </a:xfrm>
              <a:custGeom>
                <a:avLst/>
                <a:gdLst>
                  <a:gd name="T0" fmla="*/ 314 w 379"/>
                  <a:gd name="T1" fmla="*/ 136 h 353"/>
                  <a:gd name="T2" fmla="*/ 314 w 379"/>
                  <a:gd name="T3" fmla="*/ 136 h 353"/>
                  <a:gd name="T4" fmla="*/ 316 w 379"/>
                  <a:gd name="T5" fmla="*/ 141 h 353"/>
                  <a:gd name="T6" fmla="*/ 317 w 379"/>
                  <a:gd name="T7" fmla="*/ 146 h 353"/>
                  <a:gd name="T8" fmla="*/ 314 w 379"/>
                  <a:gd name="T9" fmla="*/ 136 h 353"/>
                  <a:gd name="T10" fmla="*/ 81 w 379"/>
                  <a:gd name="T11" fmla="*/ 116 h 353"/>
                  <a:gd name="T12" fmla="*/ 81 w 379"/>
                  <a:gd name="T13" fmla="*/ 116 h 353"/>
                  <a:gd name="T14" fmla="*/ 81 w 379"/>
                  <a:gd name="T15" fmla="*/ 116 h 353"/>
                  <a:gd name="T16" fmla="*/ 81 w 379"/>
                  <a:gd name="T17" fmla="*/ 116 h 353"/>
                  <a:gd name="T18" fmla="*/ 286 w 379"/>
                  <a:gd name="T19" fmla="*/ 0 h 353"/>
                  <a:gd name="T20" fmla="*/ 153 w 379"/>
                  <a:gd name="T21" fmla="*/ 32 h 353"/>
                  <a:gd name="T22" fmla="*/ 70 w 379"/>
                  <a:gd name="T23" fmla="*/ 16 h 353"/>
                  <a:gd name="T24" fmla="*/ 38 w 379"/>
                  <a:gd name="T25" fmla="*/ 49 h 353"/>
                  <a:gd name="T26" fmla="*/ 0 w 379"/>
                  <a:gd name="T27" fmla="*/ 164 h 353"/>
                  <a:gd name="T28" fmla="*/ 41 w 379"/>
                  <a:gd name="T29" fmla="*/ 281 h 353"/>
                  <a:gd name="T30" fmla="*/ 133 w 379"/>
                  <a:gd name="T31" fmla="*/ 345 h 353"/>
                  <a:gd name="T32" fmla="*/ 177 w 379"/>
                  <a:gd name="T33" fmla="*/ 353 h 353"/>
                  <a:gd name="T34" fmla="*/ 179 w 379"/>
                  <a:gd name="T35" fmla="*/ 350 h 353"/>
                  <a:gd name="T36" fmla="*/ 183 w 379"/>
                  <a:gd name="T37" fmla="*/ 349 h 353"/>
                  <a:gd name="T38" fmla="*/ 178 w 379"/>
                  <a:gd name="T39" fmla="*/ 344 h 353"/>
                  <a:gd name="T40" fmla="*/ 178 w 379"/>
                  <a:gd name="T41" fmla="*/ 344 h 353"/>
                  <a:gd name="T42" fmla="*/ 178 w 379"/>
                  <a:gd name="T43" fmla="*/ 342 h 353"/>
                  <a:gd name="T44" fmla="*/ 178 w 379"/>
                  <a:gd name="T45" fmla="*/ 342 h 353"/>
                  <a:gd name="T46" fmla="*/ 174 w 379"/>
                  <a:gd name="T47" fmla="*/ 320 h 353"/>
                  <a:gd name="T48" fmla="*/ 168 w 379"/>
                  <a:gd name="T49" fmla="*/ 320 h 353"/>
                  <a:gd name="T50" fmla="*/ 163 w 379"/>
                  <a:gd name="T51" fmla="*/ 320 h 353"/>
                  <a:gd name="T52" fmla="*/ 163 w 379"/>
                  <a:gd name="T53" fmla="*/ 320 h 353"/>
                  <a:gd name="T54" fmla="*/ 83 w 379"/>
                  <a:gd name="T55" fmla="*/ 263 h 353"/>
                  <a:gd name="T56" fmla="*/ 81 w 379"/>
                  <a:gd name="T57" fmla="*/ 257 h 353"/>
                  <a:gd name="T58" fmla="*/ 68 w 379"/>
                  <a:gd name="T59" fmla="*/ 258 h 353"/>
                  <a:gd name="T60" fmla="*/ 29 w 379"/>
                  <a:gd name="T61" fmla="*/ 241 h 353"/>
                  <a:gd name="T62" fmla="*/ 43 w 379"/>
                  <a:gd name="T63" fmla="*/ 207 h 353"/>
                  <a:gd name="T64" fmla="*/ 55 w 379"/>
                  <a:gd name="T65" fmla="*/ 206 h 353"/>
                  <a:gd name="T66" fmla="*/ 55 w 379"/>
                  <a:gd name="T67" fmla="*/ 206 h 353"/>
                  <a:gd name="T68" fmla="*/ 54 w 379"/>
                  <a:gd name="T69" fmla="*/ 127 h 353"/>
                  <a:gd name="T70" fmla="*/ 74 w 379"/>
                  <a:gd name="T71" fmla="*/ 115 h 353"/>
                  <a:gd name="T72" fmla="*/ 81 w 379"/>
                  <a:gd name="T73" fmla="*/ 116 h 353"/>
                  <a:gd name="T74" fmla="*/ 81 w 379"/>
                  <a:gd name="T75" fmla="*/ 116 h 353"/>
                  <a:gd name="T76" fmla="*/ 198 w 379"/>
                  <a:gd name="T77" fmla="*/ 36 h 353"/>
                  <a:gd name="T78" fmla="*/ 212 w 379"/>
                  <a:gd name="T79" fmla="*/ 36 h 353"/>
                  <a:gd name="T80" fmla="*/ 310 w 379"/>
                  <a:gd name="T81" fmla="*/ 107 h 353"/>
                  <a:gd name="T82" fmla="*/ 301 w 379"/>
                  <a:gd name="T83" fmla="*/ 111 h 353"/>
                  <a:gd name="T84" fmla="*/ 301 w 379"/>
                  <a:gd name="T85" fmla="*/ 111 h 353"/>
                  <a:gd name="T86" fmla="*/ 320 w 379"/>
                  <a:gd name="T87" fmla="*/ 121 h 353"/>
                  <a:gd name="T88" fmla="*/ 319 w 379"/>
                  <a:gd name="T89" fmla="*/ 130 h 353"/>
                  <a:gd name="T90" fmla="*/ 333 w 379"/>
                  <a:gd name="T91" fmla="*/ 123 h 353"/>
                  <a:gd name="T92" fmla="*/ 344 w 379"/>
                  <a:gd name="T93" fmla="*/ 120 h 353"/>
                  <a:gd name="T94" fmla="*/ 363 w 379"/>
                  <a:gd name="T95" fmla="*/ 145 h 353"/>
                  <a:gd name="T96" fmla="*/ 327 w 379"/>
                  <a:gd name="T97" fmla="*/ 186 h 353"/>
                  <a:gd name="T98" fmla="*/ 328 w 379"/>
                  <a:gd name="T99" fmla="*/ 192 h 353"/>
                  <a:gd name="T100" fmla="*/ 290 w 379"/>
                  <a:gd name="T101" fmla="*/ 283 h 353"/>
                  <a:gd name="T102" fmla="*/ 274 w 379"/>
                  <a:gd name="T103" fmla="*/ 292 h 353"/>
                  <a:gd name="T104" fmla="*/ 264 w 379"/>
                  <a:gd name="T105" fmla="*/ 297 h 353"/>
                  <a:gd name="T106" fmla="*/ 264 w 379"/>
                  <a:gd name="T107" fmla="*/ 297 h 353"/>
                  <a:gd name="T108" fmla="*/ 273 w 379"/>
                  <a:gd name="T109" fmla="*/ 327 h 353"/>
                  <a:gd name="T110" fmla="*/ 290 w 379"/>
                  <a:gd name="T111" fmla="*/ 323 h 353"/>
                  <a:gd name="T112" fmla="*/ 290 w 379"/>
                  <a:gd name="T113" fmla="*/ 323 h 353"/>
                  <a:gd name="T114" fmla="*/ 295 w 379"/>
                  <a:gd name="T115" fmla="*/ 321 h 353"/>
                  <a:gd name="T116" fmla="*/ 328 w 379"/>
                  <a:gd name="T117" fmla="*/ 293 h 353"/>
                  <a:gd name="T118" fmla="*/ 379 w 379"/>
                  <a:gd name="T119" fmla="*/ 166 h 353"/>
                  <a:gd name="T120" fmla="*/ 379 w 379"/>
                  <a:gd name="T121" fmla="*/ 164 h 353"/>
                  <a:gd name="T122" fmla="*/ 286 w 379"/>
                  <a:gd name="T123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9" h="353">
                    <a:moveTo>
                      <a:pt x="314" y="136"/>
                    </a:moveTo>
                    <a:cubicBezTo>
                      <a:pt x="314" y="136"/>
                      <a:pt x="314" y="136"/>
                      <a:pt x="314" y="136"/>
                    </a:cubicBezTo>
                    <a:cubicBezTo>
                      <a:pt x="315" y="137"/>
                      <a:pt x="315" y="139"/>
                      <a:pt x="316" y="141"/>
                    </a:cubicBezTo>
                    <a:cubicBezTo>
                      <a:pt x="316" y="142"/>
                      <a:pt x="317" y="144"/>
                      <a:pt x="317" y="146"/>
                    </a:cubicBezTo>
                    <a:cubicBezTo>
                      <a:pt x="316" y="142"/>
                      <a:pt x="315" y="139"/>
                      <a:pt x="314" y="136"/>
                    </a:cubicBezTo>
                    <a:moveTo>
                      <a:pt x="81" y="116"/>
                    </a:move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moveTo>
                      <a:pt x="286" y="0"/>
                    </a:moveTo>
                    <a:cubicBezTo>
                      <a:pt x="234" y="24"/>
                      <a:pt x="190" y="32"/>
                      <a:pt x="153" y="32"/>
                    </a:cubicBezTo>
                    <a:cubicBezTo>
                      <a:pt x="118" y="32"/>
                      <a:pt x="90" y="25"/>
                      <a:pt x="70" y="16"/>
                    </a:cubicBezTo>
                    <a:cubicBezTo>
                      <a:pt x="58" y="26"/>
                      <a:pt x="48" y="37"/>
                      <a:pt x="38" y="49"/>
                    </a:cubicBezTo>
                    <a:cubicBezTo>
                      <a:pt x="13" y="82"/>
                      <a:pt x="0" y="122"/>
                      <a:pt x="0" y="164"/>
                    </a:cubicBezTo>
                    <a:cubicBezTo>
                      <a:pt x="0" y="207"/>
                      <a:pt x="14" y="248"/>
                      <a:pt x="41" y="281"/>
                    </a:cubicBezTo>
                    <a:cubicBezTo>
                      <a:pt x="65" y="312"/>
                      <a:pt x="97" y="333"/>
                      <a:pt x="133" y="345"/>
                    </a:cubicBezTo>
                    <a:cubicBezTo>
                      <a:pt x="148" y="349"/>
                      <a:pt x="162" y="352"/>
                      <a:pt x="177" y="353"/>
                    </a:cubicBezTo>
                    <a:cubicBezTo>
                      <a:pt x="178" y="352"/>
                      <a:pt x="178" y="351"/>
                      <a:pt x="179" y="350"/>
                    </a:cubicBezTo>
                    <a:cubicBezTo>
                      <a:pt x="183" y="349"/>
                      <a:pt x="183" y="349"/>
                      <a:pt x="183" y="349"/>
                    </a:cubicBezTo>
                    <a:cubicBezTo>
                      <a:pt x="180" y="346"/>
                      <a:pt x="178" y="344"/>
                      <a:pt x="178" y="344"/>
                    </a:cubicBezTo>
                    <a:cubicBezTo>
                      <a:pt x="178" y="344"/>
                      <a:pt x="178" y="344"/>
                      <a:pt x="178" y="344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4" y="320"/>
                      <a:pt x="174" y="320"/>
                      <a:pt x="174" y="320"/>
                    </a:cubicBezTo>
                    <a:cubicBezTo>
                      <a:pt x="172" y="320"/>
                      <a:pt x="170" y="320"/>
                      <a:pt x="168" y="320"/>
                    </a:cubicBezTo>
                    <a:cubicBezTo>
                      <a:pt x="166" y="320"/>
                      <a:pt x="165" y="320"/>
                      <a:pt x="163" y="320"/>
                    </a:cubicBezTo>
                    <a:cubicBezTo>
                      <a:pt x="163" y="320"/>
                      <a:pt x="163" y="320"/>
                      <a:pt x="163" y="320"/>
                    </a:cubicBezTo>
                    <a:cubicBezTo>
                      <a:pt x="120" y="318"/>
                      <a:pt x="98" y="295"/>
                      <a:pt x="83" y="263"/>
                    </a:cubicBezTo>
                    <a:cubicBezTo>
                      <a:pt x="82" y="261"/>
                      <a:pt x="81" y="259"/>
                      <a:pt x="81" y="257"/>
                    </a:cubicBezTo>
                    <a:cubicBezTo>
                      <a:pt x="77" y="258"/>
                      <a:pt x="72" y="258"/>
                      <a:pt x="68" y="258"/>
                    </a:cubicBezTo>
                    <a:cubicBezTo>
                      <a:pt x="52" y="258"/>
                      <a:pt x="35" y="253"/>
                      <a:pt x="29" y="241"/>
                    </a:cubicBezTo>
                    <a:cubicBezTo>
                      <a:pt x="19" y="223"/>
                      <a:pt x="24" y="209"/>
                      <a:pt x="43" y="207"/>
                    </a:cubicBezTo>
                    <a:cubicBezTo>
                      <a:pt x="47" y="206"/>
                      <a:pt x="51" y="206"/>
                      <a:pt x="55" y="206"/>
                    </a:cubicBezTo>
                    <a:cubicBezTo>
                      <a:pt x="55" y="206"/>
                      <a:pt x="55" y="206"/>
                      <a:pt x="55" y="206"/>
                    </a:cubicBezTo>
                    <a:cubicBezTo>
                      <a:pt x="40" y="192"/>
                      <a:pt x="38" y="146"/>
                      <a:pt x="54" y="127"/>
                    </a:cubicBezTo>
                    <a:cubicBezTo>
                      <a:pt x="61" y="117"/>
                      <a:pt x="69" y="115"/>
                      <a:pt x="74" y="115"/>
                    </a:cubicBezTo>
                    <a:cubicBezTo>
                      <a:pt x="78" y="115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94" y="36"/>
                      <a:pt x="198" y="36"/>
                    </a:cubicBezTo>
                    <a:cubicBezTo>
                      <a:pt x="203" y="36"/>
                      <a:pt x="207" y="36"/>
                      <a:pt x="212" y="36"/>
                    </a:cubicBezTo>
                    <a:cubicBezTo>
                      <a:pt x="318" y="43"/>
                      <a:pt x="315" y="103"/>
                      <a:pt x="310" y="107"/>
                    </a:cubicBezTo>
                    <a:cubicBezTo>
                      <a:pt x="306" y="110"/>
                      <a:pt x="303" y="111"/>
                      <a:pt x="301" y="111"/>
                    </a:cubicBezTo>
                    <a:cubicBezTo>
                      <a:pt x="301" y="111"/>
                      <a:pt x="301" y="111"/>
                      <a:pt x="301" y="111"/>
                    </a:cubicBezTo>
                    <a:cubicBezTo>
                      <a:pt x="306" y="111"/>
                      <a:pt x="316" y="113"/>
                      <a:pt x="320" y="121"/>
                    </a:cubicBezTo>
                    <a:cubicBezTo>
                      <a:pt x="321" y="125"/>
                      <a:pt x="321" y="128"/>
                      <a:pt x="319" y="130"/>
                    </a:cubicBezTo>
                    <a:cubicBezTo>
                      <a:pt x="324" y="127"/>
                      <a:pt x="329" y="125"/>
                      <a:pt x="333" y="123"/>
                    </a:cubicBezTo>
                    <a:cubicBezTo>
                      <a:pt x="337" y="121"/>
                      <a:pt x="341" y="120"/>
                      <a:pt x="344" y="120"/>
                    </a:cubicBezTo>
                    <a:cubicBezTo>
                      <a:pt x="355" y="120"/>
                      <a:pt x="362" y="129"/>
                      <a:pt x="363" y="145"/>
                    </a:cubicBezTo>
                    <a:cubicBezTo>
                      <a:pt x="364" y="162"/>
                      <a:pt x="343" y="181"/>
                      <a:pt x="327" y="186"/>
                    </a:cubicBezTo>
                    <a:cubicBezTo>
                      <a:pt x="327" y="188"/>
                      <a:pt x="328" y="190"/>
                      <a:pt x="328" y="192"/>
                    </a:cubicBezTo>
                    <a:cubicBezTo>
                      <a:pt x="332" y="227"/>
                      <a:pt x="326" y="258"/>
                      <a:pt x="290" y="283"/>
                    </a:cubicBezTo>
                    <a:cubicBezTo>
                      <a:pt x="285" y="286"/>
                      <a:pt x="280" y="289"/>
                      <a:pt x="274" y="292"/>
                    </a:cubicBezTo>
                    <a:cubicBezTo>
                      <a:pt x="271" y="294"/>
                      <a:pt x="267" y="296"/>
                      <a:pt x="264" y="297"/>
                    </a:cubicBezTo>
                    <a:cubicBezTo>
                      <a:pt x="264" y="297"/>
                      <a:pt x="264" y="297"/>
                      <a:pt x="264" y="297"/>
                    </a:cubicBezTo>
                    <a:cubicBezTo>
                      <a:pt x="265" y="300"/>
                      <a:pt x="269" y="315"/>
                      <a:pt x="273" y="327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2" y="322"/>
                      <a:pt x="293" y="322"/>
                      <a:pt x="295" y="321"/>
                    </a:cubicBezTo>
                    <a:cubicBezTo>
                      <a:pt x="307" y="313"/>
                      <a:pt x="318" y="304"/>
                      <a:pt x="328" y="293"/>
                    </a:cubicBezTo>
                    <a:cubicBezTo>
                      <a:pt x="360" y="259"/>
                      <a:pt x="378" y="214"/>
                      <a:pt x="379" y="166"/>
                    </a:cubicBezTo>
                    <a:cubicBezTo>
                      <a:pt x="379" y="165"/>
                      <a:pt x="379" y="164"/>
                      <a:pt x="379" y="164"/>
                    </a:cubicBezTo>
                    <a:cubicBezTo>
                      <a:pt x="379" y="94"/>
                      <a:pt x="341" y="33"/>
                      <a:pt x="28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Freeform 65"/>
              <p:cNvSpPr>
                <a:spLocks noEditPoints="1"/>
              </p:cNvSpPr>
              <p:nvPr/>
            </p:nvSpPr>
            <p:spPr bwMode="auto">
              <a:xfrm>
                <a:off x="2560638" y="1431925"/>
                <a:ext cx="479425" cy="130175"/>
              </a:xfrm>
              <a:custGeom>
                <a:avLst/>
                <a:gdLst>
                  <a:gd name="T0" fmla="*/ 6 w 118"/>
                  <a:gd name="T1" fmla="*/ 28 h 32"/>
                  <a:gd name="T2" fmla="*/ 2 w 118"/>
                  <a:gd name="T3" fmla="*/ 29 h 32"/>
                  <a:gd name="T4" fmla="*/ 0 w 118"/>
                  <a:gd name="T5" fmla="*/ 32 h 32"/>
                  <a:gd name="T6" fmla="*/ 12 w 118"/>
                  <a:gd name="T7" fmla="*/ 32 h 32"/>
                  <a:gd name="T8" fmla="*/ 6 w 118"/>
                  <a:gd name="T9" fmla="*/ 28 h 32"/>
                  <a:gd name="T10" fmla="*/ 118 w 118"/>
                  <a:gd name="T11" fmla="*/ 0 h 32"/>
                  <a:gd name="T12" fmla="*/ 113 w 118"/>
                  <a:gd name="T13" fmla="*/ 2 h 32"/>
                  <a:gd name="T14" fmla="*/ 113 w 118"/>
                  <a:gd name="T15" fmla="*/ 2 h 32"/>
                  <a:gd name="T16" fmla="*/ 96 w 118"/>
                  <a:gd name="T17" fmla="*/ 6 h 32"/>
                  <a:gd name="T18" fmla="*/ 97 w 118"/>
                  <a:gd name="T19" fmla="*/ 9 h 32"/>
                  <a:gd name="T20" fmla="*/ 97 w 118"/>
                  <a:gd name="T21" fmla="*/ 10 h 32"/>
                  <a:gd name="T22" fmla="*/ 96 w 118"/>
                  <a:gd name="T23" fmla="*/ 13 h 32"/>
                  <a:gd name="T24" fmla="*/ 118 w 118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" h="32">
                    <a:moveTo>
                      <a:pt x="6" y="28"/>
                    </a:moveTo>
                    <a:cubicBezTo>
                      <a:pt x="2" y="29"/>
                      <a:pt x="2" y="29"/>
                      <a:pt x="2" y="29"/>
                    </a:cubicBezTo>
                    <a:cubicBezTo>
                      <a:pt x="1" y="30"/>
                      <a:pt x="1" y="31"/>
                      <a:pt x="0" y="32"/>
                    </a:cubicBezTo>
                    <a:cubicBezTo>
                      <a:pt x="4" y="32"/>
                      <a:pt x="8" y="32"/>
                      <a:pt x="12" y="32"/>
                    </a:cubicBezTo>
                    <a:cubicBezTo>
                      <a:pt x="10" y="31"/>
                      <a:pt x="8" y="29"/>
                      <a:pt x="6" y="28"/>
                    </a:cubicBezTo>
                    <a:moveTo>
                      <a:pt x="118" y="0"/>
                    </a:moveTo>
                    <a:cubicBezTo>
                      <a:pt x="116" y="1"/>
                      <a:pt x="115" y="1"/>
                      <a:pt x="113" y="2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96" y="6"/>
                      <a:pt x="96" y="6"/>
                      <a:pt x="96" y="6"/>
                    </a:cubicBezTo>
                    <a:cubicBezTo>
                      <a:pt x="97" y="7"/>
                      <a:pt x="97" y="8"/>
                      <a:pt x="97" y="9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97" y="11"/>
                      <a:pt x="96" y="12"/>
                      <a:pt x="96" y="13"/>
                    </a:cubicBezTo>
                    <a:cubicBezTo>
                      <a:pt x="103" y="9"/>
                      <a:pt x="111" y="5"/>
                      <a:pt x="118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Freeform 66"/>
              <p:cNvSpPr/>
              <p:nvPr/>
            </p:nvSpPr>
            <p:spPr bwMode="auto">
              <a:xfrm>
                <a:off x="2563813" y="1335088"/>
                <a:ext cx="390525" cy="227013"/>
              </a:xfrm>
              <a:custGeom>
                <a:avLst/>
                <a:gdLst>
                  <a:gd name="T0" fmla="*/ 86 w 96"/>
                  <a:gd name="T1" fmla="*/ 0 h 56"/>
                  <a:gd name="T2" fmla="*/ 86 w 96"/>
                  <a:gd name="T3" fmla="*/ 0 h 56"/>
                  <a:gd name="T4" fmla="*/ 0 w 96"/>
                  <a:gd name="T5" fmla="*/ 45 h 56"/>
                  <a:gd name="T6" fmla="*/ 0 w 96"/>
                  <a:gd name="T7" fmla="*/ 47 h 56"/>
                  <a:gd name="T8" fmla="*/ 0 w 96"/>
                  <a:gd name="T9" fmla="*/ 47 h 56"/>
                  <a:gd name="T10" fmla="*/ 5 w 96"/>
                  <a:gd name="T11" fmla="*/ 52 h 56"/>
                  <a:gd name="T12" fmla="*/ 11 w 96"/>
                  <a:gd name="T13" fmla="*/ 56 h 56"/>
                  <a:gd name="T14" fmla="*/ 11 w 96"/>
                  <a:gd name="T15" fmla="*/ 56 h 56"/>
                  <a:gd name="T16" fmla="*/ 95 w 96"/>
                  <a:gd name="T17" fmla="*/ 37 h 56"/>
                  <a:gd name="T18" fmla="*/ 96 w 96"/>
                  <a:gd name="T19" fmla="*/ 34 h 56"/>
                  <a:gd name="T20" fmla="*/ 96 w 96"/>
                  <a:gd name="T21" fmla="*/ 33 h 56"/>
                  <a:gd name="T22" fmla="*/ 95 w 96"/>
                  <a:gd name="T23" fmla="*/ 30 h 56"/>
                  <a:gd name="T24" fmla="*/ 86 w 96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56">
                    <a:moveTo>
                      <a:pt x="86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1"/>
                      <a:pt x="60" y="33"/>
                      <a:pt x="0" y="45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2" y="49"/>
                      <a:pt x="5" y="52"/>
                    </a:cubicBezTo>
                    <a:cubicBezTo>
                      <a:pt x="7" y="53"/>
                      <a:pt x="9" y="55"/>
                      <a:pt x="11" y="56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41" y="56"/>
                      <a:pt x="69" y="50"/>
                      <a:pt x="95" y="37"/>
                    </a:cubicBezTo>
                    <a:cubicBezTo>
                      <a:pt x="95" y="36"/>
                      <a:pt x="96" y="35"/>
                      <a:pt x="96" y="34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2"/>
                      <a:pt x="96" y="31"/>
                      <a:pt x="95" y="30"/>
                    </a:cubicBezTo>
                    <a:cubicBezTo>
                      <a:pt x="91" y="18"/>
                      <a:pt x="87" y="3"/>
                      <a:pt x="8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Freeform 67"/>
              <p:cNvSpPr/>
              <p:nvPr/>
            </p:nvSpPr>
            <p:spPr bwMode="auto">
              <a:xfrm>
                <a:off x="2547938" y="1335088"/>
                <a:ext cx="366713" cy="182563"/>
              </a:xfrm>
              <a:custGeom>
                <a:avLst/>
                <a:gdLst>
                  <a:gd name="T0" fmla="*/ 90 w 90"/>
                  <a:gd name="T1" fmla="*/ 0 h 45"/>
                  <a:gd name="T2" fmla="*/ 69 w 90"/>
                  <a:gd name="T3" fmla="*/ 8 h 45"/>
                  <a:gd name="T4" fmla="*/ 69 w 90"/>
                  <a:gd name="T5" fmla="*/ 8 h 45"/>
                  <a:gd name="T6" fmla="*/ 55 w 90"/>
                  <a:gd name="T7" fmla="*/ 13 h 45"/>
                  <a:gd name="T8" fmla="*/ 31 w 90"/>
                  <a:gd name="T9" fmla="*/ 19 h 45"/>
                  <a:gd name="T10" fmla="*/ 1 w 90"/>
                  <a:gd name="T11" fmla="*/ 22 h 45"/>
                  <a:gd name="T12" fmla="*/ 0 w 90"/>
                  <a:gd name="T13" fmla="*/ 23 h 45"/>
                  <a:gd name="T14" fmla="*/ 4 w 90"/>
                  <a:gd name="T15" fmla="*/ 45 h 45"/>
                  <a:gd name="T16" fmla="*/ 4 w 90"/>
                  <a:gd name="T17" fmla="*/ 45 h 45"/>
                  <a:gd name="T18" fmla="*/ 90 w 90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45">
                    <a:moveTo>
                      <a:pt x="90" y="0"/>
                    </a:moveTo>
                    <a:cubicBezTo>
                      <a:pt x="83" y="3"/>
                      <a:pt x="77" y="6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4" y="10"/>
                      <a:pt x="60" y="11"/>
                      <a:pt x="55" y="13"/>
                    </a:cubicBezTo>
                    <a:cubicBezTo>
                      <a:pt x="46" y="15"/>
                      <a:pt x="38" y="17"/>
                      <a:pt x="31" y="19"/>
                    </a:cubicBezTo>
                    <a:cubicBezTo>
                      <a:pt x="20" y="21"/>
                      <a:pt x="10" y="22"/>
                      <a:pt x="1" y="22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64" y="33"/>
                      <a:pt x="89" y="1"/>
                      <a:pt x="90" y="0"/>
                    </a:cubicBezTo>
                  </a:path>
                </a:pathLst>
              </a:custGeom>
              <a:solidFill>
                <a:srgbClr val="E88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Freeform 68"/>
              <p:cNvSpPr>
                <a:spLocks noEditPoints="1"/>
              </p:cNvSpPr>
              <p:nvPr/>
            </p:nvSpPr>
            <p:spPr bwMode="auto">
              <a:xfrm>
                <a:off x="2109788" y="577850"/>
                <a:ext cx="1081088" cy="850900"/>
              </a:xfrm>
              <a:custGeom>
                <a:avLst/>
                <a:gdLst>
                  <a:gd name="T0" fmla="*/ 147 w 266"/>
                  <a:gd name="T1" fmla="*/ 138 h 209"/>
                  <a:gd name="T2" fmla="*/ 150 w 266"/>
                  <a:gd name="T3" fmla="*/ 151 h 209"/>
                  <a:gd name="T4" fmla="*/ 122 w 266"/>
                  <a:gd name="T5" fmla="*/ 141 h 209"/>
                  <a:gd name="T6" fmla="*/ 97 w 266"/>
                  <a:gd name="T7" fmla="*/ 209 h 209"/>
                  <a:gd name="T8" fmla="*/ 30 w 266"/>
                  <a:gd name="T9" fmla="*/ 174 h 209"/>
                  <a:gd name="T10" fmla="*/ 46 w 266"/>
                  <a:gd name="T11" fmla="*/ 128 h 209"/>
                  <a:gd name="T12" fmla="*/ 106 w 266"/>
                  <a:gd name="T13" fmla="*/ 163 h 209"/>
                  <a:gd name="T14" fmla="*/ 78 w 266"/>
                  <a:gd name="T15" fmla="*/ 118 h 209"/>
                  <a:gd name="T16" fmla="*/ 87 w 266"/>
                  <a:gd name="T17" fmla="*/ 96 h 209"/>
                  <a:gd name="T18" fmla="*/ 107 w 266"/>
                  <a:gd name="T19" fmla="*/ 107 h 209"/>
                  <a:gd name="T20" fmla="*/ 105 w 266"/>
                  <a:gd name="T21" fmla="*/ 111 h 209"/>
                  <a:gd name="T22" fmla="*/ 91 w 266"/>
                  <a:gd name="T23" fmla="*/ 100 h 209"/>
                  <a:gd name="T24" fmla="*/ 80 w 266"/>
                  <a:gd name="T25" fmla="*/ 115 h 209"/>
                  <a:gd name="T26" fmla="*/ 78 w 266"/>
                  <a:gd name="T27" fmla="*/ 118 h 209"/>
                  <a:gd name="T28" fmla="*/ 133 w 266"/>
                  <a:gd name="T29" fmla="*/ 127 h 209"/>
                  <a:gd name="T30" fmla="*/ 130 w 266"/>
                  <a:gd name="T31" fmla="*/ 85 h 209"/>
                  <a:gd name="T32" fmla="*/ 135 w 266"/>
                  <a:gd name="T33" fmla="*/ 127 h 209"/>
                  <a:gd name="T34" fmla="*/ 192 w 266"/>
                  <a:gd name="T35" fmla="*/ 138 h 209"/>
                  <a:gd name="T36" fmla="*/ 238 w 266"/>
                  <a:gd name="T37" fmla="*/ 75 h 209"/>
                  <a:gd name="T38" fmla="*/ 224 w 266"/>
                  <a:gd name="T39" fmla="*/ 172 h 209"/>
                  <a:gd name="T40" fmla="*/ 160 w 266"/>
                  <a:gd name="T41" fmla="*/ 92 h 209"/>
                  <a:gd name="T42" fmla="*/ 175 w 266"/>
                  <a:gd name="T43" fmla="*/ 71 h 209"/>
                  <a:gd name="T44" fmla="*/ 190 w 266"/>
                  <a:gd name="T45" fmla="*/ 86 h 209"/>
                  <a:gd name="T46" fmla="*/ 187 w 266"/>
                  <a:gd name="T47" fmla="*/ 84 h 209"/>
                  <a:gd name="T48" fmla="*/ 172 w 266"/>
                  <a:gd name="T49" fmla="*/ 76 h 209"/>
                  <a:gd name="T50" fmla="*/ 163 w 266"/>
                  <a:gd name="T51" fmla="*/ 94 h 209"/>
                  <a:gd name="T52" fmla="*/ 64 w 266"/>
                  <a:gd name="T53" fmla="*/ 95 h 209"/>
                  <a:gd name="T54" fmla="*/ 83 w 266"/>
                  <a:gd name="T55" fmla="*/ 70 h 209"/>
                  <a:gd name="T56" fmla="*/ 86 w 266"/>
                  <a:gd name="T57" fmla="*/ 74 h 209"/>
                  <a:gd name="T58" fmla="*/ 64 w 266"/>
                  <a:gd name="T59" fmla="*/ 95 h 209"/>
                  <a:gd name="T60" fmla="*/ 160 w 266"/>
                  <a:gd name="T61" fmla="*/ 50 h 209"/>
                  <a:gd name="T62" fmla="*/ 162 w 266"/>
                  <a:gd name="T63" fmla="*/ 45 h 209"/>
                  <a:gd name="T64" fmla="*/ 190 w 266"/>
                  <a:gd name="T65" fmla="*/ 57 h 209"/>
                  <a:gd name="T66" fmla="*/ 133 w 266"/>
                  <a:gd name="T67" fmla="*/ 21 h 209"/>
                  <a:gd name="T68" fmla="*/ 108 w 266"/>
                  <a:gd name="T69" fmla="*/ 50 h 209"/>
                  <a:gd name="T70" fmla="*/ 48 w 266"/>
                  <a:gd name="T71" fmla="*/ 43 h 209"/>
                  <a:gd name="T72" fmla="*/ 34 w 266"/>
                  <a:gd name="T73" fmla="*/ 29 h 209"/>
                  <a:gd name="T74" fmla="*/ 0 w 266"/>
                  <a:gd name="T75" fmla="*/ 98 h 209"/>
                  <a:gd name="T76" fmla="*/ 15 w 266"/>
                  <a:gd name="T77" fmla="*/ 146 h 209"/>
                  <a:gd name="T78" fmla="*/ 17 w 266"/>
                  <a:gd name="T79" fmla="*/ 152 h 209"/>
                  <a:gd name="T80" fmla="*/ 97 w 266"/>
                  <a:gd name="T81" fmla="*/ 209 h 209"/>
                  <a:gd name="T82" fmla="*/ 108 w 266"/>
                  <a:gd name="T83" fmla="*/ 209 h 209"/>
                  <a:gd name="T84" fmla="*/ 139 w 266"/>
                  <a:gd name="T85" fmla="*/ 205 h 209"/>
                  <a:gd name="T86" fmla="*/ 177 w 266"/>
                  <a:gd name="T87" fmla="*/ 194 h 209"/>
                  <a:gd name="T88" fmla="*/ 198 w 266"/>
                  <a:gd name="T89" fmla="*/ 186 h 209"/>
                  <a:gd name="T90" fmla="*/ 198 w 266"/>
                  <a:gd name="T91" fmla="*/ 186 h 209"/>
                  <a:gd name="T92" fmla="*/ 224 w 266"/>
                  <a:gd name="T93" fmla="*/ 172 h 209"/>
                  <a:gd name="T94" fmla="*/ 261 w 266"/>
                  <a:gd name="T95" fmla="*/ 75 h 209"/>
                  <a:gd name="T96" fmla="*/ 252 w 266"/>
                  <a:gd name="T97" fmla="*/ 36 h 209"/>
                  <a:gd name="T98" fmla="*/ 250 w 266"/>
                  <a:gd name="T99" fmla="*/ 30 h 209"/>
                  <a:gd name="T100" fmla="*/ 242 w 266"/>
                  <a:gd name="T101" fmla="*/ 27 h 209"/>
                  <a:gd name="T102" fmla="*/ 133 w 266"/>
                  <a:gd name="T103" fmla="*/ 21 h 209"/>
                  <a:gd name="T104" fmla="*/ 15 w 266"/>
                  <a:gd name="T105" fmla="*/ 5 h 209"/>
                  <a:gd name="T106" fmla="*/ 15 w 266"/>
                  <a:gd name="T107" fmla="*/ 5 h 209"/>
                  <a:gd name="T108" fmla="*/ 235 w 266"/>
                  <a:gd name="T109" fmla="*/ 0 h 209"/>
                  <a:gd name="T110" fmla="*/ 235 w 266"/>
                  <a:gd name="T111" fmla="*/ 0 h 209"/>
                  <a:gd name="T112" fmla="*/ 235 w 266"/>
                  <a:gd name="T113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6" h="209">
                    <a:moveTo>
                      <a:pt x="124" y="141"/>
                    </a:moveTo>
                    <a:cubicBezTo>
                      <a:pt x="128" y="141"/>
                      <a:pt x="139" y="141"/>
                      <a:pt x="147" y="138"/>
                    </a:cubicBezTo>
                    <a:cubicBezTo>
                      <a:pt x="157" y="135"/>
                      <a:pt x="167" y="127"/>
                      <a:pt x="167" y="127"/>
                    </a:cubicBezTo>
                    <a:cubicBezTo>
                      <a:pt x="167" y="127"/>
                      <a:pt x="167" y="146"/>
                      <a:pt x="150" y="151"/>
                    </a:cubicBezTo>
                    <a:cubicBezTo>
                      <a:pt x="148" y="152"/>
                      <a:pt x="146" y="152"/>
                      <a:pt x="144" y="152"/>
                    </a:cubicBezTo>
                    <a:cubicBezTo>
                      <a:pt x="131" y="152"/>
                      <a:pt x="122" y="141"/>
                      <a:pt x="122" y="141"/>
                    </a:cubicBezTo>
                    <a:cubicBezTo>
                      <a:pt x="122" y="141"/>
                      <a:pt x="122" y="141"/>
                      <a:pt x="124" y="141"/>
                    </a:cubicBezTo>
                    <a:moveTo>
                      <a:pt x="97" y="209"/>
                    </a:moveTo>
                    <a:cubicBezTo>
                      <a:pt x="67" y="207"/>
                      <a:pt x="47" y="196"/>
                      <a:pt x="33" y="179"/>
                    </a:cubicBezTo>
                    <a:cubicBezTo>
                      <a:pt x="32" y="177"/>
                      <a:pt x="31" y="176"/>
                      <a:pt x="30" y="174"/>
                    </a:cubicBezTo>
                    <a:cubicBezTo>
                      <a:pt x="25" y="167"/>
                      <a:pt x="21" y="160"/>
                      <a:pt x="17" y="152"/>
                    </a:cubicBezTo>
                    <a:cubicBezTo>
                      <a:pt x="23" y="141"/>
                      <a:pt x="33" y="132"/>
                      <a:pt x="46" y="128"/>
                    </a:cubicBezTo>
                    <a:cubicBezTo>
                      <a:pt x="51" y="127"/>
                      <a:pt x="55" y="126"/>
                      <a:pt x="59" y="126"/>
                    </a:cubicBezTo>
                    <a:cubicBezTo>
                      <a:pt x="81" y="126"/>
                      <a:pt x="100" y="141"/>
                      <a:pt x="106" y="163"/>
                    </a:cubicBezTo>
                    <a:cubicBezTo>
                      <a:pt x="111" y="179"/>
                      <a:pt x="107" y="196"/>
                      <a:pt x="97" y="209"/>
                    </a:cubicBezTo>
                    <a:moveTo>
                      <a:pt x="78" y="118"/>
                    </a:moveTo>
                    <a:cubicBezTo>
                      <a:pt x="77" y="118"/>
                      <a:pt x="76" y="118"/>
                      <a:pt x="75" y="117"/>
                    </a:cubicBezTo>
                    <a:cubicBezTo>
                      <a:pt x="73" y="108"/>
                      <a:pt x="78" y="98"/>
                      <a:pt x="87" y="96"/>
                    </a:cubicBezTo>
                    <a:cubicBezTo>
                      <a:pt x="88" y="95"/>
                      <a:pt x="90" y="95"/>
                      <a:pt x="91" y="95"/>
                    </a:cubicBezTo>
                    <a:cubicBezTo>
                      <a:pt x="98" y="95"/>
                      <a:pt x="105" y="100"/>
                      <a:pt x="107" y="107"/>
                    </a:cubicBezTo>
                    <a:cubicBezTo>
                      <a:pt x="108" y="109"/>
                      <a:pt x="107" y="110"/>
                      <a:pt x="106" y="110"/>
                    </a:cubicBezTo>
                    <a:cubicBezTo>
                      <a:pt x="105" y="111"/>
                      <a:pt x="105" y="111"/>
                      <a:pt x="105" y="111"/>
                    </a:cubicBezTo>
                    <a:cubicBezTo>
                      <a:pt x="104" y="111"/>
                      <a:pt x="103" y="110"/>
                      <a:pt x="102" y="109"/>
                    </a:cubicBezTo>
                    <a:cubicBezTo>
                      <a:pt x="101" y="103"/>
                      <a:pt x="96" y="100"/>
                      <a:pt x="91" y="100"/>
                    </a:cubicBezTo>
                    <a:cubicBezTo>
                      <a:pt x="90" y="100"/>
                      <a:pt x="89" y="100"/>
                      <a:pt x="88" y="101"/>
                    </a:cubicBezTo>
                    <a:cubicBezTo>
                      <a:pt x="82" y="102"/>
                      <a:pt x="78" y="109"/>
                      <a:pt x="80" y="115"/>
                    </a:cubicBezTo>
                    <a:cubicBezTo>
                      <a:pt x="81" y="117"/>
                      <a:pt x="80" y="118"/>
                      <a:pt x="79" y="118"/>
                    </a:cubicBezTo>
                    <a:cubicBezTo>
                      <a:pt x="78" y="118"/>
                      <a:pt x="78" y="118"/>
                      <a:pt x="78" y="118"/>
                    </a:cubicBezTo>
                    <a:moveTo>
                      <a:pt x="135" y="127"/>
                    </a:moveTo>
                    <a:cubicBezTo>
                      <a:pt x="134" y="127"/>
                      <a:pt x="134" y="127"/>
                      <a:pt x="133" y="127"/>
                    </a:cubicBezTo>
                    <a:cubicBezTo>
                      <a:pt x="129" y="125"/>
                      <a:pt x="123" y="87"/>
                      <a:pt x="130" y="85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37" y="85"/>
                      <a:pt x="153" y="117"/>
                      <a:pt x="151" y="121"/>
                    </a:cubicBezTo>
                    <a:cubicBezTo>
                      <a:pt x="149" y="124"/>
                      <a:pt x="140" y="127"/>
                      <a:pt x="135" y="127"/>
                    </a:cubicBezTo>
                    <a:moveTo>
                      <a:pt x="224" y="172"/>
                    </a:moveTo>
                    <a:cubicBezTo>
                      <a:pt x="209" y="167"/>
                      <a:pt x="197" y="155"/>
                      <a:pt x="192" y="138"/>
                    </a:cubicBezTo>
                    <a:cubicBezTo>
                      <a:pt x="184" y="112"/>
                      <a:pt x="199" y="84"/>
                      <a:pt x="225" y="77"/>
                    </a:cubicBezTo>
                    <a:cubicBezTo>
                      <a:pt x="229" y="75"/>
                      <a:pt x="234" y="75"/>
                      <a:pt x="238" y="75"/>
                    </a:cubicBezTo>
                    <a:cubicBezTo>
                      <a:pt x="246" y="75"/>
                      <a:pt x="255" y="77"/>
                      <a:pt x="262" y="81"/>
                    </a:cubicBezTo>
                    <a:cubicBezTo>
                      <a:pt x="266" y="116"/>
                      <a:pt x="260" y="147"/>
                      <a:pt x="224" y="172"/>
                    </a:cubicBezTo>
                    <a:moveTo>
                      <a:pt x="162" y="94"/>
                    </a:moveTo>
                    <a:cubicBezTo>
                      <a:pt x="161" y="94"/>
                      <a:pt x="160" y="93"/>
                      <a:pt x="160" y="92"/>
                    </a:cubicBezTo>
                    <a:cubicBezTo>
                      <a:pt x="157" y="83"/>
                      <a:pt x="162" y="74"/>
                      <a:pt x="171" y="71"/>
                    </a:cubicBezTo>
                    <a:cubicBezTo>
                      <a:pt x="172" y="71"/>
                      <a:pt x="174" y="71"/>
                      <a:pt x="175" y="71"/>
                    </a:cubicBezTo>
                    <a:cubicBezTo>
                      <a:pt x="183" y="71"/>
                      <a:pt x="189" y="75"/>
                      <a:pt x="192" y="83"/>
                    </a:cubicBezTo>
                    <a:cubicBezTo>
                      <a:pt x="192" y="84"/>
                      <a:pt x="191" y="86"/>
                      <a:pt x="190" y="86"/>
                    </a:cubicBezTo>
                    <a:cubicBezTo>
                      <a:pt x="190" y="86"/>
                      <a:pt x="189" y="86"/>
                      <a:pt x="189" y="86"/>
                    </a:cubicBezTo>
                    <a:cubicBezTo>
                      <a:pt x="188" y="86"/>
                      <a:pt x="187" y="85"/>
                      <a:pt x="187" y="84"/>
                    </a:cubicBezTo>
                    <a:cubicBezTo>
                      <a:pt x="185" y="79"/>
                      <a:pt x="181" y="76"/>
                      <a:pt x="176" y="76"/>
                    </a:cubicBezTo>
                    <a:cubicBezTo>
                      <a:pt x="174" y="76"/>
                      <a:pt x="173" y="76"/>
                      <a:pt x="172" y="76"/>
                    </a:cubicBezTo>
                    <a:cubicBezTo>
                      <a:pt x="166" y="78"/>
                      <a:pt x="163" y="84"/>
                      <a:pt x="165" y="91"/>
                    </a:cubicBezTo>
                    <a:cubicBezTo>
                      <a:pt x="165" y="92"/>
                      <a:pt x="164" y="94"/>
                      <a:pt x="163" y="94"/>
                    </a:cubicBezTo>
                    <a:cubicBezTo>
                      <a:pt x="163" y="94"/>
                      <a:pt x="162" y="94"/>
                      <a:pt x="162" y="94"/>
                    </a:cubicBezTo>
                    <a:moveTo>
                      <a:pt x="64" y="95"/>
                    </a:moveTo>
                    <a:cubicBezTo>
                      <a:pt x="63" y="95"/>
                      <a:pt x="62" y="95"/>
                      <a:pt x="61" y="92"/>
                    </a:cubicBezTo>
                    <a:cubicBezTo>
                      <a:pt x="61" y="92"/>
                      <a:pt x="80" y="70"/>
                      <a:pt x="83" y="70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5" y="71"/>
                      <a:pt x="88" y="72"/>
                      <a:pt x="86" y="74"/>
                    </a:cubicBezTo>
                    <a:cubicBezTo>
                      <a:pt x="85" y="76"/>
                      <a:pt x="67" y="95"/>
                      <a:pt x="65" y="95"/>
                    </a:cubicBezTo>
                    <a:cubicBezTo>
                      <a:pt x="65" y="95"/>
                      <a:pt x="65" y="95"/>
                      <a:pt x="64" y="95"/>
                    </a:cubicBezTo>
                    <a:moveTo>
                      <a:pt x="189" y="57"/>
                    </a:moveTo>
                    <a:cubicBezTo>
                      <a:pt x="185" y="57"/>
                      <a:pt x="163" y="51"/>
                      <a:pt x="160" y="50"/>
                    </a:cubicBezTo>
                    <a:cubicBezTo>
                      <a:pt x="158" y="49"/>
                      <a:pt x="159" y="47"/>
                      <a:pt x="161" y="45"/>
                    </a:cubicBezTo>
                    <a:cubicBezTo>
                      <a:pt x="161" y="45"/>
                      <a:pt x="161" y="45"/>
                      <a:pt x="162" y="45"/>
                    </a:cubicBezTo>
                    <a:cubicBezTo>
                      <a:pt x="168" y="45"/>
                      <a:pt x="191" y="52"/>
                      <a:pt x="191" y="52"/>
                    </a:cubicBezTo>
                    <a:cubicBezTo>
                      <a:pt x="192" y="56"/>
                      <a:pt x="191" y="56"/>
                      <a:pt x="190" y="57"/>
                    </a:cubicBezTo>
                    <a:cubicBezTo>
                      <a:pt x="189" y="57"/>
                      <a:pt x="189" y="57"/>
                      <a:pt x="189" y="57"/>
                    </a:cubicBezTo>
                    <a:moveTo>
                      <a:pt x="133" y="21"/>
                    </a:moveTo>
                    <a:cubicBezTo>
                      <a:pt x="140" y="42"/>
                      <a:pt x="140" y="42"/>
                      <a:pt x="140" y="42"/>
                    </a:cubicBezTo>
                    <a:cubicBezTo>
                      <a:pt x="140" y="42"/>
                      <a:pt x="138" y="50"/>
                      <a:pt x="108" y="50"/>
                    </a:cubicBezTo>
                    <a:cubicBezTo>
                      <a:pt x="77" y="50"/>
                      <a:pt x="43" y="22"/>
                      <a:pt x="43" y="22"/>
                    </a:cubicBezTo>
                    <a:cubicBezTo>
                      <a:pt x="43" y="22"/>
                      <a:pt x="56" y="41"/>
                      <a:pt x="48" y="43"/>
                    </a:cubicBezTo>
                    <a:cubicBezTo>
                      <a:pt x="47" y="43"/>
                      <a:pt x="47" y="43"/>
                      <a:pt x="46" y="43"/>
                    </a:cubicBezTo>
                    <a:cubicBezTo>
                      <a:pt x="39" y="43"/>
                      <a:pt x="34" y="29"/>
                      <a:pt x="34" y="29"/>
                    </a:cubicBezTo>
                    <a:cubicBezTo>
                      <a:pt x="39" y="78"/>
                      <a:pt x="15" y="93"/>
                      <a:pt x="4" y="97"/>
                    </a:cubicBezTo>
                    <a:cubicBezTo>
                      <a:pt x="3" y="98"/>
                      <a:pt x="2" y="98"/>
                      <a:pt x="0" y="98"/>
                    </a:cubicBezTo>
                    <a:cubicBezTo>
                      <a:pt x="1" y="102"/>
                      <a:pt x="2" y="105"/>
                      <a:pt x="3" y="108"/>
                    </a:cubicBezTo>
                    <a:cubicBezTo>
                      <a:pt x="7" y="121"/>
                      <a:pt x="11" y="134"/>
                      <a:pt x="15" y="146"/>
                    </a:cubicBezTo>
                    <a:cubicBezTo>
                      <a:pt x="15" y="146"/>
                      <a:pt x="15" y="146"/>
                      <a:pt x="15" y="146"/>
                    </a:cubicBezTo>
                    <a:cubicBezTo>
                      <a:pt x="15" y="148"/>
                      <a:pt x="16" y="150"/>
                      <a:pt x="17" y="152"/>
                    </a:cubicBezTo>
                    <a:cubicBezTo>
                      <a:pt x="32" y="184"/>
                      <a:pt x="54" y="207"/>
                      <a:pt x="97" y="209"/>
                    </a:cubicBezTo>
                    <a:cubicBezTo>
                      <a:pt x="97" y="209"/>
                      <a:pt x="97" y="209"/>
                      <a:pt x="97" y="209"/>
                    </a:cubicBezTo>
                    <a:cubicBezTo>
                      <a:pt x="99" y="209"/>
                      <a:pt x="100" y="209"/>
                      <a:pt x="102" y="209"/>
                    </a:cubicBezTo>
                    <a:cubicBezTo>
                      <a:pt x="104" y="209"/>
                      <a:pt x="106" y="209"/>
                      <a:pt x="108" y="209"/>
                    </a:cubicBezTo>
                    <a:cubicBezTo>
                      <a:pt x="108" y="208"/>
                      <a:pt x="109" y="208"/>
                      <a:pt x="109" y="208"/>
                    </a:cubicBezTo>
                    <a:cubicBezTo>
                      <a:pt x="118" y="208"/>
                      <a:pt x="128" y="207"/>
                      <a:pt x="139" y="205"/>
                    </a:cubicBezTo>
                    <a:cubicBezTo>
                      <a:pt x="146" y="203"/>
                      <a:pt x="154" y="201"/>
                      <a:pt x="163" y="199"/>
                    </a:cubicBezTo>
                    <a:cubicBezTo>
                      <a:pt x="168" y="197"/>
                      <a:pt x="172" y="196"/>
                      <a:pt x="177" y="194"/>
                    </a:cubicBezTo>
                    <a:cubicBezTo>
                      <a:pt x="177" y="194"/>
                      <a:pt x="177" y="194"/>
                      <a:pt x="177" y="194"/>
                    </a:cubicBezTo>
                    <a:cubicBezTo>
                      <a:pt x="185" y="192"/>
                      <a:pt x="191" y="189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201" y="185"/>
                      <a:pt x="205" y="183"/>
                      <a:pt x="208" y="181"/>
                    </a:cubicBezTo>
                    <a:cubicBezTo>
                      <a:pt x="214" y="178"/>
                      <a:pt x="219" y="175"/>
                      <a:pt x="224" y="172"/>
                    </a:cubicBezTo>
                    <a:cubicBezTo>
                      <a:pt x="260" y="147"/>
                      <a:pt x="266" y="116"/>
                      <a:pt x="262" y="81"/>
                    </a:cubicBezTo>
                    <a:cubicBezTo>
                      <a:pt x="262" y="79"/>
                      <a:pt x="261" y="77"/>
                      <a:pt x="261" y="75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59" y="62"/>
                      <a:pt x="256" y="49"/>
                      <a:pt x="252" y="36"/>
                    </a:cubicBezTo>
                    <a:cubicBezTo>
                      <a:pt x="252" y="36"/>
                      <a:pt x="252" y="35"/>
                      <a:pt x="251" y="35"/>
                    </a:cubicBezTo>
                    <a:cubicBezTo>
                      <a:pt x="251" y="33"/>
                      <a:pt x="250" y="31"/>
                      <a:pt x="250" y="30"/>
                    </a:cubicBezTo>
                    <a:cubicBezTo>
                      <a:pt x="249" y="28"/>
                      <a:pt x="249" y="26"/>
                      <a:pt x="248" y="25"/>
                    </a:cubicBezTo>
                    <a:cubicBezTo>
                      <a:pt x="246" y="26"/>
                      <a:pt x="244" y="26"/>
                      <a:pt x="242" y="27"/>
                    </a:cubicBezTo>
                    <a:cubicBezTo>
                      <a:pt x="229" y="33"/>
                      <a:pt x="215" y="36"/>
                      <a:pt x="201" y="36"/>
                    </a:cubicBezTo>
                    <a:cubicBezTo>
                      <a:pt x="165" y="36"/>
                      <a:pt x="133" y="21"/>
                      <a:pt x="133" y="21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Freeform 69"/>
              <p:cNvSpPr>
                <a:spLocks noEditPoints="1"/>
              </p:cNvSpPr>
              <p:nvPr/>
            </p:nvSpPr>
            <p:spPr bwMode="auto">
              <a:xfrm>
                <a:off x="1995488" y="273050"/>
                <a:ext cx="1150938" cy="703263"/>
              </a:xfrm>
              <a:custGeom>
                <a:avLst/>
                <a:gdLst>
                  <a:gd name="T0" fmla="*/ 43 w 283"/>
                  <a:gd name="T1" fmla="*/ 80 h 173"/>
                  <a:gd name="T2" fmla="*/ 43 w 283"/>
                  <a:gd name="T3" fmla="*/ 80 h 173"/>
                  <a:gd name="T4" fmla="*/ 43 w 283"/>
                  <a:gd name="T5" fmla="*/ 80 h 173"/>
                  <a:gd name="T6" fmla="*/ 43 w 283"/>
                  <a:gd name="T7" fmla="*/ 80 h 173"/>
                  <a:gd name="T8" fmla="*/ 43 w 283"/>
                  <a:gd name="T9" fmla="*/ 80 h 173"/>
                  <a:gd name="T10" fmla="*/ 43 w 283"/>
                  <a:gd name="T11" fmla="*/ 80 h 173"/>
                  <a:gd name="T12" fmla="*/ 160 w 283"/>
                  <a:gd name="T13" fmla="*/ 0 h 173"/>
                  <a:gd name="T14" fmla="*/ 43 w 283"/>
                  <a:gd name="T15" fmla="*/ 80 h 173"/>
                  <a:gd name="T16" fmla="*/ 43 w 283"/>
                  <a:gd name="T17" fmla="*/ 80 h 173"/>
                  <a:gd name="T18" fmla="*/ 36 w 283"/>
                  <a:gd name="T19" fmla="*/ 79 h 173"/>
                  <a:gd name="T20" fmla="*/ 16 w 283"/>
                  <a:gd name="T21" fmla="*/ 91 h 173"/>
                  <a:gd name="T22" fmla="*/ 17 w 283"/>
                  <a:gd name="T23" fmla="*/ 170 h 173"/>
                  <a:gd name="T24" fmla="*/ 28 w 283"/>
                  <a:gd name="T25" fmla="*/ 171 h 173"/>
                  <a:gd name="T26" fmla="*/ 28 w 283"/>
                  <a:gd name="T27" fmla="*/ 173 h 173"/>
                  <a:gd name="T28" fmla="*/ 32 w 283"/>
                  <a:gd name="T29" fmla="*/ 172 h 173"/>
                  <a:gd name="T30" fmla="*/ 62 w 283"/>
                  <a:gd name="T31" fmla="*/ 104 h 173"/>
                  <a:gd name="T32" fmla="*/ 74 w 283"/>
                  <a:gd name="T33" fmla="*/ 118 h 173"/>
                  <a:gd name="T34" fmla="*/ 76 w 283"/>
                  <a:gd name="T35" fmla="*/ 118 h 173"/>
                  <a:gd name="T36" fmla="*/ 71 w 283"/>
                  <a:gd name="T37" fmla="*/ 97 h 173"/>
                  <a:gd name="T38" fmla="*/ 136 w 283"/>
                  <a:gd name="T39" fmla="*/ 125 h 173"/>
                  <a:gd name="T40" fmla="*/ 168 w 283"/>
                  <a:gd name="T41" fmla="*/ 117 h 173"/>
                  <a:gd name="T42" fmla="*/ 161 w 283"/>
                  <a:gd name="T43" fmla="*/ 96 h 173"/>
                  <a:gd name="T44" fmla="*/ 229 w 283"/>
                  <a:gd name="T45" fmla="*/ 111 h 173"/>
                  <a:gd name="T46" fmla="*/ 270 w 283"/>
                  <a:gd name="T47" fmla="*/ 102 h 173"/>
                  <a:gd name="T48" fmla="*/ 276 w 283"/>
                  <a:gd name="T49" fmla="*/ 100 h 173"/>
                  <a:gd name="T50" fmla="*/ 276 w 283"/>
                  <a:gd name="T51" fmla="*/ 100 h 173"/>
                  <a:gd name="T52" fmla="*/ 276 w 283"/>
                  <a:gd name="T53" fmla="*/ 99 h 173"/>
                  <a:gd name="T54" fmla="*/ 281 w 283"/>
                  <a:gd name="T55" fmla="*/ 94 h 173"/>
                  <a:gd name="T56" fmla="*/ 282 w 283"/>
                  <a:gd name="T57" fmla="*/ 85 h 173"/>
                  <a:gd name="T58" fmla="*/ 263 w 283"/>
                  <a:gd name="T59" fmla="*/ 75 h 173"/>
                  <a:gd name="T60" fmla="*/ 263 w 283"/>
                  <a:gd name="T61" fmla="*/ 75 h 173"/>
                  <a:gd name="T62" fmla="*/ 263 w 283"/>
                  <a:gd name="T63" fmla="*/ 75 h 173"/>
                  <a:gd name="T64" fmla="*/ 263 w 283"/>
                  <a:gd name="T65" fmla="*/ 75 h 173"/>
                  <a:gd name="T66" fmla="*/ 272 w 283"/>
                  <a:gd name="T67" fmla="*/ 71 h 173"/>
                  <a:gd name="T68" fmla="*/ 174 w 283"/>
                  <a:gd name="T69" fmla="*/ 0 h 173"/>
                  <a:gd name="T70" fmla="*/ 160 w 283"/>
                  <a:gd name="T7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3" h="173">
                    <a:moveTo>
                      <a:pt x="43" y="80"/>
                    </a:move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moveTo>
                      <a:pt x="160" y="0"/>
                    </a:moveTo>
                    <a:cubicBezTo>
                      <a:pt x="56" y="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0" y="79"/>
                      <a:pt x="36" y="79"/>
                    </a:cubicBezTo>
                    <a:cubicBezTo>
                      <a:pt x="31" y="79"/>
                      <a:pt x="23" y="81"/>
                      <a:pt x="16" y="91"/>
                    </a:cubicBezTo>
                    <a:cubicBezTo>
                      <a:pt x="0" y="110"/>
                      <a:pt x="2" y="156"/>
                      <a:pt x="17" y="170"/>
                    </a:cubicBezTo>
                    <a:cubicBezTo>
                      <a:pt x="21" y="170"/>
                      <a:pt x="24" y="170"/>
                      <a:pt x="28" y="171"/>
                    </a:cubicBezTo>
                    <a:cubicBezTo>
                      <a:pt x="28" y="171"/>
                      <a:pt x="28" y="172"/>
                      <a:pt x="28" y="173"/>
                    </a:cubicBezTo>
                    <a:cubicBezTo>
                      <a:pt x="30" y="173"/>
                      <a:pt x="31" y="173"/>
                      <a:pt x="32" y="172"/>
                    </a:cubicBezTo>
                    <a:cubicBezTo>
                      <a:pt x="43" y="168"/>
                      <a:pt x="67" y="153"/>
                      <a:pt x="62" y="104"/>
                    </a:cubicBezTo>
                    <a:cubicBezTo>
                      <a:pt x="62" y="104"/>
                      <a:pt x="67" y="118"/>
                      <a:pt x="74" y="118"/>
                    </a:cubicBezTo>
                    <a:cubicBezTo>
                      <a:pt x="75" y="118"/>
                      <a:pt x="75" y="118"/>
                      <a:pt x="76" y="118"/>
                    </a:cubicBezTo>
                    <a:cubicBezTo>
                      <a:pt x="84" y="116"/>
                      <a:pt x="71" y="97"/>
                      <a:pt x="71" y="97"/>
                    </a:cubicBezTo>
                    <a:cubicBezTo>
                      <a:pt x="71" y="97"/>
                      <a:pt x="105" y="125"/>
                      <a:pt x="136" y="125"/>
                    </a:cubicBezTo>
                    <a:cubicBezTo>
                      <a:pt x="166" y="125"/>
                      <a:pt x="168" y="117"/>
                      <a:pt x="168" y="117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1" y="96"/>
                      <a:pt x="193" y="111"/>
                      <a:pt x="229" y="111"/>
                    </a:cubicBezTo>
                    <a:cubicBezTo>
                      <a:pt x="243" y="111"/>
                      <a:pt x="257" y="108"/>
                      <a:pt x="270" y="102"/>
                    </a:cubicBezTo>
                    <a:cubicBezTo>
                      <a:pt x="272" y="101"/>
                      <a:pt x="274" y="101"/>
                      <a:pt x="276" y="100"/>
                    </a:cubicBezTo>
                    <a:cubicBezTo>
                      <a:pt x="276" y="100"/>
                      <a:pt x="276" y="100"/>
                      <a:pt x="276" y="100"/>
                    </a:cubicBezTo>
                    <a:cubicBezTo>
                      <a:pt x="276" y="99"/>
                      <a:pt x="276" y="99"/>
                      <a:pt x="276" y="99"/>
                    </a:cubicBezTo>
                    <a:cubicBezTo>
                      <a:pt x="277" y="97"/>
                      <a:pt x="279" y="96"/>
                      <a:pt x="281" y="94"/>
                    </a:cubicBezTo>
                    <a:cubicBezTo>
                      <a:pt x="283" y="92"/>
                      <a:pt x="283" y="89"/>
                      <a:pt x="282" y="85"/>
                    </a:cubicBezTo>
                    <a:cubicBezTo>
                      <a:pt x="278" y="77"/>
                      <a:pt x="268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5" y="75"/>
                      <a:pt x="268" y="74"/>
                      <a:pt x="272" y="71"/>
                    </a:cubicBezTo>
                    <a:cubicBezTo>
                      <a:pt x="277" y="67"/>
                      <a:pt x="280" y="7"/>
                      <a:pt x="174" y="0"/>
                    </a:cubicBezTo>
                    <a:cubicBezTo>
                      <a:pt x="169" y="0"/>
                      <a:pt x="165" y="0"/>
                      <a:pt x="160" y="0"/>
                    </a:cubicBezTo>
                  </a:path>
                </a:pathLst>
              </a:custGeom>
              <a:solidFill>
                <a:srgbClr val="FCB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Freeform 70"/>
              <p:cNvSpPr>
                <a:spLocks noEditPoints="1"/>
              </p:cNvSpPr>
              <p:nvPr/>
            </p:nvSpPr>
            <p:spPr bwMode="auto">
              <a:xfrm>
                <a:off x="3117850" y="614363"/>
                <a:ext cx="203200" cy="268288"/>
              </a:xfrm>
              <a:custGeom>
                <a:avLst/>
                <a:gdLst>
                  <a:gd name="T0" fmla="*/ 12 w 50"/>
                  <a:gd name="T1" fmla="*/ 54 h 66"/>
                  <a:gd name="T2" fmla="*/ 7 w 50"/>
                  <a:gd name="T3" fmla="*/ 32 h 66"/>
                  <a:gd name="T4" fmla="*/ 5 w 50"/>
                  <a:gd name="T5" fmla="*/ 25 h 66"/>
                  <a:gd name="T6" fmla="*/ 16 w 50"/>
                  <a:gd name="T7" fmla="*/ 18 h 66"/>
                  <a:gd name="T8" fmla="*/ 22 w 50"/>
                  <a:gd name="T9" fmla="*/ 17 h 66"/>
                  <a:gd name="T10" fmla="*/ 32 w 50"/>
                  <a:gd name="T11" fmla="*/ 31 h 66"/>
                  <a:gd name="T12" fmla="*/ 12 w 50"/>
                  <a:gd name="T13" fmla="*/ 54 h 66"/>
                  <a:gd name="T14" fmla="*/ 30 w 50"/>
                  <a:gd name="T15" fmla="*/ 0 h 66"/>
                  <a:gd name="T16" fmla="*/ 19 w 50"/>
                  <a:gd name="T17" fmla="*/ 3 h 66"/>
                  <a:gd name="T18" fmla="*/ 5 w 50"/>
                  <a:gd name="T19" fmla="*/ 10 h 66"/>
                  <a:gd name="T20" fmla="*/ 0 w 50"/>
                  <a:gd name="T21" fmla="*/ 15 h 66"/>
                  <a:gd name="T22" fmla="*/ 0 w 50"/>
                  <a:gd name="T23" fmla="*/ 16 h 66"/>
                  <a:gd name="T24" fmla="*/ 3 w 50"/>
                  <a:gd name="T25" fmla="*/ 26 h 66"/>
                  <a:gd name="T26" fmla="*/ 4 w 50"/>
                  <a:gd name="T27" fmla="*/ 27 h 66"/>
                  <a:gd name="T28" fmla="*/ 13 w 50"/>
                  <a:gd name="T29" fmla="*/ 66 h 66"/>
                  <a:gd name="T30" fmla="*/ 13 w 50"/>
                  <a:gd name="T31" fmla="*/ 66 h 66"/>
                  <a:gd name="T32" fmla="*/ 49 w 50"/>
                  <a:gd name="T33" fmla="*/ 25 h 66"/>
                  <a:gd name="T34" fmla="*/ 30 w 50"/>
                  <a:gd name="T3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66">
                    <a:moveTo>
                      <a:pt x="12" y="54"/>
                    </a:moveTo>
                    <a:cubicBezTo>
                      <a:pt x="11" y="47"/>
                      <a:pt x="9" y="39"/>
                      <a:pt x="7" y="32"/>
                    </a:cubicBezTo>
                    <a:cubicBezTo>
                      <a:pt x="6" y="30"/>
                      <a:pt x="5" y="27"/>
                      <a:pt x="5" y="25"/>
                    </a:cubicBezTo>
                    <a:cubicBezTo>
                      <a:pt x="8" y="22"/>
                      <a:pt x="12" y="20"/>
                      <a:pt x="16" y="18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8" y="17"/>
                      <a:pt x="32" y="22"/>
                      <a:pt x="32" y="31"/>
                    </a:cubicBezTo>
                    <a:cubicBezTo>
                      <a:pt x="33" y="40"/>
                      <a:pt x="21" y="51"/>
                      <a:pt x="12" y="54"/>
                    </a:cubicBezTo>
                    <a:moveTo>
                      <a:pt x="30" y="0"/>
                    </a:moveTo>
                    <a:cubicBezTo>
                      <a:pt x="27" y="0"/>
                      <a:pt x="23" y="1"/>
                      <a:pt x="19" y="3"/>
                    </a:cubicBezTo>
                    <a:cubicBezTo>
                      <a:pt x="15" y="5"/>
                      <a:pt x="10" y="7"/>
                      <a:pt x="5" y="10"/>
                    </a:cubicBezTo>
                    <a:cubicBezTo>
                      <a:pt x="3" y="12"/>
                      <a:pt x="1" y="13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1" y="19"/>
                      <a:pt x="2" y="22"/>
                      <a:pt x="3" y="26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8" y="40"/>
                      <a:pt x="11" y="53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29" y="61"/>
                      <a:pt x="50" y="42"/>
                      <a:pt x="49" y="25"/>
                    </a:cubicBezTo>
                    <a:cubicBezTo>
                      <a:pt x="48" y="9"/>
                      <a:pt x="41" y="0"/>
                      <a:pt x="30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Freeform 71"/>
              <p:cNvSpPr/>
              <p:nvPr/>
            </p:nvSpPr>
            <p:spPr bwMode="auto">
              <a:xfrm>
                <a:off x="3136900" y="684213"/>
                <a:ext cx="114300" cy="149225"/>
              </a:xfrm>
              <a:custGeom>
                <a:avLst/>
                <a:gdLst>
                  <a:gd name="T0" fmla="*/ 17 w 28"/>
                  <a:gd name="T1" fmla="*/ 0 h 37"/>
                  <a:gd name="T2" fmla="*/ 11 w 28"/>
                  <a:gd name="T3" fmla="*/ 1 h 37"/>
                  <a:gd name="T4" fmla="*/ 0 w 28"/>
                  <a:gd name="T5" fmla="*/ 8 h 37"/>
                  <a:gd name="T6" fmla="*/ 2 w 28"/>
                  <a:gd name="T7" fmla="*/ 15 h 37"/>
                  <a:gd name="T8" fmla="*/ 7 w 28"/>
                  <a:gd name="T9" fmla="*/ 37 h 37"/>
                  <a:gd name="T10" fmla="*/ 27 w 28"/>
                  <a:gd name="T11" fmla="*/ 14 h 37"/>
                  <a:gd name="T12" fmla="*/ 17 w 2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17" y="0"/>
                    </a:moveTo>
                    <a:cubicBezTo>
                      <a:pt x="15" y="0"/>
                      <a:pt x="13" y="0"/>
                      <a:pt x="11" y="1"/>
                    </a:cubicBezTo>
                    <a:cubicBezTo>
                      <a:pt x="7" y="3"/>
                      <a:pt x="3" y="5"/>
                      <a:pt x="0" y="8"/>
                    </a:cubicBezTo>
                    <a:cubicBezTo>
                      <a:pt x="0" y="10"/>
                      <a:pt x="1" y="13"/>
                      <a:pt x="2" y="15"/>
                    </a:cubicBezTo>
                    <a:cubicBezTo>
                      <a:pt x="4" y="22"/>
                      <a:pt x="6" y="30"/>
                      <a:pt x="7" y="37"/>
                    </a:cubicBezTo>
                    <a:cubicBezTo>
                      <a:pt x="16" y="34"/>
                      <a:pt x="28" y="23"/>
                      <a:pt x="27" y="14"/>
                    </a:cubicBezTo>
                    <a:cubicBezTo>
                      <a:pt x="27" y="5"/>
                      <a:pt x="23" y="0"/>
                      <a:pt x="17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Freeform 72"/>
              <p:cNvSpPr/>
              <p:nvPr/>
            </p:nvSpPr>
            <p:spPr bwMode="auto">
              <a:xfrm>
                <a:off x="2857500" y="882650"/>
                <a:ext cx="333375" cy="395288"/>
              </a:xfrm>
              <a:custGeom>
                <a:avLst/>
                <a:gdLst>
                  <a:gd name="T0" fmla="*/ 54 w 82"/>
                  <a:gd name="T1" fmla="*/ 0 h 97"/>
                  <a:gd name="T2" fmla="*/ 41 w 82"/>
                  <a:gd name="T3" fmla="*/ 2 h 97"/>
                  <a:gd name="T4" fmla="*/ 8 w 82"/>
                  <a:gd name="T5" fmla="*/ 63 h 97"/>
                  <a:gd name="T6" fmla="*/ 40 w 82"/>
                  <a:gd name="T7" fmla="*/ 97 h 97"/>
                  <a:gd name="T8" fmla="*/ 78 w 82"/>
                  <a:gd name="T9" fmla="*/ 6 h 97"/>
                  <a:gd name="T10" fmla="*/ 54 w 82"/>
                  <a:gd name="T1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97">
                    <a:moveTo>
                      <a:pt x="54" y="0"/>
                    </a:moveTo>
                    <a:cubicBezTo>
                      <a:pt x="50" y="0"/>
                      <a:pt x="45" y="0"/>
                      <a:pt x="41" y="2"/>
                    </a:cubicBezTo>
                    <a:cubicBezTo>
                      <a:pt x="15" y="9"/>
                      <a:pt x="0" y="37"/>
                      <a:pt x="8" y="63"/>
                    </a:cubicBezTo>
                    <a:cubicBezTo>
                      <a:pt x="13" y="80"/>
                      <a:pt x="25" y="92"/>
                      <a:pt x="40" y="97"/>
                    </a:cubicBezTo>
                    <a:cubicBezTo>
                      <a:pt x="76" y="72"/>
                      <a:pt x="82" y="41"/>
                      <a:pt x="78" y="6"/>
                    </a:cubicBezTo>
                    <a:cubicBezTo>
                      <a:pt x="71" y="2"/>
                      <a:pt x="62" y="0"/>
                      <a:pt x="54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Freeform 73"/>
              <p:cNvSpPr>
                <a:spLocks noEditPoints="1"/>
              </p:cNvSpPr>
              <p:nvPr/>
            </p:nvSpPr>
            <p:spPr bwMode="auto">
              <a:xfrm>
                <a:off x="1917700" y="965200"/>
                <a:ext cx="252413" cy="211138"/>
              </a:xfrm>
              <a:custGeom>
                <a:avLst/>
                <a:gdLst>
                  <a:gd name="T0" fmla="*/ 50 w 62"/>
                  <a:gd name="T1" fmla="*/ 40 h 52"/>
                  <a:gd name="T2" fmla="*/ 28 w 62"/>
                  <a:gd name="T3" fmla="*/ 31 h 52"/>
                  <a:gd name="T4" fmla="*/ 36 w 62"/>
                  <a:gd name="T5" fmla="*/ 12 h 52"/>
                  <a:gd name="T6" fmla="*/ 43 w 62"/>
                  <a:gd name="T7" fmla="*/ 11 h 52"/>
                  <a:gd name="T8" fmla="*/ 49 w 62"/>
                  <a:gd name="T9" fmla="*/ 12 h 52"/>
                  <a:gd name="T10" fmla="*/ 50 w 62"/>
                  <a:gd name="T11" fmla="*/ 19 h 52"/>
                  <a:gd name="T12" fmla="*/ 57 w 62"/>
                  <a:gd name="T13" fmla="*/ 39 h 52"/>
                  <a:gd name="T14" fmla="*/ 50 w 62"/>
                  <a:gd name="T15" fmla="*/ 40 h 52"/>
                  <a:gd name="T16" fmla="*/ 36 w 62"/>
                  <a:gd name="T17" fmla="*/ 0 h 52"/>
                  <a:gd name="T18" fmla="*/ 24 w 62"/>
                  <a:gd name="T19" fmla="*/ 1 h 52"/>
                  <a:gd name="T20" fmla="*/ 10 w 62"/>
                  <a:gd name="T21" fmla="*/ 35 h 52"/>
                  <a:gd name="T22" fmla="*/ 49 w 62"/>
                  <a:gd name="T23" fmla="*/ 52 h 52"/>
                  <a:gd name="T24" fmla="*/ 62 w 62"/>
                  <a:gd name="T25" fmla="*/ 51 h 52"/>
                  <a:gd name="T26" fmla="*/ 62 w 62"/>
                  <a:gd name="T27" fmla="*/ 51 h 52"/>
                  <a:gd name="T28" fmla="*/ 50 w 62"/>
                  <a:gd name="T29" fmla="*/ 13 h 52"/>
                  <a:gd name="T30" fmla="*/ 47 w 62"/>
                  <a:gd name="T31" fmla="*/ 3 h 52"/>
                  <a:gd name="T32" fmla="*/ 47 w 62"/>
                  <a:gd name="T33" fmla="*/ 1 h 52"/>
                  <a:gd name="T34" fmla="*/ 36 w 62"/>
                  <a:gd name="T35" fmla="*/ 0 h 52"/>
                  <a:gd name="T36" fmla="*/ 36 w 6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2">
                    <a:moveTo>
                      <a:pt x="50" y="40"/>
                    </a:moveTo>
                    <a:cubicBezTo>
                      <a:pt x="41" y="40"/>
                      <a:pt x="32" y="37"/>
                      <a:pt x="28" y="31"/>
                    </a:cubicBezTo>
                    <a:cubicBezTo>
                      <a:pt x="23" y="21"/>
                      <a:pt x="26" y="13"/>
                      <a:pt x="36" y="12"/>
                    </a:cubicBezTo>
                    <a:cubicBezTo>
                      <a:pt x="38" y="11"/>
                      <a:pt x="40" y="11"/>
                      <a:pt x="43" y="11"/>
                    </a:cubicBezTo>
                    <a:cubicBezTo>
                      <a:pt x="45" y="11"/>
                      <a:pt x="47" y="11"/>
                      <a:pt x="49" y="12"/>
                    </a:cubicBezTo>
                    <a:cubicBezTo>
                      <a:pt x="49" y="14"/>
                      <a:pt x="50" y="16"/>
                      <a:pt x="50" y="19"/>
                    </a:cubicBezTo>
                    <a:cubicBezTo>
                      <a:pt x="52" y="26"/>
                      <a:pt x="55" y="33"/>
                      <a:pt x="57" y="39"/>
                    </a:cubicBezTo>
                    <a:cubicBezTo>
                      <a:pt x="55" y="40"/>
                      <a:pt x="52" y="40"/>
                      <a:pt x="50" y="40"/>
                    </a:cubicBezTo>
                    <a:moveTo>
                      <a:pt x="36" y="0"/>
                    </a:moveTo>
                    <a:cubicBezTo>
                      <a:pt x="32" y="0"/>
                      <a:pt x="28" y="0"/>
                      <a:pt x="24" y="1"/>
                    </a:cubicBezTo>
                    <a:cubicBezTo>
                      <a:pt x="5" y="3"/>
                      <a:pt x="0" y="17"/>
                      <a:pt x="10" y="35"/>
                    </a:cubicBezTo>
                    <a:cubicBezTo>
                      <a:pt x="16" y="47"/>
                      <a:pt x="33" y="52"/>
                      <a:pt x="49" y="52"/>
                    </a:cubicBezTo>
                    <a:cubicBezTo>
                      <a:pt x="53" y="52"/>
                      <a:pt x="58" y="52"/>
                      <a:pt x="62" y="5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58" y="39"/>
                      <a:pt x="54" y="26"/>
                      <a:pt x="50" y="13"/>
                    </a:cubicBezTo>
                    <a:cubicBezTo>
                      <a:pt x="49" y="10"/>
                      <a:pt x="48" y="7"/>
                      <a:pt x="47" y="3"/>
                    </a:cubicBezTo>
                    <a:cubicBezTo>
                      <a:pt x="47" y="2"/>
                      <a:pt x="47" y="1"/>
                      <a:pt x="47" y="1"/>
                    </a:cubicBezTo>
                    <a:cubicBezTo>
                      <a:pt x="43" y="0"/>
                      <a:pt x="40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Freeform 74"/>
              <p:cNvSpPr/>
              <p:nvPr/>
            </p:nvSpPr>
            <p:spPr bwMode="auto">
              <a:xfrm>
                <a:off x="2011363" y="1009650"/>
                <a:ext cx="138113" cy="117475"/>
              </a:xfrm>
              <a:custGeom>
                <a:avLst/>
                <a:gdLst>
                  <a:gd name="T0" fmla="*/ 20 w 34"/>
                  <a:gd name="T1" fmla="*/ 0 h 29"/>
                  <a:gd name="T2" fmla="*/ 13 w 34"/>
                  <a:gd name="T3" fmla="*/ 1 h 29"/>
                  <a:gd name="T4" fmla="*/ 5 w 34"/>
                  <a:gd name="T5" fmla="*/ 20 h 29"/>
                  <a:gd name="T6" fmla="*/ 27 w 34"/>
                  <a:gd name="T7" fmla="*/ 29 h 29"/>
                  <a:gd name="T8" fmla="*/ 34 w 34"/>
                  <a:gd name="T9" fmla="*/ 28 h 29"/>
                  <a:gd name="T10" fmla="*/ 27 w 34"/>
                  <a:gd name="T11" fmla="*/ 8 h 29"/>
                  <a:gd name="T12" fmla="*/ 26 w 34"/>
                  <a:gd name="T13" fmla="*/ 1 h 29"/>
                  <a:gd name="T14" fmla="*/ 20 w 34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9">
                    <a:moveTo>
                      <a:pt x="20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  <a:cubicBezTo>
                      <a:pt x="9" y="26"/>
                      <a:pt x="18" y="29"/>
                      <a:pt x="27" y="29"/>
                    </a:cubicBezTo>
                    <a:cubicBezTo>
                      <a:pt x="29" y="29"/>
                      <a:pt x="32" y="29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4" y="0"/>
                      <a:pt x="22" y="0"/>
                      <a:pt x="20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Freeform 75"/>
              <p:cNvSpPr/>
              <p:nvPr/>
            </p:nvSpPr>
            <p:spPr bwMode="auto">
              <a:xfrm>
                <a:off x="2178050" y="1090613"/>
                <a:ext cx="382588" cy="338138"/>
              </a:xfrm>
              <a:custGeom>
                <a:avLst/>
                <a:gdLst>
                  <a:gd name="T0" fmla="*/ 42 w 94"/>
                  <a:gd name="T1" fmla="*/ 0 h 83"/>
                  <a:gd name="T2" fmla="*/ 29 w 94"/>
                  <a:gd name="T3" fmla="*/ 2 h 83"/>
                  <a:gd name="T4" fmla="*/ 0 w 94"/>
                  <a:gd name="T5" fmla="*/ 26 h 83"/>
                  <a:gd name="T6" fmla="*/ 13 w 94"/>
                  <a:gd name="T7" fmla="*/ 48 h 83"/>
                  <a:gd name="T8" fmla="*/ 16 w 94"/>
                  <a:gd name="T9" fmla="*/ 53 h 83"/>
                  <a:gd name="T10" fmla="*/ 80 w 94"/>
                  <a:gd name="T11" fmla="*/ 83 h 83"/>
                  <a:gd name="T12" fmla="*/ 89 w 94"/>
                  <a:gd name="T13" fmla="*/ 37 h 83"/>
                  <a:gd name="T14" fmla="*/ 42 w 94"/>
                  <a:gd name="T1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83">
                    <a:moveTo>
                      <a:pt x="42" y="0"/>
                    </a:moveTo>
                    <a:cubicBezTo>
                      <a:pt x="38" y="0"/>
                      <a:pt x="34" y="1"/>
                      <a:pt x="29" y="2"/>
                    </a:cubicBezTo>
                    <a:cubicBezTo>
                      <a:pt x="16" y="6"/>
                      <a:pt x="6" y="15"/>
                      <a:pt x="0" y="26"/>
                    </a:cubicBezTo>
                    <a:cubicBezTo>
                      <a:pt x="4" y="34"/>
                      <a:pt x="8" y="41"/>
                      <a:pt x="13" y="48"/>
                    </a:cubicBezTo>
                    <a:cubicBezTo>
                      <a:pt x="14" y="50"/>
                      <a:pt x="15" y="51"/>
                      <a:pt x="16" y="53"/>
                    </a:cubicBezTo>
                    <a:cubicBezTo>
                      <a:pt x="30" y="70"/>
                      <a:pt x="50" y="81"/>
                      <a:pt x="80" y="83"/>
                    </a:cubicBezTo>
                    <a:cubicBezTo>
                      <a:pt x="90" y="70"/>
                      <a:pt x="94" y="53"/>
                      <a:pt x="89" y="37"/>
                    </a:cubicBezTo>
                    <a:cubicBezTo>
                      <a:pt x="83" y="15"/>
                      <a:pt x="64" y="0"/>
                      <a:pt x="42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76"/>
              <p:cNvSpPr/>
              <p:nvPr/>
            </p:nvSpPr>
            <p:spPr bwMode="auto">
              <a:xfrm>
                <a:off x="2609850" y="923925"/>
                <a:ext cx="120650" cy="171450"/>
              </a:xfrm>
              <a:custGeom>
                <a:avLst/>
                <a:gdLst>
                  <a:gd name="T0" fmla="*/ 7 w 30"/>
                  <a:gd name="T1" fmla="*/ 0 h 42"/>
                  <a:gd name="T2" fmla="*/ 7 w 30"/>
                  <a:gd name="T3" fmla="*/ 0 h 42"/>
                  <a:gd name="T4" fmla="*/ 10 w 30"/>
                  <a:gd name="T5" fmla="*/ 42 h 42"/>
                  <a:gd name="T6" fmla="*/ 12 w 30"/>
                  <a:gd name="T7" fmla="*/ 42 h 42"/>
                  <a:gd name="T8" fmla="*/ 28 w 30"/>
                  <a:gd name="T9" fmla="*/ 36 h 42"/>
                  <a:gd name="T10" fmla="*/ 7 w 30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2"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2"/>
                      <a:pt x="6" y="40"/>
                      <a:pt x="10" y="42"/>
                    </a:cubicBezTo>
                    <a:cubicBezTo>
                      <a:pt x="11" y="42"/>
                      <a:pt x="11" y="42"/>
                      <a:pt x="12" y="42"/>
                    </a:cubicBezTo>
                    <a:cubicBezTo>
                      <a:pt x="17" y="42"/>
                      <a:pt x="26" y="39"/>
                      <a:pt x="28" y="36"/>
                    </a:cubicBezTo>
                    <a:cubicBezTo>
                      <a:pt x="30" y="32"/>
                      <a:pt x="14" y="0"/>
                      <a:pt x="7" y="0"/>
                    </a:cubicBezTo>
                  </a:path>
                </a:pathLst>
              </a:custGeom>
              <a:solidFill>
                <a:srgbClr val="FD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77"/>
              <p:cNvSpPr/>
              <p:nvPr/>
            </p:nvSpPr>
            <p:spPr bwMode="auto">
              <a:xfrm>
                <a:off x="2605088" y="1095375"/>
                <a:ext cx="182563" cy="101600"/>
              </a:xfrm>
              <a:custGeom>
                <a:avLst/>
                <a:gdLst>
                  <a:gd name="T0" fmla="*/ 45 w 45"/>
                  <a:gd name="T1" fmla="*/ 0 h 25"/>
                  <a:gd name="T2" fmla="*/ 25 w 45"/>
                  <a:gd name="T3" fmla="*/ 11 h 25"/>
                  <a:gd name="T4" fmla="*/ 2 w 45"/>
                  <a:gd name="T5" fmla="*/ 14 h 25"/>
                  <a:gd name="T6" fmla="*/ 0 w 45"/>
                  <a:gd name="T7" fmla="*/ 14 h 25"/>
                  <a:gd name="T8" fmla="*/ 22 w 45"/>
                  <a:gd name="T9" fmla="*/ 25 h 25"/>
                  <a:gd name="T10" fmla="*/ 28 w 45"/>
                  <a:gd name="T11" fmla="*/ 24 h 25"/>
                  <a:gd name="T12" fmla="*/ 45 w 45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5" y="0"/>
                    </a:moveTo>
                    <a:cubicBezTo>
                      <a:pt x="45" y="0"/>
                      <a:pt x="35" y="8"/>
                      <a:pt x="25" y="11"/>
                    </a:cubicBezTo>
                    <a:cubicBezTo>
                      <a:pt x="17" y="14"/>
                      <a:pt x="6" y="14"/>
                      <a:pt x="2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9" y="25"/>
                      <a:pt x="22" y="25"/>
                    </a:cubicBezTo>
                    <a:cubicBezTo>
                      <a:pt x="24" y="25"/>
                      <a:pt x="26" y="25"/>
                      <a:pt x="28" y="24"/>
                    </a:cubicBezTo>
                    <a:cubicBezTo>
                      <a:pt x="45" y="19"/>
                      <a:pt x="45" y="0"/>
                      <a:pt x="4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78"/>
              <p:cNvSpPr/>
              <p:nvPr/>
            </p:nvSpPr>
            <p:spPr bwMode="auto">
              <a:xfrm>
                <a:off x="2747963" y="866775"/>
                <a:ext cx="141288" cy="93663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0 h 23"/>
                  <a:gd name="T4" fmla="*/ 3 w 35"/>
                  <a:gd name="T5" fmla="*/ 21 h 23"/>
                  <a:gd name="T6" fmla="*/ 5 w 35"/>
                  <a:gd name="T7" fmla="*/ 23 h 23"/>
                  <a:gd name="T8" fmla="*/ 6 w 35"/>
                  <a:gd name="T9" fmla="*/ 23 h 23"/>
                  <a:gd name="T10" fmla="*/ 8 w 35"/>
                  <a:gd name="T11" fmla="*/ 20 h 23"/>
                  <a:gd name="T12" fmla="*/ 15 w 35"/>
                  <a:gd name="T13" fmla="*/ 5 h 23"/>
                  <a:gd name="T14" fmla="*/ 19 w 35"/>
                  <a:gd name="T15" fmla="*/ 5 h 23"/>
                  <a:gd name="T16" fmla="*/ 30 w 35"/>
                  <a:gd name="T17" fmla="*/ 13 h 23"/>
                  <a:gd name="T18" fmla="*/ 32 w 35"/>
                  <a:gd name="T19" fmla="*/ 15 h 23"/>
                  <a:gd name="T20" fmla="*/ 33 w 35"/>
                  <a:gd name="T21" fmla="*/ 15 h 23"/>
                  <a:gd name="T22" fmla="*/ 35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0"/>
                    </a:cubicBezTo>
                    <a:cubicBezTo>
                      <a:pt x="5" y="3"/>
                      <a:pt x="0" y="12"/>
                      <a:pt x="3" y="21"/>
                    </a:cubicBezTo>
                    <a:cubicBezTo>
                      <a:pt x="3" y="22"/>
                      <a:pt x="4" y="23"/>
                      <a:pt x="5" y="23"/>
                    </a:cubicBezTo>
                    <a:cubicBezTo>
                      <a:pt x="5" y="23"/>
                      <a:pt x="6" y="23"/>
                      <a:pt x="6" y="23"/>
                    </a:cubicBezTo>
                    <a:cubicBezTo>
                      <a:pt x="7" y="23"/>
                      <a:pt x="8" y="21"/>
                      <a:pt x="8" y="20"/>
                    </a:cubicBezTo>
                    <a:cubicBezTo>
                      <a:pt x="6" y="13"/>
                      <a:pt x="9" y="7"/>
                      <a:pt x="15" y="5"/>
                    </a:cubicBezTo>
                    <a:cubicBezTo>
                      <a:pt x="16" y="5"/>
                      <a:pt x="17" y="5"/>
                      <a:pt x="19" y="5"/>
                    </a:cubicBezTo>
                    <a:cubicBezTo>
                      <a:pt x="24" y="5"/>
                      <a:pt x="28" y="8"/>
                      <a:pt x="30" y="13"/>
                    </a:cubicBezTo>
                    <a:cubicBezTo>
                      <a:pt x="30" y="14"/>
                      <a:pt x="31" y="15"/>
                      <a:pt x="32" y="15"/>
                    </a:cubicBezTo>
                    <a:cubicBezTo>
                      <a:pt x="32" y="15"/>
                      <a:pt x="33" y="15"/>
                      <a:pt x="33" y="15"/>
                    </a:cubicBezTo>
                    <a:cubicBezTo>
                      <a:pt x="34" y="15"/>
                      <a:pt x="35" y="13"/>
                      <a:pt x="35" y="12"/>
                    </a:cubicBezTo>
                    <a:cubicBezTo>
                      <a:pt x="32" y="4"/>
                      <a:pt x="26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79"/>
              <p:cNvSpPr/>
              <p:nvPr/>
            </p:nvSpPr>
            <p:spPr bwMode="auto">
              <a:xfrm>
                <a:off x="2406650" y="965200"/>
                <a:ext cx="141288" cy="92075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1 h 23"/>
                  <a:gd name="T4" fmla="*/ 2 w 35"/>
                  <a:gd name="T5" fmla="*/ 22 h 23"/>
                  <a:gd name="T6" fmla="*/ 5 w 35"/>
                  <a:gd name="T7" fmla="*/ 23 h 23"/>
                  <a:gd name="T8" fmla="*/ 6 w 35"/>
                  <a:gd name="T9" fmla="*/ 23 h 23"/>
                  <a:gd name="T10" fmla="*/ 7 w 35"/>
                  <a:gd name="T11" fmla="*/ 20 h 23"/>
                  <a:gd name="T12" fmla="*/ 15 w 35"/>
                  <a:gd name="T13" fmla="*/ 6 h 23"/>
                  <a:gd name="T14" fmla="*/ 18 w 35"/>
                  <a:gd name="T15" fmla="*/ 5 h 23"/>
                  <a:gd name="T16" fmla="*/ 29 w 35"/>
                  <a:gd name="T17" fmla="*/ 14 h 23"/>
                  <a:gd name="T18" fmla="*/ 32 w 35"/>
                  <a:gd name="T19" fmla="*/ 16 h 23"/>
                  <a:gd name="T20" fmla="*/ 33 w 35"/>
                  <a:gd name="T21" fmla="*/ 15 h 23"/>
                  <a:gd name="T22" fmla="*/ 34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1"/>
                    </a:cubicBezTo>
                    <a:cubicBezTo>
                      <a:pt x="5" y="3"/>
                      <a:pt x="0" y="13"/>
                      <a:pt x="2" y="22"/>
                    </a:cubicBezTo>
                    <a:cubicBezTo>
                      <a:pt x="3" y="23"/>
                      <a:pt x="4" y="23"/>
                      <a:pt x="5" y="23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3"/>
                      <a:pt x="8" y="22"/>
                      <a:pt x="7" y="20"/>
                    </a:cubicBezTo>
                    <a:cubicBezTo>
                      <a:pt x="5" y="14"/>
                      <a:pt x="9" y="7"/>
                      <a:pt x="15" y="6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23" y="5"/>
                      <a:pt x="28" y="8"/>
                      <a:pt x="29" y="14"/>
                    </a:cubicBezTo>
                    <a:cubicBezTo>
                      <a:pt x="30" y="15"/>
                      <a:pt x="31" y="16"/>
                      <a:pt x="32" y="16"/>
                    </a:cubicBezTo>
                    <a:cubicBezTo>
                      <a:pt x="32" y="16"/>
                      <a:pt x="32" y="16"/>
                      <a:pt x="33" y="15"/>
                    </a:cubicBezTo>
                    <a:cubicBezTo>
                      <a:pt x="34" y="15"/>
                      <a:pt x="35" y="14"/>
                      <a:pt x="34" y="12"/>
                    </a:cubicBezTo>
                    <a:cubicBezTo>
                      <a:pt x="32" y="5"/>
                      <a:pt x="25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80"/>
              <p:cNvSpPr>
                <a:spLocks noEditPoints="1"/>
              </p:cNvSpPr>
              <p:nvPr/>
            </p:nvSpPr>
            <p:spPr bwMode="auto">
              <a:xfrm>
                <a:off x="1914525" y="195263"/>
                <a:ext cx="1482725" cy="1220788"/>
              </a:xfrm>
              <a:custGeom>
                <a:avLst/>
                <a:gdLst>
                  <a:gd name="T0" fmla="*/ 332 w 365"/>
                  <a:gd name="T1" fmla="*/ 255 h 300"/>
                  <a:gd name="T2" fmla="*/ 313 w 365"/>
                  <a:gd name="T3" fmla="*/ 279 h 300"/>
                  <a:gd name="T4" fmla="*/ 290 w 365"/>
                  <a:gd name="T5" fmla="*/ 300 h 300"/>
                  <a:gd name="T6" fmla="*/ 290 w 365"/>
                  <a:gd name="T7" fmla="*/ 300 h 300"/>
                  <a:gd name="T8" fmla="*/ 313 w 365"/>
                  <a:gd name="T9" fmla="*/ 279 h 300"/>
                  <a:gd name="T10" fmla="*/ 332 w 365"/>
                  <a:gd name="T11" fmla="*/ 255 h 300"/>
                  <a:gd name="T12" fmla="*/ 0 w 365"/>
                  <a:gd name="T13" fmla="*/ 236 h 300"/>
                  <a:gd name="T14" fmla="*/ 20 w 365"/>
                  <a:gd name="T15" fmla="*/ 267 h 300"/>
                  <a:gd name="T16" fmla="*/ 24 w 365"/>
                  <a:gd name="T17" fmla="*/ 272 h 300"/>
                  <a:gd name="T18" fmla="*/ 20 w 365"/>
                  <a:gd name="T19" fmla="*/ 267 h 300"/>
                  <a:gd name="T20" fmla="*/ 0 w 365"/>
                  <a:gd name="T21" fmla="*/ 236 h 300"/>
                  <a:gd name="T22" fmla="*/ 0 w 365"/>
                  <a:gd name="T23" fmla="*/ 236 h 300"/>
                  <a:gd name="T24" fmla="*/ 0 w 365"/>
                  <a:gd name="T25" fmla="*/ 236 h 300"/>
                  <a:gd name="T26" fmla="*/ 0 w 365"/>
                  <a:gd name="T27" fmla="*/ 236 h 300"/>
                  <a:gd name="T28" fmla="*/ 298 w 365"/>
                  <a:gd name="T29" fmla="*/ 0 h 300"/>
                  <a:gd name="T30" fmla="*/ 365 w 365"/>
                  <a:gd name="T31" fmla="*/ 147 h 300"/>
                  <a:gd name="T32" fmla="*/ 365 w 365"/>
                  <a:gd name="T33" fmla="*/ 149 h 300"/>
                  <a:gd name="T34" fmla="*/ 348 w 365"/>
                  <a:gd name="T35" fmla="*/ 225 h 300"/>
                  <a:gd name="T36" fmla="*/ 365 w 365"/>
                  <a:gd name="T37" fmla="*/ 149 h 300"/>
                  <a:gd name="T38" fmla="*/ 365 w 365"/>
                  <a:gd name="T39" fmla="*/ 147 h 300"/>
                  <a:gd name="T40" fmla="*/ 298 w 365"/>
                  <a:gd name="T4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5" h="300">
                    <a:moveTo>
                      <a:pt x="332" y="255"/>
                    </a:moveTo>
                    <a:cubicBezTo>
                      <a:pt x="326" y="264"/>
                      <a:pt x="320" y="272"/>
                      <a:pt x="313" y="279"/>
                    </a:cubicBezTo>
                    <a:cubicBezTo>
                      <a:pt x="306" y="287"/>
                      <a:pt x="298" y="293"/>
                      <a:pt x="290" y="300"/>
                    </a:cubicBezTo>
                    <a:cubicBezTo>
                      <a:pt x="290" y="300"/>
                      <a:pt x="290" y="300"/>
                      <a:pt x="290" y="300"/>
                    </a:cubicBezTo>
                    <a:cubicBezTo>
                      <a:pt x="298" y="293"/>
                      <a:pt x="306" y="287"/>
                      <a:pt x="313" y="279"/>
                    </a:cubicBezTo>
                    <a:cubicBezTo>
                      <a:pt x="320" y="272"/>
                      <a:pt x="326" y="264"/>
                      <a:pt x="332" y="255"/>
                    </a:cubicBezTo>
                    <a:moveTo>
                      <a:pt x="0" y="236"/>
                    </a:moveTo>
                    <a:cubicBezTo>
                      <a:pt x="5" y="247"/>
                      <a:pt x="12" y="257"/>
                      <a:pt x="20" y="267"/>
                    </a:cubicBezTo>
                    <a:cubicBezTo>
                      <a:pt x="21" y="269"/>
                      <a:pt x="22" y="270"/>
                      <a:pt x="24" y="272"/>
                    </a:cubicBezTo>
                    <a:cubicBezTo>
                      <a:pt x="22" y="270"/>
                      <a:pt x="21" y="269"/>
                      <a:pt x="20" y="267"/>
                    </a:cubicBezTo>
                    <a:cubicBezTo>
                      <a:pt x="12" y="257"/>
                      <a:pt x="5" y="247"/>
                      <a:pt x="0" y="236"/>
                    </a:cubicBezTo>
                    <a:moveTo>
                      <a:pt x="0" y="236"/>
                    </a:move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36"/>
                      <a:pt x="0" y="236"/>
                      <a:pt x="0" y="236"/>
                    </a:cubicBezTo>
                    <a:moveTo>
                      <a:pt x="298" y="0"/>
                    </a:moveTo>
                    <a:cubicBezTo>
                      <a:pt x="339" y="36"/>
                      <a:pt x="365" y="88"/>
                      <a:pt x="365" y="147"/>
                    </a:cubicBezTo>
                    <a:cubicBezTo>
                      <a:pt x="365" y="147"/>
                      <a:pt x="365" y="148"/>
                      <a:pt x="365" y="149"/>
                    </a:cubicBezTo>
                    <a:cubicBezTo>
                      <a:pt x="365" y="176"/>
                      <a:pt x="359" y="202"/>
                      <a:pt x="348" y="225"/>
                    </a:cubicBezTo>
                    <a:cubicBezTo>
                      <a:pt x="359" y="202"/>
                      <a:pt x="365" y="176"/>
                      <a:pt x="365" y="149"/>
                    </a:cubicBezTo>
                    <a:cubicBezTo>
                      <a:pt x="365" y="148"/>
                      <a:pt x="365" y="147"/>
                      <a:pt x="365" y="147"/>
                    </a:cubicBezTo>
                    <a:cubicBezTo>
                      <a:pt x="365" y="88"/>
                      <a:pt x="339" y="36"/>
                      <a:pt x="29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81"/>
              <p:cNvSpPr/>
              <p:nvPr/>
            </p:nvSpPr>
            <p:spPr bwMode="auto">
              <a:xfrm>
                <a:off x="3044825" y="1416050"/>
                <a:ext cx="47625" cy="33338"/>
              </a:xfrm>
              <a:custGeom>
                <a:avLst/>
                <a:gdLst>
                  <a:gd name="T0" fmla="*/ 12 w 12"/>
                  <a:gd name="T1" fmla="*/ 0 h 8"/>
                  <a:gd name="T2" fmla="*/ 12 w 12"/>
                  <a:gd name="T3" fmla="*/ 0 h 8"/>
                  <a:gd name="T4" fmla="*/ 0 w 12"/>
                  <a:gd name="T5" fmla="*/ 8 h 8"/>
                  <a:gd name="T6" fmla="*/ 12 w 12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8" y="3"/>
                      <a:pt x="4" y="6"/>
                      <a:pt x="0" y="8"/>
                    </a:cubicBezTo>
                    <a:cubicBezTo>
                      <a:pt x="4" y="6"/>
                      <a:pt x="8" y="3"/>
                      <a:pt x="12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5" name="Freeform 82"/>
              <p:cNvSpPr>
                <a:spLocks noEditPoints="1"/>
              </p:cNvSpPr>
              <p:nvPr/>
            </p:nvSpPr>
            <p:spPr bwMode="auto">
              <a:xfrm>
                <a:off x="2292350" y="1514475"/>
                <a:ext cx="150813" cy="47625"/>
              </a:xfrm>
              <a:custGeom>
                <a:avLst/>
                <a:gdLst>
                  <a:gd name="T0" fmla="*/ 37 w 37"/>
                  <a:gd name="T1" fmla="*/ 12 h 12"/>
                  <a:gd name="T2" fmla="*/ 37 w 37"/>
                  <a:gd name="T3" fmla="*/ 12 h 12"/>
                  <a:gd name="T4" fmla="*/ 37 w 37"/>
                  <a:gd name="T5" fmla="*/ 12 h 12"/>
                  <a:gd name="T6" fmla="*/ 0 w 37"/>
                  <a:gd name="T7" fmla="*/ 0 h 12"/>
                  <a:gd name="T8" fmla="*/ 21 w 37"/>
                  <a:gd name="T9" fmla="*/ 8 h 12"/>
                  <a:gd name="T10" fmla="*/ 37 w 37"/>
                  <a:gd name="T11" fmla="*/ 12 h 12"/>
                  <a:gd name="T12" fmla="*/ 21 w 37"/>
                  <a:gd name="T13" fmla="*/ 8 h 12"/>
                  <a:gd name="T14" fmla="*/ 0 w 37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2">
                    <a:moveTo>
                      <a:pt x="37" y="12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moveTo>
                      <a:pt x="0" y="0"/>
                    </a:moveTo>
                    <a:cubicBezTo>
                      <a:pt x="7" y="3"/>
                      <a:pt x="14" y="5"/>
                      <a:pt x="21" y="8"/>
                    </a:cubicBezTo>
                    <a:cubicBezTo>
                      <a:pt x="26" y="9"/>
                      <a:pt x="32" y="11"/>
                      <a:pt x="37" y="12"/>
                    </a:cubicBezTo>
                    <a:cubicBezTo>
                      <a:pt x="32" y="11"/>
                      <a:pt x="26" y="9"/>
                      <a:pt x="21" y="8"/>
                    </a:cubicBezTo>
                    <a:cubicBezTo>
                      <a:pt x="14" y="5"/>
                      <a:pt x="7" y="3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Freeform 83"/>
              <p:cNvSpPr/>
              <p:nvPr/>
            </p:nvSpPr>
            <p:spPr bwMode="auto">
              <a:xfrm>
                <a:off x="2751138" y="760413"/>
                <a:ext cx="138113" cy="49213"/>
              </a:xfrm>
              <a:custGeom>
                <a:avLst/>
                <a:gdLst>
                  <a:gd name="T0" fmla="*/ 4 w 34"/>
                  <a:gd name="T1" fmla="*/ 0 h 12"/>
                  <a:gd name="T2" fmla="*/ 3 w 34"/>
                  <a:gd name="T3" fmla="*/ 0 h 12"/>
                  <a:gd name="T4" fmla="*/ 2 w 34"/>
                  <a:gd name="T5" fmla="*/ 5 h 12"/>
                  <a:gd name="T6" fmla="*/ 31 w 34"/>
                  <a:gd name="T7" fmla="*/ 12 h 12"/>
                  <a:gd name="T8" fmla="*/ 32 w 34"/>
                  <a:gd name="T9" fmla="*/ 12 h 12"/>
                  <a:gd name="T10" fmla="*/ 33 w 34"/>
                  <a:gd name="T11" fmla="*/ 7 h 12"/>
                  <a:gd name="T12" fmla="*/ 4 w 3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2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2"/>
                      <a:pt x="0" y="4"/>
                      <a:pt x="2" y="5"/>
                    </a:cubicBezTo>
                    <a:cubicBezTo>
                      <a:pt x="5" y="6"/>
                      <a:pt x="27" y="12"/>
                      <a:pt x="31" y="12"/>
                    </a:cubicBezTo>
                    <a:cubicBezTo>
                      <a:pt x="31" y="12"/>
                      <a:pt x="31" y="12"/>
                      <a:pt x="32" y="12"/>
                    </a:cubicBezTo>
                    <a:cubicBezTo>
                      <a:pt x="33" y="11"/>
                      <a:pt x="34" y="11"/>
                      <a:pt x="33" y="7"/>
                    </a:cubicBezTo>
                    <a:cubicBezTo>
                      <a:pt x="33" y="7"/>
                      <a:pt x="10" y="0"/>
                      <a:pt x="4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Freeform 84"/>
              <p:cNvSpPr/>
              <p:nvPr/>
            </p:nvSpPr>
            <p:spPr bwMode="auto">
              <a:xfrm>
                <a:off x="2357438" y="862013"/>
                <a:ext cx="109538" cy="103188"/>
              </a:xfrm>
              <a:custGeom>
                <a:avLst/>
                <a:gdLst>
                  <a:gd name="T0" fmla="*/ 22 w 27"/>
                  <a:gd name="T1" fmla="*/ 0 h 25"/>
                  <a:gd name="T2" fmla="*/ 0 w 27"/>
                  <a:gd name="T3" fmla="*/ 22 h 25"/>
                  <a:gd name="T4" fmla="*/ 3 w 27"/>
                  <a:gd name="T5" fmla="*/ 25 h 25"/>
                  <a:gd name="T6" fmla="*/ 4 w 27"/>
                  <a:gd name="T7" fmla="*/ 25 h 25"/>
                  <a:gd name="T8" fmla="*/ 25 w 27"/>
                  <a:gd name="T9" fmla="*/ 4 h 25"/>
                  <a:gd name="T10" fmla="*/ 22 w 27"/>
                  <a:gd name="T11" fmla="*/ 0 h 25"/>
                  <a:gd name="T12" fmla="*/ 22 w 27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5">
                    <a:moveTo>
                      <a:pt x="22" y="0"/>
                    </a:moveTo>
                    <a:cubicBezTo>
                      <a:pt x="19" y="0"/>
                      <a:pt x="0" y="22"/>
                      <a:pt x="0" y="22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6" y="25"/>
                      <a:pt x="24" y="6"/>
                      <a:pt x="25" y="4"/>
                    </a:cubicBezTo>
                    <a:cubicBezTo>
                      <a:pt x="27" y="2"/>
                      <a:pt x="24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Freeform 85"/>
              <p:cNvSpPr>
                <a:spLocks noEditPoints="1"/>
              </p:cNvSpPr>
              <p:nvPr/>
            </p:nvSpPr>
            <p:spPr bwMode="auto">
              <a:xfrm>
                <a:off x="1825625" y="117475"/>
                <a:ext cx="1571625" cy="1462088"/>
              </a:xfrm>
              <a:custGeom>
                <a:avLst/>
                <a:gdLst>
                  <a:gd name="T0" fmla="*/ 70 w 387"/>
                  <a:gd name="T1" fmla="*/ 16 h 359"/>
                  <a:gd name="T2" fmla="*/ 70 w 387"/>
                  <a:gd name="T3" fmla="*/ 16 h 359"/>
                  <a:gd name="T4" fmla="*/ 0 w 387"/>
                  <a:gd name="T5" fmla="*/ 166 h 359"/>
                  <a:gd name="T6" fmla="*/ 22 w 387"/>
                  <a:gd name="T7" fmla="*/ 255 h 359"/>
                  <a:gd name="T8" fmla="*/ 22 w 387"/>
                  <a:gd name="T9" fmla="*/ 255 h 359"/>
                  <a:gd name="T10" fmla="*/ 22 w 387"/>
                  <a:gd name="T11" fmla="*/ 255 h 359"/>
                  <a:gd name="T12" fmla="*/ 42 w 387"/>
                  <a:gd name="T13" fmla="*/ 286 h 359"/>
                  <a:gd name="T14" fmla="*/ 46 w 387"/>
                  <a:gd name="T15" fmla="*/ 291 h 359"/>
                  <a:gd name="T16" fmla="*/ 115 w 387"/>
                  <a:gd name="T17" fmla="*/ 343 h 359"/>
                  <a:gd name="T18" fmla="*/ 136 w 387"/>
                  <a:gd name="T19" fmla="*/ 351 h 359"/>
                  <a:gd name="T20" fmla="*/ 152 w 387"/>
                  <a:gd name="T21" fmla="*/ 355 h 359"/>
                  <a:gd name="T22" fmla="*/ 152 w 387"/>
                  <a:gd name="T23" fmla="*/ 355 h 359"/>
                  <a:gd name="T24" fmla="*/ 152 w 387"/>
                  <a:gd name="T25" fmla="*/ 355 h 359"/>
                  <a:gd name="T26" fmla="*/ 178 w 387"/>
                  <a:gd name="T27" fmla="*/ 359 h 359"/>
                  <a:gd name="T28" fmla="*/ 181 w 387"/>
                  <a:gd name="T29" fmla="*/ 355 h 359"/>
                  <a:gd name="T30" fmla="*/ 137 w 387"/>
                  <a:gd name="T31" fmla="*/ 347 h 359"/>
                  <a:gd name="T32" fmla="*/ 45 w 387"/>
                  <a:gd name="T33" fmla="*/ 283 h 359"/>
                  <a:gd name="T34" fmla="*/ 4 w 387"/>
                  <a:gd name="T35" fmla="*/ 166 h 359"/>
                  <a:gd name="T36" fmla="*/ 42 w 387"/>
                  <a:gd name="T37" fmla="*/ 51 h 359"/>
                  <a:gd name="T38" fmla="*/ 74 w 387"/>
                  <a:gd name="T39" fmla="*/ 18 h 359"/>
                  <a:gd name="T40" fmla="*/ 70 w 387"/>
                  <a:gd name="T41" fmla="*/ 16 h 359"/>
                  <a:gd name="T42" fmla="*/ 294 w 387"/>
                  <a:gd name="T43" fmla="*/ 0 h 359"/>
                  <a:gd name="T44" fmla="*/ 290 w 387"/>
                  <a:gd name="T45" fmla="*/ 2 h 359"/>
                  <a:gd name="T46" fmla="*/ 383 w 387"/>
                  <a:gd name="T47" fmla="*/ 166 h 359"/>
                  <a:gd name="T48" fmla="*/ 383 w 387"/>
                  <a:gd name="T49" fmla="*/ 168 h 359"/>
                  <a:gd name="T50" fmla="*/ 332 w 387"/>
                  <a:gd name="T51" fmla="*/ 295 h 359"/>
                  <a:gd name="T52" fmla="*/ 299 w 387"/>
                  <a:gd name="T53" fmla="*/ 323 h 359"/>
                  <a:gd name="T54" fmla="*/ 312 w 387"/>
                  <a:gd name="T55" fmla="*/ 319 h 359"/>
                  <a:gd name="T56" fmla="*/ 335 w 387"/>
                  <a:gd name="T57" fmla="*/ 298 h 359"/>
                  <a:gd name="T58" fmla="*/ 354 w 387"/>
                  <a:gd name="T59" fmla="*/ 274 h 359"/>
                  <a:gd name="T60" fmla="*/ 370 w 387"/>
                  <a:gd name="T61" fmla="*/ 244 h 359"/>
                  <a:gd name="T62" fmla="*/ 387 w 387"/>
                  <a:gd name="T63" fmla="*/ 168 h 359"/>
                  <a:gd name="T64" fmla="*/ 387 w 387"/>
                  <a:gd name="T65" fmla="*/ 166 h 359"/>
                  <a:gd name="T66" fmla="*/ 320 w 387"/>
                  <a:gd name="T67" fmla="*/ 19 h 359"/>
                  <a:gd name="T68" fmla="*/ 294 w 387"/>
                  <a:gd name="T69" fmla="*/ 0 h 359"/>
                  <a:gd name="T70" fmla="*/ 294 w 387"/>
                  <a:gd name="T71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7" h="359">
                    <a:moveTo>
                      <a:pt x="70" y="16"/>
                    </a:moveTo>
                    <a:cubicBezTo>
                      <a:pt x="70" y="16"/>
                      <a:pt x="70" y="16"/>
                      <a:pt x="70" y="16"/>
                    </a:cubicBezTo>
                    <a:cubicBezTo>
                      <a:pt x="27" y="52"/>
                      <a:pt x="0" y="106"/>
                      <a:pt x="0" y="166"/>
                    </a:cubicBezTo>
                    <a:cubicBezTo>
                      <a:pt x="0" y="198"/>
                      <a:pt x="8" y="228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7" y="266"/>
                      <a:pt x="34" y="276"/>
                      <a:pt x="42" y="286"/>
                    </a:cubicBezTo>
                    <a:cubicBezTo>
                      <a:pt x="43" y="288"/>
                      <a:pt x="44" y="289"/>
                      <a:pt x="46" y="291"/>
                    </a:cubicBezTo>
                    <a:cubicBezTo>
                      <a:pt x="64" y="313"/>
                      <a:pt x="88" y="331"/>
                      <a:pt x="115" y="343"/>
                    </a:cubicBezTo>
                    <a:cubicBezTo>
                      <a:pt x="122" y="346"/>
                      <a:pt x="129" y="348"/>
                      <a:pt x="136" y="351"/>
                    </a:cubicBezTo>
                    <a:cubicBezTo>
                      <a:pt x="141" y="352"/>
                      <a:pt x="147" y="354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61" y="357"/>
                      <a:pt x="169" y="358"/>
                      <a:pt x="178" y="359"/>
                    </a:cubicBezTo>
                    <a:cubicBezTo>
                      <a:pt x="179" y="357"/>
                      <a:pt x="180" y="356"/>
                      <a:pt x="181" y="355"/>
                    </a:cubicBezTo>
                    <a:cubicBezTo>
                      <a:pt x="166" y="354"/>
                      <a:pt x="152" y="351"/>
                      <a:pt x="137" y="347"/>
                    </a:cubicBezTo>
                    <a:cubicBezTo>
                      <a:pt x="101" y="335"/>
                      <a:pt x="69" y="314"/>
                      <a:pt x="45" y="283"/>
                    </a:cubicBezTo>
                    <a:cubicBezTo>
                      <a:pt x="18" y="250"/>
                      <a:pt x="4" y="209"/>
                      <a:pt x="4" y="166"/>
                    </a:cubicBezTo>
                    <a:cubicBezTo>
                      <a:pt x="4" y="124"/>
                      <a:pt x="17" y="84"/>
                      <a:pt x="42" y="51"/>
                    </a:cubicBezTo>
                    <a:cubicBezTo>
                      <a:pt x="52" y="39"/>
                      <a:pt x="62" y="28"/>
                      <a:pt x="74" y="18"/>
                    </a:cubicBezTo>
                    <a:cubicBezTo>
                      <a:pt x="73" y="18"/>
                      <a:pt x="72" y="17"/>
                      <a:pt x="70" y="16"/>
                    </a:cubicBezTo>
                    <a:moveTo>
                      <a:pt x="294" y="0"/>
                    </a:moveTo>
                    <a:cubicBezTo>
                      <a:pt x="292" y="1"/>
                      <a:pt x="291" y="2"/>
                      <a:pt x="290" y="2"/>
                    </a:cubicBezTo>
                    <a:cubicBezTo>
                      <a:pt x="345" y="35"/>
                      <a:pt x="383" y="96"/>
                      <a:pt x="383" y="166"/>
                    </a:cubicBezTo>
                    <a:cubicBezTo>
                      <a:pt x="383" y="166"/>
                      <a:pt x="383" y="167"/>
                      <a:pt x="383" y="168"/>
                    </a:cubicBezTo>
                    <a:cubicBezTo>
                      <a:pt x="382" y="216"/>
                      <a:pt x="364" y="261"/>
                      <a:pt x="332" y="295"/>
                    </a:cubicBezTo>
                    <a:cubicBezTo>
                      <a:pt x="322" y="306"/>
                      <a:pt x="311" y="315"/>
                      <a:pt x="299" y="323"/>
                    </a:cubicBezTo>
                    <a:cubicBezTo>
                      <a:pt x="303" y="322"/>
                      <a:pt x="308" y="320"/>
                      <a:pt x="312" y="319"/>
                    </a:cubicBezTo>
                    <a:cubicBezTo>
                      <a:pt x="320" y="312"/>
                      <a:pt x="328" y="306"/>
                      <a:pt x="335" y="298"/>
                    </a:cubicBezTo>
                    <a:cubicBezTo>
                      <a:pt x="342" y="291"/>
                      <a:pt x="348" y="283"/>
                      <a:pt x="354" y="274"/>
                    </a:cubicBezTo>
                    <a:cubicBezTo>
                      <a:pt x="360" y="265"/>
                      <a:pt x="366" y="255"/>
                      <a:pt x="370" y="244"/>
                    </a:cubicBezTo>
                    <a:cubicBezTo>
                      <a:pt x="381" y="221"/>
                      <a:pt x="387" y="195"/>
                      <a:pt x="387" y="168"/>
                    </a:cubicBezTo>
                    <a:cubicBezTo>
                      <a:pt x="387" y="167"/>
                      <a:pt x="387" y="166"/>
                      <a:pt x="387" y="166"/>
                    </a:cubicBezTo>
                    <a:cubicBezTo>
                      <a:pt x="387" y="107"/>
                      <a:pt x="361" y="55"/>
                      <a:pt x="320" y="19"/>
                    </a:cubicBezTo>
                    <a:cubicBezTo>
                      <a:pt x="312" y="12"/>
                      <a:pt x="303" y="6"/>
                      <a:pt x="294" y="0"/>
                    </a:cubicBezTo>
                    <a:cubicBezTo>
                      <a:pt x="294" y="0"/>
                      <a:pt x="294" y="0"/>
                      <a:pt x="294" y="0"/>
                    </a:cubicBezTo>
                  </a:path>
                </a:pathLst>
              </a:custGeom>
              <a:solidFill>
                <a:srgbClr val="EE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Freeform 86"/>
              <p:cNvSpPr>
                <a:spLocks noEditPoints="1"/>
              </p:cNvSpPr>
              <p:nvPr/>
            </p:nvSpPr>
            <p:spPr bwMode="auto">
              <a:xfrm>
                <a:off x="2547938" y="1416050"/>
                <a:ext cx="544513" cy="163513"/>
              </a:xfrm>
              <a:custGeom>
                <a:avLst/>
                <a:gdLst>
                  <a:gd name="T0" fmla="*/ 3 w 134"/>
                  <a:gd name="T1" fmla="*/ 36 h 40"/>
                  <a:gd name="T2" fmla="*/ 0 w 134"/>
                  <a:gd name="T3" fmla="*/ 40 h 40"/>
                  <a:gd name="T4" fmla="*/ 15 w 134"/>
                  <a:gd name="T5" fmla="*/ 40 h 40"/>
                  <a:gd name="T6" fmla="*/ 23 w 134"/>
                  <a:gd name="T7" fmla="*/ 40 h 40"/>
                  <a:gd name="T8" fmla="*/ 15 w 134"/>
                  <a:gd name="T9" fmla="*/ 36 h 40"/>
                  <a:gd name="T10" fmla="*/ 3 w 134"/>
                  <a:gd name="T11" fmla="*/ 36 h 40"/>
                  <a:gd name="T12" fmla="*/ 134 w 134"/>
                  <a:gd name="T13" fmla="*/ 0 h 40"/>
                  <a:gd name="T14" fmla="*/ 121 w 134"/>
                  <a:gd name="T15" fmla="*/ 4 h 40"/>
                  <a:gd name="T16" fmla="*/ 99 w 134"/>
                  <a:gd name="T17" fmla="*/ 17 h 40"/>
                  <a:gd name="T18" fmla="*/ 94 w 134"/>
                  <a:gd name="T19" fmla="*/ 24 h 40"/>
                  <a:gd name="T20" fmla="*/ 122 w 134"/>
                  <a:gd name="T21" fmla="*/ 8 h 40"/>
                  <a:gd name="T22" fmla="*/ 134 w 134"/>
                  <a:gd name="T2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4" h="40">
                    <a:moveTo>
                      <a:pt x="3" y="36"/>
                    </a:moveTo>
                    <a:cubicBezTo>
                      <a:pt x="2" y="37"/>
                      <a:pt x="1" y="38"/>
                      <a:pt x="0" y="40"/>
                    </a:cubicBezTo>
                    <a:cubicBezTo>
                      <a:pt x="5" y="40"/>
                      <a:pt x="10" y="40"/>
                      <a:pt x="15" y="40"/>
                    </a:cubicBezTo>
                    <a:cubicBezTo>
                      <a:pt x="18" y="40"/>
                      <a:pt x="21" y="40"/>
                      <a:pt x="23" y="40"/>
                    </a:cubicBezTo>
                    <a:cubicBezTo>
                      <a:pt x="20" y="39"/>
                      <a:pt x="17" y="38"/>
                      <a:pt x="15" y="36"/>
                    </a:cubicBezTo>
                    <a:cubicBezTo>
                      <a:pt x="11" y="36"/>
                      <a:pt x="7" y="36"/>
                      <a:pt x="3" y="36"/>
                    </a:cubicBezTo>
                    <a:moveTo>
                      <a:pt x="134" y="0"/>
                    </a:moveTo>
                    <a:cubicBezTo>
                      <a:pt x="130" y="1"/>
                      <a:pt x="125" y="3"/>
                      <a:pt x="121" y="4"/>
                    </a:cubicBezTo>
                    <a:cubicBezTo>
                      <a:pt x="114" y="9"/>
                      <a:pt x="106" y="13"/>
                      <a:pt x="99" y="17"/>
                    </a:cubicBezTo>
                    <a:cubicBezTo>
                      <a:pt x="98" y="19"/>
                      <a:pt x="96" y="21"/>
                      <a:pt x="94" y="24"/>
                    </a:cubicBezTo>
                    <a:cubicBezTo>
                      <a:pt x="104" y="19"/>
                      <a:pt x="113" y="14"/>
                      <a:pt x="122" y="8"/>
                    </a:cubicBezTo>
                    <a:cubicBezTo>
                      <a:pt x="126" y="6"/>
                      <a:pt x="130" y="3"/>
                      <a:pt x="134" y="0"/>
                    </a:cubicBezTo>
                  </a:path>
                </a:pathLst>
              </a:custGeom>
              <a:solidFill>
                <a:srgbClr val="EAB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Freeform 87"/>
              <p:cNvSpPr/>
              <p:nvPr/>
            </p:nvSpPr>
            <p:spPr bwMode="auto">
              <a:xfrm>
                <a:off x="2609850" y="1485900"/>
                <a:ext cx="341313" cy="93663"/>
              </a:xfrm>
              <a:custGeom>
                <a:avLst/>
                <a:gdLst>
                  <a:gd name="T0" fmla="*/ 84 w 84"/>
                  <a:gd name="T1" fmla="*/ 0 h 23"/>
                  <a:gd name="T2" fmla="*/ 0 w 84"/>
                  <a:gd name="T3" fmla="*/ 19 h 23"/>
                  <a:gd name="T4" fmla="*/ 0 w 84"/>
                  <a:gd name="T5" fmla="*/ 19 h 23"/>
                  <a:gd name="T6" fmla="*/ 8 w 84"/>
                  <a:gd name="T7" fmla="*/ 23 h 23"/>
                  <a:gd name="T8" fmla="*/ 79 w 84"/>
                  <a:gd name="T9" fmla="*/ 7 h 23"/>
                  <a:gd name="T10" fmla="*/ 84 w 84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23">
                    <a:moveTo>
                      <a:pt x="84" y="0"/>
                    </a:moveTo>
                    <a:cubicBezTo>
                      <a:pt x="58" y="13"/>
                      <a:pt x="3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5" y="22"/>
                      <a:pt x="8" y="23"/>
                    </a:cubicBezTo>
                    <a:cubicBezTo>
                      <a:pt x="33" y="22"/>
                      <a:pt x="57" y="16"/>
                      <a:pt x="79" y="7"/>
                    </a:cubicBezTo>
                    <a:cubicBezTo>
                      <a:pt x="81" y="4"/>
                      <a:pt x="83" y="2"/>
                      <a:pt x="84" y="0"/>
                    </a:cubicBezTo>
                  </a:path>
                </a:pathLst>
              </a:custGeom>
              <a:solidFill>
                <a:srgbClr val="EFE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Freeform 88"/>
              <p:cNvSpPr/>
              <p:nvPr/>
            </p:nvSpPr>
            <p:spPr bwMode="auto">
              <a:xfrm>
                <a:off x="2516188" y="1436688"/>
                <a:ext cx="528638" cy="231775"/>
              </a:xfrm>
              <a:custGeom>
                <a:avLst/>
                <a:gdLst>
                  <a:gd name="T0" fmla="*/ 130 w 130"/>
                  <a:gd name="T1" fmla="*/ 19 h 57"/>
                  <a:gd name="T2" fmla="*/ 71 w 130"/>
                  <a:gd name="T3" fmla="*/ 47 h 57"/>
                  <a:gd name="T4" fmla="*/ 0 w 130"/>
                  <a:gd name="T5" fmla="*/ 44 h 57"/>
                  <a:gd name="T6" fmla="*/ 3 w 130"/>
                  <a:gd name="T7" fmla="*/ 34 h 57"/>
                  <a:gd name="T8" fmla="*/ 4 w 130"/>
                  <a:gd name="T9" fmla="*/ 30 h 57"/>
                  <a:gd name="T10" fmla="*/ 6 w 130"/>
                  <a:gd name="T11" fmla="*/ 22 h 57"/>
                  <a:gd name="T12" fmla="*/ 116 w 130"/>
                  <a:gd name="T13" fmla="*/ 0 h 57"/>
                  <a:gd name="T14" fmla="*/ 122 w 130"/>
                  <a:gd name="T15" fmla="*/ 8 h 57"/>
                  <a:gd name="T16" fmla="*/ 124 w 130"/>
                  <a:gd name="T17" fmla="*/ 11 h 57"/>
                  <a:gd name="T18" fmla="*/ 130 w 130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57">
                    <a:moveTo>
                      <a:pt x="130" y="19"/>
                    </a:moveTo>
                    <a:cubicBezTo>
                      <a:pt x="130" y="19"/>
                      <a:pt x="103" y="40"/>
                      <a:pt x="71" y="47"/>
                    </a:cubicBezTo>
                    <a:cubicBezTo>
                      <a:pt x="31" y="57"/>
                      <a:pt x="0" y="44"/>
                      <a:pt x="0" y="4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8" y="30"/>
                      <a:pt x="116" y="0"/>
                      <a:pt x="116" y="0"/>
                    </a:cubicBezTo>
                    <a:cubicBezTo>
                      <a:pt x="122" y="8"/>
                      <a:pt x="122" y="8"/>
                      <a:pt x="122" y="8"/>
                    </a:cubicBezTo>
                    <a:cubicBezTo>
                      <a:pt x="124" y="11"/>
                      <a:pt x="124" y="11"/>
                      <a:pt x="124" y="11"/>
                    </a:cubicBezTo>
                    <a:lnTo>
                      <a:pt x="130" y="19"/>
                    </a:ln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Freeform 89"/>
              <p:cNvSpPr>
                <a:spLocks noEditPoints="1"/>
              </p:cNvSpPr>
              <p:nvPr/>
            </p:nvSpPr>
            <p:spPr bwMode="auto">
              <a:xfrm>
                <a:off x="2125663" y="4763"/>
                <a:ext cx="877888" cy="252413"/>
              </a:xfrm>
              <a:custGeom>
                <a:avLst/>
                <a:gdLst>
                  <a:gd name="T0" fmla="*/ 119 w 216"/>
                  <a:gd name="T1" fmla="*/ 4 h 62"/>
                  <a:gd name="T2" fmla="*/ 66 w 216"/>
                  <a:gd name="T3" fmla="*/ 12 h 62"/>
                  <a:gd name="T4" fmla="*/ 0 w 216"/>
                  <a:gd name="T5" fmla="*/ 46 h 62"/>
                  <a:gd name="T6" fmla="*/ 83 w 216"/>
                  <a:gd name="T7" fmla="*/ 62 h 62"/>
                  <a:gd name="T8" fmla="*/ 216 w 216"/>
                  <a:gd name="T9" fmla="*/ 30 h 62"/>
                  <a:gd name="T10" fmla="*/ 119 w 216"/>
                  <a:gd name="T11" fmla="*/ 4 h 62"/>
                  <a:gd name="T12" fmla="*/ 157 w 216"/>
                  <a:gd name="T13" fmla="*/ 4 h 62"/>
                  <a:gd name="T14" fmla="*/ 157 w 216"/>
                  <a:gd name="T15" fmla="*/ 4 h 62"/>
                  <a:gd name="T16" fmla="*/ 157 w 216"/>
                  <a:gd name="T17" fmla="*/ 4 h 62"/>
                  <a:gd name="T18" fmla="*/ 119 w 216"/>
                  <a:gd name="T19" fmla="*/ 0 h 62"/>
                  <a:gd name="T20" fmla="*/ 78 w 216"/>
                  <a:gd name="T21" fmla="*/ 5 h 62"/>
                  <a:gd name="T22" fmla="*/ 119 w 216"/>
                  <a:gd name="T23" fmla="*/ 0 h 62"/>
                  <a:gd name="T24" fmla="*/ 157 w 216"/>
                  <a:gd name="T25" fmla="*/ 4 h 62"/>
                  <a:gd name="T26" fmla="*/ 119 w 216"/>
                  <a:gd name="T2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6" h="62">
                    <a:moveTo>
                      <a:pt x="119" y="4"/>
                    </a:moveTo>
                    <a:cubicBezTo>
                      <a:pt x="101" y="4"/>
                      <a:pt x="83" y="7"/>
                      <a:pt x="66" y="12"/>
                    </a:cubicBezTo>
                    <a:cubicBezTo>
                      <a:pt x="42" y="19"/>
                      <a:pt x="20" y="31"/>
                      <a:pt x="0" y="46"/>
                    </a:cubicBezTo>
                    <a:cubicBezTo>
                      <a:pt x="20" y="55"/>
                      <a:pt x="48" y="62"/>
                      <a:pt x="83" y="62"/>
                    </a:cubicBezTo>
                    <a:cubicBezTo>
                      <a:pt x="120" y="62"/>
                      <a:pt x="164" y="54"/>
                      <a:pt x="216" y="30"/>
                    </a:cubicBezTo>
                    <a:cubicBezTo>
                      <a:pt x="187" y="14"/>
                      <a:pt x="154" y="4"/>
                      <a:pt x="119" y="4"/>
                    </a:cubicBezTo>
                    <a:moveTo>
                      <a:pt x="157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4"/>
                      <a:pt x="157" y="4"/>
                      <a:pt x="157" y="4"/>
                    </a:cubicBezTo>
                    <a:moveTo>
                      <a:pt x="119" y="0"/>
                    </a:moveTo>
                    <a:cubicBezTo>
                      <a:pt x="105" y="0"/>
                      <a:pt x="91" y="2"/>
                      <a:pt x="78" y="5"/>
                    </a:cubicBezTo>
                    <a:cubicBezTo>
                      <a:pt x="91" y="2"/>
                      <a:pt x="105" y="0"/>
                      <a:pt x="119" y="0"/>
                    </a:cubicBezTo>
                    <a:cubicBezTo>
                      <a:pt x="132" y="0"/>
                      <a:pt x="145" y="1"/>
                      <a:pt x="157" y="4"/>
                    </a:cubicBezTo>
                    <a:cubicBezTo>
                      <a:pt x="145" y="1"/>
                      <a:pt x="132" y="0"/>
                      <a:pt x="119" y="0"/>
                    </a:cubicBezTo>
                  </a:path>
                </a:pathLst>
              </a:custGeom>
              <a:solidFill>
                <a:srgbClr val="FF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Freeform 90"/>
              <p:cNvSpPr/>
              <p:nvPr/>
            </p:nvSpPr>
            <p:spPr bwMode="auto">
              <a:xfrm>
                <a:off x="2109788" y="4763"/>
                <a:ext cx="909638" cy="187325"/>
              </a:xfrm>
              <a:custGeom>
                <a:avLst/>
                <a:gdLst>
                  <a:gd name="T0" fmla="*/ 123 w 224"/>
                  <a:gd name="T1" fmla="*/ 0 h 46"/>
                  <a:gd name="T2" fmla="*/ 82 w 224"/>
                  <a:gd name="T3" fmla="*/ 5 h 46"/>
                  <a:gd name="T4" fmla="*/ 68 w 224"/>
                  <a:gd name="T5" fmla="*/ 8 h 46"/>
                  <a:gd name="T6" fmla="*/ 0 w 224"/>
                  <a:gd name="T7" fmla="*/ 44 h 46"/>
                  <a:gd name="T8" fmla="*/ 4 w 224"/>
                  <a:gd name="T9" fmla="*/ 46 h 46"/>
                  <a:gd name="T10" fmla="*/ 70 w 224"/>
                  <a:gd name="T11" fmla="*/ 12 h 46"/>
                  <a:gd name="T12" fmla="*/ 123 w 224"/>
                  <a:gd name="T13" fmla="*/ 4 h 46"/>
                  <a:gd name="T14" fmla="*/ 220 w 224"/>
                  <a:gd name="T15" fmla="*/ 30 h 46"/>
                  <a:gd name="T16" fmla="*/ 224 w 224"/>
                  <a:gd name="T17" fmla="*/ 28 h 46"/>
                  <a:gd name="T18" fmla="*/ 161 w 224"/>
                  <a:gd name="T19" fmla="*/ 4 h 46"/>
                  <a:gd name="T20" fmla="*/ 161 w 224"/>
                  <a:gd name="T21" fmla="*/ 4 h 46"/>
                  <a:gd name="T22" fmla="*/ 161 w 224"/>
                  <a:gd name="T23" fmla="*/ 4 h 46"/>
                  <a:gd name="T24" fmla="*/ 123 w 224"/>
                  <a:gd name="T2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4" h="46">
                    <a:moveTo>
                      <a:pt x="123" y="0"/>
                    </a:moveTo>
                    <a:cubicBezTo>
                      <a:pt x="109" y="0"/>
                      <a:pt x="95" y="2"/>
                      <a:pt x="82" y="5"/>
                    </a:cubicBezTo>
                    <a:cubicBezTo>
                      <a:pt x="78" y="6"/>
                      <a:pt x="73" y="7"/>
                      <a:pt x="68" y="8"/>
                    </a:cubicBezTo>
                    <a:cubicBezTo>
                      <a:pt x="43" y="16"/>
                      <a:pt x="20" y="28"/>
                      <a:pt x="0" y="44"/>
                    </a:cubicBezTo>
                    <a:cubicBezTo>
                      <a:pt x="2" y="45"/>
                      <a:pt x="3" y="46"/>
                      <a:pt x="4" y="46"/>
                    </a:cubicBezTo>
                    <a:cubicBezTo>
                      <a:pt x="24" y="31"/>
                      <a:pt x="46" y="19"/>
                      <a:pt x="70" y="12"/>
                    </a:cubicBezTo>
                    <a:cubicBezTo>
                      <a:pt x="87" y="7"/>
                      <a:pt x="105" y="4"/>
                      <a:pt x="123" y="4"/>
                    </a:cubicBezTo>
                    <a:cubicBezTo>
                      <a:pt x="158" y="4"/>
                      <a:pt x="191" y="14"/>
                      <a:pt x="220" y="30"/>
                    </a:cubicBezTo>
                    <a:cubicBezTo>
                      <a:pt x="221" y="30"/>
                      <a:pt x="222" y="29"/>
                      <a:pt x="224" y="28"/>
                    </a:cubicBezTo>
                    <a:cubicBezTo>
                      <a:pt x="205" y="17"/>
                      <a:pt x="184" y="8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49" y="1"/>
                      <a:pt x="136" y="0"/>
                      <a:pt x="123" y="0"/>
                    </a:cubicBezTo>
                  </a:path>
                </a:pathLst>
              </a:custGeom>
              <a:solidFill>
                <a:srgbClr val="F1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Freeform 91"/>
              <p:cNvSpPr/>
              <p:nvPr/>
            </p:nvSpPr>
            <p:spPr bwMode="auto">
              <a:xfrm>
                <a:off x="377825" y="2506663"/>
                <a:ext cx="247650" cy="338138"/>
              </a:xfrm>
              <a:custGeom>
                <a:avLst/>
                <a:gdLst>
                  <a:gd name="T0" fmla="*/ 57 w 156"/>
                  <a:gd name="T1" fmla="*/ 82 h 213"/>
                  <a:gd name="T2" fmla="*/ 80 w 156"/>
                  <a:gd name="T3" fmla="*/ 0 h 213"/>
                  <a:gd name="T4" fmla="*/ 103 w 156"/>
                  <a:gd name="T5" fmla="*/ 82 h 213"/>
                  <a:gd name="T6" fmla="*/ 156 w 156"/>
                  <a:gd name="T7" fmla="*/ 105 h 213"/>
                  <a:gd name="T8" fmla="*/ 103 w 156"/>
                  <a:gd name="T9" fmla="*/ 131 h 213"/>
                  <a:gd name="T10" fmla="*/ 80 w 156"/>
                  <a:gd name="T11" fmla="*/ 213 h 213"/>
                  <a:gd name="T12" fmla="*/ 57 w 156"/>
                  <a:gd name="T13" fmla="*/ 131 h 213"/>
                  <a:gd name="T14" fmla="*/ 0 w 156"/>
                  <a:gd name="T15" fmla="*/ 105 h 213"/>
                  <a:gd name="T16" fmla="*/ 57 w 156"/>
                  <a:gd name="T17" fmla="*/ 8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213">
                    <a:moveTo>
                      <a:pt x="57" y="82"/>
                    </a:moveTo>
                    <a:lnTo>
                      <a:pt x="80" y="0"/>
                    </a:lnTo>
                    <a:lnTo>
                      <a:pt x="103" y="82"/>
                    </a:lnTo>
                    <a:lnTo>
                      <a:pt x="156" y="105"/>
                    </a:lnTo>
                    <a:lnTo>
                      <a:pt x="103" y="131"/>
                    </a:lnTo>
                    <a:lnTo>
                      <a:pt x="80" y="213"/>
                    </a:lnTo>
                    <a:lnTo>
                      <a:pt x="57" y="131"/>
                    </a:lnTo>
                    <a:lnTo>
                      <a:pt x="0" y="105"/>
                    </a:lnTo>
                    <a:lnTo>
                      <a:pt x="57" y="82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Freeform 92"/>
              <p:cNvSpPr/>
              <p:nvPr/>
            </p:nvSpPr>
            <p:spPr bwMode="auto">
              <a:xfrm>
                <a:off x="723900" y="2686050"/>
                <a:ext cx="146050" cy="198438"/>
              </a:xfrm>
              <a:custGeom>
                <a:avLst/>
                <a:gdLst>
                  <a:gd name="T0" fmla="*/ 31 w 92"/>
                  <a:gd name="T1" fmla="*/ 48 h 125"/>
                  <a:gd name="T2" fmla="*/ 46 w 92"/>
                  <a:gd name="T3" fmla="*/ 0 h 125"/>
                  <a:gd name="T4" fmla="*/ 59 w 92"/>
                  <a:gd name="T5" fmla="*/ 48 h 125"/>
                  <a:gd name="T6" fmla="*/ 92 w 92"/>
                  <a:gd name="T7" fmla="*/ 61 h 125"/>
                  <a:gd name="T8" fmla="*/ 59 w 92"/>
                  <a:gd name="T9" fmla="*/ 77 h 125"/>
                  <a:gd name="T10" fmla="*/ 46 w 92"/>
                  <a:gd name="T11" fmla="*/ 125 h 125"/>
                  <a:gd name="T12" fmla="*/ 31 w 92"/>
                  <a:gd name="T13" fmla="*/ 77 h 125"/>
                  <a:gd name="T14" fmla="*/ 0 w 92"/>
                  <a:gd name="T15" fmla="*/ 61 h 125"/>
                  <a:gd name="T16" fmla="*/ 31 w 92"/>
                  <a:gd name="T17" fmla="*/ 4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125">
                    <a:moveTo>
                      <a:pt x="31" y="48"/>
                    </a:moveTo>
                    <a:lnTo>
                      <a:pt x="46" y="0"/>
                    </a:lnTo>
                    <a:lnTo>
                      <a:pt x="59" y="48"/>
                    </a:lnTo>
                    <a:lnTo>
                      <a:pt x="92" y="61"/>
                    </a:lnTo>
                    <a:lnTo>
                      <a:pt x="59" y="77"/>
                    </a:lnTo>
                    <a:lnTo>
                      <a:pt x="46" y="125"/>
                    </a:lnTo>
                    <a:lnTo>
                      <a:pt x="31" y="77"/>
                    </a:lnTo>
                    <a:lnTo>
                      <a:pt x="0" y="61"/>
                    </a:lnTo>
                    <a:lnTo>
                      <a:pt x="31" y="48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96" name="Freeform 93"/>
          <p:cNvSpPr/>
          <p:nvPr/>
        </p:nvSpPr>
        <p:spPr bwMode="auto">
          <a:xfrm>
            <a:off x="1516063" y="5192713"/>
            <a:ext cx="247650" cy="333375"/>
          </a:xfrm>
          <a:custGeom>
            <a:avLst/>
            <a:gdLst>
              <a:gd name="T0" fmla="*/ 54 w 156"/>
              <a:gd name="T1" fmla="*/ 82 h 210"/>
              <a:gd name="T2" fmla="*/ 79 w 156"/>
              <a:gd name="T3" fmla="*/ 0 h 210"/>
              <a:gd name="T4" fmla="*/ 102 w 156"/>
              <a:gd name="T5" fmla="*/ 82 h 210"/>
              <a:gd name="T6" fmla="*/ 156 w 156"/>
              <a:gd name="T7" fmla="*/ 105 h 210"/>
              <a:gd name="T8" fmla="*/ 102 w 156"/>
              <a:gd name="T9" fmla="*/ 128 h 210"/>
              <a:gd name="T10" fmla="*/ 79 w 156"/>
              <a:gd name="T11" fmla="*/ 210 h 210"/>
              <a:gd name="T12" fmla="*/ 54 w 156"/>
              <a:gd name="T13" fmla="*/ 128 h 210"/>
              <a:gd name="T14" fmla="*/ 0 w 156"/>
              <a:gd name="T15" fmla="*/ 105 h 210"/>
              <a:gd name="T16" fmla="*/ 54 w 156"/>
              <a:gd name="T17" fmla="*/ 8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210">
                <a:moveTo>
                  <a:pt x="54" y="82"/>
                </a:moveTo>
                <a:lnTo>
                  <a:pt x="79" y="0"/>
                </a:lnTo>
                <a:lnTo>
                  <a:pt x="102" y="82"/>
                </a:lnTo>
                <a:lnTo>
                  <a:pt x="156" y="105"/>
                </a:lnTo>
                <a:lnTo>
                  <a:pt x="102" y="128"/>
                </a:lnTo>
                <a:lnTo>
                  <a:pt x="79" y="210"/>
                </a:lnTo>
                <a:lnTo>
                  <a:pt x="54" y="128"/>
                </a:lnTo>
                <a:lnTo>
                  <a:pt x="0" y="105"/>
                </a:lnTo>
                <a:lnTo>
                  <a:pt x="54" y="82"/>
                </a:lnTo>
                <a:close/>
              </a:path>
            </a:pathLst>
          </a:custGeom>
          <a:solidFill>
            <a:srgbClr val="FCC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Freeform 94"/>
          <p:cNvSpPr/>
          <p:nvPr/>
        </p:nvSpPr>
        <p:spPr bwMode="auto">
          <a:xfrm>
            <a:off x="1833563" y="5427663"/>
            <a:ext cx="146050" cy="200025"/>
          </a:xfrm>
          <a:custGeom>
            <a:avLst/>
            <a:gdLst>
              <a:gd name="T0" fmla="*/ 33 w 92"/>
              <a:gd name="T1" fmla="*/ 49 h 126"/>
              <a:gd name="T2" fmla="*/ 46 w 92"/>
              <a:gd name="T3" fmla="*/ 0 h 126"/>
              <a:gd name="T4" fmla="*/ 59 w 92"/>
              <a:gd name="T5" fmla="*/ 49 h 126"/>
              <a:gd name="T6" fmla="*/ 92 w 92"/>
              <a:gd name="T7" fmla="*/ 62 h 126"/>
              <a:gd name="T8" fmla="*/ 59 w 92"/>
              <a:gd name="T9" fmla="*/ 77 h 126"/>
              <a:gd name="T10" fmla="*/ 46 w 92"/>
              <a:gd name="T11" fmla="*/ 126 h 126"/>
              <a:gd name="T12" fmla="*/ 33 w 92"/>
              <a:gd name="T13" fmla="*/ 77 h 126"/>
              <a:gd name="T14" fmla="*/ 0 w 92"/>
              <a:gd name="T15" fmla="*/ 62 h 126"/>
              <a:gd name="T16" fmla="*/ 33 w 92"/>
              <a:gd name="T17" fmla="*/ 4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" h="126">
                <a:moveTo>
                  <a:pt x="33" y="49"/>
                </a:moveTo>
                <a:lnTo>
                  <a:pt x="46" y="0"/>
                </a:lnTo>
                <a:lnTo>
                  <a:pt x="59" y="49"/>
                </a:lnTo>
                <a:lnTo>
                  <a:pt x="92" y="62"/>
                </a:lnTo>
                <a:lnTo>
                  <a:pt x="59" y="77"/>
                </a:lnTo>
                <a:lnTo>
                  <a:pt x="46" y="126"/>
                </a:lnTo>
                <a:lnTo>
                  <a:pt x="33" y="77"/>
                </a:lnTo>
                <a:lnTo>
                  <a:pt x="0" y="62"/>
                </a:lnTo>
                <a:lnTo>
                  <a:pt x="33" y="49"/>
                </a:lnTo>
                <a:close/>
              </a:path>
            </a:pathLst>
          </a:custGeom>
          <a:solidFill>
            <a:srgbClr val="FCC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6693833" y="1858648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dirty="0">
                <a:solidFill>
                  <a:srgbClr val="F57942"/>
                </a:solidFill>
                <a:cs typeface="+mn-ea"/>
                <a:sym typeface="+mn-lt"/>
              </a:rPr>
              <a:t>我爱</a:t>
            </a:r>
            <a:r>
              <a:rPr lang="zh-CN" altLang="en-US" sz="7200" dirty="0">
                <a:solidFill>
                  <a:schemeClr val="bg1"/>
                </a:solidFill>
                <a:cs typeface="+mn-ea"/>
                <a:sym typeface="+mn-lt"/>
              </a:rPr>
              <a:t>学</a:t>
            </a:r>
            <a:r>
              <a:rPr lang="zh-CN" altLang="en-US" sz="7200" dirty="0">
                <a:solidFill>
                  <a:srgbClr val="F57942"/>
                </a:solidFill>
                <a:cs typeface="+mn-ea"/>
                <a:sym typeface="+mn-lt"/>
              </a:rPr>
              <a:t>习</a:t>
            </a:r>
            <a:endParaRPr lang="zh-CN" altLang="en-US" sz="7200" dirty="0">
              <a:solidFill>
                <a:srgbClr val="F57942"/>
              </a:solidFill>
              <a:cs typeface="+mn-ea"/>
              <a:sym typeface="+mn-lt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6835776" y="3049322"/>
            <a:ext cx="33626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>
                <a:cs typeface="+mn-ea"/>
                <a:sym typeface="+mn-lt"/>
              </a:rPr>
              <a:t>Education teaching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24" name="矩形: 圆角 11"/>
          <p:cNvSpPr/>
          <p:nvPr/>
        </p:nvSpPr>
        <p:spPr>
          <a:xfrm>
            <a:off x="7727180" y="3579365"/>
            <a:ext cx="1579831" cy="362828"/>
          </a:xfrm>
          <a:prstGeom prst="roundRect">
            <a:avLst>
              <a:gd name="adj" fmla="val 50000"/>
            </a:avLst>
          </a:prstGeom>
          <a:solidFill>
            <a:srgbClr val="FCCB5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演讲人：某某某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8223837" y="615534"/>
            <a:ext cx="400466" cy="40046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7" name="椭圆 126"/>
          <p:cNvSpPr/>
          <p:nvPr/>
        </p:nvSpPr>
        <p:spPr>
          <a:xfrm>
            <a:off x="9421814" y="3549650"/>
            <a:ext cx="544010" cy="5440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8" name="椭圆 127"/>
          <p:cNvSpPr/>
          <p:nvPr/>
        </p:nvSpPr>
        <p:spPr>
          <a:xfrm>
            <a:off x="6594475" y="3347502"/>
            <a:ext cx="321210" cy="3212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414338" y="159657"/>
            <a:ext cx="12611100" cy="7161212"/>
            <a:chOff x="-414338" y="159657"/>
            <a:chExt cx="12611100" cy="7161212"/>
          </a:xfrm>
        </p:grpSpPr>
        <p:sp>
          <p:nvSpPr>
            <p:cNvPr id="17" name="Freeform 6"/>
            <p:cNvSpPr/>
            <p:nvPr/>
          </p:nvSpPr>
          <p:spPr bwMode="auto">
            <a:xfrm>
              <a:off x="-414338" y="2609169"/>
              <a:ext cx="12611100" cy="4711700"/>
            </a:xfrm>
            <a:custGeom>
              <a:avLst/>
              <a:gdLst>
                <a:gd name="T0" fmla="*/ 3103 w 3103"/>
                <a:gd name="T1" fmla="*/ 1049 h 1158"/>
                <a:gd name="T2" fmla="*/ 103 w 3103"/>
                <a:gd name="T3" fmla="*/ 1049 h 1158"/>
                <a:gd name="T4" fmla="*/ 102 w 3103"/>
                <a:gd name="T5" fmla="*/ 129 h 1158"/>
                <a:gd name="T6" fmla="*/ 459 w 3103"/>
                <a:gd name="T7" fmla="*/ 135 h 1158"/>
                <a:gd name="T8" fmla="*/ 476 w 3103"/>
                <a:gd name="T9" fmla="*/ 339 h 1158"/>
                <a:gd name="T10" fmla="*/ 193 w 3103"/>
                <a:gd name="T11" fmla="*/ 879 h 1158"/>
                <a:gd name="T12" fmla="*/ 1969 w 3103"/>
                <a:gd name="T13" fmla="*/ 675 h 1158"/>
                <a:gd name="T14" fmla="*/ 3103 w 3103"/>
                <a:gd name="T15" fmla="*/ 1049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03" h="1158">
                  <a:moveTo>
                    <a:pt x="3103" y="1049"/>
                  </a:moveTo>
                  <a:cubicBezTo>
                    <a:pt x="103" y="1049"/>
                    <a:pt x="103" y="1049"/>
                    <a:pt x="103" y="104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65" y="187"/>
                    <a:pt x="279" y="238"/>
                    <a:pt x="459" y="135"/>
                  </a:cubicBezTo>
                  <a:cubicBezTo>
                    <a:pt x="695" y="0"/>
                    <a:pt x="476" y="339"/>
                    <a:pt x="476" y="339"/>
                  </a:cubicBezTo>
                  <a:cubicBezTo>
                    <a:pt x="476" y="339"/>
                    <a:pt x="0" y="681"/>
                    <a:pt x="193" y="879"/>
                  </a:cubicBezTo>
                  <a:cubicBezTo>
                    <a:pt x="464" y="1158"/>
                    <a:pt x="971" y="675"/>
                    <a:pt x="1969" y="675"/>
                  </a:cubicBezTo>
                  <a:cubicBezTo>
                    <a:pt x="2510" y="675"/>
                    <a:pt x="3046" y="784"/>
                    <a:pt x="3103" y="1049"/>
                  </a:cubicBezTo>
                  <a:close/>
                </a:path>
              </a:pathLst>
            </a:custGeom>
            <a:solidFill>
              <a:srgbClr val="F57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59657" y="159657"/>
              <a:ext cx="11814629" cy="6560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9108" y="298966"/>
            <a:ext cx="5049814" cy="646222"/>
            <a:chOff x="5234308" y="1718310"/>
            <a:chExt cx="5049814" cy="646222"/>
          </a:xfrm>
        </p:grpSpPr>
        <p:grpSp>
          <p:nvGrpSpPr>
            <p:cNvPr id="20" name="组合 19"/>
            <p:cNvGrpSpPr/>
            <p:nvPr/>
          </p:nvGrpSpPr>
          <p:grpSpPr>
            <a:xfrm>
              <a:off x="5234308" y="1718310"/>
              <a:ext cx="693892" cy="610364"/>
              <a:chOff x="5856288" y="409575"/>
              <a:chExt cx="5064125" cy="4454526"/>
            </a:xfrm>
          </p:grpSpPr>
          <p:grpSp>
            <p:nvGrpSpPr>
              <p:cNvPr id="21" name="Group 97"/>
              <p:cNvGrpSpPr>
                <a:grpSpLocks noChangeAspect="1"/>
              </p:cNvGrpSpPr>
              <p:nvPr/>
            </p:nvGrpSpPr>
            <p:grpSpPr bwMode="auto">
              <a:xfrm>
                <a:off x="5856288" y="409575"/>
                <a:ext cx="5064125" cy="4454526"/>
                <a:chOff x="3689" y="258"/>
                <a:chExt cx="3190" cy="2806"/>
              </a:xfrm>
            </p:grpSpPr>
            <p:sp>
              <p:nvSpPr>
                <p:cNvPr id="25" name="AutoShape 9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89" y="260"/>
                  <a:ext cx="3188" cy="2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Oval 98"/>
                <p:cNvSpPr>
                  <a:spLocks noChangeArrowheads="1"/>
                </p:cNvSpPr>
                <p:nvPr/>
              </p:nvSpPr>
              <p:spPr bwMode="auto">
                <a:xfrm>
                  <a:off x="3976" y="258"/>
                  <a:ext cx="2803" cy="2806"/>
                </a:xfrm>
                <a:prstGeom prst="ellipse">
                  <a:avLst/>
                </a:prstGeom>
                <a:solidFill>
                  <a:srgbClr val="EEF0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689" y="664"/>
                  <a:ext cx="274" cy="260"/>
                </a:xfrm>
                <a:custGeom>
                  <a:avLst/>
                  <a:gdLst>
                    <a:gd name="T0" fmla="*/ 137 w 274"/>
                    <a:gd name="T1" fmla="*/ 0 h 260"/>
                    <a:gd name="T2" fmla="*/ 186 w 274"/>
                    <a:gd name="T3" fmla="*/ 79 h 260"/>
                    <a:gd name="T4" fmla="*/ 274 w 274"/>
                    <a:gd name="T5" fmla="*/ 101 h 260"/>
                    <a:gd name="T6" fmla="*/ 215 w 274"/>
                    <a:gd name="T7" fmla="*/ 169 h 260"/>
                    <a:gd name="T8" fmla="*/ 223 w 274"/>
                    <a:gd name="T9" fmla="*/ 260 h 260"/>
                    <a:gd name="T10" fmla="*/ 137 w 274"/>
                    <a:gd name="T11" fmla="*/ 228 h 260"/>
                    <a:gd name="T12" fmla="*/ 54 w 274"/>
                    <a:gd name="T13" fmla="*/ 260 h 260"/>
                    <a:gd name="T14" fmla="*/ 59 w 274"/>
                    <a:gd name="T15" fmla="*/ 169 h 260"/>
                    <a:gd name="T16" fmla="*/ 0 w 274"/>
                    <a:gd name="T17" fmla="*/ 101 h 260"/>
                    <a:gd name="T18" fmla="*/ 91 w 274"/>
                    <a:gd name="T19" fmla="*/ 79 h 260"/>
                    <a:gd name="T20" fmla="*/ 137 w 274"/>
                    <a:gd name="T21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4" h="260">
                      <a:moveTo>
                        <a:pt x="137" y="0"/>
                      </a:moveTo>
                      <a:lnTo>
                        <a:pt x="186" y="79"/>
                      </a:lnTo>
                      <a:lnTo>
                        <a:pt x="274" y="101"/>
                      </a:lnTo>
                      <a:lnTo>
                        <a:pt x="215" y="169"/>
                      </a:lnTo>
                      <a:lnTo>
                        <a:pt x="223" y="260"/>
                      </a:lnTo>
                      <a:lnTo>
                        <a:pt x="137" y="228"/>
                      </a:lnTo>
                      <a:lnTo>
                        <a:pt x="54" y="260"/>
                      </a:lnTo>
                      <a:lnTo>
                        <a:pt x="59" y="169"/>
                      </a:lnTo>
                      <a:lnTo>
                        <a:pt x="0" y="101"/>
                      </a:lnTo>
                      <a:lnTo>
                        <a:pt x="91" y="79"/>
                      </a:lnTo>
                      <a:lnTo>
                        <a:pt x="137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6612" y="2578"/>
                  <a:ext cx="267" cy="255"/>
                </a:xfrm>
                <a:custGeom>
                  <a:avLst/>
                  <a:gdLst>
                    <a:gd name="T0" fmla="*/ 133 w 267"/>
                    <a:gd name="T1" fmla="*/ 0 h 255"/>
                    <a:gd name="T2" fmla="*/ 182 w 267"/>
                    <a:gd name="T3" fmla="*/ 74 h 255"/>
                    <a:gd name="T4" fmla="*/ 267 w 267"/>
                    <a:gd name="T5" fmla="*/ 96 h 255"/>
                    <a:gd name="T6" fmla="*/ 211 w 267"/>
                    <a:gd name="T7" fmla="*/ 164 h 255"/>
                    <a:gd name="T8" fmla="*/ 216 w 267"/>
                    <a:gd name="T9" fmla="*/ 255 h 255"/>
                    <a:gd name="T10" fmla="*/ 133 w 267"/>
                    <a:gd name="T11" fmla="*/ 221 h 255"/>
                    <a:gd name="T12" fmla="*/ 49 w 267"/>
                    <a:gd name="T13" fmla="*/ 255 h 255"/>
                    <a:gd name="T14" fmla="*/ 57 w 267"/>
                    <a:gd name="T15" fmla="*/ 164 h 255"/>
                    <a:gd name="T16" fmla="*/ 0 w 267"/>
                    <a:gd name="T17" fmla="*/ 96 h 255"/>
                    <a:gd name="T18" fmla="*/ 86 w 267"/>
                    <a:gd name="T19" fmla="*/ 74 h 255"/>
                    <a:gd name="T20" fmla="*/ 133 w 267"/>
                    <a:gd name="T21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7" h="255">
                      <a:moveTo>
                        <a:pt x="133" y="0"/>
                      </a:moveTo>
                      <a:lnTo>
                        <a:pt x="182" y="74"/>
                      </a:lnTo>
                      <a:lnTo>
                        <a:pt x="267" y="96"/>
                      </a:lnTo>
                      <a:lnTo>
                        <a:pt x="211" y="164"/>
                      </a:lnTo>
                      <a:lnTo>
                        <a:pt x="216" y="255"/>
                      </a:lnTo>
                      <a:lnTo>
                        <a:pt x="133" y="221"/>
                      </a:lnTo>
                      <a:lnTo>
                        <a:pt x="49" y="255"/>
                      </a:lnTo>
                      <a:lnTo>
                        <a:pt x="57" y="164"/>
                      </a:lnTo>
                      <a:lnTo>
                        <a:pt x="0" y="96"/>
                      </a:lnTo>
                      <a:lnTo>
                        <a:pt x="86" y="74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6637" y="483"/>
                  <a:ext cx="137" cy="145"/>
                </a:xfrm>
                <a:custGeom>
                  <a:avLst/>
                  <a:gdLst>
                    <a:gd name="T0" fmla="*/ 83 w 137"/>
                    <a:gd name="T1" fmla="*/ 0 h 145"/>
                    <a:gd name="T2" fmla="*/ 95 w 137"/>
                    <a:gd name="T3" fmla="*/ 47 h 145"/>
                    <a:gd name="T4" fmla="*/ 137 w 137"/>
                    <a:gd name="T5" fmla="*/ 71 h 145"/>
                    <a:gd name="T6" fmla="*/ 98 w 137"/>
                    <a:gd name="T7" fmla="*/ 98 h 145"/>
                    <a:gd name="T8" fmla="*/ 88 w 137"/>
                    <a:gd name="T9" fmla="*/ 145 h 145"/>
                    <a:gd name="T10" fmla="*/ 49 w 137"/>
                    <a:gd name="T11" fmla="*/ 115 h 145"/>
                    <a:gd name="T12" fmla="*/ 2 w 137"/>
                    <a:gd name="T13" fmla="*/ 120 h 145"/>
                    <a:gd name="T14" fmla="*/ 20 w 137"/>
                    <a:gd name="T15" fmla="*/ 74 h 145"/>
                    <a:gd name="T16" fmla="*/ 0 w 137"/>
                    <a:gd name="T17" fmla="*/ 29 h 145"/>
                    <a:gd name="T18" fmla="*/ 49 w 137"/>
                    <a:gd name="T19" fmla="*/ 32 h 145"/>
                    <a:gd name="T20" fmla="*/ 83 w 137"/>
                    <a:gd name="T21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7" h="145">
                      <a:moveTo>
                        <a:pt x="83" y="0"/>
                      </a:moveTo>
                      <a:lnTo>
                        <a:pt x="95" y="47"/>
                      </a:lnTo>
                      <a:lnTo>
                        <a:pt x="137" y="71"/>
                      </a:lnTo>
                      <a:lnTo>
                        <a:pt x="98" y="98"/>
                      </a:lnTo>
                      <a:lnTo>
                        <a:pt x="88" y="145"/>
                      </a:lnTo>
                      <a:lnTo>
                        <a:pt x="49" y="115"/>
                      </a:lnTo>
                      <a:lnTo>
                        <a:pt x="2" y="120"/>
                      </a:lnTo>
                      <a:lnTo>
                        <a:pt x="20" y="74"/>
                      </a:lnTo>
                      <a:lnTo>
                        <a:pt x="0" y="29"/>
                      </a:lnTo>
                      <a:lnTo>
                        <a:pt x="49" y="32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 109"/>
                <p:cNvSpPr/>
                <p:nvPr/>
              </p:nvSpPr>
              <p:spPr bwMode="auto">
                <a:xfrm>
                  <a:off x="3958" y="2581"/>
                  <a:ext cx="142" cy="137"/>
                </a:xfrm>
                <a:custGeom>
                  <a:avLst/>
                  <a:gdLst>
                    <a:gd name="T0" fmla="*/ 71 w 142"/>
                    <a:gd name="T1" fmla="*/ 0 h 137"/>
                    <a:gd name="T2" fmla="*/ 96 w 142"/>
                    <a:gd name="T3" fmla="*/ 41 h 137"/>
                    <a:gd name="T4" fmla="*/ 142 w 142"/>
                    <a:gd name="T5" fmla="*/ 51 h 137"/>
                    <a:gd name="T6" fmla="*/ 113 w 142"/>
                    <a:gd name="T7" fmla="*/ 88 h 137"/>
                    <a:gd name="T8" fmla="*/ 115 w 142"/>
                    <a:gd name="T9" fmla="*/ 137 h 137"/>
                    <a:gd name="T10" fmla="*/ 71 w 142"/>
                    <a:gd name="T11" fmla="*/ 117 h 137"/>
                    <a:gd name="T12" fmla="*/ 27 w 142"/>
                    <a:gd name="T13" fmla="*/ 137 h 137"/>
                    <a:gd name="T14" fmla="*/ 30 w 142"/>
                    <a:gd name="T15" fmla="*/ 88 h 137"/>
                    <a:gd name="T16" fmla="*/ 0 w 142"/>
                    <a:gd name="T17" fmla="*/ 51 h 137"/>
                    <a:gd name="T18" fmla="*/ 47 w 142"/>
                    <a:gd name="T19" fmla="*/ 41 h 137"/>
                    <a:gd name="T20" fmla="*/ 71 w 142"/>
                    <a:gd name="T21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2" h="137">
                      <a:moveTo>
                        <a:pt x="71" y="0"/>
                      </a:moveTo>
                      <a:lnTo>
                        <a:pt x="96" y="41"/>
                      </a:lnTo>
                      <a:lnTo>
                        <a:pt x="142" y="51"/>
                      </a:lnTo>
                      <a:lnTo>
                        <a:pt x="113" y="88"/>
                      </a:lnTo>
                      <a:lnTo>
                        <a:pt x="115" y="137"/>
                      </a:lnTo>
                      <a:lnTo>
                        <a:pt x="71" y="117"/>
                      </a:lnTo>
                      <a:lnTo>
                        <a:pt x="27" y="137"/>
                      </a:lnTo>
                      <a:lnTo>
                        <a:pt x="30" y="88"/>
                      </a:lnTo>
                      <a:lnTo>
                        <a:pt x="0" y="51"/>
                      </a:lnTo>
                      <a:lnTo>
                        <a:pt x="47" y="41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8223837" y="615534"/>
                <a:ext cx="400466" cy="40046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9421814" y="3549650"/>
                <a:ext cx="544010" cy="5440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594475" y="3347502"/>
                <a:ext cx="321210" cy="3212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5309422" y="1807182"/>
              <a:ext cx="53893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57942"/>
                  </a:solidFill>
                  <a:cs typeface="+mn-ea"/>
                  <a:sym typeface="+mn-lt"/>
                </a:rPr>
                <a:t>03</a:t>
              </a:r>
              <a:endParaRPr lang="zh-CN" altLang="en-US" sz="2800" dirty="0">
                <a:solidFill>
                  <a:srgbClr val="F57942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156687" y="172966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solidFill>
                    <a:srgbClr val="F57942"/>
                  </a:solidFill>
                  <a:cs typeface="+mn-ea"/>
                  <a:sym typeface="+mn-lt"/>
                </a:rPr>
                <a:t>教学过程</a:t>
              </a:r>
              <a:endParaRPr kumimoji="0" lang="zh-CN" altLang="en-US" sz="2000" i="0" u="none" strike="noStrike" kern="1200" normalizeH="0" baseline="0" noProof="0" dirty="0">
                <a:solidFill>
                  <a:srgbClr val="F57942"/>
                </a:solidFill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218932" y="2102922"/>
              <a:ext cx="406519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i="0" u="none" strike="noStrike" kern="1200" normalizeH="0" baseline="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cs typeface="+mn-ea"/>
                  <a:sym typeface="+mn-lt"/>
                </a:rPr>
                <a:t>Please add your title text here, and then fill in the text.</a:t>
              </a:r>
              <a:endParaRPr kumimoji="0" lang="zh-CN" altLang="en-US" sz="1100" i="0" u="none" strike="noStrike" kern="120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20572" y="615645"/>
            <a:ext cx="463550" cy="434975"/>
            <a:chOff x="1516063" y="5192713"/>
            <a:chExt cx="463550" cy="434975"/>
          </a:xfrm>
        </p:grpSpPr>
        <p:sp>
          <p:nvSpPr>
            <p:cNvPr id="35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Freeform 5"/>
          <p:cNvSpPr/>
          <p:nvPr/>
        </p:nvSpPr>
        <p:spPr bwMode="auto">
          <a:xfrm>
            <a:off x="5665294" y="2370922"/>
            <a:ext cx="861412" cy="862495"/>
          </a:xfrm>
          <a:custGeom>
            <a:avLst/>
            <a:gdLst>
              <a:gd name="T0" fmla="*/ 563 w 796"/>
              <a:gd name="T1" fmla="*/ 165 h 797"/>
              <a:gd name="T2" fmla="*/ 398 w 796"/>
              <a:gd name="T3" fmla="*/ 0 h 797"/>
              <a:gd name="T4" fmla="*/ 234 w 796"/>
              <a:gd name="T5" fmla="*/ 165 h 797"/>
              <a:gd name="T6" fmla="*/ 0 w 796"/>
              <a:gd name="T7" fmla="*/ 165 h 797"/>
              <a:gd name="T8" fmla="*/ 0 w 796"/>
              <a:gd name="T9" fmla="*/ 399 h 797"/>
              <a:gd name="T10" fmla="*/ 398 w 796"/>
              <a:gd name="T11" fmla="*/ 797 h 797"/>
              <a:gd name="T12" fmla="*/ 796 w 796"/>
              <a:gd name="T13" fmla="*/ 399 h 797"/>
              <a:gd name="T14" fmla="*/ 796 w 796"/>
              <a:gd name="T15" fmla="*/ 165 h 797"/>
              <a:gd name="T16" fmla="*/ 563 w 796"/>
              <a:gd name="T17" fmla="*/ 165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96" h="797">
                <a:moveTo>
                  <a:pt x="563" y="165"/>
                </a:moveTo>
                <a:lnTo>
                  <a:pt x="398" y="0"/>
                </a:lnTo>
                <a:lnTo>
                  <a:pt x="234" y="165"/>
                </a:lnTo>
                <a:lnTo>
                  <a:pt x="0" y="165"/>
                </a:lnTo>
                <a:lnTo>
                  <a:pt x="0" y="399"/>
                </a:lnTo>
                <a:lnTo>
                  <a:pt x="398" y="797"/>
                </a:lnTo>
                <a:lnTo>
                  <a:pt x="796" y="399"/>
                </a:lnTo>
                <a:lnTo>
                  <a:pt x="796" y="165"/>
                </a:lnTo>
                <a:lnTo>
                  <a:pt x="563" y="1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" name="Freeform 6"/>
          <p:cNvSpPr/>
          <p:nvPr/>
        </p:nvSpPr>
        <p:spPr bwMode="auto">
          <a:xfrm>
            <a:off x="6344901" y="3338387"/>
            <a:ext cx="0" cy="1083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" name="Freeform 7"/>
          <p:cNvSpPr/>
          <p:nvPr/>
        </p:nvSpPr>
        <p:spPr bwMode="auto">
          <a:xfrm>
            <a:off x="6344901" y="3338387"/>
            <a:ext cx="0" cy="1083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" name="Freeform 8"/>
          <p:cNvSpPr/>
          <p:nvPr/>
        </p:nvSpPr>
        <p:spPr bwMode="auto">
          <a:xfrm>
            <a:off x="5847099" y="3338387"/>
            <a:ext cx="1083" cy="1083"/>
          </a:xfrm>
          <a:custGeom>
            <a:avLst/>
            <a:gdLst>
              <a:gd name="T0" fmla="*/ 1 w 1"/>
              <a:gd name="T1" fmla="*/ 0 h 1"/>
              <a:gd name="T2" fmla="*/ 0 w 1"/>
              <a:gd name="T3" fmla="*/ 0 h 1"/>
              <a:gd name="T4" fmla="*/ 1 w 1"/>
              <a:gd name="T5" fmla="*/ 1 h 1"/>
              <a:gd name="T6" fmla="*/ 1 w 1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0" y="0"/>
                </a:lnTo>
                <a:lnTo>
                  <a:pt x="1" y="1"/>
                </a:lnTo>
                <a:lnTo>
                  <a:pt x="1" y="0"/>
                </a:ln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1" name="Freeform 9"/>
          <p:cNvSpPr/>
          <p:nvPr/>
        </p:nvSpPr>
        <p:spPr bwMode="auto">
          <a:xfrm>
            <a:off x="5847099" y="3338387"/>
            <a:ext cx="1083" cy="1083"/>
          </a:xfrm>
          <a:custGeom>
            <a:avLst/>
            <a:gdLst>
              <a:gd name="T0" fmla="*/ 1 w 1"/>
              <a:gd name="T1" fmla="*/ 1 h 1"/>
              <a:gd name="T2" fmla="*/ 0 w 1"/>
              <a:gd name="T3" fmla="*/ 0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0" y="0"/>
                </a:lnTo>
                <a:lnTo>
                  <a:pt x="0" y="1"/>
                </a:lnTo>
                <a:lnTo>
                  <a:pt x="1" y="1"/>
                </a:lnTo>
                <a:lnTo>
                  <a:pt x="1" y="1"/>
                </a:ln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2" name="Rectangle 10"/>
          <p:cNvSpPr>
            <a:spLocks noChangeArrowheads="1"/>
          </p:cNvSpPr>
          <p:nvPr/>
        </p:nvSpPr>
        <p:spPr bwMode="auto">
          <a:xfrm>
            <a:off x="5848181" y="3339469"/>
            <a:ext cx="1083" cy="1083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6344901" y="3339469"/>
            <a:ext cx="1083" cy="1083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4" name="Rectangle 12"/>
          <p:cNvSpPr>
            <a:spLocks noChangeArrowheads="1"/>
          </p:cNvSpPr>
          <p:nvPr/>
        </p:nvSpPr>
        <p:spPr bwMode="auto">
          <a:xfrm>
            <a:off x="6096000" y="3587288"/>
            <a:ext cx="1083" cy="1083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5" name="Rectangle 13"/>
          <p:cNvSpPr>
            <a:spLocks noChangeArrowheads="1"/>
          </p:cNvSpPr>
          <p:nvPr/>
        </p:nvSpPr>
        <p:spPr bwMode="auto">
          <a:xfrm>
            <a:off x="6096000" y="3587288"/>
            <a:ext cx="1083" cy="1083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6" name="Freeform 14"/>
          <p:cNvSpPr/>
          <p:nvPr/>
        </p:nvSpPr>
        <p:spPr bwMode="auto">
          <a:xfrm>
            <a:off x="5848181" y="3090569"/>
            <a:ext cx="496719" cy="496719"/>
          </a:xfrm>
          <a:custGeom>
            <a:avLst/>
            <a:gdLst>
              <a:gd name="T0" fmla="*/ 459 w 459"/>
              <a:gd name="T1" fmla="*/ 0 h 459"/>
              <a:gd name="T2" fmla="*/ 344 w 459"/>
              <a:gd name="T3" fmla="*/ 115 h 459"/>
              <a:gd name="T4" fmla="*/ 229 w 459"/>
              <a:gd name="T5" fmla="*/ 229 h 459"/>
              <a:gd name="T6" fmla="*/ 114 w 459"/>
              <a:gd name="T7" fmla="*/ 115 h 459"/>
              <a:gd name="T8" fmla="*/ 0 w 459"/>
              <a:gd name="T9" fmla="*/ 0 h 459"/>
              <a:gd name="T10" fmla="*/ 0 w 459"/>
              <a:gd name="T11" fmla="*/ 0 h 459"/>
              <a:gd name="T12" fmla="*/ 0 w 459"/>
              <a:gd name="T13" fmla="*/ 229 h 459"/>
              <a:gd name="T14" fmla="*/ 0 w 459"/>
              <a:gd name="T15" fmla="*/ 230 h 459"/>
              <a:gd name="T16" fmla="*/ 0 w 459"/>
              <a:gd name="T17" fmla="*/ 230 h 459"/>
              <a:gd name="T18" fmla="*/ 114 w 459"/>
              <a:gd name="T19" fmla="*/ 344 h 459"/>
              <a:gd name="T20" fmla="*/ 229 w 459"/>
              <a:gd name="T21" fmla="*/ 459 h 459"/>
              <a:gd name="T22" fmla="*/ 344 w 459"/>
              <a:gd name="T23" fmla="*/ 344 h 459"/>
              <a:gd name="T24" fmla="*/ 459 w 459"/>
              <a:gd name="T25" fmla="*/ 230 h 459"/>
              <a:gd name="T26" fmla="*/ 459 w 459"/>
              <a:gd name="T27" fmla="*/ 230 h 459"/>
              <a:gd name="T28" fmla="*/ 459 w 459"/>
              <a:gd name="T29" fmla="*/ 229 h 459"/>
              <a:gd name="T30" fmla="*/ 459 w 459"/>
              <a:gd name="T31" fmla="*/ 0 h 459"/>
              <a:gd name="T32" fmla="*/ 459 w 459"/>
              <a:gd name="T33" fmla="*/ 0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9" h="459">
                <a:moveTo>
                  <a:pt x="459" y="0"/>
                </a:moveTo>
                <a:lnTo>
                  <a:pt x="344" y="115"/>
                </a:lnTo>
                <a:lnTo>
                  <a:pt x="229" y="229"/>
                </a:lnTo>
                <a:lnTo>
                  <a:pt x="114" y="115"/>
                </a:lnTo>
                <a:lnTo>
                  <a:pt x="0" y="0"/>
                </a:lnTo>
                <a:lnTo>
                  <a:pt x="0" y="0"/>
                </a:lnTo>
                <a:lnTo>
                  <a:pt x="0" y="229"/>
                </a:lnTo>
                <a:lnTo>
                  <a:pt x="0" y="230"/>
                </a:lnTo>
                <a:lnTo>
                  <a:pt x="0" y="230"/>
                </a:lnTo>
                <a:lnTo>
                  <a:pt x="114" y="344"/>
                </a:lnTo>
                <a:lnTo>
                  <a:pt x="229" y="459"/>
                </a:lnTo>
                <a:lnTo>
                  <a:pt x="344" y="344"/>
                </a:lnTo>
                <a:lnTo>
                  <a:pt x="459" y="230"/>
                </a:lnTo>
                <a:lnTo>
                  <a:pt x="459" y="230"/>
                </a:lnTo>
                <a:lnTo>
                  <a:pt x="459" y="229"/>
                </a:lnTo>
                <a:lnTo>
                  <a:pt x="459" y="0"/>
                </a:lnTo>
                <a:lnTo>
                  <a:pt x="459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7" name="Rectangle 15"/>
          <p:cNvSpPr>
            <a:spLocks noChangeArrowheads="1"/>
          </p:cNvSpPr>
          <p:nvPr/>
        </p:nvSpPr>
        <p:spPr bwMode="auto">
          <a:xfrm>
            <a:off x="6344901" y="3836189"/>
            <a:ext cx="1083" cy="1083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8" name="Rectangle 16"/>
          <p:cNvSpPr>
            <a:spLocks noChangeArrowheads="1"/>
          </p:cNvSpPr>
          <p:nvPr/>
        </p:nvSpPr>
        <p:spPr bwMode="auto">
          <a:xfrm>
            <a:off x="6344901" y="3836189"/>
            <a:ext cx="1083" cy="1083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9" name="Freeform 17"/>
          <p:cNvSpPr/>
          <p:nvPr/>
        </p:nvSpPr>
        <p:spPr bwMode="auto">
          <a:xfrm>
            <a:off x="6096000" y="3339469"/>
            <a:ext cx="496719" cy="496719"/>
          </a:xfrm>
          <a:custGeom>
            <a:avLst/>
            <a:gdLst>
              <a:gd name="T0" fmla="*/ 344 w 459"/>
              <a:gd name="T1" fmla="*/ 344 h 459"/>
              <a:gd name="T2" fmla="*/ 230 w 459"/>
              <a:gd name="T3" fmla="*/ 229 h 459"/>
              <a:gd name="T4" fmla="*/ 230 w 459"/>
              <a:gd name="T5" fmla="*/ 229 h 459"/>
              <a:gd name="T6" fmla="*/ 344 w 459"/>
              <a:gd name="T7" fmla="*/ 114 h 459"/>
              <a:gd name="T8" fmla="*/ 459 w 459"/>
              <a:gd name="T9" fmla="*/ 0 h 459"/>
              <a:gd name="T10" fmla="*/ 230 w 459"/>
              <a:gd name="T11" fmla="*/ 0 h 459"/>
              <a:gd name="T12" fmla="*/ 230 w 459"/>
              <a:gd name="T13" fmla="*/ 0 h 459"/>
              <a:gd name="T14" fmla="*/ 230 w 459"/>
              <a:gd name="T15" fmla="*/ 0 h 459"/>
              <a:gd name="T16" fmla="*/ 115 w 459"/>
              <a:gd name="T17" fmla="*/ 114 h 459"/>
              <a:gd name="T18" fmla="*/ 0 w 459"/>
              <a:gd name="T19" fmla="*/ 229 h 459"/>
              <a:gd name="T20" fmla="*/ 0 w 459"/>
              <a:gd name="T21" fmla="*/ 229 h 459"/>
              <a:gd name="T22" fmla="*/ 115 w 459"/>
              <a:gd name="T23" fmla="*/ 344 h 459"/>
              <a:gd name="T24" fmla="*/ 230 w 459"/>
              <a:gd name="T25" fmla="*/ 459 h 459"/>
              <a:gd name="T26" fmla="*/ 230 w 459"/>
              <a:gd name="T27" fmla="*/ 459 h 459"/>
              <a:gd name="T28" fmla="*/ 230 w 459"/>
              <a:gd name="T29" fmla="*/ 459 h 459"/>
              <a:gd name="T30" fmla="*/ 459 w 459"/>
              <a:gd name="T31" fmla="*/ 459 h 459"/>
              <a:gd name="T32" fmla="*/ 459 w 459"/>
              <a:gd name="T33" fmla="*/ 459 h 459"/>
              <a:gd name="T34" fmla="*/ 344 w 459"/>
              <a:gd name="T35" fmla="*/ 344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9" h="459">
                <a:moveTo>
                  <a:pt x="344" y="344"/>
                </a:moveTo>
                <a:lnTo>
                  <a:pt x="230" y="229"/>
                </a:lnTo>
                <a:lnTo>
                  <a:pt x="230" y="229"/>
                </a:lnTo>
                <a:lnTo>
                  <a:pt x="344" y="114"/>
                </a:lnTo>
                <a:lnTo>
                  <a:pt x="459" y="0"/>
                </a:lnTo>
                <a:lnTo>
                  <a:pt x="230" y="0"/>
                </a:lnTo>
                <a:lnTo>
                  <a:pt x="230" y="0"/>
                </a:lnTo>
                <a:lnTo>
                  <a:pt x="230" y="0"/>
                </a:lnTo>
                <a:lnTo>
                  <a:pt x="115" y="114"/>
                </a:lnTo>
                <a:lnTo>
                  <a:pt x="0" y="229"/>
                </a:lnTo>
                <a:lnTo>
                  <a:pt x="0" y="229"/>
                </a:lnTo>
                <a:lnTo>
                  <a:pt x="115" y="344"/>
                </a:lnTo>
                <a:lnTo>
                  <a:pt x="230" y="459"/>
                </a:lnTo>
                <a:lnTo>
                  <a:pt x="230" y="459"/>
                </a:lnTo>
                <a:lnTo>
                  <a:pt x="230" y="459"/>
                </a:lnTo>
                <a:lnTo>
                  <a:pt x="459" y="459"/>
                </a:lnTo>
                <a:lnTo>
                  <a:pt x="459" y="459"/>
                </a:lnTo>
                <a:lnTo>
                  <a:pt x="344" y="344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6344901" y="3836189"/>
            <a:ext cx="1083" cy="1083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1" name="Freeform 19"/>
          <p:cNvSpPr/>
          <p:nvPr/>
        </p:nvSpPr>
        <p:spPr bwMode="auto">
          <a:xfrm>
            <a:off x="5599281" y="3339469"/>
            <a:ext cx="496719" cy="496719"/>
          </a:xfrm>
          <a:custGeom>
            <a:avLst/>
            <a:gdLst>
              <a:gd name="T0" fmla="*/ 344 w 459"/>
              <a:gd name="T1" fmla="*/ 114 h 459"/>
              <a:gd name="T2" fmla="*/ 230 w 459"/>
              <a:gd name="T3" fmla="*/ 0 h 459"/>
              <a:gd name="T4" fmla="*/ 230 w 459"/>
              <a:gd name="T5" fmla="*/ 0 h 459"/>
              <a:gd name="T6" fmla="*/ 229 w 459"/>
              <a:gd name="T7" fmla="*/ 0 h 459"/>
              <a:gd name="T8" fmla="*/ 0 w 459"/>
              <a:gd name="T9" fmla="*/ 0 h 459"/>
              <a:gd name="T10" fmla="*/ 115 w 459"/>
              <a:gd name="T11" fmla="*/ 114 h 459"/>
              <a:gd name="T12" fmla="*/ 229 w 459"/>
              <a:gd name="T13" fmla="*/ 229 h 459"/>
              <a:gd name="T14" fmla="*/ 229 w 459"/>
              <a:gd name="T15" fmla="*/ 229 h 459"/>
              <a:gd name="T16" fmla="*/ 115 w 459"/>
              <a:gd name="T17" fmla="*/ 344 h 459"/>
              <a:gd name="T18" fmla="*/ 0 w 459"/>
              <a:gd name="T19" fmla="*/ 459 h 459"/>
              <a:gd name="T20" fmla="*/ 0 w 459"/>
              <a:gd name="T21" fmla="*/ 459 h 459"/>
              <a:gd name="T22" fmla="*/ 229 w 459"/>
              <a:gd name="T23" fmla="*/ 459 h 459"/>
              <a:gd name="T24" fmla="*/ 230 w 459"/>
              <a:gd name="T25" fmla="*/ 459 h 459"/>
              <a:gd name="T26" fmla="*/ 344 w 459"/>
              <a:gd name="T27" fmla="*/ 344 h 459"/>
              <a:gd name="T28" fmla="*/ 459 w 459"/>
              <a:gd name="T29" fmla="*/ 229 h 459"/>
              <a:gd name="T30" fmla="*/ 459 w 459"/>
              <a:gd name="T31" fmla="*/ 229 h 459"/>
              <a:gd name="T32" fmla="*/ 344 w 459"/>
              <a:gd name="T33" fmla="*/ 114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9" h="459">
                <a:moveTo>
                  <a:pt x="344" y="114"/>
                </a:moveTo>
                <a:lnTo>
                  <a:pt x="230" y="0"/>
                </a:lnTo>
                <a:lnTo>
                  <a:pt x="230" y="0"/>
                </a:lnTo>
                <a:lnTo>
                  <a:pt x="229" y="0"/>
                </a:lnTo>
                <a:lnTo>
                  <a:pt x="0" y="0"/>
                </a:lnTo>
                <a:lnTo>
                  <a:pt x="115" y="114"/>
                </a:lnTo>
                <a:lnTo>
                  <a:pt x="229" y="229"/>
                </a:lnTo>
                <a:lnTo>
                  <a:pt x="229" y="229"/>
                </a:lnTo>
                <a:lnTo>
                  <a:pt x="115" y="344"/>
                </a:lnTo>
                <a:lnTo>
                  <a:pt x="0" y="459"/>
                </a:lnTo>
                <a:lnTo>
                  <a:pt x="0" y="459"/>
                </a:lnTo>
                <a:lnTo>
                  <a:pt x="229" y="459"/>
                </a:lnTo>
                <a:lnTo>
                  <a:pt x="230" y="459"/>
                </a:lnTo>
                <a:lnTo>
                  <a:pt x="344" y="344"/>
                </a:lnTo>
                <a:lnTo>
                  <a:pt x="459" y="229"/>
                </a:lnTo>
                <a:lnTo>
                  <a:pt x="459" y="229"/>
                </a:lnTo>
                <a:lnTo>
                  <a:pt x="344" y="11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2" name="Rectangle 20"/>
          <p:cNvSpPr>
            <a:spLocks noChangeArrowheads="1"/>
          </p:cNvSpPr>
          <p:nvPr/>
        </p:nvSpPr>
        <p:spPr bwMode="auto">
          <a:xfrm>
            <a:off x="5847099" y="3836189"/>
            <a:ext cx="1083" cy="1083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3" name="Freeform 21"/>
          <p:cNvSpPr/>
          <p:nvPr/>
        </p:nvSpPr>
        <p:spPr bwMode="auto">
          <a:xfrm>
            <a:off x="5848181" y="3587288"/>
            <a:ext cx="496719" cy="496719"/>
          </a:xfrm>
          <a:custGeom>
            <a:avLst/>
            <a:gdLst>
              <a:gd name="T0" fmla="*/ 344 w 459"/>
              <a:gd name="T1" fmla="*/ 115 h 459"/>
              <a:gd name="T2" fmla="*/ 229 w 459"/>
              <a:gd name="T3" fmla="*/ 0 h 459"/>
              <a:gd name="T4" fmla="*/ 229 w 459"/>
              <a:gd name="T5" fmla="*/ 0 h 459"/>
              <a:gd name="T6" fmla="*/ 229 w 459"/>
              <a:gd name="T7" fmla="*/ 0 h 459"/>
              <a:gd name="T8" fmla="*/ 114 w 459"/>
              <a:gd name="T9" fmla="*/ 115 h 459"/>
              <a:gd name="T10" fmla="*/ 0 w 459"/>
              <a:gd name="T11" fmla="*/ 230 h 459"/>
              <a:gd name="T12" fmla="*/ 0 w 459"/>
              <a:gd name="T13" fmla="*/ 230 h 459"/>
              <a:gd name="T14" fmla="*/ 0 w 459"/>
              <a:gd name="T15" fmla="*/ 230 h 459"/>
              <a:gd name="T16" fmla="*/ 0 w 459"/>
              <a:gd name="T17" fmla="*/ 459 h 459"/>
              <a:gd name="T18" fmla="*/ 114 w 459"/>
              <a:gd name="T19" fmla="*/ 344 h 459"/>
              <a:gd name="T20" fmla="*/ 229 w 459"/>
              <a:gd name="T21" fmla="*/ 230 h 459"/>
              <a:gd name="T22" fmla="*/ 229 w 459"/>
              <a:gd name="T23" fmla="*/ 230 h 459"/>
              <a:gd name="T24" fmla="*/ 229 w 459"/>
              <a:gd name="T25" fmla="*/ 230 h 459"/>
              <a:gd name="T26" fmla="*/ 344 w 459"/>
              <a:gd name="T27" fmla="*/ 344 h 459"/>
              <a:gd name="T28" fmla="*/ 459 w 459"/>
              <a:gd name="T29" fmla="*/ 459 h 459"/>
              <a:gd name="T30" fmla="*/ 459 w 459"/>
              <a:gd name="T31" fmla="*/ 230 h 459"/>
              <a:gd name="T32" fmla="*/ 459 w 459"/>
              <a:gd name="T33" fmla="*/ 230 h 459"/>
              <a:gd name="T34" fmla="*/ 459 w 459"/>
              <a:gd name="T35" fmla="*/ 230 h 459"/>
              <a:gd name="T36" fmla="*/ 344 w 459"/>
              <a:gd name="T37" fmla="*/ 115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9" h="459">
                <a:moveTo>
                  <a:pt x="344" y="115"/>
                </a:moveTo>
                <a:lnTo>
                  <a:pt x="229" y="0"/>
                </a:lnTo>
                <a:lnTo>
                  <a:pt x="229" y="0"/>
                </a:lnTo>
                <a:lnTo>
                  <a:pt x="229" y="0"/>
                </a:lnTo>
                <a:lnTo>
                  <a:pt x="114" y="115"/>
                </a:lnTo>
                <a:lnTo>
                  <a:pt x="0" y="230"/>
                </a:lnTo>
                <a:lnTo>
                  <a:pt x="0" y="230"/>
                </a:lnTo>
                <a:lnTo>
                  <a:pt x="0" y="230"/>
                </a:lnTo>
                <a:lnTo>
                  <a:pt x="0" y="459"/>
                </a:lnTo>
                <a:lnTo>
                  <a:pt x="114" y="344"/>
                </a:lnTo>
                <a:lnTo>
                  <a:pt x="229" y="230"/>
                </a:lnTo>
                <a:lnTo>
                  <a:pt x="229" y="230"/>
                </a:lnTo>
                <a:lnTo>
                  <a:pt x="229" y="230"/>
                </a:lnTo>
                <a:lnTo>
                  <a:pt x="344" y="344"/>
                </a:lnTo>
                <a:lnTo>
                  <a:pt x="459" y="459"/>
                </a:lnTo>
                <a:lnTo>
                  <a:pt x="459" y="230"/>
                </a:lnTo>
                <a:lnTo>
                  <a:pt x="459" y="230"/>
                </a:lnTo>
                <a:lnTo>
                  <a:pt x="459" y="230"/>
                </a:lnTo>
                <a:lnTo>
                  <a:pt x="344" y="115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4" name="Rectangle 22"/>
          <p:cNvSpPr>
            <a:spLocks noChangeArrowheads="1"/>
          </p:cNvSpPr>
          <p:nvPr/>
        </p:nvSpPr>
        <p:spPr bwMode="auto">
          <a:xfrm>
            <a:off x="5847099" y="3836189"/>
            <a:ext cx="1083" cy="1083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5" name="Rectangle 23"/>
          <p:cNvSpPr>
            <a:spLocks noChangeArrowheads="1"/>
          </p:cNvSpPr>
          <p:nvPr/>
        </p:nvSpPr>
        <p:spPr bwMode="auto">
          <a:xfrm>
            <a:off x="5847099" y="3836189"/>
            <a:ext cx="1083" cy="1083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6" name="Freeform 24"/>
          <p:cNvSpPr/>
          <p:nvPr/>
        </p:nvSpPr>
        <p:spPr bwMode="auto">
          <a:xfrm>
            <a:off x="5480241" y="1353676"/>
            <a:ext cx="1231517" cy="1771523"/>
          </a:xfrm>
          <a:custGeom>
            <a:avLst/>
            <a:gdLst>
              <a:gd name="T0" fmla="*/ 970 w 1147"/>
              <a:gd name="T1" fmla="*/ 0 h 1650"/>
              <a:gd name="T2" fmla="*/ 178 w 1147"/>
              <a:gd name="T3" fmla="*/ 0 h 1650"/>
              <a:gd name="T4" fmla="*/ 0 w 1147"/>
              <a:gd name="T5" fmla="*/ 177 h 1650"/>
              <a:gd name="T6" fmla="*/ 0 w 1147"/>
              <a:gd name="T7" fmla="*/ 1076 h 1650"/>
              <a:gd name="T8" fmla="*/ 574 w 1147"/>
              <a:gd name="T9" fmla="*/ 1650 h 1650"/>
              <a:gd name="T10" fmla="*/ 1147 w 1147"/>
              <a:gd name="T11" fmla="*/ 1076 h 1650"/>
              <a:gd name="T12" fmla="*/ 1147 w 1147"/>
              <a:gd name="T13" fmla="*/ 177 h 1650"/>
              <a:gd name="T14" fmla="*/ 970 w 1147"/>
              <a:gd name="T15" fmla="*/ 0 h 1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47" h="1650">
                <a:moveTo>
                  <a:pt x="970" y="0"/>
                </a:moveTo>
                <a:cubicBezTo>
                  <a:pt x="178" y="0"/>
                  <a:pt x="178" y="0"/>
                  <a:pt x="178" y="0"/>
                </a:cubicBezTo>
                <a:cubicBezTo>
                  <a:pt x="80" y="0"/>
                  <a:pt x="0" y="79"/>
                  <a:pt x="0" y="177"/>
                </a:cubicBezTo>
                <a:cubicBezTo>
                  <a:pt x="0" y="1076"/>
                  <a:pt x="0" y="1076"/>
                  <a:pt x="0" y="1076"/>
                </a:cubicBezTo>
                <a:cubicBezTo>
                  <a:pt x="574" y="1650"/>
                  <a:pt x="574" y="1650"/>
                  <a:pt x="574" y="1650"/>
                </a:cubicBezTo>
                <a:cubicBezTo>
                  <a:pt x="1147" y="1076"/>
                  <a:pt x="1147" y="1076"/>
                  <a:pt x="1147" y="1076"/>
                </a:cubicBezTo>
                <a:cubicBezTo>
                  <a:pt x="1147" y="177"/>
                  <a:pt x="1147" y="177"/>
                  <a:pt x="1147" y="177"/>
                </a:cubicBezTo>
                <a:cubicBezTo>
                  <a:pt x="1147" y="79"/>
                  <a:pt x="1068" y="0"/>
                  <a:pt x="97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7" name="Freeform 25"/>
          <p:cNvSpPr/>
          <p:nvPr/>
        </p:nvSpPr>
        <p:spPr bwMode="auto">
          <a:xfrm>
            <a:off x="6449871" y="3156582"/>
            <a:ext cx="861412" cy="861412"/>
          </a:xfrm>
          <a:custGeom>
            <a:avLst/>
            <a:gdLst>
              <a:gd name="T0" fmla="*/ 632 w 796"/>
              <a:gd name="T1" fmla="*/ 563 h 796"/>
              <a:gd name="T2" fmla="*/ 796 w 796"/>
              <a:gd name="T3" fmla="*/ 398 h 796"/>
              <a:gd name="T4" fmla="*/ 632 w 796"/>
              <a:gd name="T5" fmla="*/ 234 h 796"/>
              <a:gd name="T6" fmla="*/ 632 w 796"/>
              <a:gd name="T7" fmla="*/ 0 h 796"/>
              <a:gd name="T8" fmla="*/ 399 w 796"/>
              <a:gd name="T9" fmla="*/ 0 h 796"/>
              <a:gd name="T10" fmla="*/ 0 w 796"/>
              <a:gd name="T11" fmla="*/ 398 h 796"/>
              <a:gd name="T12" fmla="*/ 399 w 796"/>
              <a:gd name="T13" fmla="*/ 796 h 796"/>
              <a:gd name="T14" fmla="*/ 632 w 796"/>
              <a:gd name="T15" fmla="*/ 796 h 796"/>
              <a:gd name="T16" fmla="*/ 632 w 796"/>
              <a:gd name="T17" fmla="*/ 563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96" h="796">
                <a:moveTo>
                  <a:pt x="632" y="563"/>
                </a:moveTo>
                <a:lnTo>
                  <a:pt x="796" y="398"/>
                </a:lnTo>
                <a:lnTo>
                  <a:pt x="632" y="234"/>
                </a:lnTo>
                <a:lnTo>
                  <a:pt x="632" y="0"/>
                </a:lnTo>
                <a:lnTo>
                  <a:pt x="399" y="0"/>
                </a:lnTo>
                <a:lnTo>
                  <a:pt x="0" y="398"/>
                </a:lnTo>
                <a:lnTo>
                  <a:pt x="399" y="796"/>
                </a:lnTo>
                <a:lnTo>
                  <a:pt x="632" y="796"/>
                </a:lnTo>
                <a:lnTo>
                  <a:pt x="632" y="56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8" name="Freeform 26"/>
          <p:cNvSpPr/>
          <p:nvPr/>
        </p:nvSpPr>
        <p:spPr bwMode="auto">
          <a:xfrm>
            <a:off x="6559171" y="2971529"/>
            <a:ext cx="1770441" cy="1231517"/>
          </a:xfrm>
          <a:custGeom>
            <a:avLst/>
            <a:gdLst>
              <a:gd name="T0" fmla="*/ 1649 w 1649"/>
              <a:gd name="T1" fmla="*/ 970 h 1147"/>
              <a:gd name="T2" fmla="*/ 1649 w 1649"/>
              <a:gd name="T3" fmla="*/ 178 h 1147"/>
              <a:gd name="T4" fmla="*/ 1472 w 1649"/>
              <a:gd name="T5" fmla="*/ 0 h 1147"/>
              <a:gd name="T6" fmla="*/ 573 w 1649"/>
              <a:gd name="T7" fmla="*/ 0 h 1147"/>
              <a:gd name="T8" fmla="*/ 0 w 1649"/>
              <a:gd name="T9" fmla="*/ 574 h 1147"/>
              <a:gd name="T10" fmla="*/ 573 w 1649"/>
              <a:gd name="T11" fmla="*/ 1147 h 1147"/>
              <a:gd name="T12" fmla="*/ 1472 w 1649"/>
              <a:gd name="T13" fmla="*/ 1147 h 1147"/>
              <a:gd name="T14" fmla="*/ 1649 w 1649"/>
              <a:gd name="T15" fmla="*/ 97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49" h="1147">
                <a:moveTo>
                  <a:pt x="1649" y="970"/>
                </a:moveTo>
                <a:cubicBezTo>
                  <a:pt x="1649" y="178"/>
                  <a:pt x="1649" y="178"/>
                  <a:pt x="1649" y="178"/>
                </a:cubicBezTo>
                <a:cubicBezTo>
                  <a:pt x="1649" y="80"/>
                  <a:pt x="1570" y="0"/>
                  <a:pt x="1472" y="0"/>
                </a:cubicBezTo>
                <a:cubicBezTo>
                  <a:pt x="573" y="0"/>
                  <a:pt x="573" y="0"/>
                  <a:pt x="573" y="0"/>
                </a:cubicBezTo>
                <a:cubicBezTo>
                  <a:pt x="0" y="574"/>
                  <a:pt x="0" y="574"/>
                  <a:pt x="0" y="574"/>
                </a:cubicBezTo>
                <a:cubicBezTo>
                  <a:pt x="573" y="1147"/>
                  <a:pt x="573" y="1147"/>
                  <a:pt x="573" y="1147"/>
                </a:cubicBezTo>
                <a:cubicBezTo>
                  <a:pt x="1472" y="1147"/>
                  <a:pt x="1472" y="1147"/>
                  <a:pt x="1472" y="1147"/>
                </a:cubicBezTo>
                <a:cubicBezTo>
                  <a:pt x="1570" y="1147"/>
                  <a:pt x="1649" y="1068"/>
                  <a:pt x="1649" y="97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9" name="Freeform 27"/>
          <p:cNvSpPr/>
          <p:nvPr/>
        </p:nvSpPr>
        <p:spPr bwMode="auto">
          <a:xfrm>
            <a:off x="5665294" y="3941159"/>
            <a:ext cx="861412" cy="861412"/>
          </a:xfrm>
          <a:custGeom>
            <a:avLst/>
            <a:gdLst>
              <a:gd name="T0" fmla="*/ 234 w 796"/>
              <a:gd name="T1" fmla="*/ 632 h 796"/>
              <a:gd name="T2" fmla="*/ 398 w 796"/>
              <a:gd name="T3" fmla="*/ 796 h 796"/>
              <a:gd name="T4" fmla="*/ 562 w 796"/>
              <a:gd name="T5" fmla="*/ 632 h 796"/>
              <a:gd name="T6" fmla="*/ 796 w 796"/>
              <a:gd name="T7" fmla="*/ 632 h 796"/>
              <a:gd name="T8" fmla="*/ 796 w 796"/>
              <a:gd name="T9" fmla="*/ 399 h 796"/>
              <a:gd name="T10" fmla="*/ 398 w 796"/>
              <a:gd name="T11" fmla="*/ 0 h 796"/>
              <a:gd name="T12" fmla="*/ 0 w 796"/>
              <a:gd name="T13" fmla="*/ 399 h 796"/>
              <a:gd name="T14" fmla="*/ 0 w 796"/>
              <a:gd name="T15" fmla="*/ 632 h 796"/>
              <a:gd name="T16" fmla="*/ 234 w 796"/>
              <a:gd name="T17" fmla="*/ 632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96" h="796">
                <a:moveTo>
                  <a:pt x="234" y="632"/>
                </a:moveTo>
                <a:lnTo>
                  <a:pt x="398" y="796"/>
                </a:lnTo>
                <a:lnTo>
                  <a:pt x="562" y="632"/>
                </a:lnTo>
                <a:lnTo>
                  <a:pt x="796" y="632"/>
                </a:lnTo>
                <a:lnTo>
                  <a:pt x="796" y="399"/>
                </a:lnTo>
                <a:lnTo>
                  <a:pt x="398" y="0"/>
                </a:lnTo>
                <a:lnTo>
                  <a:pt x="0" y="399"/>
                </a:lnTo>
                <a:lnTo>
                  <a:pt x="0" y="632"/>
                </a:lnTo>
                <a:lnTo>
                  <a:pt x="234" y="6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0" name="Freeform 28"/>
          <p:cNvSpPr/>
          <p:nvPr/>
        </p:nvSpPr>
        <p:spPr bwMode="auto">
          <a:xfrm>
            <a:off x="5480241" y="4050459"/>
            <a:ext cx="1231517" cy="1770441"/>
          </a:xfrm>
          <a:custGeom>
            <a:avLst/>
            <a:gdLst>
              <a:gd name="T0" fmla="*/ 177 w 1147"/>
              <a:gd name="T1" fmla="*/ 1649 h 1649"/>
              <a:gd name="T2" fmla="*/ 970 w 1147"/>
              <a:gd name="T3" fmla="*/ 1649 h 1649"/>
              <a:gd name="T4" fmla="*/ 1147 w 1147"/>
              <a:gd name="T5" fmla="*/ 1472 h 1649"/>
              <a:gd name="T6" fmla="*/ 1147 w 1147"/>
              <a:gd name="T7" fmla="*/ 573 h 1649"/>
              <a:gd name="T8" fmla="*/ 574 w 1147"/>
              <a:gd name="T9" fmla="*/ 0 h 1649"/>
              <a:gd name="T10" fmla="*/ 0 w 1147"/>
              <a:gd name="T11" fmla="*/ 573 h 1649"/>
              <a:gd name="T12" fmla="*/ 0 w 1147"/>
              <a:gd name="T13" fmla="*/ 1472 h 1649"/>
              <a:gd name="T14" fmla="*/ 177 w 1147"/>
              <a:gd name="T15" fmla="*/ 1649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47" h="1649">
                <a:moveTo>
                  <a:pt x="177" y="1649"/>
                </a:moveTo>
                <a:cubicBezTo>
                  <a:pt x="970" y="1649"/>
                  <a:pt x="970" y="1649"/>
                  <a:pt x="970" y="1649"/>
                </a:cubicBezTo>
                <a:cubicBezTo>
                  <a:pt x="1068" y="1649"/>
                  <a:pt x="1147" y="1570"/>
                  <a:pt x="1147" y="1472"/>
                </a:cubicBezTo>
                <a:cubicBezTo>
                  <a:pt x="1147" y="573"/>
                  <a:pt x="1147" y="573"/>
                  <a:pt x="1147" y="573"/>
                </a:cubicBezTo>
                <a:cubicBezTo>
                  <a:pt x="574" y="0"/>
                  <a:pt x="574" y="0"/>
                  <a:pt x="574" y="0"/>
                </a:cubicBezTo>
                <a:cubicBezTo>
                  <a:pt x="0" y="573"/>
                  <a:pt x="0" y="573"/>
                  <a:pt x="0" y="573"/>
                </a:cubicBezTo>
                <a:cubicBezTo>
                  <a:pt x="0" y="1472"/>
                  <a:pt x="0" y="1472"/>
                  <a:pt x="0" y="1472"/>
                </a:cubicBezTo>
                <a:cubicBezTo>
                  <a:pt x="0" y="1570"/>
                  <a:pt x="79" y="1649"/>
                  <a:pt x="177" y="164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1" name="Freeform 29"/>
          <p:cNvSpPr/>
          <p:nvPr/>
        </p:nvSpPr>
        <p:spPr bwMode="auto">
          <a:xfrm>
            <a:off x="4879634" y="3156582"/>
            <a:ext cx="862495" cy="861412"/>
          </a:xfrm>
          <a:custGeom>
            <a:avLst/>
            <a:gdLst>
              <a:gd name="T0" fmla="*/ 165 w 797"/>
              <a:gd name="T1" fmla="*/ 234 h 796"/>
              <a:gd name="T2" fmla="*/ 0 w 797"/>
              <a:gd name="T3" fmla="*/ 398 h 796"/>
              <a:gd name="T4" fmla="*/ 165 w 797"/>
              <a:gd name="T5" fmla="*/ 562 h 796"/>
              <a:gd name="T6" fmla="*/ 165 w 797"/>
              <a:gd name="T7" fmla="*/ 796 h 796"/>
              <a:gd name="T8" fmla="*/ 399 w 797"/>
              <a:gd name="T9" fmla="*/ 796 h 796"/>
              <a:gd name="T10" fmla="*/ 797 w 797"/>
              <a:gd name="T11" fmla="*/ 398 h 796"/>
              <a:gd name="T12" fmla="*/ 399 w 797"/>
              <a:gd name="T13" fmla="*/ 0 h 796"/>
              <a:gd name="T14" fmla="*/ 165 w 797"/>
              <a:gd name="T15" fmla="*/ 0 h 796"/>
              <a:gd name="T16" fmla="*/ 165 w 797"/>
              <a:gd name="T17" fmla="*/ 234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97" h="796">
                <a:moveTo>
                  <a:pt x="165" y="234"/>
                </a:moveTo>
                <a:lnTo>
                  <a:pt x="0" y="398"/>
                </a:lnTo>
                <a:lnTo>
                  <a:pt x="165" y="562"/>
                </a:lnTo>
                <a:lnTo>
                  <a:pt x="165" y="796"/>
                </a:lnTo>
                <a:lnTo>
                  <a:pt x="399" y="796"/>
                </a:lnTo>
                <a:lnTo>
                  <a:pt x="797" y="398"/>
                </a:lnTo>
                <a:lnTo>
                  <a:pt x="399" y="0"/>
                </a:lnTo>
                <a:lnTo>
                  <a:pt x="165" y="0"/>
                </a:lnTo>
                <a:lnTo>
                  <a:pt x="165" y="2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2" name="Freeform 30"/>
          <p:cNvSpPr/>
          <p:nvPr/>
        </p:nvSpPr>
        <p:spPr bwMode="auto">
          <a:xfrm>
            <a:off x="3862388" y="2971529"/>
            <a:ext cx="1771523" cy="1231517"/>
          </a:xfrm>
          <a:custGeom>
            <a:avLst/>
            <a:gdLst>
              <a:gd name="T0" fmla="*/ 0 w 1650"/>
              <a:gd name="T1" fmla="*/ 177 h 1147"/>
              <a:gd name="T2" fmla="*/ 0 w 1650"/>
              <a:gd name="T3" fmla="*/ 970 h 1147"/>
              <a:gd name="T4" fmla="*/ 177 w 1650"/>
              <a:gd name="T5" fmla="*/ 1147 h 1147"/>
              <a:gd name="T6" fmla="*/ 1076 w 1650"/>
              <a:gd name="T7" fmla="*/ 1147 h 1147"/>
              <a:gd name="T8" fmla="*/ 1650 w 1650"/>
              <a:gd name="T9" fmla="*/ 574 h 1147"/>
              <a:gd name="T10" fmla="*/ 1076 w 1650"/>
              <a:gd name="T11" fmla="*/ 0 h 1147"/>
              <a:gd name="T12" fmla="*/ 177 w 1650"/>
              <a:gd name="T13" fmla="*/ 0 h 1147"/>
              <a:gd name="T14" fmla="*/ 0 w 1650"/>
              <a:gd name="T15" fmla="*/ 177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50" h="1147">
                <a:moveTo>
                  <a:pt x="0" y="177"/>
                </a:moveTo>
                <a:cubicBezTo>
                  <a:pt x="0" y="970"/>
                  <a:pt x="0" y="970"/>
                  <a:pt x="0" y="970"/>
                </a:cubicBezTo>
                <a:cubicBezTo>
                  <a:pt x="0" y="1068"/>
                  <a:pt x="79" y="1147"/>
                  <a:pt x="177" y="1147"/>
                </a:cubicBezTo>
                <a:cubicBezTo>
                  <a:pt x="1076" y="1147"/>
                  <a:pt x="1076" y="1147"/>
                  <a:pt x="1076" y="1147"/>
                </a:cubicBezTo>
                <a:cubicBezTo>
                  <a:pt x="1650" y="574"/>
                  <a:pt x="1650" y="574"/>
                  <a:pt x="1650" y="574"/>
                </a:cubicBezTo>
                <a:cubicBezTo>
                  <a:pt x="1076" y="0"/>
                  <a:pt x="1076" y="0"/>
                  <a:pt x="1076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79" y="0"/>
                  <a:pt x="0" y="79"/>
                  <a:pt x="0" y="17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3" name="Inhaltsplatzhalter 4"/>
          <p:cNvSpPr txBox="1"/>
          <p:nvPr/>
        </p:nvSpPr>
        <p:spPr>
          <a:xfrm>
            <a:off x="3161821" y="4700971"/>
            <a:ext cx="1942868" cy="9694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4"/>
                </a:solidFill>
                <a:latin typeface="+mj-lt"/>
              </a:rPr>
              <a:t>添加标题</a:t>
            </a:r>
            <a:br>
              <a:rPr lang="en-US" sz="1600" b="1" dirty="0">
                <a:solidFill>
                  <a:schemeClr val="accent4"/>
                </a:solidFill>
                <a:latin typeface="+mj-lt"/>
              </a:rPr>
            </a:b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</a:t>
            </a:r>
            <a:b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and description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4" name="Inhaltsplatzhalter 4"/>
          <p:cNvSpPr txBox="1"/>
          <p:nvPr/>
        </p:nvSpPr>
        <p:spPr>
          <a:xfrm>
            <a:off x="8575761" y="3186449"/>
            <a:ext cx="1942868" cy="8002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3"/>
                </a:solidFill>
                <a:latin typeface="+mj-lt"/>
              </a:rPr>
              <a:t>添加标题</a:t>
            </a:r>
            <a:br>
              <a:rPr lang="en-US" sz="1600" b="1" dirty="0">
                <a:solidFill>
                  <a:schemeClr val="accent3"/>
                </a:solidFill>
                <a:latin typeface="+mj-lt"/>
              </a:rPr>
            </a:b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5" name="Inhaltsplatzhalter 4"/>
          <p:cNvSpPr txBox="1"/>
          <p:nvPr/>
        </p:nvSpPr>
        <p:spPr>
          <a:xfrm>
            <a:off x="6896811" y="1593458"/>
            <a:ext cx="1942868" cy="8002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2"/>
                </a:solidFill>
                <a:latin typeface="+mj-lt"/>
              </a:rPr>
              <a:t>添加标题</a:t>
            </a:r>
            <a:br>
              <a:rPr lang="en-US" sz="1600" b="1" dirty="0">
                <a:solidFill>
                  <a:schemeClr val="accent2"/>
                </a:solidFill>
                <a:latin typeface="+mj-lt"/>
              </a:rPr>
            </a:b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6" name="Inhaltsplatzhalter 4"/>
          <p:cNvSpPr txBox="1"/>
          <p:nvPr/>
        </p:nvSpPr>
        <p:spPr>
          <a:xfrm>
            <a:off x="1605509" y="3187702"/>
            <a:ext cx="1942868" cy="8002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1"/>
                </a:solidFill>
                <a:latin typeface="+mj-lt"/>
              </a:rPr>
              <a:t>添加标题</a:t>
            </a:r>
            <a:br>
              <a:rPr lang="en-US" sz="1600" b="1" dirty="0">
                <a:solidFill>
                  <a:schemeClr val="accent1"/>
                </a:solidFill>
                <a:latin typeface="+mj-lt"/>
              </a:rPr>
            </a:b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7" name="Freeform 37"/>
          <p:cNvSpPr>
            <a:spLocks noEditPoints="1"/>
          </p:cNvSpPr>
          <p:nvPr/>
        </p:nvSpPr>
        <p:spPr bwMode="auto">
          <a:xfrm>
            <a:off x="5823227" y="4893758"/>
            <a:ext cx="545544" cy="477616"/>
          </a:xfrm>
          <a:custGeom>
            <a:avLst/>
            <a:gdLst/>
            <a:ahLst/>
            <a:cxnLst>
              <a:cxn ang="0">
                <a:pos x="244" y="224"/>
              </a:cxn>
              <a:cxn ang="0">
                <a:pos x="12" y="224"/>
              </a:cxn>
              <a:cxn ang="0">
                <a:pos x="0" y="212"/>
              </a:cxn>
              <a:cxn ang="0">
                <a:pos x="0" y="12"/>
              </a:cxn>
              <a:cxn ang="0">
                <a:pos x="12" y="0"/>
              </a:cxn>
              <a:cxn ang="0">
                <a:pos x="244" y="0"/>
              </a:cxn>
              <a:cxn ang="0">
                <a:pos x="256" y="12"/>
              </a:cxn>
              <a:cxn ang="0">
                <a:pos x="256" y="212"/>
              </a:cxn>
              <a:cxn ang="0">
                <a:pos x="244" y="224"/>
              </a:cxn>
              <a:cxn ang="0">
                <a:pos x="196" y="212"/>
              </a:cxn>
              <a:cxn ang="0">
                <a:pos x="244" y="212"/>
              </a:cxn>
              <a:cxn ang="0">
                <a:pos x="244" y="108"/>
              </a:cxn>
              <a:cxn ang="0">
                <a:pos x="240" y="108"/>
              </a:cxn>
              <a:cxn ang="0">
                <a:pos x="196" y="108"/>
              </a:cxn>
              <a:cxn ang="0">
                <a:pos x="196" y="212"/>
              </a:cxn>
              <a:cxn ang="0">
                <a:pos x="72" y="212"/>
              </a:cxn>
              <a:cxn ang="0">
                <a:pos x="184" y="212"/>
              </a:cxn>
              <a:cxn ang="0">
                <a:pos x="184" y="108"/>
              </a:cxn>
              <a:cxn ang="0">
                <a:pos x="72" y="108"/>
              </a:cxn>
              <a:cxn ang="0">
                <a:pos x="72" y="212"/>
              </a:cxn>
              <a:cxn ang="0">
                <a:pos x="12" y="212"/>
              </a:cxn>
              <a:cxn ang="0">
                <a:pos x="60" y="212"/>
              </a:cxn>
              <a:cxn ang="0">
                <a:pos x="60" y="108"/>
              </a:cxn>
              <a:cxn ang="0">
                <a:pos x="12" y="108"/>
              </a:cxn>
              <a:cxn ang="0">
                <a:pos x="12" y="212"/>
              </a:cxn>
              <a:cxn ang="0">
                <a:pos x="24" y="12"/>
              </a:cxn>
              <a:cxn ang="0">
                <a:pos x="12" y="24"/>
              </a:cxn>
              <a:cxn ang="0">
                <a:pos x="24" y="36"/>
              </a:cxn>
              <a:cxn ang="0">
                <a:pos x="36" y="24"/>
              </a:cxn>
              <a:cxn ang="0">
                <a:pos x="24" y="12"/>
              </a:cxn>
              <a:cxn ang="0">
                <a:pos x="60" y="12"/>
              </a:cxn>
              <a:cxn ang="0">
                <a:pos x="48" y="24"/>
              </a:cxn>
              <a:cxn ang="0">
                <a:pos x="60" y="36"/>
              </a:cxn>
              <a:cxn ang="0">
                <a:pos x="72" y="24"/>
              </a:cxn>
              <a:cxn ang="0">
                <a:pos x="60" y="12"/>
              </a:cxn>
              <a:cxn ang="0">
                <a:pos x="96" y="12"/>
              </a:cxn>
              <a:cxn ang="0">
                <a:pos x="84" y="24"/>
              </a:cxn>
              <a:cxn ang="0">
                <a:pos x="96" y="36"/>
              </a:cxn>
              <a:cxn ang="0">
                <a:pos x="108" y="24"/>
              </a:cxn>
              <a:cxn ang="0">
                <a:pos x="96" y="12"/>
              </a:cxn>
              <a:cxn ang="0">
                <a:pos x="232" y="48"/>
              </a:cxn>
              <a:cxn ang="0">
                <a:pos x="24" y="48"/>
              </a:cxn>
              <a:cxn ang="0">
                <a:pos x="12" y="48"/>
              </a:cxn>
              <a:cxn ang="0">
                <a:pos x="12" y="96"/>
              </a:cxn>
              <a:cxn ang="0">
                <a:pos x="60" y="96"/>
              </a:cxn>
              <a:cxn ang="0">
                <a:pos x="72" y="96"/>
              </a:cxn>
              <a:cxn ang="0">
                <a:pos x="184" y="96"/>
              </a:cxn>
              <a:cxn ang="0">
                <a:pos x="196" y="96"/>
              </a:cxn>
              <a:cxn ang="0">
                <a:pos x="240" y="96"/>
              </a:cxn>
              <a:cxn ang="0">
                <a:pos x="244" y="96"/>
              </a:cxn>
              <a:cxn ang="0">
                <a:pos x="244" y="48"/>
              </a:cxn>
              <a:cxn ang="0">
                <a:pos x="232" y="48"/>
              </a:cxn>
            </a:cxnLst>
            <a:rect l="0" t="0" r="r" b="b"/>
            <a:pathLst>
              <a:path w="256" h="224">
                <a:moveTo>
                  <a:pt x="244" y="224"/>
                </a:moveTo>
                <a:cubicBezTo>
                  <a:pt x="12" y="224"/>
                  <a:pt x="12" y="224"/>
                  <a:pt x="12" y="224"/>
                </a:cubicBezTo>
                <a:cubicBezTo>
                  <a:pt x="5" y="224"/>
                  <a:pt x="0" y="219"/>
                  <a:pt x="0" y="2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212"/>
                  <a:pt x="256" y="212"/>
                  <a:pt x="256" y="212"/>
                </a:cubicBezTo>
                <a:cubicBezTo>
                  <a:pt x="256" y="219"/>
                  <a:pt x="251" y="224"/>
                  <a:pt x="244" y="224"/>
                </a:cubicBezTo>
                <a:moveTo>
                  <a:pt x="196" y="212"/>
                </a:moveTo>
                <a:cubicBezTo>
                  <a:pt x="244" y="212"/>
                  <a:pt x="244" y="212"/>
                  <a:pt x="244" y="212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40" y="108"/>
                  <a:pt x="240" y="108"/>
                  <a:pt x="240" y="108"/>
                </a:cubicBezTo>
                <a:cubicBezTo>
                  <a:pt x="196" y="108"/>
                  <a:pt x="196" y="108"/>
                  <a:pt x="196" y="108"/>
                </a:cubicBezTo>
                <a:lnTo>
                  <a:pt x="196" y="212"/>
                </a:lnTo>
                <a:close/>
                <a:moveTo>
                  <a:pt x="72" y="212"/>
                </a:moveTo>
                <a:cubicBezTo>
                  <a:pt x="184" y="212"/>
                  <a:pt x="184" y="212"/>
                  <a:pt x="184" y="212"/>
                </a:cubicBezTo>
                <a:cubicBezTo>
                  <a:pt x="184" y="108"/>
                  <a:pt x="184" y="108"/>
                  <a:pt x="184" y="108"/>
                </a:cubicBezTo>
                <a:cubicBezTo>
                  <a:pt x="72" y="108"/>
                  <a:pt x="72" y="108"/>
                  <a:pt x="72" y="108"/>
                </a:cubicBezTo>
                <a:lnTo>
                  <a:pt x="72" y="212"/>
                </a:lnTo>
                <a:close/>
                <a:moveTo>
                  <a:pt x="12" y="212"/>
                </a:moveTo>
                <a:cubicBezTo>
                  <a:pt x="60" y="212"/>
                  <a:pt x="60" y="212"/>
                  <a:pt x="60" y="212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12" y="108"/>
                  <a:pt x="12" y="108"/>
                  <a:pt x="12" y="108"/>
                </a:cubicBezTo>
                <a:lnTo>
                  <a:pt x="12" y="212"/>
                </a:lnTo>
                <a:close/>
                <a:moveTo>
                  <a:pt x="24" y="12"/>
                </a:moveTo>
                <a:cubicBezTo>
                  <a:pt x="17" y="12"/>
                  <a:pt x="12" y="17"/>
                  <a:pt x="12" y="24"/>
                </a:cubicBezTo>
                <a:cubicBezTo>
                  <a:pt x="12" y="31"/>
                  <a:pt x="17" y="36"/>
                  <a:pt x="24" y="36"/>
                </a:cubicBezTo>
                <a:cubicBezTo>
                  <a:pt x="31" y="36"/>
                  <a:pt x="36" y="31"/>
                  <a:pt x="36" y="24"/>
                </a:cubicBezTo>
                <a:cubicBezTo>
                  <a:pt x="36" y="17"/>
                  <a:pt x="31" y="12"/>
                  <a:pt x="24" y="12"/>
                </a:cubicBezTo>
                <a:moveTo>
                  <a:pt x="60" y="12"/>
                </a:moveTo>
                <a:cubicBezTo>
                  <a:pt x="53" y="12"/>
                  <a:pt x="48" y="17"/>
                  <a:pt x="48" y="24"/>
                </a:cubicBezTo>
                <a:cubicBezTo>
                  <a:pt x="48" y="31"/>
                  <a:pt x="53" y="36"/>
                  <a:pt x="60" y="36"/>
                </a:cubicBezTo>
                <a:cubicBezTo>
                  <a:pt x="67" y="36"/>
                  <a:pt x="72" y="31"/>
                  <a:pt x="72" y="24"/>
                </a:cubicBezTo>
                <a:cubicBezTo>
                  <a:pt x="72" y="17"/>
                  <a:pt x="67" y="12"/>
                  <a:pt x="60" y="12"/>
                </a:cubicBezTo>
                <a:moveTo>
                  <a:pt x="96" y="12"/>
                </a:moveTo>
                <a:cubicBezTo>
                  <a:pt x="89" y="12"/>
                  <a:pt x="84" y="17"/>
                  <a:pt x="84" y="24"/>
                </a:cubicBezTo>
                <a:cubicBezTo>
                  <a:pt x="84" y="31"/>
                  <a:pt x="89" y="36"/>
                  <a:pt x="96" y="36"/>
                </a:cubicBezTo>
                <a:cubicBezTo>
                  <a:pt x="103" y="36"/>
                  <a:pt x="108" y="31"/>
                  <a:pt x="108" y="24"/>
                </a:cubicBezTo>
                <a:cubicBezTo>
                  <a:pt x="108" y="17"/>
                  <a:pt x="103" y="12"/>
                  <a:pt x="96" y="12"/>
                </a:cubicBezTo>
                <a:moveTo>
                  <a:pt x="23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96"/>
                  <a:pt x="12" y="96"/>
                  <a:pt x="12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72" y="96"/>
                  <a:pt x="72" y="96"/>
                  <a:pt x="72" y="9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96" y="96"/>
                  <a:pt x="196" y="96"/>
                  <a:pt x="196" y="96"/>
                </a:cubicBezTo>
                <a:cubicBezTo>
                  <a:pt x="240" y="96"/>
                  <a:pt x="240" y="96"/>
                  <a:pt x="240" y="96"/>
                </a:cubicBezTo>
                <a:cubicBezTo>
                  <a:pt x="244" y="96"/>
                  <a:pt x="244" y="96"/>
                  <a:pt x="244" y="96"/>
                </a:cubicBezTo>
                <a:cubicBezTo>
                  <a:pt x="244" y="48"/>
                  <a:pt x="244" y="48"/>
                  <a:pt x="244" y="48"/>
                </a:cubicBezTo>
                <a:lnTo>
                  <a:pt x="232" y="48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8" name="Freeform 85"/>
          <p:cNvSpPr>
            <a:spLocks noEditPoints="1"/>
          </p:cNvSpPr>
          <p:nvPr/>
        </p:nvSpPr>
        <p:spPr bwMode="auto">
          <a:xfrm>
            <a:off x="5831718" y="1790084"/>
            <a:ext cx="528562" cy="479740"/>
          </a:xfrm>
          <a:custGeom>
            <a:avLst/>
            <a:gdLst/>
            <a:ahLst/>
            <a:cxnLst>
              <a:cxn ang="0">
                <a:pos x="236" y="184"/>
              </a:cxn>
              <a:cxn ang="0">
                <a:pos x="176" y="184"/>
              </a:cxn>
              <a:cxn ang="0">
                <a:pos x="160" y="184"/>
              </a:cxn>
              <a:cxn ang="0">
                <a:pos x="160" y="204"/>
              </a:cxn>
              <a:cxn ang="0">
                <a:pos x="176" y="220"/>
              </a:cxn>
              <a:cxn ang="0">
                <a:pos x="176" y="224"/>
              </a:cxn>
              <a:cxn ang="0">
                <a:pos x="72" y="224"/>
              </a:cxn>
              <a:cxn ang="0">
                <a:pos x="72" y="220"/>
              </a:cxn>
              <a:cxn ang="0">
                <a:pos x="88" y="204"/>
              </a:cxn>
              <a:cxn ang="0">
                <a:pos x="88" y="184"/>
              </a:cxn>
              <a:cxn ang="0">
                <a:pos x="72" y="184"/>
              </a:cxn>
              <a:cxn ang="0">
                <a:pos x="12" y="184"/>
              </a:cxn>
              <a:cxn ang="0">
                <a:pos x="0" y="172"/>
              </a:cxn>
              <a:cxn ang="0">
                <a:pos x="0" y="12"/>
              </a:cxn>
              <a:cxn ang="0">
                <a:pos x="12" y="0"/>
              </a:cxn>
              <a:cxn ang="0">
                <a:pos x="236" y="0"/>
              </a:cxn>
              <a:cxn ang="0">
                <a:pos x="248" y="12"/>
              </a:cxn>
              <a:cxn ang="0">
                <a:pos x="248" y="172"/>
              </a:cxn>
              <a:cxn ang="0">
                <a:pos x="236" y="184"/>
              </a:cxn>
              <a:cxn ang="0">
                <a:pos x="232" y="16"/>
              </a:cxn>
              <a:cxn ang="0">
                <a:pos x="16" y="16"/>
              </a:cxn>
              <a:cxn ang="0">
                <a:pos x="16" y="152"/>
              </a:cxn>
              <a:cxn ang="0">
                <a:pos x="232" y="152"/>
              </a:cxn>
              <a:cxn ang="0">
                <a:pos x="232" y="16"/>
              </a:cxn>
            </a:cxnLst>
            <a:rect l="0" t="0" r="r" b="b"/>
            <a:pathLst>
              <a:path w="248" h="224">
                <a:moveTo>
                  <a:pt x="236" y="184"/>
                </a:moveTo>
                <a:cubicBezTo>
                  <a:pt x="176" y="184"/>
                  <a:pt x="176" y="184"/>
                  <a:pt x="176" y="184"/>
                </a:cubicBezTo>
                <a:cubicBezTo>
                  <a:pt x="160" y="184"/>
                  <a:pt x="160" y="184"/>
                  <a:pt x="160" y="184"/>
                </a:cubicBezTo>
                <a:cubicBezTo>
                  <a:pt x="160" y="204"/>
                  <a:pt x="160" y="204"/>
                  <a:pt x="160" y="204"/>
                </a:cubicBezTo>
                <a:cubicBezTo>
                  <a:pt x="176" y="220"/>
                  <a:pt x="176" y="220"/>
                  <a:pt x="176" y="220"/>
                </a:cubicBezTo>
                <a:cubicBezTo>
                  <a:pt x="176" y="224"/>
                  <a:pt x="176" y="224"/>
                  <a:pt x="176" y="224"/>
                </a:cubicBezTo>
                <a:cubicBezTo>
                  <a:pt x="72" y="224"/>
                  <a:pt x="72" y="224"/>
                  <a:pt x="72" y="224"/>
                </a:cubicBezTo>
                <a:cubicBezTo>
                  <a:pt x="72" y="220"/>
                  <a:pt x="72" y="220"/>
                  <a:pt x="72" y="220"/>
                </a:cubicBezTo>
                <a:cubicBezTo>
                  <a:pt x="88" y="204"/>
                  <a:pt x="88" y="204"/>
                  <a:pt x="88" y="204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72" y="184"/>
                  <a:pt x="72" y="184"/>
                  <a:pt x="72" y="184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5" y="184"/>
                  <a:pt x="0" y="179"/>
                  <a:pt x="0" y="17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43" y="0"/>
                  <a:pt x="248" y="5"/>
                  <a:pt x="248" y="12"/>
                </a:cubicBezTo>
                <a:cubicBezTo>
                  <a:pt x="248" y="172"/>
                  <a:pt x="248" y="172"/>
                  <a:pt x="248" y="172"/>
                </a:cubicBezTo>
                <a:cubicBezTo>
                  <a:pt x="248" y="179"/>
                  <a:pt x="243" y="184"/>
                  <a:pt x="236" y="184"/>
                </a:cubicBezTo>
                <a:moveTo>
                  <a:pt x="232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232" y="152"/>
                  <a:pt x="232" y="152"/>
                  <a:pt x="232" y="152"/>
                </a:cubicBezTo>
                <a:lnTo>
                  <a:pt x="232" y="1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9" name="Freeform 87"/>
          <p:cNvSpPr>
            <a:spLocks noEditPoints="1"/>
          </p:cNvSpPr>
          <p:nvPr/>
        </p:nvSpPr>
        <p:spPr bwMode="auto">
          <a:xfrm>
            <a:off x="4344746" y="3339988"/>
            <a:ext cx="426670" cy="494598"/>
          </a:xfrm>
          <a:custGeom>
            <a:avLst/>
            <a:gdLst/>
            <a:ahLst/>
            <a:cxnLst>
              <a:cxn ang="0">
                <a:pos x="188" y="232"/>
              </a:cxn>
              <a:cxn ang="0">
                <a:pos x="12" y="232"/>
              </a:cxn>
              <a:cxn ang="0">
                <a:pos x="0" y="220"/>
              </a:cxn>
              <a:cxn ang="0">
                <a:pos x="0" y="12"/>
              </a:cxn>
              <a:cxn ang="0">
                <a:pos x="12" y="0"/>
              </a:cxn>
              <a:cxn ang="0">
                <a:pos x="188" y="0"/>
              </a:cxn>
              <a:cxn ang="0">
                <a:pos x="200" y="12"/>
              </a:cxn>
              <a:cxn ang="0">
                <a:pos x="200" y="220"/>
              </a:cxn>
              <a:cxn ang="0">
                <a:pos x="188" y="232"/>
              </a:cxn>
              <a:cxn ang="0">
                <a:pos x="100" y="224"/>
              </a:cxn>
              <a:cxn ang="0">
                <a:pos x="108" y="216"/>
              </a:cxn>
              <a:cxn ang="0">
                <a:pos x="100" y="208"/>
              </a:cxn>
              <a:cxn ang="0">
                <a:pos x="92" y="216"/>
              </a:cxn>
              <a:cxn ang="0">
                <a:pos x="100" y="224"/>
              </a:cxn>
              <a:cxn ang="0">
                <a:pos x="176" y="24"/>
              </a:cxn>
              <a:cxn ang="0">
                <a:pos x="24" y="24"/>
              </a:cxn>
              <a:cxn ang="0">
                <a:pos x="24" y="200"/>
              </a:cxn>
              <a:cxn ang="0">
                <a:pos x="176" y="200"/>
              </a:cxn>
              <a:cxn ang="0">
                <a:pos x="176" y="24"/>
              </a:cxn>
            </a:cxnLst>
            <a:rect l="0" t="0" r="r" b="b"/>
            <a:pathLst>
              <a:path w="200" h="232">
                <a:moveTo>
                  <a:pt x="188" y="232"/>
                </a:moveTo>
                <a:cubicBezTo>
                  <a:pt x="12" y="232"/>
                  <a:pt x="12" y="232"/>
                  <a:pt x="12" y="232"/>
                </a:cubicBezTo>
                <a:cubicBezTo>
                  <a:pt x="5" y="232"/>
                  <a:pt x="0" y="227"/>
                  <a:pt x="0" y="22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5" y="0"/>
                  <a:pt x="200" y="5"/>
                  <a:pt x="200" y="12"/>
                </a:cubicBezTo>
                <a:cubicBezTo>
                  <a:pt x="200" y="220"/>
                  <a:pt x="200" y="220"/>
                  <a:pt x="200" y="220"/>
                </a:cubicBezTo>
                <a:cubicBezTo>
                  <a:pt x="200" y="227"/>
                  <a:pt x="195" y="232"/>
                  <a:pt x="188" y="232"/>
                </a:cubicBezTo>
                <a:moveTo>
                  <a:pt x="100" y="224"/>
                </a:moveTo>
                <a:cubicBezTo>
                  <a:pt x="104" y="224"/>
                  <a:pt x="108" y="220"/>
                  <a:pt x="108" y="216"/>
                </a:cubicBezTo>
                <a:cubicBezTo>
                  <a:pt x="108" y="212"/>
                  <a:pt x="104" y="208"/>
                  <a:pt x="100" y="208"/>
                </a:cubicBezTo>
                <a:cubicBezTo>
                  <a:pt x="96" y="208"/>
                  <a:pt x="92" y="212"/>
                  <a:pt x="92" y="216"/>
                </a:cubicBezTo>
                <a:cubicBezTo>
                  <a:pt x="92" y="220"/>
                  <a:pt x="96" y="224"/>
                  <a:pt x="100" y="224"/>
                </a:cubicBezTo>
                <a:moveTo>
                  <a:pt x="176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4" y="200"/>
                  <a:pt x="24" y="200"/>
                  <a:pt x="24" y="200"/>
                </a:cubicBezTo>
                <a:cubicBezTo>
                  <a:pt x="176" y="200"/>
                  <a:pt x="176" y="200"/>
                  <a:pt x="176" y="200"/>
                </a:cubicBezTo>
                <a:lnTo>
                  <a:pt x="176" y="2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0" name="Freeform 88"/>
          <p:cNvSpPr>
            <a:spLocks noEditPoints="1"/>
          </p:cNvSpPr>
          <p:nvPr/>
        </p:nvSpPr>
        <p:spPr bwMode="auto">
          <a:xfrm>
            <a:off x="7458885" y="3339988"/>
            <a:ext cx="290816" cy="494598"/>
          </a:xfrm>
          <a:custGeom>
            <a:avLst/>
            <a:gdLst/>
            <a:ahLst/>
            <a:cxnLst>
              <a:cxn ang="0">
                <a:pos x="124" y="232"/>
              </a:cxn>
              <a:cxn ang="0">
                <a:pos x="12" y="232"/>
              </a:cxn>
              <a:cxn ang="0">
                <a:pos x="0" y="220"/>
              </a:cxn>
              <a:cxn ang="0">
                <a:pos x="0" y="12"/>
              </a:cxn>
              <a:cxn ang="0">
                <a:pos x="12" y="0"/>
              </a:cxn>
              <a:cxn ang="0">
                <a:pos x="124" y="0"/>
              </a:cxn>
              <a:cxn ang="0">
                <a:pos x="136" y="12"/>
              </a:cxn>
              <a:cxn ang="0">
                <a:pos x="136" y="220"/>
              </a:cxn>
              <a:cxn ang="0">
                <a:pos x="124" y="232"/>
              </a:cxn>
              <a:cxn ang="0">
                <a:pos x="68" y="220"/>
              </a:cxn>
              <a:cxn ang="0">
                <a:pos x="76" y="212"/>
              </a:cxn>
              <a:cxn ang="0">
                <a:pos x="68" y="204"/>
              </a:cxn>
              <a:cxn ang="0">
                <a:pos x="60" y="212"/>
              </a:cxn>
              <a:cxn ang="0">
                <a:pos x="68" y="220"/>
              </a:cxn>
              <a:cxn ang="0">
                <a:pos x="124" y="24"/>
              </a:cxn>
              <a:cxn ang="0">
                <a:pos x="120" y="24"/>
              </a:cxn>
              <a:cxn ang="0">
                <a:pos x="16" y="24"/>
              </a:cxn>
              <a:cxn ang="0">
                <a:pos x="12" y="24"/>
              </a:cxn>
              <a:cxn ang="0">
                <a:pos x="12" y="192"/>
              </a:cxn>
              <a:cxn ang="0">
                <a:pos x="16" y="192"/>
              </a:cxn>
              <a:cxn ang="0">
                <a:pos x="120" y="192"/>
              </a:cxn>
              <a:cxn ang="0">
                <a:pos x="124" y="192"/>
              </a:cxn>
              <a:cxn ang="0">
                <a:pos x="124" y="24"/>
              </a:cxn>
            </a:cxnLst>
            <a:rect l="0" t="0" r="r" b="b"/>
            <a:pathLst>
              <a:path w="136" h="232">
                <a:moveTo>
                  <a:pt x="124" y="232"/>
                </a:moveTo>
                <a:cubicBezTo>
                  <a:pt x="12" y="232"/>
                  <a:pt x="12" y="232"/>
                  <a:pt x="12" y="232"/>
                </a:cubicBezTo>
                <a:cubicBezTo>
                  <a:pt x="5" y="232"/>
                  <a:pt x="0" y="227"/>
                  <a:pt x="0" y="22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31" y="0"/>
                  <a:pt x="136" y="5"/>
                  <a:pt x="136" y="12"/>
                </a:cubicBezTo>
                <a:cubicBezTo>
                  <a:pt x="136" y="220"/>
                  <a:pt x="136" y="220"/>
                  <a:pt x="136" y="220"/>
                </a:cubicBezTo>
                <a:cubicBezTo>
                  <a:pt x="136" y="227"/>
                  <a:pt x="131" y="232"/>
                  <a:pt x="124" y="232"/>
                </a:cubicBezTo>
                <a:moveTo>
                  <a:pt x="68" y="220"/>
                </a:moveTo>
                <a:cubicBezTo>
                  <a:pt x="72" y="220"/>
                  <a:pt x="76" y="216"/>
                  <a:pt x="76" y="212"/>
                </a:cubicBezTo>
                <a:cubicBezTo>
                  <a:pt x="76" y="208"/>
                  <a:pt x="72" y="204"/>
                  <a:pt x="68" y="204"/>
                </a:cubicBezTo>
                <a:cubicBezTo>
                  <a:pt x="64" y="204"/>
                  <a:pt x="60" y="208"/>
                  <a:pt x="60" y="212"/>
                </a:cubicBezTo>
                <a:cubicBezTo>
                  <a:pt x="60" y="216"/>
                  <a:pt x="64" y="220"/>
                  <a:pt x="68" y="220"/>
                </a:cubicBezTo>
                <a:moveTo>
                  <a:pt x="124" y="24"/>
                </a:moveTo>
                <a:cubicBezTo>
                  <a:pt x="120" y="24"/>
                  <a:pt x="120" y="24"/>
                  <a:pt x="12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192"/>
                  <a:pt x="12" y="192"/>
                  <a:pt x="12" y="192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20" y="192"/>
                  <a:pt x="120" y="192"/>
                  <a:pt x="120" y="192"/>
                </a:cubicBezTo>
                <a:cubicBezTo>
                  <a:pt x="124" y="192"/>
                  <a:pt x="124" y="192"/>
                  <a:pt x="124" y="192"/>
                </a:cubicBezTo>
                <a:lnTo>
                  <a:pt x="124" y="2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71" name="组合 70"/>
          <p:cNvGrpSpPr/>
          <p:nvPr/>
        </p:nvGrpSpPr>
        <p:grpSpPr>
          <a:xfrm>
            <a:off x="4945651" y="2276221"/>
            <a:ext cx="2458584" cy="2498192"/>
            <a:chOff x="171450" y="4763"/>
            <a:chExt cx="5518151" cy="5607050"/>
          </a:xfrm>
        </p:grpSpPr>
        <p:sp>
          <p:nvSpPr>
            <p:cNvPr id="72" name="Freeform 11"/>
            <p:cNvSpPr/>
            <p:nvPr/>
          </p:nvSpPr>
          <p:spPr bwMode="auto">
            <a:xfrm>
              <a:off x="171450" y="2982913"/>
              <a:ext cx="1360488" cy="2628900"/>
            </a:xfrm>
            <a:custGeom>
              <a:avLst/>
              <a:gdLst>
                <a:gd name="T0" fmla="*/ 335 w 335"/>
                <a:gd name="T1" fmla="*/ 402 h 646"/>
                <a:gd name="T2" fmla="*/ 226 w 335"/>
                <a:gd name="T3" fmla="*/ 288 h 646"/>
                <a:gd name="T4" fmla="*/ 227 w 335"/>
                <a:gd name="T5" fmla="*/ 272 h 646"/>
                <a:gd name="T6" fmla="*/ 172 w 335"/>
                <a:gd name="T7" fmla="*/ 174 h 646"/>
                <a:gd name="T8" fmla="*/ 219 w 335"/>
                <a:gd name="T9" fmla="*/ 93 h 646"/>
                <a:gd name="T10" fmla="*/ 125 w 335"/>
                <a:gd name="T11" fmla="*/ 0 h 646"/>
                <a:gd name="T12" fmla="*/ 32 w 335"/>
                <a:gd name="T13" fmla="*/ 93 h 646"/>
                <a:gd name="T14" fmla="*/ 69 w 335"/>
                <a:gd name="T15" fmla="*/ 167 h 646"/>
                <a:gd name="T16" fmla="*/ 0 w 335"/>
                <a:gd name="T17" fmla="*/ 272 h 646"/>
                <a:gd name="T18" fmla="*/ 109 w 335"/>
                <a:gd name="T19" fmla="*/ 386 h 646"/>
                <a:gd name="T20" fmla="*/ 108 w 335"/>
                <a:gd name="T21" fmla="*/ 402 h 646"/>
                <a:gd name="T22" fmla="*/ 110 w 335"/>
                <a:gd name="T23" fmla="*/ 424 h 646"/>
                <a:gd name="T24" fmla="*/ 28 w 335"/>
                <a:gd name="T25" fmla="*/ 533 h 646"/>
                <a:gd name="T26" fmla="*/ 142 w 335"/>
                <a:gd name="T27" fmla="*/ 646 h 646"/>
                <a:gd name="T28" fmla="*/ 256 w 335"/>
                <a:gd name="T29" fmla="*/ 533 h 646"/>
                <a:gd name="T30" fmla="*/ 254 w 335"/>
                <a:gd name="T31" fmla="*/ 511 h 646"/>
                <a:gd name="T32" fmla="*/ 335 w 335"/>
                <a:gd name="T33" fmla="*/ 402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5" h="646">
                  <a:moveTo>
                    <a:pt x="335" y="402"/>
                  </a:moveTo>
                  <a:cubicBezTo>
                    <a:pt x="335" y="340"/>
                    <a:pt x="287" y="290"/>
                    <a:pt x="226" y="288"/>
                  </a:cubicBezTo>
                  <a:cubicBezTo>
                    <a:pt x="227" y="283"/>
                    <a:pt x="227" y="277"/>
                    <a:pt x="227" y="272"/>
                  </a:cubicBezTo>
                  <a:cubicBezTo>
                    <a:pt x="227" y="230"/>
                    <a:pt x="205" y="194"/>
                    <a:pt x="172" y="174"/>
                  </a:cubicBezTo>
                  <a:cubicBezTo>
                    <a:pt x="200" y="158"/>
                    <a:pt x="219" y="128"/>
                    <a:pt x="219" y="93"/>
                  </a:cubicBezTo>
                  <a:cubicBezTo>
                    <a:pt x="219" y="42"/>
                    <a:pt x="177" y="0"/>
                    <a:pt x="125" y="0"/>
                  </a:cubicBezTo>
                  <a:cubicBezTo>
                    <a:pt x="74" y="0"/>
                    <a:pt x="32" y="42"/>
                    <a:pt x="32" y="93"/>
                  </a:cubicBezTo>
                  <a:cubicBezTo>
                    <a:pt x="32" y="123"/>
                    <a:pt x="47" y="150"/>
                    <a:pt x="69" y="167"/>
                  </a:cubicBezTo>
                  <a:cubicBezTo>
                    <a:pt x="28" y="185"/>
                    <a:pt x="0" y="225"/>
                    <a:pt x="0" y="272"/>
                  </a:cubicBezTo>
                  <a:cubicBezTo>
                    <a:pt x="0" y="333"/>
                    <a:pt x="48" y="383"/>
                    <a:pt x="109" y="386"/>
                  </a:cubicBezTo>
                  <a:cubicBezTo>
                    <a:pt x="108" y="391"/>
                    <a:pt x="108" y="396"/>
                    <a:pt x="108" y="402"/>
                  </a:cubicBezTo>
                  <a:cubicBezTo>
                    <a:pt x="108" y="409"/>
                    <a:pt x="109" y="416"/>
                    <a:pt x="110" y="424"/>
                  </a:cubicBezTo>
                  <a:cubicBezTo>
                    <a:pt x="63" y="437"/>
                    <a:pt x="28" y="481"/>
                    <a:pt x="28" y="533"/>
                  </a:cubicBezTo>
                  <a:cubicBezTo>
                    <a:pt x="28" y="595"/>
                    <a:pt x="79" y="646"/>
                    <a:pt x="142" y="646"/>
                  </a:cubicBezTo>
                  <a:cubicBezTo>
                    <a:pt x="205" y="646"/>
                    <a:pt x="256" y="595"/>
                    <a:pt x="256" y="533"/>
                  </a:cubicBezTo>
                  <a:cubicBezTo>
                    <a:pt x="256" y="525"/>
                    <a:pt x="255" y="518"/>
                    <a:pt x="254" y="511"/>
                  </a:cubicBezTo>
                  <a:cubicBezTo>
                    <a:pt x="301" y="497"/>
                    <a:pt x="335" y="453"/>
                    <a:pt x="335" y="402"/>
                  </a:cubicBezTo>
                  <a:close/>
                </a:path>
              </a:pathLst>
            </a:custGeom>
            <a:solidFill>
              <a:srgbClr val="FE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377825" y="4763"/>
              <a:ext cx="5311776" cy="5149850"/>
              <a:chOff x="377825" y="4763"/>
              <a:chExt cx="5311776" cy="5149850"/>
            </a:xfrm>
          </p:grpSpPr>
          <p:sp>
            <p:nvSpPr>
              <p:cNvPr id="74" name="Freeform 9"/>
              <p:cNvSpPr/>
              <p:nvPr/>
            </p:nvSpPr>
            <p:spPr bwMode="auto">
              <a:xfrm>
                <a:off x="1252538" y="4430713"/>
                <a:ext cx="1404938" cy="723900"/>
              </a:xfrm>
              <a:custGeom>
                <a:avLst/>
                <a:gdLst>
                  <a:gd name="T0" fmla="*/ 80 w 346"/>
                  <a:gd name="T1" fmla="*/ 60 h 178"/>
                  <a:gd name="T2" fmla="*/ 10 w 346"/>
                  <a:gd name="T3" fmla="*/ 148 h 178"/>
                  <a:gd name="T4" fmla="*/ 25 w 346"/>
                  <a:gd name="T5" fmla="*/ 176 h 178"/>
                  <a:gd name="T6" fmla="*/ 266 w 346"/>
                  <a:gd name="T7" fmla="*/ 119 h 178"/>
                  <a:gd name="T8" fmla="*/ 346 w 346"/>
                  <a:gd name="T9" fmla="*/ 0 h 178"/>
                  <a:gd name="T10" fmla="*/ 80 w 346"/>
                  <a:gd name="T11" fmla="*/ 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6" h="178">
                    <a:moveTo>
                      <a:pt x="80" y="60"/>
                    </a:moveTo>
                    <a:cubicBezTo>
                      <a:pt x="10" y="148"/>
                      <a:pt x="10" y="148"/>
                      <a:pt x="10" y="148"/>
                    </a:cubicBezTo>
                    <a:cubicBezTo>
                      <a:pt x="0" y="160"/>
                      <a:pt x="10" y="178"/>
                      <a:pt x="25" y="176"/>
                    </a:cubicBezTo>
                    <a:cubicBezTo>
                      <a:pt x="96" y="167"/>
                      <a:pt x="234" y="146"/>
                      <a:pt x="266" y="119"/>
                    </a:cubicBezTo>
                    <a:cubicBezTo>
                      <a:pt x="308" y="81"/>
                      <a:pt x="346" y="0"/>
                      <a:pt x="346" y="0"/>
                    </a:cubicBezTo>
                    <a:lnTo>
                      <a:pt x="80" y="6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Freeform 10"/>
              <p:cNvSpPr/>
              <p:nvPr/>
            </p:nvSpPr>
            <p:spPr bwMode="auto">
              <a:xfrm>
                <a:off x="727075" y="2657475"/>
                <a:ext cx="1541463" cy="635000"/>
              </a:xfrm>
              <a:custGeom>
                <a:avLst/>
                <a:gdLst>
                  <a:gd name="T0" fmla="*/ 123 w 379"/>
                  <a:gd name="T1" fmla="*/ 156 h 156"/>
                  <a:gd name="T2" fmla="*/ 16 w 379"/>
                  <a:gd name="T3" fmla="*/ 120 h 156"/>
                  <a:gd name="T4" fmla="*/ 14 w 379"/>
                  <a:gd name="T5" fmla="*/ 88 h 156"/>
                  <a:gd name="T6" fmla="*/ 247 w 379"/>
                  <a:gd name="T7" fmla="*/ 7 h 156"/>
                  <a:gd name="T8" fmla="*/ 379 w 379"/>
                  <a:gd name="T9" fmla="*/ 64 h 156"/>
                  <a:gd name="T10" fmla="*/ 123 w 379"/>
                  <a:gd name="T1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9" h="156">
                    <a:moveTo>
                      <a:pt x="123" y="156"/>
                    </a:moveTo>
                    <a:cubicBezTo>
                      <a:pt x="16" y="120"/>
                      <a:pt x="16" y="120"/>
                      <a:pt x="16" y="120"/>
                    </a:cubicBezTo>
                    <a:cubicBezTo>
                      <a:pt x="1" y="115"/>
                      <a:pt x="0" y="95"/>
                      <a:pt x="14" y="88"/>
                    </a:cubicBezTo>
                    <a:cubicBezTo>
                      <a:pt x="78" y="58"/>
                      <a:pt x="206" y="0"/>
                      <a:pt x="247" y="7"/>
                    </a:cubicBezTo>
                    <a:cubicBezTo>
                      <a:pt x="303" y="15"/>
                      <a:pt x="379" y="64"/>
                      <a:pt x="379" y="64"/>
                    </a:cubicBezTo>
                    <a:lnTo>
                      <a:pt x="123" y="1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Freeform 12"/>
              <p:cNvSpPr/>
              <p:nvPr/>
            </p:nvSpPr>
            <p:spPr bwMode="auto">
              <a:xfrm>
                <a:off x="781050" y="3170238"/>
                <a:ext cx="930275" cy="1736725"/>
              </a:xfrm>
              <a:custGeom>
                <a:avLst/>
                <a:gdLst>
                  <a:gd name="T0" fmla="*/ 140 w 229"/>
                  <a:gd name="T1" fmla="*/ 13 h 427"/>
                  <a:gd name="T2" fmla="*/ 54 w 229"/>
                  <a:gd name="T3" fmla="*/ 0 h 427"/>
                  <a:gd name="T4" fmla="*/ 35 w 229"/>
                  <a:gd name="T5" fmla="*/ 229 h 427"/>
                  <a:gd name="T6" fmla="*/ 158 w 229"/>
                  <a:gd name="T7" fmla="*/ 427 h 427"/>
                  <a:gd name="T8" fmla="*/ 229 w 229"/>
                  <a:gd name="T9" fmla="*/ 363 h 427"/>
                  <a:gd name="T10" fmla="*/ 140 w 229"/>
                  <a:gd name="T11" fmla="*/ 13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9" h="427">
                    <a:moveTo>
                      <a:pt x="140" y="13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0" y="121"/>
                      <a:pt x="35" y="229"/>
                    </a:cubicBezTo>
                    <a:cubicBezTo>
                      <a:pt x="69" y="334"/>
                      <a:pt x="158" y="427"/>
                      <a:pt x="158" y="427"/>
                    </a:cubicBezTo>
                    <a:cubicBezTo>
                      <a:pt x="229" y="363"/>
                      <a:pt x="229" y="363"/>
                      <a:pt x="229" y="363"/>
                    </a:cubicBezTo>
                    <a:cubicBezTo>
                      <a:pt x="229" y="363"/>
                      <a:pt x="94" y="133"/>
                      <a:pt x="140" y="13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Freeform 13"/>
              <p:cNvSpPr/>
              <p:nvPr/>
            </p:nvSpPr>
            <p:spPr bwMode="auto">
              <a:xfrm>
                <a:off x="1133475" y="3048000"/>
                <a:ext cx="784225" cy="1697038"/>
              </a:xfrm>
              <a:custGeom>
                <a:avLst/>
                <a:gdLst>
                  <a:gd name="T0" fmla="*/ 94 w 193"/>
                  <a:gd name="T1" fmla="*/ 17 h 417"/>
                  <a:gd name="T2" fmla="*/ 57 w 193"/>
                  <a:gd name="T3" fmla="*/ 8 h 417"/>
                  <a:gd name="T4" fmla="*/ 51 w 193"/>
                  <a:gd name="T5" fmla="*/ 256 h 417"/>
                  <a:gd name="T6" fmla="*/ 167 w 193"/>
                  <a:gd name="T7" fmla="*/ 413 h 417"/>
                  <a:gd name="T8" fmla="*/ 193 w 193"/>
                  <a:gd name="T9" fmla="*/ 389 h 417"/>
                  <a:gd name="T10" fmla="*/ 94 w 193"/>
                  <a:gd name="T11" fmla="*/ 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417">
                    <a:moveTo>
                      <a:pt x="94" y="17"/>
                    </a:moveTo>
                    <a:cubicBezTo>
                      <a:pt x="94" y="17"/>
                      <a:pt x="63" y="0"/>
                      <a:pt x="57" y="8"/>
                    </a:cubicBezTo>
                    <a:cubicBezTo>
                      <a:pt x="52" y="17"/>
                      <a:pt x="0" y="122"/>
                      <a:pt x="51" y="256"/>
                    </a:cubicBezTo>
                    <a:cubicBezTo>
                      <a:pt x="102" y="390"/>
                      <a:pt x="153" y="417"/>
                      <a:pt x="167" y="413"/>
                    </a:cubicBezTo>
                    <a:cubicBezTo>
                      <a:pt x="180" y="409"/>
                      <a:pt x="193" y="389"/>
                      <a:pt x="193" y="389"/>
                    </a:cubicBezTo>
                    <a:cubicBezTo>
                      <a:pt x="193" y="389"/>
                      <a:pt x="59" y="234"/>
                      <a:pt x="94" y="17"/>
                    </a:cubicBezTo>
                    <a:close/>
                  </a:path>
                </a:pathLst>
              </a:custGeom>
              <a:solidFill>
                <a:srgbClr val="CFD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Freeform 14"/>
              <p:cNvSpPr/>
              <p:nvPr/>
            </p:nvSpPr>
            <p:spPr bwMode="auto">
              <a:xfrm>
                <a:off x="1427163" y="2428875"/>
                <a:ext cx="4262438" cy="2201863"/>
              </a:xfrm>
              <a:custGeom>
                <a:avLst/>
                <a:gdLst>
                  <a:gd name="T0" fmla="*/ 961 w 1049"/>
                  <a:gd name="T1" fmla="*/ 214 h 541"/>
                  <a:gd name="T2" fmla="*/ 958 w 1049"/>
                  <a:gd name="T3" fmla="*/ 217 h 541"/>
                  <a:gd name="T4" fmla="*/ 644 w 1049"/>
                  <a:gd name="T5" fmla="*/ 423 h 541"/>
                  <a:gd name="T6" fmla="*/ 375 w 1049"/>
                  <a:gd name="T7" fmla="*/ 489 h 541"/>
                  <a:gd name="T8" fmla="*/ 346 w 1049"/>
                  <a:gd name="T9" fmla="*/ 495 h 541"/>
                  <a:gd name="T10" fmla="*/ 317 w 1049"/>
                  <a:gd name="T11" fmla="*/ 501 h 541"/>
                  <a:gd name="T12" fmla="*/ 268 w 1049"/>
                  <a:gd name="T13" fmla="*/ 511 h 541"/>
                  <a:gd name="T14" fmla="*/ 238 w 1049"/>
                  <a:gd name="T15" fmla="*/ 517 h 541"/>
                  <a:gd name="T16" fmla="*/ 117 w 1049"/>
                  <a:gd name="T17" fmla="*/ 541 h 541"/>
                  <a:gd name="T18" fmla="*/ 25 w 1049"/>
                  <a:gd name="T19" fmla="*/ 400 h 541"/>
                  <a:gd name="T20" fmla="*/ 18 w 1049"/>
                  <a:gd name="T21" fmla="*/ 169 h 541"/>
                  <a:gd name="T22" fmla="*/ 103 w 1049"/>
                  <a:gd name="T23" fmla="*/ 133 h 541"/>
                  <a:gd name="T24" fmla="*/ 130 w 1049"/>
                  <a:gd name="T25" fmla="*/ 122 h 541"/>
                  <a:gd name="T26" fmla="*/ 178 w 1049"/>
                  <a:gd name="T27" fmla="*/ 104 h 541"/>
                  <a:gd name="T28" fmla="*/ 206 w 1049"/>
                  <a:gd name="T29" fmla="*/ 93 h 541"/>
                  <a:gd name="T30" fmla="*/ 234 w 1049"/>
                  <a:gd name="T31" fmla="*/ 83 h 541"/>
                  <a:gd name="T32" fmla="*/ 269 w 1049"/>
                  <a:gd name="T33" fmla="*/ 71 h 541"/>
                  <a:gd name="T34" fmla="*/ 331 w 1049"/>
                  <a:gd name="T35" fmla="*/ 51 h 541"/>
                  <a:gd name="T36" fmla="*/ 426 w 1049"/>
                  <a:gd name="T37" fmla="*/ 24 h 541"/>
                  <a:gd name="T38" fmla="*/ 430 w 1049"/>
                  <a:gd name="T39" fmla="*/ 23 h 541"/>
                  <a:gd name="T40" fmla="*/ 432 w 1049"/>
                  <a:gd name="T41" fmla="*/ 23 h 541"/>
                  <a:gd name="T42" fmla="*/ 433 w 1049"/>
                  <a:gd name="T43" fmla="*/ 22 h 541"/>
                  <a:gd name="T44" fmla="*/ 440 w 1049"/>
                  <a:gd name="T45" fmla="*/ 21 h 541"/>
                  <a:gd name="T46" fmla="*/ 446 w 1049"/>
                  <a:gd name="T47" fmla="*/ 19 h 541"/>
                  <a:gd name="T48" fmla="*/ 525 w 1049"/>
                  <a:gd name="T49" fmla="*/ 5 h 541"/>
                  <a:gd name="T50" fmla="*/ 525 w 1049"/>
                  <a:gd name="T51" fmla="*/ 5 h 541"/>
                  <a:gd name="T52" fmla="*/ 530 w 1049"/>
                  <a:gd name="T53" fmla="*/ 4 h 541"/>
                  <a:gd name="T54" fmla="*/ 530 w 1049"/>
                  <a:gd name="T55" fmla="*/ 4 h 541"/>
                  <a:gd name="T56" fmla="*/ 544 w 1049"/>
                  <a:gd name="T57" fmla="*/ 3 h 541"/>
                  <a:gd name="T58" fmla="*/ 554 w 1049"/>
                  <a:gd name="T59" fmla="*/ 3 h 541"/>
                  <a:gd name="T60" fmla="*/ 555 w 1049"/>
                  <a:gd name="T61" fmla="*/ 2 h 541"/>
                  <a:gd name="T62" fmla="*/ 556 w 1049"/>
                  <a:gd name="T63" fmla="*/ 2 h 541"/>
                  <a:gd name="T64" fmla="*/ 567 w 1049"/>
                  <a:gd name="T65" fmla="*/ 2 h 541"/>
                  <a:gd name="T66" fmla="*/ 575 w 1049"/>
                  <a:gd name="T67" fmla="*/ 2 h 541"/>
                  <a:gd name="T68" fmla="*/ 576 w 1049"/>
                  <a:gd name="T69" fmla="*/ 2 h 541"/>
                  <a:gd name="T70" fmla="*/ 596 w 1049"/>
                  <a:gd name="T71" fmla="*/ 3 h 541"/>
                  <a:gd name="T72" fmla="*/ 599 w 1049"/>
                  <a:gd name="T73" fmla="*/ 3 h 541"/>
                  <a:gd name="T74" fmla="*/ 600 w 1049"/>
                  <a:gd name="T75" fmla="*/ 3 h 541"/>
                  <a:gd name="T76" fmla="*/ 628 w 1049"/>
                  <a:gd name="T77" fmla="*/ 2 h 541"/>
                  <a:gd name="T78" fmla="*/ 645 w 1049"/>
                  <a:gd name="T79" fmla="*/ 1 h 541"/>
                  <a:gd name="T80" fmla="*/ 653 w 1049"/>
                  <a:gd name="T81" fmla="*/ 1 h 541"/>
                  <a:gd name="T82" fmla="*/ 888 w 1049"/>
                  <a:gd name="T83" fmla="*/ 13 h 541"/>
                  <a:gd name="T84" fmla="*/ 889 w 1049"/>
                  <a:gd name="T85" fmla="*/ 13 h 541"/>
                  <a:gd name="T86" fmla="*/ 1041 w 1049"/>
                  <a:gd name="T87" fmla="*/ 79 h 541"/>
                  <a:gd name="T88" fmla="*/ 961 w 1049"/>
                  <a:gd name="T89" fmla="*/ 214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49" h="541">
                    <a:moveTo>
                      <a:pt x="961" y="214"/>
                    </a:moveTo>
                    <a:cubicBezTo>
                      <a:pt x="960" y="215"/>
                      <a:pt x="959" y="216"/>
                      <a:pt x="958" y="217"/>
                    </a:cubicBezTo>
                    <a:cubicBezTo>
                      <a:pt x="876" y="301"/>
                      <a:pt x="749" y="393"/>
                      <a:pt x="644" y="423"/>
                    </a:cubicBezTo>
                    <a:cubicBezTo>
                      <a:pt x="572" y="444"/>
                      <a:pt x="470" y="468"/>
                      <a:pt x="375" y="489"/>
                    </a:cubicBezTo>
                    <a:cubicBezTo>
                      <a:pt x="365" y="491"/>
                      <a:pt x="356" y="493"/>
                      <a:pt x="346" y="495"/>
                    </a:cubicBezTo>
                    <a:cubicBezTo>
                      <a:pt x="336" y="497"/>
                      <a:pt x="326" y="499"/>
                      <a:pt x="317" y="501"/>
                    </a:cubicBezTo>
                    <a:cubicBezTo>
                      <a:pt x="300" y="504"/>
                      <a:pt x="284" y="508"/>
                      <a:pt x="268" y="511"/>
                    </a:cubicBezTo>
                    <a:cubicBezTo>
                      <a:pt x="258" y="513"/>
                      <a:pt x="248" y="515"/>
                      <a:pt x="238" y="517"/>
                    </a:cubicBezTo>
                    <a:cubicBezTo>
                      <a:pt x="167" y="531"/>
                      <a:pt x="117" y="541"/>
                      <a:pt x="117" y="541"/>
                    </a:cubicBezTo>
                    <a:cubicBezTo>
                      <a:pt x="117" y="541"/>
                      <a:pt x="56" y="483"/>
                      <a:pt x="25" y="400"/>
                    </a:cubicBezTo>
                    <a:cubicBezTo>
                      <a:pt x="0" y="332"/>
                      <a:pt x="1" y="245"/>
                      <a:pt x="18" y="169"/>
                    </a:cubicBezTo>
                    <a:cubicBezTo>
                      <a:pt x="18" y="169"/>
                      <a:pt x="51" y="154"/>
                      <a:pt x="103" y="133"/>
                    </a:cubicBezTo>
                    <a:cubicBezTo>
                      <a:pt x="111" y="130"/>
                      <a:pt x="121" y="126"/>
                      <a:pt x="130" y="122"/>
                    </a:cubicBezTo>
                    <a:cubicBezTo>
                      <a:pt x="145" y="116"/>
                      <a:pt x="161" y="110"/>
                      <a:pt x="178" y="104"/>
                    </a:cubicBezTo>
                    <a:cubicBezTo>
                      <a:pt x="187" y="100"/>
                      <a:pt x="197" y="97"/>
                      <a:pt x="206" y="93"/>
                    </a:cubicBezTo>
                    <a:cubicBezTo>
                      <a:pt x="215" y="90"/>
                      <a:pt x="225" y="87"/>
                      <a:pt x="234" y="83"/>
                    </a:cubicBezTo>
                    <a:cubicBezTo>
                      <a:pt x="246" y="79"/>
                      <a:pt x="257" y="75"/>
                      <a:pt x="269" y="71"/>
                    </a:cubicBezTo>
                    <a:cubicBezTo>
                      <a:pt x="290" y="64"/>
                      <a:pt x="310" y="57"/>
                      <a:pt x="331" y="51"/>
                    </a:cubicBezTo>
                    <a:cubicBezTo>
                      <a:pt x="363" y="41"/>
                      <a:pt x="395" y="31"/>
                      <a:pt x="426" y="24"/>
                    </a:cubicBezTo>
                    <a:cubicBezTo>
                      <a:pt x="428" y="24"/>
                      <a:pt x="429" y="23"/>
                      <a:pt x="430" y="23"/>
                    </a:cubicBezTo>
                    <a:cubicBezTo>
                      <a:pt x="431" y="23"/>
                      <a:pt x="431" y="23"/>
                      <a:pt x="432" y="23"/>
                    </a:cubicBezTo>
                    <a:cubicBezTo>
                      <a:pt x="432" y="22"/>
                      <a:pt x="433" y="22"/>
                      <a:pt x="433" y="22"/>
                    </a:cubicBezTo>
                    <a:cubicBezTo>
                      <a:pt x="436" y="22"/>
                      <a:pt x="438" y="21"/>
                      <a:pt x="440" y="21"/>
                    </a:cubicBezTo>
                    <a:cubicBezTo>
                      <a:pt x="442" y="20"/>
                      <a:pt x="444" y="20"/>
                      <a:pt x="446" y="19"/>
                    </a:cubicBezTo>
                    <a:cubicBezTo>
                      <a:pt x="474" y="13"/>
                      <a:pt x="500" y="8"/>
                      <a:pt x="525" y="5"/>
                    </a:cubicBezTo>
                    <a:cubicBezTo>
                      <a:pt x="525" y="5"/>
                      <a:pt x="525" y="5"/>
                      <a:pt x="525" y="5"/>
                    </a:cubicBezTo>
                    <a:cubicBezTo>
                      <a:pt x="527" y="5"/>
                      <a:pt x="529" y="5"/>
                      <a:pt x="530" y="4"/>
                    </a:cubicBezTo>
                    <a:cubicBezTo>
                      <a:pt x="530" y="4"/>
                      <a:pt x="530" y="4"/>
                      <a:pt x="530" y="4"/>
                    </a:cubicBezTo>
                    <a:cubicBezTo>
                      <a:pt x="535" y="4"/>
                      <a:pt x="540" y="4"/>
                      <a:pt x="544" y="3"/>
                    </a:cubicBezTo>
                    <a:cubicBezTo>
                      <a:pt x="548" y="3"/>
                      <a:pt x="551" y="3"/>
                      <a:pt x="554" y="3"/>
                    </a:cubicBezTo>
                    <a:cubicBezTo>
                      <a:pt x="555" y="2"/>
                      <a:pt x="555" y="2"/>
                      <a:pt x="555" y="2"/>
                    </a:cubicBezTo>
                    <a:cubicBezTo>
                      <a:pt x="555" y="2"/>
                      <a:pt x="556" y="2"/>
                      <a:pt x="556" y="2"/>
                    </a:cubicBezTo>
                    <a:cubicBezTo>
                      <a:pt x="560" y="2"/>
                      <a:pt x="563" y="2"/>
                      <a:pt x="567" y="2"/>
                    </a:cubicBezTo>
                    <a:cubicBezTo>
                      <a:pt x="570" y="2"/>
                      <a:pt x="572" y="2"/>
                      <a:pt x="575" y="2"/>
                    </a:cubicBezTo>
                    <a:cubicBezTo>
                      <a:pt x="576" y="2"/>
                      <a:pt x="576" y="2"/>
                      <a:pt x="576" y="2"/>
                    </a:cubicBezTo>
                    <a:cubicBezTo>
                      <a:pt x="583" y="2"/>
                      <a:pt x="589" y="3"/>
                      <a:pt x="596" y="3"/>
                    </a:cubicBezTo>
                    <a:cubicBezTo>
                      <a:pt x="597" y="3"/>
                      <a:pt x="598" y="3"/>
                      <a:pt x="599" y="3"/>
                    </a:cubicBezTo>
                    <a:cubicBezTo>
                      <a:pt x="600" y="3"/>
                      <a:pt x="600" y="3"/>
                      <a:pt x="600" y="3"/>
                    </a:cubicBezTo>
                    <a:cubicBezTo>
                      <a:pt x="609" y="2"/>
                      <a:pt x="618" y="2"/>
                      <a:pt x="628" y="2"/>
                    </a:cubicBezTo>
                    <a:cubicBezTo>
                      <a:pt x="634" y="1"/>
                      <a:pt x="639" y="1"/>
                      <a:pt x="645" y="1"/>
                    </a:cubicBezTo>
                    <a:cubicBezTo>
                      <a:pt x="648" y="1"/>
                      <a:pt x="650" y="1"/>
                      <a:pt x="653" y="1"/>
                    </a:cubicBezTo>
                    <a:cubicBezTo>
                      <a:pt x="732" y="0"/>
                      <a:pt x="817" y="3"/>
                      <a:pt x="888" y="13"/>
                    </a:cubicBezTo>
                    <a:cubicBezTo>
                      <a:pt x="888" y="13"/>
                      <a:pt x="889" y="13"/>
                      <a:pt x="889" y="13"/>
                    </a:cubicBezTo>
                    <a:cubicBezTo>
                      <a:pt x="970" y="25"/>
                      <a:pt x="1032" y="46"/>
                      <a:pt x="1041" y="79"/>
                    </a:cubicBezTo>
                    <a:cubicBezTo>
                      <a:pt x="1049" y="106"/>
                      <a:pt x="1015" y="158"/>
                      <a:pt x="961" y="214"/>
                    </a:cubicBez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15"/>
              <p:cNvSpPr/>
              <p:nvPr/>
            </p:nvSpPr>
            <p:spPr bwMode="auto">
              <a:xfrm>
                <a:off x="3186113" y="2433638"/>
                <a:ext cx="877888" cy="133350"/>
              </a:xfrm>
              <a:custGeom>
                <a:avLst/>
                <a:gdLst>
                  <a:gd name="T0" fmla="*/ 216 w 216"/>
                  <a:gd name="T1" fmla="*/ 0 h 33"/>
                  <a:gd name="T2" fmla="*/ 110 w 216"/>
                  <a:gd name="T3" fmla="*/ 19 h 33"/>
                  <a:gd name="T4" fmla="*/ 8 w 216"/>
                  <a:gd name="T5" fmla="*/ 33 h 33"/>
                  <a:gd name="T6" fmla="*/ 0 w 216"/>
                  <a:gd name="T7" fmla="*/ 21 h 33"/>
                  <a:gd name="T8" fmla="*/ 92 w 216"/>
                  <a:gd name="T9" fmla="*/ 4 h 33"/>
                  <a:gd name="T10" fmla="*/ 92 w 216"/>
                  <a:gd name="T11" fmla="*/ 4 h 33"/>
                  <a:gd name="T12" fmla="*/ 97 w 216"/>
                  <a:gd name="T13" fmla="*/ 3 h 33"/>
                  <a:gd name="T14" fmla="*/ 97 w 216"/>
                  <a:gd name="T15" fmla="*/ 3 h 33"/>
                  <a:gd name="T16" fmla="*/ 143 w 216"/>
                  <a:gd name="T17" fmla="*/ 1 h 33"/>
                  <a:gd name="T18" fmla="*/ 216 w 216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6" h="33">
                    <a:moveTo>
                      <a:pt x="216" y="0"/>
                    </a:moveTo>
                    <a:cubicBezTo>
                      <a:pt x="205" y="7"/>
                      <a:pt x="134" y="16"/>
                      <a:pt x="110" y="19"/>
                    </a:cubicBezTo>
                    <a:cubicBezTo>
                      <a:pt x="63" y="23"/>
                      <a:pt x="8" y="33"/>
                      <a:pt x="8" y="33"/>
                    </a:cubicBezTo>
                    <a:cubicBezTo>
                      <a:pt x="4" y="29"/>
                      <a:pt x="2" y="25"/>
                      <a:pt x="0" y="21"/>
                    </a:cubicBezTo>
                    <a:cubicBezTo>
                      <a:pt x="33" y="13"/>
                      <a:pt x="64" y="7"/>
                      <a:pt x="92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4" y="4"/>
                      <a:pt x="96" y="4"/>
                      <a:pt x="97" y="3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114" y="2"/>
                      <a:pt x="129" y="1"/>
                      <a:pt x="143" y="1"/>
                    </a:cubicBezTo>
                    <a:cubicBezTo>
                      <a:pt x="150" y="1"/>
                      <a:pt x="209" y="0"/>
                      <a:pt x="216" y="0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16"/>
              <p:cNvSpPr/>
              <p:nvPr/>
            </p:nvSpPr>
            <p:spPr bwMode="auto">
              <a:xfrm>
                <a:off x="2357438" y="2616200"/>
                <a:ext cx="1023938" cy="1127125"/>
              </a:xfrm>
              <a:custGeom>
                <a:avLst/>
                <a:gdLst>
                  <a:gd name="T0" fmla="*/ 197 w 252"/>
                  <a:gd name="T1" fmla="*/ 264 h 277"/>
                  <a:gd name="T2" fmla="*/ 139 w 252"/>
                  <a:gd name="T3" fmla="*/ 239 h 277"/>
                  <a:gd name="T4" fmla="*/ 147 w 252"/>
                  <a:gd name="T5" fmla="*/ 123 h 277"/>
                  <a:gd name="T6" fmla="*/ 0 w 252"/>
                  <a:gd name="T7" fmla="*/ 38 h 277"/>
                  <a:gd name="T8" fmla="*/ 42 w 252"/>
                  <a:gd name="T9" fmla="*/ 24 h 277"/>
                  <a:gd name="T10" fmla="*/ 115 w 252"/>
                  <a:gd name="T11" fmla="*/ 0 h 277"/>
                  <a:gd name="T12" fmla="*/ 248 w 252"/>
                  <a:gd name="T13" fmla="*/ 105 h 277"/>
                  <a:gd name="T14" fmla="*/ 179 w 252"/>
                  <a:gd name="T15" fmla="*/ 200 h 277"/>
                  <a:gd name="T16" fmla="*/ 197 w 252"/>
                  <a:gd name="T17" fmla="*/ 26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2" h="277">
                    <a:moveTo>
                      <a:pt x="197" y="264"/>
                    </a:moveTo>
                    <a:cubicBezTo>
                      <a:pt x="197" y="264"/>
                      <a:pt x="168" y="277"/>
                      <a:pt x="139" y="239"/>
                    </a:cubicBezTo>
                    <a:cubicBezTo>
                      <a:pt x="110" y="200"/>
                      <a:pt x="217" y="126"/>
                      <a:pt x="147" y="123"/>
                    </a:cubicBezTo>
                    <a:cubicBezTo>
                      <a:pt x="88" y="121"/>
                      <a:pt x="36" y="70"/>
                      <a:pt x="0" y="38"/>
                    </a:cubicBezTo>
                    <a:cubicBezTo>
                      <a:pt x="14" y="33"/>
                      <a:pt x="28" y="29"/>
                      <a:pt x="42" y="24"/>
                    </a:cubicBezTo>
                    <a:cubicBezTo>
                      <a:pt x="66" y="16"/>
                      <a:pt x="90" y="8"/>
                      <a:pt x="115" y="0"/>
                    </a:cubicBezTo>
                    <a:cubicBezTo>
                      <a:pt x="189" y="24"/>
                      <a:pt x="246" y="88"/>
                      <a:pt x="248" y="105"/>
                    </a:cubicBezTo>
                    <a:cubicBezTo>
                      <a:pt x="252" y="130"/>
                      <a:pt x="194" y="188"/>
                      <a:pt x="179" y="200"/>
                    </a:cubicBezTo>
                    <a:cubicBezTo>
                      <a:pt x="164" y="212"/>
                      <a:pt x="197" y="264"/>
                      <a:pt x="197" y="264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17"/>
              <p:cNvSpPr/>
              <p:nvPr/>
            </p:nvSpPr>
            <p:spPr bwMode="auto">
              <a:xfrm>
                <a:off x="5035550" y="2482850"/>
                <a:ext cx="654050" cy="828675"/>
              </a:xfrm>
              <a:custGeom>
                <a:avLst/>
                <a:gdLst>
                  <a:gd name="T0" fmla="*/ 73 w 161"/>
                  <a:gd name="T1" fmla="*/ 201 h 204"/>
                  <a:gd name="T2" fmla="*/ 70 w 161"/>
                  <a:gd name="T3" fmla="*/ 204 h 204"/>
                  <a:gd name="T4" fmla="*/ 0 w 161"/>
                  <a:gd name="T5" fmla="*/ 0 h 204"/>
                  <a:gd name="T6" fmla="*/ 1 w 161"/>
                  <a:gd name="T7" fmla="*/ 0 h 204"/>
                  <a:gd name="T8" fmla="*/ 153 w 161"/>
                  <a:gd name="T9" fmla="*/ 66 h 204"/>
                  <a:gd name="T10" fmla="*/ 73 w 161"/>
                  <a:gd name="T11" fmla="*/ 20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1" h="204">
                    <a:moveTo>
                      <a:pt x="73" y="201"/>
                    </a:moveTo>
                    <a:cubicBezTo>
                      <a:pt x="72" y="202"/>
                      <a:pt x="71" y="203"/>
                      <a:pt x="70" y="204"/>
                    </a:cubicBezTo>
                    <a:cubicBezTo>
                      <a:pt x="14" y="148"/>
                      <a:pt x="0" y="64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2" y="12"/>
                      <a:pt x="144" y="33"/>
                      <a:pt x="153" y="66"/>
                    </a:cubicBezTo>
                    <a:cubicBezTo>
                      <a:pt x="161" y="93"/>
                      <a:pt x="127" y="145"/>
                      <a:pt x="73" y="201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18"/>
              <p:cNvSpPr/>
              <p:nvPr/>
            </p:nvSpPr>
            <p:spPr bwMode="auto">
              <a:xfrm>
                <a:off x="3759200" y="2657475"/>
                <a:ext cx="1028700" cy="1028700"/>
              </a:xfrm>
              <a:custGeom>
                <a:avLst/>
                <a:gdLst>
                  <a:gd name="T0" fmla="*/ 253 w 253"/>
                  <a:gd name="T1" fmla="*/ 126 h 253"/>
                  <a:gd name="T2" fmla="*/ 142 w 253"/>
                  <a:gd name="T3" fmla="*/ 252 h 253"/>
                  <a:gd name="T4" fmla="*/ 126 w 253"/>
                  <a:gd name="T5" fmla="*/ 253 h 253"/>
                  <a:gd name="T6" fmla="*/ 29 w 253"/>
                  <a:gd name="T7" fmla="*/ 206 h 253"/>
                  <a:gd name="T8" fmla="*/ 0 w 253"/>
                  <a:gd name="T9" fmla="*/ 126 h 253"/>
                  <a:gd name="T10" fmla="*/ 126 w 253"/>
                  <a:gd name="T11" fmla="*/ 0 h 253"/>
                  <a:gd name="T12" fmla="*/ 164 w 253"/>
                  <a:gd name="T13" fmla="*/ 6 h 253"/>
                  <a:gd name="T14" fmla="*/ 244 w 253"/>
                  <a:gd name="T15" fmla="*/ 81 h 253"/>
                  <a:gd name="T16" fmla="*/ 253 w 253"/>
                  <a:gd name="T17" fmla="*/ 12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3" h="253">
                    <a:moveTo>
                      <a:pt x="253" y="126"/>
                    </a:moveTo>
                    <a:cubicBezTo>
                      <a:pt x="253" y="191"/>
                      <a:pt x="204" y="244"/>
                      <a:pt x="142" y="252"/>
                    </a:cubicBezTo>
                    <a:cubicBezTo>
                      <a:pt x="137" y="252"/>
                      <a:pt x="132" y="253"/>
                      <a:pt x="126" y="253"/>
                    </a:cubicBezTo>
                    <a:cubicBezTo>
                      <a:pt x="87" y="253"/>
                      <a:pt x="52" y="235"/>
                      <a:pt x="29" y="206"/>
                    </a:cubicBezTo>
                    <a:cubicBezTo>
                      <a:pt x="11" y="185"/>
                      <a:pt x="0" y="157"/>
                      <a:pt x="0" y="126"/>
                    </a:cubicBezTo>
                    <a:cubicBezTo>
                      <a:pt x="0" y="57"/>
                      <a:pt x="57" y="0"/>
                      <a:pt x="126" y="0"/>
                    </a:cubicBezTo>
                    <a:cubicBezTo>
                      <a:pt x="140" y="0"/>
                      <a:pt x="152" y="2"/>
                      <a:pt x="164" y="6"/>
                    </a:cubicBezTo>
                    <a:cubicBezTo>
                      <a:pt x="201" y="17"/>
                      <a:pt x="231" y="45"/>
                      <a:pt x="244" y="81"/>
                    </a:cubicBezTo>
                    <a:cubicBezTo>
                      <a:pt x="250" y="95"/>
                      <a:pt x="253" y="110"/>
                      <a:pt x="253" y="126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19"/>
              <p:cNvSpPr/>
              <p:nvPr/>
            </p:nvSpPr>
            <p:spPr bwMode="auto">
              <a:xfrm>
                <a:off x="3876675" y="2774950"/>
                <a:ext cx="793750" cy="788988"/>
              </a:xfrm>
              <a:custGeom>
                <a:avLst/>
                <a:gdLst>
                  <a:gd name="T0" fmla="*/ 195 w 195"/>
                  <a:gd name="T1" fmla="*/ 97 h 194"/>
                  <a:gd name="T2" fmla="*/ 109 w 195"/>
                  <a:gd name="T3" fmla="*/ 194 h 194"/>
                  <a:gd name="T4" fmla="*/ 97 w 195"/>
                  <a:gd name="T5" fmla="*/ 194 h 194"/>
                  <a:gd name="T6" fmla="*/ 95 w 195"/>
                  <a:gd name="T7" fmla="*/ 194 h 194"/>
                  <a:gd name="T8" fmla="*/ 22 w 195"/>
                  <a:gd name="T9" fmla="*/ 159 h 194"/>
                  <a:gd name="T10" fmla="*/ 9 w 195"/>
                  <a:gd name="T11" fmla="*/ 137 h 194"/>
                  <a:gd name="T12" fmla="*/ 0 w 195"/>
                  <a:gd name="T13" fmla="*/ 97 h 194"/>
                  <a:gd name="T14" fmla="*/ 97 w 195"/>
                  <a:gd name="T15" fmla="*/ 0 h 194"/>
                  <a:gd name="T16" fmla="*/ 101 w 195"/>
                  <a:gd name="T17" fmla="*/ 0 h 194"/>
                  <a:gd name="T18" fmla="*/ 127 w 195"/>
                  <a:gd name="T19" fmla="*/ 5 h 194"/>
                  <a:gd name="T20" fmla="*/ 182 w 195"/>
                  <a:gd name="T21" fmla="*/ 50 h 194"/>
                  <a:gd name="T22" fmla="*/ 188 w 195"/>
                  <a:gd name="T23" fmla="*/ 63 h 194"/>
                  <a:gd name="T24" fmla="*/ 195 w 195"/>
                  <a:gd name="T25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" h="194">
                    <a:moveTo>
                      <a:pt x="195" y="97"/>
                    </a:moveTo>
                    <a:cubicBezTo>
                      <a:pt x="195" y="147"/>
                      <a:pt x="157" y="188"/>
                      <a:pt x="109" y="194"/>
                    </a:cubicBezTo>
                    <a:cubicBezTo>
                      <a:pt x="105" y="194"/>
                      <a:pt x="101" y="194"/>
                      <a:pt x="97" y="194"/>
                    </a:cubicBezTo>
                    <a:cubicBezTo>
                      <a:pt x="97" y="194"/>
                      <a:pt x="96" y="194"/>
                      <a:pt x="95" y="194"/>
                    </a:cubicBezTo>
                    <a:cubicBezTo>
                      <a:pt x="66" y="194"/>
                      <a:pt x="40" y="180"/>
                      <a:pt x="22" y="159"/>
                    </a:cubicBezTo>
                    <a:cubicBezTo>
                      <a:pt x="17" y="152"/>
                      <a:pt x="12" y="145"/>
                      <a:pt x="9" y="137"/>
                    </a:cubicBezTo>
                    <a:cubicBezTo>
                      <a:pt x="3" y="125"/>
                      <a:pt x="0" y="111"/>
                      <a:pt x="0" y="97"/>
                    </a:cubicBezTo>
                    <a:cubicBezTo>
                      <a:pt x="0" y="44"/>
                      <a:pt x="44" y="0"/>
                      <a:pt x="97" y="0"/>
                    </a:cubicBezTo>
                    <a:cubicBezTo>
                      <a:pt x="99" y="0"/>
                      <a:pt x="100" y="0"/>
                      <a:pt x="101" y="0"/>
                    </a:cubicBezTo>
                    <a:cubicBezTo>
                      <a:pt x="110" y="1"/>
                      <a:pt x="118" y="2"/>
                      <a:pt x="127" y="5"/>
                    </a:cubicBezTo>
                    <a:cubicBezTo>
                      <a:pt x="150" y="12"/>
                      <a:pt x="170" y="28"/>
                      <a:pt x="182" y="50"/>
                    </a:cubicBezTo>
                    <a:cubicBezTo>
                      <a:pt x="184" y="54"/>
                      <a:pt x="186" y="58"/>
                      <a:pt x="188" y="63"/>
                    </a:cubicBezTo>
                    <a:cubicBezTo>
                      <a:pt x="192" y="73"/>
                      <a:pt x="195" y="85"/>
                      <a:pt x="195" y="97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20"/>
              <p:cNvSpPr/>
              <p:nvPr/>
            </p:nvSpPr>
            <p:spPr bwMode="auto">
              <a:xfrm>
                <a:off x="3913188" y="2774950"/>
                <a:ext cx="703263" cy="788988"/>
              </a:xfrm>
              <a:custGeom>
                <a:avLst/>
                <a:gdLst>
                  <a:gd name="T0" fmla="*/ 173 w 173"/>
                  <a:gd name="T1" fmla="*/ 50 h 194"/>
                  <a:gd name="T2" fmla="*/ 86 w 173"/>
                  <a:gd name="T3" fmla="*/ 194 h 194"/>
                  <a:gd name="T4" fmla="*/ 13 w 173"/>
                  <a:gd name="T5" fmla="*/ 159 h 194"/>
                  <a:gd name="T6" fmla="*/ 0 w 173"/>
                  <a:gd name="T7" fmla="*/ 137 h 194"/>
                  <a:gd name="T8" fmla="*/ 92 w 173"/>
                  <a:gd name="T9" fmla="*/ 0 h 194"/>
                  <a:gd name="T10" fmla="*/ 118 w 173"/>
                  <a:gd name="T11" fmla="*/ 5 h 194"/>
                  <a:gd name="T12" fmla="*/ 173 w 173"/>
                  <a:gd name="T13" fmla="*/ 5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194">
                    <a:moveTo>
                      <a:pt x="173" y="50"/>
                    </a:moveTo>
                    <a:cubicBezTo>
                      <a:pt x="86" y="194"/>
                      <a:pt x="86" y="194"/>
                      <a:pt x="86" y="194"/>
                    </a:cubicBezTo>
                    <a:cubicBezTo>
                      <a:pt x="57" y="194"/>
                      <a:pt x="31" y="180"/>
                      <a:pt x="13" y="159"/>
                    </a:cubicBezTo>
                    <a:cubicBezTo>
                      <a:pt x="8" y="152"/>
                      <a:pt x="3" y="145"/>
                      <a:pt x="0" y="137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101" y="1"/>
                      <a:pt x="109" y="2"/>
                      <a:pt x="118" y="5"/>
                    </a:cubicBezTo>
                    <a:cubicBezTo>
                      <a:pt x="141" y="12"/>
                      <a:pt x="161" y="28"/>
                      <a:pt x="173" y="50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5" name="Freeform 21"/>
              <p:cNvSpPr/>
              <p:nvPr/>
            </p:nvSpPr>
            <p:spPr bwMode="auto">
              <a:xfrm>
                <a:off x="1446213" y="3279775"/>
                <a:ext cx="1255713" cy="1012825"/>
              </a:xfrm>
              <a:custGeom>
                <a:avLst/>
                <a:gdLst>
                  <a:gd name="T0" fmla="*/ 308 w 309"/>
                  <a:gd name="T1" fmla="*/ 94 h 249"/>
                  <a:gd name="T2" fmla="*/ 278 w 309"/>
                  <a:gd name="T3" fmla="*/ 169 h 249"/>
                  <a:gd name="T4" fmla="*/ 275 w 309"/>
                  <a:gd name="T5" fmla="*/ 172 h 249"/>
                  <a:gd name="T6" fmla="*/ 245 w 309"/>
                  <a:gd name="T7" fmla="*/ 188 h 249"/>
                  <a:gd name="T8" fmla="*/ 210 w 309"/>
                  <a:gd name="T9" fmla="*/ 199 h 249"/>
                  <a:gd name="T10" fmla="*/ 44 w 309"/>
                  <a:gd name="T11" fmla="*/ 249 h 249"/>
                  <a:gd name="T12" fmla="*/ 43 w 309"/>
                  <a:gd name="T13" fmla="*/ 248 h 249"/>
                  <a:gd name="T14" fmla="*/ 26 w 309"/>
                  <a:gd name="T15" fmla="*/ 212 h 249"/>
                  <a:gd name="T16" fmla="*/ 18 w 309"/>
                  <a:gd name="T17" fmla="*/ 191 h 249"/>
                  <a:gd name="T18" fmla="*/ 1 w 309"/>
                  <a:gd name="T19" fmla="*/ 65 h 249"/>
                  <a:gd name="T20" fmla="*/ 132 w 309"/>
                  <a:gd name="T21" fmla="*/ 25 h 249"/>
                  <a:gd name="T22" fmla="*/ 198 w 309"/>
                  <a:gd name="T23" fmla="*/ 5 h 249"/>
                  <a:gd name="T24" fmla="*/ 235 w 309"/>
                  <a:gd name="T25" fmla="*/ 3 h 249"/>
                  <a:gd name="T26" fmla="*/ 244 w 309"/>
                  <a:gd name="T27" fmla="*/ 5 h 249"/>
                  <a:gd name="T28" fmla="*/ 271 w 309"/>
                  <a:gd name="T29" fmla="*/ 19 h 249"/>
                  <a:gd name="T30" fmla="*/ 305 w 309"/>
                  <a:gd name="T31" fmla="*/ 71 h 249"/>
                  <a:gd name="T32" fmla="*/ 308 w 309"/>
                  <a:gd name="T33" fmla="*/ 9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9" h="249">
                    <a:moveTo>
                      <a:pt x="308" y="94"/>
                    </a:moveTo>
                    <a:cubicBezTo>
                      <a:pt x="309" y="123"/>
                      <a:pt x="298" y="151"/>
                      <a:pt x="278" y="169"/>
                    </a:cubicBezTo>
                    <a:cubicBezTo>
                      <a:pt x="277" y="170"/>
                      <a:pt x="276" y="171"/>
                      <a:pt x="275" y="172"/>
                    </a:cubicBezTo>
                    <a:cubicBezTo>
                      <a:pt x="266" y="179"/>
                      <a:pt x="256" y="185"/>
                      <a:pt x="245" y="188"/>
                    </a:cubicBezTo>
                    <a:cubicBezTo>
                      <a:pt x="210" y="199"/>
                      <a:pt x="210" y="199"/>
                      <a:pt x="210" y="199"/>
                    </a:cubicBezTo>
                    <a:cubicBezTo>
                      <a:pt x="44" y="249"/>
                      <a:pt x="44" y="249"/>
                      <a:pt x="44" y="249"/>
                    </a:cubicBezTo>
                    <a:cubicBezTo>
                      <a:pt x="44" y="249"/>
                      <a:pt x="43" y="248"/>
                      <a:pt x="43" y="248"/>
                    </a:cubicBezTo>
                    <a:cubicBezTo>
                      <a:pt x="37" y="237"/>
                      <a:pt x="32" y="225"/>
                      <a:pt x="26" y="212"/>
                    </a:cubicBezTo>
                    <a:cubicBezTo>
                      <a:pt x="24" y="205"/>
                      <a:pt x="21" y="198"/>
                      <a:pt x="18" y="191"/>
                    </a:cubicBezTo>
                    <a:cubicBezTo>
                      <a:pt x="6" y="153"/>
                      <a:pt x="0" y="109"/>
                      <a:pt x="1" y="65"/>
                    </a:cubicBezTo>
                    <a:cubicBezTo>
                      <a:pt x="132" y="25"/>
                      <a:pt x="132" y="25"/>
                      <a:pt x="132" y="25"/>
                    </a:cubicBezTo>
                    <a:cubicBezTo>
                      <a:pt x="198" y="5"/>
                      <a:pt x="198" y="5"/>
                      <a:pt x="198" y="5"/>
                    </a:cubicBezTo>
                    <a:cubicBezTo>
                      <a:pt x="211" y="1"/>
                      <a:pt x="223" y="0"/>
                      <a:pt x="235" y="3"/>
                    </a:cubicBezTo>
                    <a:cubicBezTo>
                      <a:pt x="238" y="3"/>
                      <a:pt x="241" y="4"/>
                      <a:pt x="244" y="5"/>
                    </a:cubicBezTo>
                    <a:cubicBezTo>
                      <a:pt x="254" y="8"/>
                      <a:pt x="263" y="12"/>
                      <a:pt x="271" y="19"/>
                    </a:cubicBezTo>
                    <a:cubicBezTo>
                      <a:pt x="287" y="31"/>
                      <a:pt x="300" y="49"/>
                      <a:pt x="305" y="71"/>
                    </a:cubicBezTo>
                    <a:cubicBezTo>
                      <a:pt x="307" y="79"/>
                      <a:pt x="308" y="86"/>
                      <a:pt x="308" y="94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Freeform 22"/>
              <p:cNvSpPr/>
              <p:nvPr/>
            </p:nvSpPr>
            <p:spPr bwMode="auto">
              <a:xfrm>
                <a:off x="1552575" y="3279775"/>
                <a:ext cx="995363" cy="1012825"/>
              </a:xfrm>
              <a:custGeom>
                <a:avLst/>
                <a:gdLst>
                  <a:gd name="T0" fmla="*/ 245 w 245"/>
                  <a:gd name="T1" fmla="*/ 19 h 249"/>
                  <a:gd name="T2" fmla="*/ 184 w 245"/>
                  <a:gd name="T3" fmla="*/ 199 h 249"/>
                  <a:gd name="T4" fmla="*/ 18 w 245"/>
                  <a:gd name="T5" fmla="*/ 249 h 249"/>
                  <a:gd name="T6" fmla="*/ 17 w 245"/>
                  <a:gd name="T7" fmla="*/ 248 h 249"/>
                  <a:gd name="T8" fmla="*/ 0 w 245"/>
                  <a:gd name="T9" fmla="*/ 212 h 249"/>
                  <a:gd name="T10" fmla="*/ 106 w 245"/>
                  <a:gd name="T11" fmla="*/ 25 h 249"/>
                  <a:gd name="T12" fmla="*/ 172 w 245"/>
                  <a:gd name="T13" fmla="*/ 5 h 249"/>
                  <a:gd name="T14" fmla="*/ 209 w 245"/>
                  <a:gd name="T15" fmla="*/ 3 h 249"/>
                  <a:gd name="T16" fmla="*/ 218 w 245"/>
                  <a:gd name="T17" fmla="*/ 5 h 249"/>
                  <a:gd name="T18" fmla="*/ 245 w 245"/>
                  <a:gd name="T19" fmla="*/ 1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5" h="249">
                    <a:moveTo>
                      <a:pt x="245" y="19"/>
                    </a:moveTo>
                    <a:cubicBezTo>
                      <a:pt x="184" y="199"/>
                      <a:pt x="184" y="199"/>
                      <a:pt x="184" y="199"/>
                    </a:cubicBezTo>
                    <a:cubicBezTo>
                      <a:pt x="18" y="249"/>
                      <a:pt x="18" y="249"/>
                      <a:pt x="18" y="249"/>
                    </a:cubicBezTo>
                    <a:cubicBezTo>
                      <a:pt x="18" y="249"/>
                      <a:pt x="17" y="248"/>
                      <a:pt x="17" y="248"/>
                    </a:cubicBezTo>
                    <a:cubicBezTo>
                      <a:pt x="11" y="237"/>
                      <a:pt x="6" y="225"/>
                      <a:pt x="0" y="212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85" y="1"/>
                      <a:pt x="197" y="0"/>
                      <a:pt x="209" y="3"/>
                    </a:cubicBezTo>
                    <a:cubicBezTo>
                      <a:pt x="212" y="3"/>
                      <a:pt x="215" y="4"/>
                      <a:pt x="218" y="5"/>
                    </a:cubicBezTo>
                    <a:cubicBezTo>
                      <a:pt x="228" y="8"/>
                      <a:pt x="237" y="12"/>
                      <a:pt x="245" y="19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Freeform 23"/>
              <p:cNvSpPr/>
              <p:nvPr/>
            </p:nvSpPr>
            <p:spPr bwMode="auto">
              <a:xfrm>
                <a:off x="2990850" y="2527300"/>
                <a:ext cx="642938" cy="923925"/>
              </a:xfrm>
              <a:custGeom>
                <a:avLst/>
                <a:gdLst>
                  <a:gd name="T0" fmla="*/ 157 w 158"/>
                  <a:gd name="T1" fmla="*/ 77 h 227"/>
                  <a:gd name="T2" fmla="*/ 151 w 158"/>
                  <a:gd name="T3" fmla="*/ 99 h 227"/>
                  <a:gd name="T4" fmla="*/ 88 w 158"/>
                  <a:gd name="T5" fmla="*/ 182 h 227"/>
                  <a:gd name="T6" fmla="*/ 43 w 158"/>
                  <a:gd name="T7" fmla="*/ 227 h 227"/>
                  <a:gd name="T8" fmla="*/ 27 w 158"/>
                  <a:gd name="T9" fmla="*/ 222 h 227"/>
                  <a:gd name="T10" fmla="*/ 22 w 158"/>
                  <a:gd name="T11" fmla="*/ 211 h 227"/>
                  <a:gd name="T12" fmla="*/ 50 w 158"/>
                  <a:gd name="T13" fmla="*/ 154 h 227"/>
                  <a:gd name="T14" fmla="*/ 67 w 158"/>
                  <a:gd name="T15" fmla="*/ 121 h 227"/>
                  <a:gd name="T16" fmla="*/ 0 w 158"/>
                  <a:gd name="T17" fmla="*/ 99 h 227"/>
                  <a:gd name="T18" fmla="*/ 102 w 158"/>
                  <a:gd name="T19" fmla="*/ 7 h 227"/>
                  <a:gd name="T20" fmla="*/ 138 w 158"/>
                  <a:gd name="T21" fmla="*/ 30 h 227"/>
                  <a:gd name="T22" fmla="*/ 157 w 158"/>
                  <a:gd name="T23" fmla="*/ 7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8" h="227">
                    <a:moveTo>
                      <a:pt x="157" y="77"/>
                    </a:moveTo>
                    <a:cubicBezTo>
                      <a:pt x="157" y="84"/>
                      <a:pt x="154" y="91"/>
                      <a:pt x="151" y="99"/>
                    </a:cubicBezTo>
                    <a:cubicBezTo>
                      <a:pt x="138" y="125"/>
                      <a:pt x="112" y="157"/>
                      <a:pt x="88" y="182"/>
                    </a:cubicBezTo>
                    <a:cubicBezTo>
                      <a:pt x="64" y="208"/>
                      <a:pt x="43" y="227"/>
                      <a:pt x="43" y="227"/>
                    </a:cubicBezTo>
                    <a:cubicBezTo>
                      <a:pt x="43" y="227"/>
                      <a:pt x="31" y="227"/>
                      <a:pt x="27" y="222"/>
                    </a:cubicBezTo>
                    <a:cubicBezTo>
                      <a:pt x="22" y="218"/>
                      <a:pt x="22" y="211"/>
                      <a:pt x="22" y="211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67" y="121"/>
                      <a:pt x="67" y="121"/>
                      <a:pt x="67" y="121"/>
                    </a:cubicBezTo>
                    <a:cubicBezTo>
                      <a:pt x="25" y="107"/>
                      <a:pt x="0" y="99"/>
                      <a:pt x="0" y="99"/>
                    </a:cubicBezTo>
                    <a:cubicBezTo>
                      <a:pt x="0" y="99"/>
                      <a:pt x="51" y="0"/>
                      <a:pt x="102" y="7"/>
                    </a:cubicBezTo>
                    <a:cubicBezTo>
                      <a:pt x="102" y="7"/>
                      <a:pt x="122" y="14"/>
                      <a:pt x="138" y="30"/>
                    </a:cubicBezTo>
                    <a:cubicBezTo>
                      <a:pt x="149" y="41"/>
                      <a:pt x="158" y="56"/>
                      <a:pt x="157" y="77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Freeform 24"/>
              <p:cNvSpPr/>
              <p:nvPr/>
            </p:nvSpPr>
            <p:spPr bwMode="auto">
              <a:xfrm>
                <a:off x="2451100" y="2384425"/>
                <a:ext cx="982663" cy="582613"/>
              </a:xfrm>
              <a:custGeom>
                <a:avLst/>
                <a:gdLst>
                  <a:gd name="T0" fmla="*/ 242 w 242"/>
                  <a:gd name="T1" fmla="*/ 42 h 143"/>
                  <a:gd name="T2" fmla="*/ 139 w 242"/>
                  <a:gd name="T3" fmla="*/ 143 h 143"/>
                  <a:gd name="T4" fmla="*/ 57 w 242"/>
                  <a:gd name="T5" fmla="*/ 98 h 143"/>
                  <a:gd name="T6" fmla="*/ 7 w 242"/>
                  <a:gd name="T7" fmla="*/ 5 h 143"/>
                  <a:gd name="T8" fmla="*/ 186 w 242"/>
                  <a:gd name="T9" fmla="*/ 0 h 143"/>
                  <a:gd name="T10" fmla="*/ 242 w 242"/>
                  <a:gd name="T11" fmla="*/ 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2" h="143">
                    <a:moveTo>
                      <a:pt x="242" y="42"/>
                    </a:moveTo>
                    <a:cubicBezTo>
                      <a:pt x="189" y="48"/>
                      <a:pt x="139" y="143"/>
                      <a:pt x="139" y="143"/>
                    </a:cubicBezTo>
                    <a:cubicBezTo>
                      <a:pt x="139" y="143"/>
                      <a:pt x="114" y="142"/>
                      <a:pt x="57" y="98"/>
                    </a:cubicBezTo>
                    <a:cubicBezTo>
                      <a:pt x="0" y="54"/>
                      <a:pt x="7" y="5"/>
                      <a:pt x="7" y="5"/>
                    </a:cubicBezTo>
                    <a:cubicBezTo>
                      <a:pt x="7" y="5"/>
                      <a:pt x="118" y="14"/>
                      <a:pt x="186" y="0"/>
                    </a:cubicBezTo>
                    <a:lnTo>
                      <a:pt x="242" y="42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Freeform 25"/>
              <p:cNvSpPr/>
              <p:nvPr/>
            </p:nvSpPr>
            <p:spPr bwMode="auto">
              <a:xfrm>
                <a:off x="3454400" y="2649538"/>
                <a:ext cx="179388" cy="279400"/>
              </a:xfrm>
              <a:custGeom>
                <a:avLst/>
                <a:gdLst>
                  <a:gd name="T0" fmla="*/ 43 w 44"/>
                  <a:gd name="T1" fmla="*/ 47 h 69"/>
                  <a:gd name="T2" fmla="*/ 37 w 44"/>
                  <a:gd name="T3" fmla="*/ 69 h 69"/>
                  <a:gd name="T4" fmla="*/ 36 w 44"/>
                  <a:gd name="T5" fmla="*/ 69 h 69"/>
                  <a:gd name="T6" fmla="*/ 0 w 44"/>
                  <a:gd name="T7" fmla="*/ 33 h 69"/>
                  <a:gd name="T8" fmla="*/ 24 w 44"/>
                  <a:gd name="T9" fmla="*/ 0 h 69"/>
                  <a:gd name="T10" fmla="*/ 43 w 44"/>
                  <a:gd name="T11" fmla="*/ 4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69">
                    <a:moveTo>
                      <a:pt x="43" y="47"/>
                    </a:moveTo>
                    <a:cubicBezTo>
                      <a:pt x="43" y="54"/>
                      <a:pt x="40" y="61"/>
                      <a:pt x="37" y="69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16" y="69"/>
                      <a:pt x="0" y="53"/>
                      <a:pt x="0" y="33"/>
                    </a:cubicBezTo>
                    <a:cubicBezTo>
                      <a:pt x="0" y="18"/>
                      <a:pt x="10" y="5"/>
                      <a:pt x="24" y="0"/>
                    </a:cubicBezTo>
                    <a:cubicBezTo>
                      <a:pt x="35" y="11"/>
                      <a:pt x="44" y="26"/>
                      <a:pt x="43" y="47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Freeform 26"/>
              <p:cNvSpPr/>
              <p:nvPr/>
            </p:nvSpPr>
            <p:spPr bwMode="auto">
              <a:xfrm>
                <a:off x="3006725" y="3386138"/>
                <a:ext cx="223838" cy="284163"/>
              </a:xfrm>
              <a:custGeom>
                <a:avLst/>
                <a:gdLst>
                  <a:gd name="T0" fmla="*/ 54 w 55"/>
                  <a:gd name="T1" fmla="*/ 54 h 70"/>
                  <a:gd name="T2" fmla="*/ 51 w 55"/>
                  <a:gd name="T3" fmla="*/ 65 h 70"/>
                  <a:gd name="T4" fmla="*/ 47 w 55"/>
                  <a:gd name="T5" fmla="*/ 70 h 70"/>
                  <a:gd name="T6" fmla="*/ 13 w 55"/>
                  <a:gd name="T7" fmla="*/ 40 h 70"/>
                  <a:gd name="T8" fmla="*/ 1 w 55"/>
                  <a:gd name="T9" fmla="*/ 12 h 70"/>
                  <a:gd name="T10" fmla="*/ 4 w 55"/>
                  <a:gd name="T11" fmla="*/ 8 h 70"/>
                  <a:gd name="T12" fmla="*/ 4 w 55"/>
                  <a:gd name="T13" fmla="*/ 8 h 70"/>
                  <a:gd name="T14" fmla="*/ 18 w 55"/>
                  <a:gd name="T15" fmla="*/ 0 h 70"/>
                  <a:gd name="T16" fmla="*/ 39 w 55"/>
                  <a:gd name="T17" fmla="*/ 16 h 70"/>
                  <a:gd name="T18" fmla="*/ 54 w 55"/>
                  <a:gd name="T19" fmla="*/ 5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70">
                    <a:moveTo>
                      <a:pt x="54" y="54"/>
                    </a:moveTo>
                    <a:cubicBezTo>
                      <a:pt x="54" y="59"/>
                      <a:pt x="53" y="63"/>
                      <a:pt x="51" y="65"/>
                    </a:cubicBezTo>
                    <a:cubicBezTo>
                      <a:pt x="49" y="69"/>
                      <a:pt x="47" y="70"/>
                      <a:pt x="47" y="70"/>
                    </a:cubicBezTo>
                    <a:cubicBezTo>
                      <a:pt x="47" y="70"/>
                      <a:pt x="25" y="58"/>
                      <a:pt x="13" y="40"/>
                    </a:cubicBezTo>
                    <a:cubicBezTo>
                      <a:pt x="0" y="22"/>
                      <a:pt x="1" y="12"/>
                      <a:pt x="1" y="12"/>
                    </a:cubicBezTo>
                    <a:cubicBezTo>
                      <a:pt x="1" y="12"/>
                      <a:pt x="2" y="10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7" y="5"/>
                      <a:pt x="13" y="0"/>
                      <a:pt x="18" y="0"/>
                    </a:cubicBezTo>
                    <a:cubicBezTo>
                      <a:pt x="26" y="0"/>
                      <a:pt x="39" y="16"/>
                      <a:pt x="39" y="16"/>
                    </a:cubicBezTo>
                    <a:cubicBezTo>
                      <a:pt x="39" y="16"/>
                      <a:pt x="55" y="41"/>
                      <a:pt x="54" y="54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Freeform 27"/>
              <p:cNvSpPr/>
              <p:nvPr/>
            </p:nvSpPr>
            <p:spPr bwMode="auto">
              <a:xfrm>
                <a:off x="3006725" y="3417888"/>
                <a:ext cx="207963" cy="252413"/>
              </a:xfrm>
              <a:custGeom>
                <a:avLst/>
                <a:gdLst>
                  <a:gd name="T0" fmla="*/ 51 w 51"/>
                  <a:gd name="T1" fmla="*/ 57 h 62"/>
                  <a:gd name="T2" fmla="*/ 47 w 51"/>
                  <a:gd name="T3" fmla="*/ 62 h 62"/>
                  <a:gd name="T4" fmla="*/ 13 w 51"/>
                  <a:gd name="T5" fmla="*/ 32 h 62"/>
                  <a:gd name="T6" fmla="*/ 1 w 51"/>
                  <a:gd name="T7" fmla="*/ 4 h 62"/>
                  <a:gd name="T8" fmla="*/ 4 w 51"/>
                  <a:gd name="T9" fmla="*/ 0 h 62"/>
                  <a:gd name="T10" fmla="*/ 51 w 51"/>
                  <a:gd name="T11" fmla="*/ 5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62">
                    <a:moveTo>
                      <a:pt x="51" y="57"/>
                    </a:moveTo>
                    <a:cubicBezTo>
                      <a:pt x="49" y="61"/>
                      <a:pt x="47" y="62"/>
                      <a:pt x="47" y="62"/>
                    </a:cubicBezTo>
                    <a:cubicBezTo>
                      <a:pt x="47" y="62"/>
                      <a:pt x="25" y="50"/>
                      <a:pt x="13" y="32"/>
                    </a:cubicBezTo>
                    <a:cubicBezTo>
                      <a:pt x="0" y="14"/>
                      <a:pt x="1" y="4"/>
                      <a:pt x="1" y="4"/>
                    </a:cubicBezTo>
                    <a:cubicBezTo>
                      <a:pt x="1" y="4"/>
                      <a:pt x="2" y="2"/>
                      <a:pt x="4" y="0"/>
                    </a:cubicBezTo>
                    <a:cubicBezTo>
                      <a:pt x="10" y="11"/>
                      <a:pt x="28" y="46"/>
                      <a:pt x="51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Line 28"/>
              <p:cNvSpPr>
                <a:spLocks noChangeShapeType="1"/>
              </p:cNvSpPr>
              <p:nvPr/>
            </p:nvSpPr>
            <p:spPr bwMode="auto">
              <a:xfrm flipV="1">
                <a:off x="3136900" y="3478213"/>
                <a:ext cx="57150" cy="28575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Line 29"/>
              <p:cNvSpPr>
                <a:spLocks noChangeShapeType="1"/>
              </p:cNvSpPr>
              <p:nvPr/>
            </p:nvSpPr>
            <p:spPr bwMode="auto">
              <a:xfrm flipV="1">
                <a:off x="3154363" y="3503613"/>
                <a:ext cx="52388" cy="23813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Line 30"/>
              <p:cNvSpPr>
                <a:spLocks noChangeShapeType="1"/>
              </p:cNvSpPr>
              <p:nvPr/>
            </p:nvSpPr>
            <p:spPr bwMode="auto">
              <a:xfrm flipV="1">
                <a:off x="3162300" y="3527425"/>
                <a:ext cx="57150" cy="25400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Freeform 31"/>
              <p:cNvSpPr/>
              <p:nvPr/>
            </p:nvSpPr>
            <p:spPr bwMode="auto">
              <a:xfrm>
                <a:off x="3081338" y="3152775"/>
                <a:ext cx="268288" cy="298450"/>
              </a:xfrm>
              <a:custGeom>
                <a:avLst/>
                <a:gdLst>
                  <a:gd name="T0" fmla="*/ 66 w 66"/>
                  <a:gd name="T1" fmla="*/ 28 h 73"/>
                  <a:gd name="T2" fmla="*/ 21 w 66"/>
                  <a:gd name="T3" fmla="*/ 73 h 73"/>
                  <a:gd name="T4" fmla="*/ 5 w 66"/>
                  <a:gd name="T5" fmla="*/ 68 h 73"/>
                  <a:gd name="T6" fmla="*/ 0 w 66"/>
                  <a:gd name="T7" fmla="*/ 57 h 73"/>
                  <a:gd name="T8" fmla="*/ 28 w 66"/>
                  <a:gd name="T9" fmla="*/ 0 h 73"/>
                  <a:gd name="T10" fmla="*/ 66 w 66"/>
                  <a:gd name="T11" fmla="*/ 2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73">
                    <a:moveTo>
                      <a:pt x="66" y="28"/>
                    </a:moveTo>
                    <a:cubicBezTo>
                      <a:pt x="42" y="54"/>
                      <a:pt x="21" y="73"/>
                      <a:pt x="21" y="73"/>
                    </a:cubicBezTo>
                    <a:cubicBezTo>
                      <a:pt x="21" y="73"/>
                      <a:pt x="9" y="73"/>
                      <a:pt x="5" y="68"/>
                    </a:cubicBezTo>
                    <a:cubicBezTo>
                      <a:pt x="0" y="64"/>
                      <a:pt x="0" y="57"/>
                      <a:pt x="0" y="57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4" y="10"/>
                      <a:pt x="46" y="23"/>
                      <a:pt x="66" y="28"/>
                    </a:cubicBezTo>
                    <a:close/>
                  </a:path>
                </a:pathLst>
              </a:custGeom>
              <a:solidFill>
                <a:srgbClr val="F59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Freeform 32"/>
              <p:cNvSpPr/>
              <p:nvPr/>
            </p:nvSpPr>
            <p:spPr bwMode="auto">
              <a:xfrm>
                <a:off x="3763963" y="2197100"/>
                <a:ext cx="315913" cy="244475"/>
              </a:xfrm>
              <a:custGeom>
                <a:avLst/>
                <a:gdLst>
                  <a:gd name="T0" fmla="*/ 78 w 78"/>
                  <a:gd name="T1" fmla="*/ 58 h 60"/>
                  <a:gd name="T2" fmla="*/ 70 w 78"/>
                  <a:gd name="T3" fmla="*/ 58 h 60"/>
                  <a:gd name="T4" fmla="*/ 53 w 78"/>
                  <a:gd name="T5" fmla="*/ 59 h 60"/>
                  <a:gd name="T6" fmla="*/ 25 w 78"/>
                  <a:gd name="T7" fmla="*/ 60 h 60"/>
                  <a:gd name="T8" fmla="*/ 24 w 78"/>
                  <a:gd name="T9" fmla="*/ 60 h 60"/>
                  <a:gd name="T10" fmla="*/ 21 w 78"/>
                  <a:gd name="T11" fmla="*/ 60 h 60"/>
                  <a:gd name="T12" fmla="*/ 1 w 78"/>
                  <a:gd name="T13" fmla="*/ 59 h 60"/>
                  <a:gd name="T14" fmla="*/ 0 w 78"/>
                  <a:gd name="T15" fmla="*/ 59 h 60"/>
                  <a:gd name="T16" fmla="*/ 0 w 78"/>
                  <a:gd name="T17" fmla="*/ 24 h 60"/>
                  <a:gd name="T18" fmla="*/ 2 w 78"/>
                  <a:gd name="T19" fmla="*/ 4 h 60"/>
                  <a:gd name="T20" fmla="*/ 39 w 78"/>
                  <a:gd name="T21" fmla="*/ 2 h 60"/>
                  <a:gd name="T22" fmla="*/ 52 w 78"/>
                  <a:gd name="T23" fmla="*/ 6 h 60"/>
                  <a:gd name="T24" fmla="*/ 70 w 78"/>
                  <a:gd name="T25" fmla="*/ 24 h 60"/>
                  <a:gd name="T26" fmla="*/ 78 w 78"/>
                  <a:gd name="T27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60">
                    <a:moveTo>
                      <a:pt x="78" y="58"/>
                    </a:moveTo>
                    <a:cubicBezTo>
                      <a:pt x="75" y="58"/>
                      <a:pt x="73" y="58"/>
                      <a:pt x="70" y="58"/>
                    </a:cubicBezTo>
                    <a:cubicBezTo>
                      <a:pt x="64" y="58"/>
                      <a:pt x="59" y="58"/>
                      <a:pt x="53" y="59"/>
                    </a:cubicBezTo>
                    <a:cubicBezTo>
                      <a:pt x="43" y="59"/>
                      <a:pt x="34" y="59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14" y="60"/>
                      <a:pt x="8" y="59"/>
                      <a:pt x="1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" y="48"/>
                      <a:pt x="0" y="28"/>
                      <a:pt x="0" y="24"/>
                    </a:cubicBezTo>
                    <a:cubicBezTo>
                      <a:pt x="0" y="23"/>
                      <a:pt x="1" y="9"/>
                      <a:pt x="2" y="4"/>
                    </a:cubicBezTo>
                    <a:cubicBezTo>
                      <a:pt x="8" y="3"/>
                      <a:pt x="25" y="0"/>
                      <a:pt x="39" y="2"/>
                    </a:cubicBezTo>
                    <a:cubicBezTo>
                      <a:pt x="44" y="3"/>
                      <a:pt x="49" y="4"/>
                      <a:pt x="52" y="6"/>
                    </a:cubicBezTo>
                    <a:cubicBezTo>
                      <a:pt x="62" y="11"/>
                      <a:pt x="67" y="18"/>
                      <a:pt x="70" y="24"/>
                    </a:cubicBezTo>
                    <a:cubicBezTo>
                      <a:pt x="72" y="26"/>
                      <a:pt x="76" y="49"/>
                      <a:pt x="78" y="58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7" name="Freeform 33"/>
              <p:cNvSpPr/>
              <p:nvPr/>
            </p:nvSpPr>
            <p:spPr bwMode="auto">
              <a:xfrm>
                <a:off x="3173413" y="2201863"/>
                <a:ext cx="601663" cy="304800"/>
              </a:xfrm>
              <a:custGeom>
                <a:avLst/>
                <a:gdLst>
                  <a:gd name="T0" fmla="*/ 148 w 148"/>
                  <a:gd name="T1" fmla="*/ 0 h 75"/>
                  <a:gd name="T2" fmla="*/ 147 w 148"/>
                  <a:gd name="T3" fmla="*/ 3 h 75"/>
                  <a:gd name="T4" fmla="*/ 145 w 148"/>
                  <a:gd name="T5" fmla="*/ 23 h 75"/>
                  <a:gd name="T6" fmla="*/ 145 w 148"/>
                  <a:gd name="T7" fmla="*/ 58 h 75"/>
                  <a:gd name="T8" fmla="*/ 137 w 148"/>
                  <a:gd name="T9" fmla="*/ 58 h 75"/>
                  <a:gd name="T10" fmla="*/ 126 w 148"/>
                  <a:gd name="T11" fmla="*/ 58 h 75"/>
                  <a:gd name="T12" fmla="*/ 125 w 148"/>
                  <a:gd name="T13" fmla="*/ 58 h 75"/>
                  <a:gd name="T14" fmla="*/ 124 w 148"/>
                  <a:gd name="T15" fmla="*/ 59 h 75"/>
                  <a:gd name="T16" fmla="*/ 114 w 148"/>
                  <a:gd name="T17" fmla="*/ 59 h 75"/>
                  <a:gd name="T18" fmla="*/ 100 w 148"/>
                  <a:gd name="T19" fmla="*/ 60 h 75"/>
                  <a:gd name="T20" fmla="*/ 100 w 148"/>
                  <a:gd name="T21" fmla="*/ 60 h 75"/>
                  <a:gd name="T22" fmla="*/ 95 w 148"/>
                  <a:gd name="T23" fmla="*/ 61 h 75"/>
                  <a:gd name="T24" fmla="*/ 95 w 148"/>
                  <a:gd name="T25" fmla="*/ 61 h 75"/>
                  <a:gd name="T26" fmla="*/ 16 w 148"/>
                  <a:gd name="T27" fmla="*/ 75 h 75"/>
                  <a:gd name="T28" fmla="*/ 0 w 148"/>
                  <a:gd name="T29" fmla="*/ 46 h 75"/>
                  <a:gd name="T30" fmla="*/ 19 w 148"/>
                  <a:gd name="T31" fmla="*/ 42 h 75"/>
                  <a:gd name="T32" fmla="*/ 69 w 148"/>
                  <a:gd name="T33" fmla="*/ 19 h 75"/>
                  <a:gd name="T34" fmla="*/ 148 w 148"/>
                  <a:gd name="T3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8" h="75">
                    <a:moveTo>
                      <a:pt x="148" y="0"/>
                    </a:moveTo>
                    <a:cubicBezTo>
                      <a:pt x="148" y="1"/>
                      <a:pt x="148" y="1"/>
                      <a:pt x="147" y="3"/>
                    </a:cubicBezTo>
                    <a:cubicBezTo>
                      <a:pt x="146" y="8"/>
                      <a:pt x="145" y="22"/>
                      <a:pt x="145" y="23"/>
                    </a:cubicBezTo>
                    <a:cubicBezTo>
                      <a:pt x="145" y="27"/>
                      <a:pt x="146" y="47"/>
                      <a:pt x="145" y="58"/>
                    </a:cubicBezTo>
                    <a:cubicBezTo>
                      <a:pt x="142" y="58"/>
                      <a:pt x="140" y="58"/>
                      <a:pt x="137" y="58"/>
                    </a:cubicBezTo>
                    <a:cubicBezTo>
                      <a:pt x="133" y="58"/>
                      <a:pt x="130" y="58"/>
                      <a:pt x="126" y="58"/>
                    </a:cubicBezTo>
                    <a:cubicBezTo>
                      <a:pt x="126" y="58"/>
                      <a:pt x="125" y="58"/>
                      <a:pt x="125" y="58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1" y="59"/>
                      <a:pt x="118" y="59"/>
                      <a:pt x="114" y="59"/>
                    </a:cubicBezTo>
                    <a:cubicBezTo>
                      <a:pt x="110" y="60"/>
                      <a:pt x="105" y="60"/>
                      <a:pt x="100" y="60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99" y="61"/>
                      <a:pt x="97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70" y="64"/>
                      <a:pt x="44" y="69"/>
                      <a:pt x="16" y="75"/>
                    </a:cubicBezTo>
                    <a:cubicBezTo>
                      <a:pt x="10" y="63"/>
                      <a:pt x="2" y="46"/>
                      <a:pt x="0" y="46"/>
                    </a:cubicBezTo>
                    <a:cubicBezTo>
                      <a:pt x="4" y="46"/>
                      <a:pt x="16" y="43"/>
                      <a:pt x="19" y="42"/>
                    </a:cubicBezTo>
                    <a:cubicBezTo>
                      <a:pt x="65" y="23"/>
                      <a:pt x="69" y="19"/>
                      <a:pt x="69" y="19"/>
                    </a:cubicBez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8" name="Freeform 34"/>
              <p:cNvSpPr/>
              <p:nvPr/>
            </p:nvSpPr>
            <p:spPr bwMode="auto">
              <a:xfrm>
                <a:off x="3921125" y="2205038"/>
                <a:ext cx="127000" cy="101600"/>
              </a:xfrm>
              <a:custGeom>
                <a:avLst/>
                <a:gdLst>
                  <a:gd name="T0" fmla="*/ 31 w 31"/>
                  <a:gd name="T1" fmla="*/ 22 h 25"/>
                  <a:gd name="T2" fmla="*/ 21 w 31"/>
                  <a:gd name="T3" fmla="*/ 25 h 25"/>
                  <a:gd name="T4" fmla="*/ 0 w 31"/>
                  <a:gd name="T5" fmla="*/ 4 h 25"/>
                  <a:gd name="T6" fmla="*/ 0 w 31"/>
                  <a:gd name="T7" fmla="*/ 0 h 25"/>
                  <a:gd name="T8" fmla="*/ 13 w 31"/>
                  <a:gd name="T9" fmla="*/ 4 h 25"/>
                  <a:gd name="T10" fmla="*/ 31 w 31"/>
                  <a:gd name="T1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31" y="22"/>
                    </a:moveTo>
                    <a:cubicBezTo>
                      <a:pt x="28" y="23"/>
                      <a:pt x="25" y="25"/>
                      <a:pt x="21" y="25"/>
                    </a:cubicBezTo>
                    <a:cubicBezTo>
                      <a:pt x="9" y="25"/>
                      <a:pt x="0" y="15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5" y="1"/>
                      <a:pt x="10" y="2"/>
                      <a:pt x="13" y="4"/>
                    </a:cubicBezTo>
                    <a:cubicBezTo>
                      <a:pt x="23" y="9"/>
                      <a:pt x="28" y="16"/>
                      <a:pt x="31" y="22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Freeform 35"/>
              <p:cNvSpPr/>
              <p:nvPr/>
            </p:nvSpPr>
            <p:spPr bwMode="auto">
              <a:xfrm>
                <a:off x="3579813" y="163513"/>
                <a:ext cx="760413" cy="344488"/>
              </a:xfrm>
              <a:custGeom>
                <a:avLst/>
                <a:gdLst>
                  <a:gd name="T0" fmla="*/ 146 w 187"/>
                  <a:gd name="T1" fmla="*/ 57 h 85"/>
                  <a:gd name="T2" fmla="*/ 6 w 187"/>
                  <a:gd name="T3" fmla="*/ 85 h 85"/>
                  <a:gd name="T4" fmla="*/ 0 w 187"/>
                  <a:gd name="T5" fmla="*/ 17 h 85"/>
                  <a:gd name="T6" fmla="*/ 136 w 187"/>
                  <a:gd name="T7" fmla="*/ 2 h 85"/>
                  <a:gd name="T8" fmla="*/ 186 w 187"/>
                  <a:gd name="T9" fmla="*/ 23 h 85"/>
                  <a:gd name="T10" fmla="*/ 146 w 187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85">
                    <a:moveTo>
                      <a:pt x="146" y="57"/>
                    </a:moveTo>
                    <a:cubicBezTo>
                      <a:pt x="92" y="76"/>
                      <a:pt x="6" y="85"/>
                      <a:pt x="6" y="8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81" y="0"/>
                      <a:pt x="136" y="2"/>
                    </a:cubicBezTo>
                    <a:cubicBezTo>
                      <a:pt x="164" y="3"/>
                      <a:pt x="184" y="9"/>
                      <a:pt x="186" y="23"/>
                    </a:cubicBezTo>
                    <a:cubicBezTo>
                      <a:pt x="187" y="37"/>
                      <a:pt x="170" y="48"/>
                      <a:pt x="14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0" name="Freeform 36"/>
              <p:cNvSpPr/>
              <p:nvPr/>
            </p:nvSpPr>
            <p:spPr bwMode="auto">
              <a:xfrm>
                <a:off x="3459163" y="142875"/>
                <a:ext cx="234950" cy="101600"/>
              </a:xfrm>
              <a:custGeom>
                <a:avLst/>
                <a:gdLst>
                  <a:gd name="T0" fmla="*/ 58 w 58"/>
                  <a:gd name="T1" fmla="*/ 19 h 25"/>
                  <a:gd name="T2" fmla="*/ 52 w 58"/>
                  <a:gd name="T3" fmla="*/ 12 h 25"/>
                  <a:gd name="T4" fmla="*/ 36 w 58"/>
                  <a:gd name="T5" fmla="*/ 4 h 25"/>
                  <a:gd name="T6" fmla="*/ 0 w 58"/>
                  <a:gd name="T7" fmla="*/ 0 h 25"/>
                  <a:gd name="T8" fmla="*/ 4 w 58"/>
                  <a:gd name="T9" fmla="*/ 25 h 25"/>
                  <a:gd name="T10" fmla="*/ 58 w 58"/>
                  <a:gd name="T1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25">
                    <a:moveTo>
                      <a:pt x="58" y="19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8"/>
                      <a:pt x="42" y="5"/>
                      <a:pt x="36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25"/>
                      <a:pt x="4" y="25"/>
                      <a:pt x="4" y="25"/>
                    </a:cubicBezTo>
                    <a:lnTo>
                      <a:pt x="58" y="19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1" name="Freeform 37"/>
              <p:cNvSpPr/>
              <p:nvPr/>
            </p:nvSpPr>
            <p:spPr bwMode="auto">
              <a:xfrm>
                <a:off x="3527425" y="481013"/>
                <a:ext cx="223838" cy="141288"/>
              </a:xfrm>
              <a:custGeom>
                <a:avLst/>
                <a:gdLst>
                  <a:gd name="T0" fmla="*/ 55 w 55"/>
                  <a:gd name="T1" fmla="*/ 0 h 35"/>
                  <a:gd name="T2" fmla="*/ 51 w 55"/>
                  <a:gd name="T3" fmla="*/ 8 h 35"/>
                  <a:gd name="T4" fmla="*/ 38 w 55"/>
                  <a:gd name="T5" fmla="*/ 20 h 35"/>
                  <a:gd name="T6" fmla="*/ 3 w 55"/>
                  <a:gd name="T7" fmla="*/ 35 h 35"/>
                  <a:gd name="T8" fmla="*/ 0 w 55"/>
                  <a:gd name="T9" fmla="*/ 9 h 35"/>
                  <a:gd name="T10" fmla="*/ 55 w 55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35">
                    <a:moveTo>
                      <a:pt x="55" y="0"/>
                    </a:moveTo>
                    <a:cubicBezTo>
                      <a:pt x="51" y="8"/>
                      <a:pt x="51" y="8"/>
                      <a:pt x="51" y="8"/>
                    </a:cubicBezTo>
                    <a:cubicBezTo>
                      <a:pt x="48" y="14"/>
                      <a:pt x="43" y="18"/>
                      <a:pt x="38" y="20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Freeform 38"/>
              <p:cNvSpPr/>
              <p:nvPr/>
            </p:nvSpPr>
            <p:spPr bwMode="auto">
              <a:xfrm>
                <a:off x="3498850" y="338138"/>
                <a:ext cx="211138" cy="88900"/>
              </a:xfrm>
              <a:custGeom>
                <a:avLst/>
                <a:gdLst>
                  <a:gd name="T0" fmla="*/ 5 w 133"/>
                  <a:gd name="T1" fmla="*/ 56 h 56"/>
                  <a:gd name="T2" fmla="*/ 0 w 133"/>
                  <a:gd name="T3" fmla="*/ 18 h 56"/>
                  <a:gd name="T4" fmla="*/ 126 w 133"/>
                  <a:gd name="T5" fmla="*/ 0 h 56"/>
                  <a:gd name="T6" fmla="*/ 133 w 133"/>
                  <a:gd name="T7" fmla="*/ 36 h 56"/>
                  <a:gd name="T8" fmla="*/ 5 w 133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56">
                    <a:moveTo>
                      <a:pt x="5" y="56"/>
                    </a:moveTo>
                    <a:lnTo>
                      <a:pt x="0" y="18"/>
                    </a:lnTo>
                    <a:lnTo>
                      <a:pt x="126" y="0"/>
                    </a:lnTo>
                    <a:lnTo>
                      <a:pt x="133" y="36"/>
                    </a:lnTo>
                    <a:lnTo>
                      <a:pt x="5" y="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Freeform 39"/>
              <p:cNvSpPr/>
              <p:nvPr/>
            </p:nvSpPr>
            <p:spPr bwMode="auto">
              <a:xfrm>
                <a:off x="4105275" y="171450"/>
                <a:ext cx="234950" cy="223838"/>
              </a:xfrm>
              <a:custGeom>
                <a:avLst/>
                <a:gdLst>
                  <a:gd name="T0" fmla="*/ 17 w 58"/>
                  <a:gd name="T1" fmla="*/ 55 h 55"/>
                  <a:gd name="T2" fmla="*/ 7 w 58"/>
                  <a:gd name="T3" fmla="*/ 0 h 55"/>
                  <a:gd name="T4" fmla="*/ 57 w 58"/>
                  <a:gd name="T5" fmla="*/ 21 h 55"/>
                  <a:gd name="T6" fmla="*/ 17 w 58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55">
                    <a:moveTo>
                      <a:pt x="17" y="55"/>
                    </a:moveTo>
                    <a:cubicBezTo>
                      <a:pt x="0" y="35"/>
                      <a:pt x="4" y="12"/>
                      <a:pt x="7" y="0"/>
                    </a:cubicBezTo>
                    <a:cubicBezTo>
                      <a:pt x="35" y="1"/>
                      <a:pt x="55" y="7"/>
                      <a:pt x="57" y="21"/>
                    </a:cubicBezTo>
                    <a:cubicBezTo>
                      <a:pt x="58" y="35"/>
                      <a:pt x="41" y="46"/>
                      <a:pt x="17" y="55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Freeform 40"/>
              <p:cNvSpPr/>
              <p:nvPr/>
            </p:nvSpPr>
            <p:spPr bwMode="auto">
              <a:xfrm>
                <a:off x="3933825" y="236538"/>
                <a:ext cx="138113" cy="138113"/>
              </a:xfrm>
              <a:custGeom>
                <a:avLst/>
                <a:gdLst>
                  <a:gd name="T0" fmla="*/ 33 w 34"/>
                  <a:gd name="T1" fmla="*/ 18 h 34"/>
                  <a:gd name="T2" fmla="*/ 16 w 34"/>
                  <a:gd name="T3" fmla="*/ 34 h 34"/>
                  <a:gd name="T4" fmla="*/ 0 w 34"/>
                  <a:gd name="T5" fmla="*/ 17 h 34"/>
                  <a:gd name="T6" fmla="*/ 17 w 34"/>
                  <a:gd name="T7" fmla="*/ 1 h 34"/>
                  <a:gd name="T8" fmla="*/ 33 w 34"/>
                  <a:gd name="T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3" y="18"/>
                    </a:moveTo>
                    <a:cubicBezTo>
                      <a:pt x="33" y="27"/>
                      <a:pt x="26" y="34"/>
                      <a:pt x="16" y="34"/>
                    </a:cubicBezTo>
                    <a:cubicBezTo>
                      <a:pt x="7" y="33"/>
                      <a:pt x="0" y="26"/>
                      <a:pt x="0" y="17"/>
                    </a:cubicBezTo>
                    <a:cubicBezTo>
                      <a:pt x="1" y="7"/>
                      <a:pt x="8" y="0"/>
                      <a:pt x="17" y="1"/>
                    </a:cubicBezTo>
                    <a:cubicBezTo>
                      <a:pt x="26" y="1"/>
                      <a:pt x="34" y="8"/>
                      <a:pt x="33" y="18"/>
                    </a:cubicBezTo>
                    <a:close/>
                  </a:path>
                </a:pathLst>
              </a:custGeom>
              <a:solidFill>
                <a:srgbClr val="4913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Freeform 41"/>
              <p:cNvSpPr/>
              <p:nvPr/>
            </p:nvSpPr>
            <p:spPr bwMode="auto">
              <a:xfrm>
                <a:off x="3259138" y="288925"/>
                <a:ext cx="671513" cy="1293813"/>
              </a:xfrm>
              <a:custGeom>
                <a:avLst/>
                <a:gdLst>
                  <a:gd name="T0" fmla="*/ 0 w 165"/>
                  <a:gd name="T1" fmla="*/ 268 h 318"/>
                  <a:gd name="T2" fmla="*/ 115 w 165"/>
                  <a:gd name="T3" fmla="*/ 93 h 318"/>
                  <a:gd name="T4" fmla="*/ 125 w 165"/>
                  <a:gd name="T5" fmla="*/ 2 h 318"/>
                  <a:gd name="T6" fmla="*/ 137 w 165"/>
                  <a:gd name="T7" fmla="*/ 46 h 318"/>
                  <a:gd name="T8" fmla="*/ 165 w 165"/>
                  <a:gd name="T9" fmla="*/ 41 h 318"/>
                  <a:gd name="T10" fmla="*/ 143 w 165"/>
                  <a:gd name="T11" fmla="*/ 95 h 318"/>
                  <a:gd name="T12" fmla="*/ 53 w 165"/>
                  <a:gd name="T13" fmla="*/ 318 h 318"/>
                  <a:gd name="T14" fmla="*/ 0 w 165"/>
                  <a:gd name="T15" fmla="*/ 26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318">
                    <a:moveTo>
                      <a:pt x="0" y="268"/>
                    </a:moveTo>
                    <a:cubicBezTo>
                      <a:pt x="0" y="268"/>
                      <a:pt x="107" y="147"/>
                      <a:pt x="115" y="93"/>
                    </a:cubicBezTo>
                    <a:cubicBezTo>
                      <a:pt x="123" y="39"/>
                      <a:pt x="116" y="3"/>
                      <a:pt x="125" y="2"/>
                    </a:cubicBezTo>
                    <a:cubicBezTo>
                      <a:pt x="133" y="0"/>
                      <a:pt x="137" y="46"/>
                      <a:pt x="137" y="46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43" y="95"/>
                      <a:pt x="143" y="95"/>
                      <a:pt x="143" y="95"/>
                    </a:cubicBezTo>
                    <a:cubicBezTo>
                      <a:pt x="143" y="95"/>
                      <a:pt x="126" y="230"/>
                      <a:pt x="53" y="318"/>
                    </a:cubicBezTo>
                    <a:lnTo>
                      <a:pt x="0" y="268"/>
                    </a:ln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Freeform 42"/>
              <p:cNvSpPr/>
              <p:nvPr/>
            </p:nvSpPr>
            <p:spPr bwMode="auto">
              <a:xfrm>
                <a:off x="1304925" y="2262188"/>
                <a:ext cx="161925" cy="90488"/>
              </a:xfrm>
              <a:custGeom>
                <a:avLst/>
                <a:gdLst>
                  <a:gd name="T0" fmla="*/ 12 w 40"/>
                  <a:gd name="T1" fmla="*/ 0 h 22"/>
                  <a:gd name="T2" fmla="*/ 1 w 40"/>
                  <a:gd name="T3" fmla="*/ 8 h 22"/>
                  <a:gd name="T4" fmla="*/ 14 w 40"/>
                  <a:gd name="T5" fmla="*/ 10 h 22"/>
                  <a:gd name="T6" fmla="*/ 6 w 40"/>
                  <a:gd name="T7" fmla="*/ 18 h 22"/>
                  <a:gd name="T8" fmla="*/ 35 w 40"/>
                  <a:gd name="T9" fmla="*/ 8 h 22"/>
                  <a:gd name="T10" fmla="*/ 12 w 40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2">
                    <a:moveTo>
                      <a:pt x="12" y="0"/>
                    </a:moveTo>
                    <a:cubicBezTo>
                      <a:pt x="12" y="0"/>
                      <a:pt x="0" y="4"/>
                      <a:pt x="1" y="8"/>
                    </a:cubicBezTo>
                    <a:cubicBezTo>
                      <a:pt x="1" y="12"/>
                      <a:pt x="14" y="10"/>
                      <a:pt x="14" y="10"/>
                    </a:cubicBezTo>
                    <a:cubicBezTo>
                      <a:pt x="14" y="10"/>
                      <a:pt x="5" y="14"/>
                      <a:pt x="6" y="18"/>
                    </a:cubicBezTo>
                    <a:cubicBezTo>
                      <a:pt x="7" y="22"/>
                      <a:pt x="30" y="15"/>
                      <a:pt x="35" y="8"/>
                    </a:cubicBezTo>
                    <a:cubicBezTo>
                      <a:pt x="40" y="2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Freeform 43"/>
              <p:cNvSpPr/>
              <p:nvPr/>
            </p:nvSpPr>
            <p:spPr bwMode="auto">
              <a:xfrm>
                <a:off x="1312863" y="1933575"/>
                <a:ext cx="958850" cy="422275"/>
              </a:xfrm>
              <a:custGeom>
                <a:avLst/>
                <a:gdLst>
                  <a:gd name="T0" fmla="*/ 1 w 236"/>
                  <a:gd name="T1" fmla="*/ 79 h 104"/>
                  <a:gd name="T2" fmla="*/ 45 w 236"/>
                  <a:gd name="T3" fmla="*/ 75 h 104"/>
                  <a:gd name="T4" fmla="*/ 225 w 236"/>
                  <a:gd name="T5" fmla="*/ 0 h 104"/>
                  <a:gd name="T6" fmla="*/ 236 w 236"/>
                  <a:gd name="T7" fmla="*/ 64 h 104"/>
                  <a:gd name="T8" fmla="*/ 109 w 236"/>
                  <a:gd name="T9" fmla="*/ 88 h 104"/>
                  <a:gd name="T10" fmla="*/ 42 w 236"/>
                  <a:gd name="T11" fmla="*/ 89 h 104"/>
                  <a:gd name="T12" fmla="*/ 20 w 236"/>
                  <a:gd name="T13" fmla="*/ 103 h 104"/>
                  <a:gd name="T14" fmla="*/ 28 w 236"/>
                  <a:gd name="T15" fmla="*/ 88 h 104"/>
                  <a:gd name="T16" fmla="*/ 1 w 236"/>
                  <a:gd name="T17" fmla="*/ 79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6" h="104">
                    <a:moveTo>
                      <a:pt x="1" y="79"/>
                    </a:moveTo>
                    <a:cubicBezTo>
                      <a:pt x="0" y="72"/>
                      <a:pt x="45" y="75"/>
                      <a:pt x="45" y="75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36" y="64"/>
                      <a:pt x="236" y="64"/>
                      <a:pt x="236" y="64"/>
                    </a:cubicBezTo>
                    <a:cubicBezTo>
                      <a:pt x="236" y="64"/>
                      <a:pt x="170" y="88"/>
                      <a:pt x="109" y="88"/>
                    </a:cubicBezTo>
                    <a:cubicBezTo>
                      <a:pt x="48" y="88"/>
                      <a:pt x="42" y="89"/>
                      <a:pt x="42" y="89"/>
                    </a:cubicBezTo>
                    <a:cubicBezTo>
                      <a:pt x="42" y="89"/>
                      <a:pt x="25" y="104"/>
                      <a:pt x="20" y="103"/>
                    </a:cubicBezTo>
                    <a:cubicBezTo>
                      <a:pt x="16" y="103"/>
                      <a:pt x="29" y="93"/>
                      <a:pt x="28" y="88"/>
                    </a:cubicBezTo>
                    <a:cubicBezTo>
                      <a:pt x="27" y="83"/>
                      <a:pt x="2" y="84"/>
                      <a:pt x="1" y="79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Freeform 44"/>
              <p:cNvSpPr/>
              <p:nvPr/>
            </p:nvSpPr>
            <p:spPr bwMode="auto">
              <a:xfrm>
                <a:off x="2178050" y="1346200"/>
                <a:ext cx="1382713" cy="1168400"/>
              </a:xfrm>
              <a:custGeom>
                <a:avLst/>
                <a:gdLst>
                  <a:gd name="T0" fmla="*/ 340 w 340"/>
                  <a:gd name="T1" fmla="*/ 63 h 287"/>
                  <a:gd name="T2" fmla="*/ 265 w 340"/>
                  <a:gd name="T3" fmla="*/ 0 h 287"/>
                  <a:gd name="T4" fmla="*/ 207 w 340"/>
                  <a:gd name="T5" fmla="*/ 23 h 287"/>
                  <a:gd name="T6" fmla="*/ 207 w 340"/>
                  <a:gd name="T7" fmla="*/ 23 h 287"/>
                  <a:gd name="T8" fmla="*/ 96 w 340"/>
                  <a:gd name="T9" fmla="*/ 50 h 287"/>
                  <a:gd name="T10" fmla="*/ 42 w 340"/>
                  <a:gd name="T11" fmla="*/ 99 h 287"/>
                  <a:gd name="T12" fmla="*/ 0 w 340"/>
                  <a:gd name="T13" fmla="*/ 129 h 287"/>
                  <a:gd name="T14" fmla="*/ 23 w 340"/>
                  <a:gd name="T15" fmla="*/ 233 h 287"/>
                  <a:gd name="T16" fmla="*/ 78 w 340"/>
                  <a:gd name="T17" fmla="*/ 221 h 287"/>
                  <a:gd name="T18" fmla="*/ 74 w 340"/>
                  <a:gd name="T19" fmla="*/ 260 h 287"/>
                  <a:gd name="T20" fmla="*/ 315 w 340"/>
                  <a:gd name="T21" fmla="*/ 230 h 287"/>
                  <a:gd name="T22" fmla="*/ 275 w 340"/>
                  <a:gd name="T23" fmla="*/ 106 h 287"/>
                  <a:gd name="T24" fmla="*/ 314 w 340"/>
                  <a:gd name="T25" fmla="*/ 89 h 287"/>
                  <a:gd name="T26" fmla="*/ 340 w 340"/>
                  <a:gd name="T27" fmla="*/ 6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287">
                    <a:moveTo>
                      <a:pt x="340" y="63"/>
                    </a:moveTo>
                    <a:cubicBezTo>
                      <a:pt x="265" y="0"/>
                      <a:pt x="265" y="0"/>
                      <a:pt x="265" y="0"/>
                    </a:cubicBezTo>
                    <a:cubicBezTo>
                      <a:pt x="265" y="0"/>
                      <a:pt x="236" y="14"/>
                      <a:pt x="207" y="23"/>
                    </a:cubicBezTo>
                    <a:cubicBezTo>
                      <a:pt x="207" y="23"/>
                      <a:pt x="207" y="23"/>
                      <a:pt x="207" y="23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88" y="62"/>
                      <a:pt x="63" y="80"/>
                      <a:pt x="42" y="99"/>
                    </a:cubicBezTo>
                    <a:cubicBezTo>
                      <a:pt x="18" y="120"/>
                      <a:pt x="0" y="129"/>
                      <a:pt x="0" y="129"/>
                    </a:cubicBezTo>
                    <a:cubicBezTo>
                      <a:pt x="0" y="129"/>
                      <a:pt x="25" y="205"/>
                      <a:pt x="23" y="233"/>
                    </a:cubicBezTo>
                    <a:cubicBezTo>
                      <a:pt x="23" y="233"/>
                      <a:pt x="64" y="231"/>
                      <a:pt x="78" y="221"/>
                    </a:cubicBezTo>
                    <a:cubicBezTo>
                      <a:pt x="74" y="260"/>
                      <a:pt x="74" y="260"/>
                      <a:pt x="74" y="260"/>
                    </a:cubicBezTo>
                    <a:cubicBezTo>
                      <a:pt x="267" y="287"/>
                      <a:pt x="315" y="230"/>
                      <a:pt x="315" y="230"/>
                    </a:cubicBezTo>
                    <a:cubicBezTo>
                      <a:pt x="312" y="182"/>
                      <a:pt x="295" y="140"/>
                      <a:pt x="275" y="106"/>
                    </a:cubicBezTo>
                    <a:cubicBezTo>
                      <a:pt x="283" y="105"/>
                      <a:pt x="297" y="102"/>
                      <a:pt x="314" y="89"/>
                    </a:cubicBezTo>
                    <a:cubicBezTo>
                      <a:pt x="339" y="70"/>
                      <a:pt x="340" y="63"/>
                      <a:pt x="340" y="63"/>
                    </a:cubicBezTo>
                  </a:path>
                </a:pathLst>
              </a:custGeom>
              <a:solidFill>
                <a:srgbClr val="F57A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Freeform 45"/>
              <p:cNvSpPr/>
              <p:nvPr/>
            </p:nvSpPr>
            <p:spPr bwMode="auto">
              <a:xfrm>
                <a:off x="2547938" y="1327150"/>
                <a:ext cx="406400" cy="296863"/>
              </a:xfrm>
              <a:custGeom>
                <a:avLst/>
                <a:gdLst>
                  <a:gd name="T0" fmla="*/ 90 w 100"/>
                  <a:gd name="T1" fmla="*/ 2 h 73"/>
                  <a:gd name="T2" fmla="*/ 90 w 100"/>
                  <a:gd name="T3" fmla="*/ 2 h 73"/>
                  <a:gd name="T4" fmla="*/ 89 w 100"/>
                  <a:gd name="T5" fmla="*/ 0 h 73"/>
                  <a:gd name="T6" fmla="*/ 87 w 100"/>
                  <a:gd name="T7" fmla="*/ 1 h 73"/>
                  <a:gd name="T8" fmla="*/ 69 w 100"/>
                  <a:gd name="T9" fmla="*/ 9 h 73"/>
                  <a:gd name="T10" fmla="*/ 69 w 100"/>
                  <a:gd name="T11" fmla="*/ 9 h 73"/>
                  <a:gd name="T12" fmla="*/ 30 w 100"/>
                  <a:gd name="T13" fmla="*/ 19 h 73"/>
                  <a:gd name="T14" fmla="*/ 0 w 100"/>
                  <a:gd name="T15" fmla="*/ 22 h 73"/>
                  <a:gd name="T16" fmla="*/ 4 w 100"/>
                  <a:gd name="T17" fmla="*/ 49 h 73"/>
                  <a:gd name="T18" fmla="*/ 4 w 100"/>
                  <a:gd name="T19" fmla="*/ 49 h 73"/>
                  <a:gd name="T20" fmla="*/ 60 w 100"/>
                  <a:gd name="T21" fmla="*/ 62 h 73"/>
                  <a:gd name="T22" fmla="*/ 100 w 100"/>
                  <a:gd name="T23" fmla="*/ 36 h 73"/>
                  <a:gd name="T24" fmla="*/ 100 w 100"/>
                  <a:gd name="T25" fmla="*/ 35 h 73"/>
                  <a:gd name="T26" fmla="*/ 90 w 100"/>
                  <a:gd name="T27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73">
                    <a:moveTo>
                      <a:pt x="90" y="2"/>
                    </a:moveTo>
                    <a:cubicBezTo>
                      <a:pt x="90" y="2"/>
                      <a:pt x="90" y="2"/>
                      <a:pt x="90" y="2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8" y="1"/>
                      <a:pt x="88" y="1"/>
                      <a:pt x="87" y="1"/>
                    </a:cubicBezTo>
                    <a:cubicBezTo>
                      <a:pt x="81" y="4"/>
                      <a:pt x="75" y="6"/>
                      <a:pt x="69" y="9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59" y="13"/>
                      <a:pt x="46" y="18"/>
                      <a:pt x="30" y="19"/>
                    </a:cubicBezTo>
                    <a:cubicBezTo>
                      <a:pt x="19" y="21"/>
                      <a:pt x="9" y="22"/>
                      <a:pt x="0" y="22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22" y="73"/>
                      <a:pt x="60" y="62"/>
                    </a:cubicBezTo>
                    <a:cubicBezTo>
                      <a:pt x="92" y="52"/>
                      <a:pt x="99" y="42"/>
                      <a:pt x="100" y="36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96" y="24"/>
                      <a:pt x="91" y="5"/>
                      <a:pt x="90" y="2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Freeform 46"/>
              <p:cNvSpPr/>
              <p:nvPr/>
            </p:nvSpPr>
            <p:spPr bwMode="auto">
              <a:xfrm>
                <a:off x="2547938" y="1330325"/>
                <a:ext cx="366713" cy="187325"/>
              </a:xfrm>
              <a:custGeom>
                <a:avLst/>
                <a:gdLst>
                  <a:gd name="T0" fmla="*/ 90 w 90"/>
                  <a:gd name="T1" fmla="*/ 1 h 46"/>
                  <a:gd name="T2" fmla="*/ 4 w 90"/>
                  <a:gd name="T3" fmla="*/ 46 h 46"/>
                  <a:gd name="T4" fmla="*/ 0 w 90"/>
                  <a:gd name="T5" fmla="*/ 21 h 46"/>
                  <a:gd name="T6" fmla="*/ 30 w 90"/>
                  <a:gd name="T7" fmla="*/ 18 h 46"/>
                  <a:gd name="T8" fmla="*/ 69 w 90"/>
                  <a:gd name="T9" fmla="*/ 8 h 46"/>
                  <a:gd name="T10" fmla="*/ 69 w 90"/>
                  <a:gd name="T11" fmla="*/ 8 h 46"/>
                  <a:gd name="T12" fmla="*/ 87 w 90"/>
                  <a:gd name="T13" fmla="*/ 0 h 46"/>
                  <a:gd name="T14" fmla="*/ 90 w 90"/>
                  <a:gd name="T15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46">
                    <a:moveTo>
                      <a:pt x="90" y="1"/>
                    </a:moveTo>
                    <a:cubicBezTo>
                      <a:pt x="90" y="1"/>
                      <a:pt x="65" y="34"/>
                      <a:pt x="4" y="4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1"/>
                      <a:pt x="19" y="20"/>
                      <a:pt x="30" y="18"/>
                    </a:cubicBezTo>
                    <a:cubicBezTo>
                      <a:pt x="46" y="17"/>
                      <a:pt x="59" y="12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5" y="5"/>
                      <a:pt x="81" y="3"/>
                      <a:pt x="87" y="0"/>
                    </a:cubicBezTo>
                    <a:cubicBezTo>
                      <a:pt x="88" y="1"/>
                      <a:pt x="89" y="1"/>
                      <a:pt x="90" y="1"/>
                    </a:cubicBezTo>
                  </a:path>
                </a:pathLst>
              </a:custGeom>
              <a:solidFill>
                <a:srgbClr val="E3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Freeform 47"/>
              <p:cNvSpPr/>
              <p:nvPr/>
            </p:nvSpPr>
            <p:spPr bwMode="auto">
              <a:xfrm>
                <a:off x="2092325" y="309563"/>
                <a:ext cx="1098550" cy="1119188"/>
              </a:xfrm>
              <a:custGeom>
                <a:avLst/>
                <a:gdLst>
                  <a:gd name="T0" fmla="*/ 228 w 270"/>
                  <a:gd name="T1" fmla="*/ 238 h 275"/>
                  <a:gd name="T2" fmla="*/ 212 w 270"/>
                  <a:gd name="T3" fmla="*/ 247 h 275"/>
                  <a:gd name="T4" fmla="*/ 202 w 270"/>
                  <a:gd name="T5" fmla="*/ 252 h 275"/>
                  <a:gd name="T6" fmla="*/ 181 w 270"/>
                  <a:gd name="T7" fmla="*/ 260 h 275"/>
                  <a:gd name="T8" fmla="*/ 181 w 270"/>
                  <a:gd name="T9" fmla="*/ 260 h 275"/>
                  <a:gd name="T10" fmla="*/ 167 w 270"/>
                  <a:gd name="T11" fmla="*/ 265 h 275"/>
                  <a:gd name="T12" fmla="*/ 143 w 270"/>
                  <a:gd name="T13" fmla="*/ 271 h 275"/>
                  <a:gd name="T14" fmla="*/ 113 w 270"/>
                  <a:gd name="T15" fmla="*/ 274 h 275"/>
                  <a:gd name="T16" fmla="*/ 101 w 270"/>
                  <a:gd name="T17" fmla="*/ 275 h 275"/>
                  <a:gd name="T18" fmla="*/ 101 w 270"/>
                  <a:gd name="T19" fmla="*/ 275 h 275"/>
                  <a:gd name="T20" fmla="*/ 21 w 270"/>
                  <a:gd name="T21" fmla="*/ 218 h 275"/>
                  <a:gd name="T22" fmla="*/ 6 w 270"/>
                  <a:gd name="T23" fmla="*/ 175 h 275"/>
                  <a:gd name="T24" fmla="*/ 4 w 270"/>
                  <a:gd name="T25" fmla="*/ 164 h 275"/>
                  <a:gd name="T26" fmla="*/ 1 w 270"/>
                  <a:gd name="T27" fmla="*/ 129 h 275"/>
                  <a:gd name="T28" fmla="*/ 13 w 270"/>
                  <a:gd name="T29" fmla="*/ 83 h 275"/>
                  <a:gd name="T30" fmla="*/ 95 w 270"/>
                  <a:gd name="T31" fmla="*/ 12 h 275"/>
                  <a:gd name="T32" fmla="*/ 215 w 270"/>
                  <a:gd name="T33" fmla="*/ 38 h 275"/>
                  <a:gd name="T34" fmla="*/ 236 w 270"/>
                  <a:gd name="T35" fmla="*/ 61 h 275"/>
                  <a:gd name="T36" fmla="*/ 252 w 270"/>
                  <a:gd name="T37" fmla="*/ 90 h 275"/>
                  <a:gd name="T38" fmla="*/ 254 w 270"/>
                  <a:gd name="T39" fmla="*/ 96 h 275"/>
                  <a:gd name="T40" fmla="*/ 256 w 270"/>
                  <a:gd name="T41" fmla="*/ 102 h 275"/>
                  <a:gd name="T42" fmla="*/ 265 w 270"/>
                  <a:gd name="T43" fmla="*/ 141 h 275"/>
                  <a:gd name="T44" fmla="*/ 266 w 270"/>
                  <a:gd name="T45" fmla="*/ 147 h 275"/>
                  <a:gd name="T46" fmla="*/ 228 w 270"/>
                  <a:gd name="T47" fmla="*/ 238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0" h="275">
                    <a:moveTo>
                      <a:pt x="228" y="238"/>
                    </a:moveTo>
                    <a:cubicBezTo>
                      <a:pt x="223" y="241"/>
                      <a:pt x="218" y="244"/>
                      <a:pt x="212" y="247"/>
                    </a:cubicBezTo>
                    <a:cubicBezTo>
                      <a:pt x="209" y="249"/>
                      <a:pt x="205" y="251"/>
                      <a:pt x="202" y="252"/>
                    </a:cubicBezTo>
                    <a:cubicBezTo>
                      <a:pt x="195" y="255"/>
                      <a:pt x="189" y="258"/>
                      <a:pt x="181" y="260"/>
                    </a:cubicBezTo>
                    <a:cubicBezTo>
                      <a:pt x="181" y="260"/>
                      <a:pt x="181" y="260"/>
                      <a:pt x="181" y="260"/>
                    </a:cubicBezTo>
                    <a:cubicBezTo>
                      <a:pt x="176" y="262"/>
                      <a:pt x="172" y="263"/>
                      <a:pt x="167" y="265"/>
                    </a:cubicBezTo>
                    <a:cubicBezTo>
                      <a:pt x="158" y="267"/>
                      <a:pt x="150" y="269"/>
                      <a:pt x="143" y="271"/>
                    </a:cubicBezTo>
                    <a:cubicBezTo>
                      <a:pt x="132" y="273"/>
                      <a:pt x="122" y="274"/>
                      <a:pt x="113" y="274"/>
                    </a:cubicBezTo>
                    <a:cubicBezTo>
                      <a:pt x="109" y="275"/>
                      <a:pt x="105" y="275"/>
                      <a:pt x="101" y="275"/>
                    </a:cubicBezTo>
                    <a:cubicBezTo>
                      <a:pt x="101" y="275"/>
                      <a:pt x="101" y="275"/>
                      <a:pt x="101" y="275"/>
                    </a:cubicBezTo>
                    <a:cubicBezTo>
                      <a:pt x="58" y="273"/>
                      <a:pt x="36" y="250"/>
                      <a:pt x="21" y="218"/>
                    </a:cubicBezTo>
                    <a:cubicBezTo>
                      <a:pt x="15" y="205"/>
                      <a:pt x="10" y="190"/>
                      <a:pt x="6" y="175"/>
                    </a:cubicBezTo>
                    <a:cubicBezTo>
                      <a:pt x="5" y="171"/>
                      <a:pt x="4" y="168"/>
                      <a:pt x="4" y="164"/>
                    </a:cubicBezTo>
                    <a:cubicBezTo>
                      <a:pt x="1" y="153"/>
                      <a:pt x="0" y="141"/>
                      <a:pt x="1" y="129"/>
                    </a:cubicBezTo>
                    <a:cubicBezTo>
                      <a:pt x="2" y="113"/>
                      <a:pt x="7" y="97"/>
                      <a:pt x="13" y="83"/>
                    </a:cubicBezTo>
                    <a:cubicBezTo>
                      <a:pt x="29" y="50"/>
                      <a:pt x="57" y="23"/>
                      <a:pt x="95" y="12"/>
                    </a:cubicBezTo>
                    <a:cubicBezTo>
                      <a:pt x="138" y="0"/>
                      <a:pt x="183" y="11"/>
                      <a:pt x="215" y="38"/>
                    </a:cubicBezTo>
                    <a:cubicBezTo>
                      <a:pt x="223" y="45"/>
                      <a:pt x="230" y="53"/>
                      <a:pt x="236" y="61"/>
                    </a:cubicBezTo>
                    <a:cubicBezTo>
                      <a:pt x="242" y="70"/>
                      <a:pt x="248" y="79"/>
                      <a:pt x="252" y="90"/>
                    </a:cubicBezTo>
                    <a:cubicBezTo>
                      <a:pt x="252" y="92"/>
                      <a:pt x="253" y="94"/>
                      <a:pt x="254" y="96"/>
                    </a:cubicBezTo>
                    <a:cubicBezTo>
                      <a:pt x="255" y="98"/>
                      <a:pt x="255" y="100"/>
                      <a:pt x="256" y="102"/>
                    </a:cubicBezTo>
                    <a:cubicBezTo>
                      <a:pt x="260" y="115"/>
                      <a:pt x="263" y="128"/>
                      <a:pt x="265" y="141"/>
                    </a:cubicBezTo>
                    <a:cubicBezTo>
                      <a:pt x="265" y="143"/>
                      <a:pt x="266" y="145"/>
                      <a:pt x="266" y="147"/>
                    </a:cubicBezTo>
                    <a:cubicBezTo>
                      <a:pt x="270" y="182"/>
                      <a:pt x="264" y="213"/>
                      <a:pt x="228" y="238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Freeform 48"/>
              <p:cNvSpPr/>
              <p:nvPr/>
            </p:nvSpPr>
            <p:spPr bwMode="auto">
              <a:xfrm>
                <a:off x="1979613" y="244475"/>
                <a:ext cx="1174750" cy="739775"/>
              </a:xfrm>
              <a:custGeom>
                <a:avLst/>
                <a:gdLst>
                  <a:gd name="T0" fmla="*/ 286 w 289"/>
                  <a:gd name="T1" fmla="*/ 92 h 182"/>
                  <a:gd name="T2" fmla="*/ 267 w 289"/>
                  <a:gd name="T3" fmla="*/ 82 h 182"/>
                  <a:gd name="T4" fmla="*/ 267 w 289"/>
                  <a:gd name="T5" fmla="*/ 82 h 182"/>
                  <a:gd name="T6" fmla="*/ 276 w 289"/>
                  <a:gd name="T7" fmla="*/ 78 h 182"/>
                  <a:gd name="T8" fmla="*/ 178 w 289"/>
                  <a:gd name="T9" fmla="*/ 7 h 182"/>
                  <a:gd name="T10" fmla="*/ 47 w 289"/>
                  <a:gd name="T11" fmla="*/ 87 h 182"/>
                  <a:gd name="T12" fmla="*/ 47 w 289"/>
                  <a:gd name="T13" fmla="*/ 87 h 182"/>
                  <a:gd name="T14" fmla="*/ 47 w 289"/>
                  <a:gd name="T15" fmla="*/ 87 h 182"/>
                  <a:gd name="T16" fmla="*/ 47 w 289"/>
                  <a:gd name="T17" fmla="*/ 87 h 182"/>
                  <a:gd name="T18" fmla="*/ 20 w 289"/>
                  <a:gd name="T19" fmla="*/ 98 h 182"/>
                  <a:gd name="T20" fmla="*/ 32 w 289"/>
                  <a:gd name="T21" fmla="*/ 180 h 182"/>
                  <a:gd name="T22" fmla="*/ 36 w 289"/>
                  <a:gd name="T23" fmla="*/ 179 h 182"/>
                  <a:gd name="T24" fmla="*/ 66 w 289"/>
                  <a:gd name="T25" fmla="*/ 111 h 182"/>
                  <a:gd name="T26" fmla="*/ 80 w 289"/>
                  <a:gd name="T27" fmla="*/ 125 h 182"/>
                  <a:gd name="T28" fmla="*/ 75 w 289"/>
                  <a:gd name="T29" fmla="*/ 104 h 182"/>
                  <a:gd name="T30" fmla="*/ 140 w 289"/>
                  <a:gd name="T31" fmla="*/ 132 h 182"/>
                  <a:gd name="T32" fmla="*/ 172 w 289"/>
                  <a:gd name="T33" fmla="*/ 124 h 182"/>
                  <a:gd name="T34" fmla="*/ 165 w 289"/>
                  <a:gd name="T35" fmla="*/ 103 h 182"/>
                  <a:gd name="T36" fmla="*/ 274 w 289"/>
                  <a:gd name="T37" fmla="*/ 109 h 182"/>
                  <a:gd name="T38" fmla="*/ 286 w 289"/>
                  <a:gd name="T39" fmla="*/ 9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182">
                    <a:moveTo>
                      <a:pt x="286" y="92"/>
                    </a:moveTo>
                    <a:cubicBezTo>
                      <a:pt x="282" y="84"/>
                      <a:pt x="272" y="82"/>
                      <a:pt x="267" y="82"/>
                    </a:cubicBezTo>
                    <a:cubicBezTo>
                      <a:pt x="267" y="82"/>
                      <a:pt x="267" y="82"/>
                      <a:pt x="267" y="82"/>
                    </a:cubicBezTo>
                    <a:cubicBezTo>
                      <a:pt x="269" y="82"/>
                      <a:pt x="272" y="81"/>
                      <a:pt x="276" y="78"/>
                    </a:cubicBezTo>
                    <a:cubicBezTo>
                      <a:pt x="281" y="74"/>
                      <a:pt x="284" y="14"/>
                      <a:pt x="178" y="7"/>
                    </a:cubicBezTo>
                    <a:cubicBezTo>
                      <a:pt x="62" y="0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34" y="80"/>
                      <a:pt x="20" y="98"/>
                    </a:cubicBezTo>
                    <a:cubicBezTo>
                      <a:pt x="0" y="121"/>
                      <a:pt x="7" y="182"/>
                      <a:pt x="32" y="180"/>
                    </a:cubicBezTo>
                    <a:cubicBezTo>
                      <a:pt x="33" y="180"/>
                      <a:pt x="35" y="180"/>
                      <a:pt x="36" y="179"/>
                    </a:cubicBezTo>
                    <a:cubicBezTo>
                      <a:pt x="47" y="175"/>
                      <a:pt x="71" y="160"/>
                      <a:pt x="66" y="111"/>
                    </a:cubicBezTo>
                    <a:cubicBezTo>
                      <a:pt x="66" y="111"/>
                      <a:pt x="72" y="128"/>
                      <a:pt x="80" y="125"/>
                    </a:cubicBezTo>
                    <a:cubicBezTo>
                      <a:pt x="88" y="123"/>
                      <a:pt x="75" y="104"/>
                      <a:pt x="75" y="104"/>
                    </a:cubicBezTo>
                    <a:cubicBezTo>
                      <a:pt x="75" y="104"/>
                      <a:pt x="109" y="132"/>
                      <a:pt x="140" y="132"/>
                    </a:cubicBezTo>
                    <a:cubicBezTo>
                      <a:pt x="170" y="132"/>
                      <a:pt x="172" y="124"/>
                      <a:pt x="172" y="124"/>
                    </a:cubicBezTo>
                    <a:cubicBezTo>
                      <a:pt x="165" y="103"/>
                      <a:pt x="165" y="103"/>
                      <a:pt x="165" y="103"/>
                    </a:cubicBezTo>
                    <a:cubicBezTo>
                      <a:pt x="165" y="103"/>
                      <a:pt x="228" y="132"/>
                      <a:pt x="274" y="109"/>
                    </a:cubicBezTo>
                    <a:cubicBezTo>
                      <a:pt x="284" y="106"/>
                      <a:pt x="289" y="101"/>
                      <a:pt x="286" y="92"/>
                    </a:cubicBezTo>
                  </a:path>
                </a:pathLst>
              </a:custGeom>
              <a:solidFill>
                <a:srgbClr val="FCA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Freeform 49"/>
              <p:cNvSpPr/>
              <p:nvPr/>
            </p:nvSpPr>
            <p:spPr bwMode="auto">
              <a:xfrm>
                <a:off x="3117850" y="593725"/>
                <a:ext cx="203200" cy="288925"/>
              </a:xfrm>
              <a:custGeom>
                <a:avLst/>
                <a:gdLst>
                  <a:gd name="T0" fmla="*/ 49 w 50"/>
                  <a:gd name="T1" fmla="*/ 30 h 71"/>
                  <a:gd name="T2" fmla="*/ 13 w 50"/>
                  <a:gd name="T3" fmla="*/ 71 h 71"/>
                  <a:gd name="T4" fmla="*/ 4 w 50"/>
                  <a:gd name="T5" fmla="*/ 32 h 71"/>
                  <a:gd name="T6" fmla="*/ 0 w 50"/>
                  <a:gd name="T7" fmla="*/ 20 h 71"/>
                  <a:gd name="T8" fmla="*/ 19 w 50"/>
                  <a:gd name="T9" fmla="*/ 8 h 71"/>
                  <a:gd name="T10" fmla="*/ 49 w 50"/>
                  <a:gd name="T11" fmla="*/ 3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71">
                    <a:moveTo>
                      <a:pt x="49" y="30"/>
                    </a:moveTo>
                    <a:cubicBezTo>
                      <a:pt x="50" y="47"/>
                      <a:pt x="29" y="66"/>
                      <a:pt x="13" y="71"/>
                    </a:cubicBezTo>
                    <a:cubicBezTo>
                      <a:pt x="11" y="58"/>
                      <a:pt x="8" y="45"/>
                      <a:pt x="4" y="32"/>
                    </a:cubicBezTo>
                    <a:cubicBezTo>
                      <a:pt x="3" y="28"/>
                      <a:pt x="1" y="24"/>
                      <a:pt x="0" y="20"/>
                    </a:cubicBezTo>
                    <a:cubicBezTo>
                      <a:pt x="5" y="15"/>
                      <a:pt x="12" y="11"/>
                      <a:pt x="19" y="8"/>
                    </a:cubicBezTo>
                    <a:cubicBezTo>
                      <a:pt x="36" y="0"/>
                      <a:pt x="48" y="9"/>
                      <a:pt x="49" y="30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Freeform 50"/>
              <p:cNvSpPr/>
              <p:nvPr/>
            </p:nvSpPr>
            <p:spPr bwMode="auto">
              <a:xfrm>
                <a:off x="3136900" y="671513"/>
                <a:ext cx="114300" cy="161925"/>
              </a:xfrm>
              <a:custGeom>
                <a:avLst/>
                <a:gdLst>
                  <a:gd name="T0" fmla="*/ 27 w 28"/>
                  <a:gd name="T1" fmla="*/ 17 h 40"/>
                  <a:gd name="T2" fmla="*/ 7 w 28"/>
                  <a:gd name="T3" fmla="*/ 40 h 40"/>
                  <a:gd name="T4" fmla="*/ 2 w 28"/>
                  <a:gd name="T5" fmla="*/ 18 h 40"/>
                  <a:gd name="T6" fmla="*/ 0 w 28"/>
                  <a:gd name="T7" fmla="*/ 11 h 40"/>
                  <a:gd name="T8" fmla="*/ 11 w 28"/>
                  <a:gd name="T9" fmla="*/ 4 h 40"/>
                  <a:gd name="T10" fmla="*/ 27 w 28"/>
                  <a:gd name="T11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40">
                    <a:moveTo>
                      <a:pt x="27" y="17"/>
                    </a:moveTo>
                    <a:cubicBezTo>
                      <a:pt x="28" y="26"/>
                      <a:pt x="16" y="37"/>
                      <a:pt x="7" y="40"/>
                    </a:cubicBezTo>
                    <a:cubicBezTo>
                      <a:pt x="6" y="33"/>
                      <a:pt x="4" y="25"/>
                      <a:pt x="2" y="18"/>
                    </a:cubicBezTo>
                    <a:cubicBezTo>
                      <a:pt x="1" y="16"/>
                      <a:pt x="0" y="13"/>
                      <a:pt x="0" y="11"/>
                    </a:cubicBezTo>
                    <a:cubicBezTo>
                      <a:pt x="3" y="8"/>
                      <a:pt x="7" y="6"/>
                      <a:pt x="11" y="4"/>
                    </a:cubicBezTo>
                    <a:cubicBezTo>
                      <a:pt x="20" y="0"/>
                      <a:pt x="27" y="5"/>
                      <a:pt x="27" y="17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Freeform 51"/>
              <p:cNvSpPr/>
              <p:nvPr/>
            </p:nvSpPr>
            <p:spPr bwMode="auto">
              <a:xfrm>
                <a:off x="2857500" y="874713"/>
                <a:ext cx="333375" cy="403225"/>
              </a:xfrm>
              <a:custGeom>
                <a:avLst/>
                <a:gdLst>
                  <a:gd name="T0" fmla="*/ 78 w 82"/>
                  <a:gd name="T1" fmla="*/ 8 h 99"/>
                  <a:gd name="T2" fmla="*/ 40 w 82"/>
                  <a:gd name="T3" fmla="*/ 99 h 99"/>
                  <a:gd name="T4" fmla="*/ 8 w 82"/>
                  <a:gd name="T5" fmla="*/ 65 h 99"/>
                  <a:gd name="T6" fmla="*/ 41 w 82"/>
                  <a:gd name="T7" fmla="*/ 4 h 99"/>
                  <a:gd name="T8" fmla="*/ 78 w 82"/>
                  <a:gd name="T9" fmla="*/ 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78" y="8"/>
                    </a:moveTo>
                    <a:cubicBezTo>
                      <a:pt x="82" y="43"/>
                      <a:pt x="76" y="74"/>
                      <a:pt x="40" y="99"/>
                    </a:cubicBezTo>
                    <a:cubicBezTo>
                      <a:pt x="25" y="94"/>
                      <a:pt x="13" y="82"/>
                      <a:pt x="8" y="65"/>
                    </a:cubicBezTo>
                    <a:cubicBezTo>
                      <a:pt x="0" y="39"/>
                      <a:pt x="15" y="11"/>
                      <a:pt x="41" y="4"/>
                    </a:cubicBezTo>
                    <a:cubicBezTo>
                      <a:pt x="54" y="0"/>
                      <a:pt x="67" y="2"/>
                      <a:pt x="78" y="8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Freeform 52"/>
              <p:cNvSpPr/>
              <p:nvPr/>
            </p:nvSpPr>
            <p:spPr bwMode="auto">
              <a:xfrm>
                <a:off x="1917700" y="960438"/>
                <a:ext cx="252413" cy="227013"/>
              </a:xfrm>
              <a:custGeom>
                <a:avLst/>
                <a:gdLst>
                  <a:gd name="T0" fmla="*/ 10 w 62"/>
                  <a:gd name="T1" fmla="*/ 36 h 56"/>
                  <a:gd name="T2" fmla="*/ 62 w 62"/>
                  <a:gd name="T3" fmla="*/ 52 h 56"/>
                  <a:gd name="T4" fmla="*/ 50 w 62"/>
                  <a:gd name="T5" fmla="*/ 14 h 56"/>
                  <a:gd name="T6" fmla="*/ 47 w 62"/>
                  <a:gd name="T7" fmla="*/ 2 h 56"/>
                  <a:gd name="T8" fmla="*/ 24 w 62"/>
                  <a:gd name="T9" fmla="*/ 2 h 56"/>
                  <a:gd name="T10" fmla="*/ 10 w 62"/>
                  <a:gd name="T11" fmla="*/ 3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6">
                    <a:moveTo>
                      <a:pt x="10" y="36"/>
                    </a:moveTo>
                    <a:cubicBezTo>
                      <a:pt x="18" y="52"/>
                      <a:pt x="46" y="56"/>
                      <a:pt x="62" y="52"/>
                    </a:cubicBezTo>
                    <a:cubicBezTo>
                      <a:pt x="58" y="40"/>
                      <a:pt x="54" y="27"/>
                      <a:pt x="50" y="14"/>
                    </a:cubicBezTo>
                    <a:cubicBezTo>
                      <a:pt x="49" y="10"/>
                      <a:pt x="48" y="6"/>
                      <a:pt x="47" y="2"/>
                    </a:cubicBezTo>
                    <a:cubicBezTo>
                      <a:pt x="39" y="0"/>
                      <a:pt x="31" y="0"/>
                      <a:pt x="24" y="2"/>
                    </a:cubicBezTo>
                    <a:cubicBezTo>
                      <a:pt x="5" y="4"/>
                      <a:pt x="0" y="18"/>
                      <a:pt x="10" y="36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Freeform 53"/>
              <p:cNvSpPr/>
              <p:nvPr/>
            </p:nvSpPr>
            <p:spPr bwMode="auto">
              <a:xfrm>
                <a:off x="2011363" y="1009650"/>
                <a:ext cx="138113" cy="125413"/>
              </a:xfrm>
              <a:custGeom>
                <a:avLst/>
                <a:gdLst>
                  <a:gd name="T0" fmla="*/ 5 w 34"/>
                  <a:gd name="T1" fmla="*/ 20 h 31"/>
                  <a:gd name="T2" fmla="*/ 34 w 34"/>
                  <a:gd name="T3" fmla="*/ 28 h 31"/>
                  <a:gd name="T4" fmla="*/ 27 w 34"/>
                  <a:gd name="T5" fmla="*/ 8 h 31"/>
                  <a:gd name="T6" fmla="*/ 26 w 34"/>
                  <a:gd name="T7" fmla="*/ 1 h 31"/>
                  <a:gd name="T8" fmla="*/ 13 w 34"/>
                  <a:gd name="T9" fmla="*/ 1 h 31"/>
                  <a:gd name="T10" fmla="*/ 5 w 34"/>
                  <a:gd name="T11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1">
                    <a:moveTo>
                      <a:pt x="5" y="20"/>
                    </a:moveTo>
                    <a:cubicBezTo>
                      <a:pt x="10" y="28"/>
                      <a:pt x="25" y="31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2" y="0"/>
                      <a:pt x="17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Freeform 54"/>
              <p:cNvSpPr/>
              <p:nvPr/>
            </p:nvSpPr>
            <p:spPr bwMode="auto">
              <a:xfrm>
                <a:off x="2178050" y="1069975"/>
                <a:ext cx="382588" cy="358775"/>
              </a:xfrm>
              <a:custGeom>
                <a:avLst/>
                <a:gdLst>
                  <a:gd name="T0" fmla="*/ 89 w 94"/>
                  <a:gd name="T1" fmla="*/ 42 h 88"/>
                  <a:gd name="T2" fmla="*/ 80 w 94"/>
                  <a:gd name="T3" fmla="*/ 88 h 88"/>
                  <a:gd name="T4" fmla="*/ 16 w 94"/>
                  <a:gd name="T5" fmla="*/ 58 h 88"/>
                  <a:gd name="T6" fmla="*/ 13 w 94"/>
                  <a:gd name="T7" fmla="*/ 53 h 88"/>
                  <a:gd name="T8" fmla="*/ 0 w 94"/>
                  <a:gd name="T9" fmla="*/ 31 h 88"/>
                  <a:gd name="T10" fmla="*/ 29 w 94"/>
                  <a:gd name="T11" fmla="*/ 7 h 88"/>
                  <a:gd name="T12" fmla="*/ 89 w 94"/>
                  <a:gd name="T13" fmla="*/ 4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88">
                    <a:moveTo>
                      <a:pt x="89" y="42"/>
                    </a:moveTo>
                    <a:cubicBezTo>
                      <a:pt x="94" y="58"/>
                      <a:pt x="90" y="75"/>
                      <a:pt x="80" y="88"/>
                    </a:cubicBezTo>
                    <a:cubicBezTo>
                      <a:pt x="50" y="86"/>
                      <a:pt x="30" y="75"/>
                      <a:pt x="16" y="58"/>
                    </a:cubicBezTo>
                    <a:cubicBezTo>
                      <a:pt x="15" y="56"/>
                      <a:pt x="14" y="55"/>
                      <a:pt x="13" y="53"/>
                    </a:cubicBezTo>
                    <a:cubicBezTo>
                      <a:pt x="8" y="46"/>
                      <a:pt x="4" y="39"/>
                      <a:pt x="0" y="31"/>
                    </a:cubicBezTo>
                    <a:cubicBezTo>
                      <a:pt x="6" y="20"/>
                      <a:pt x="16" y="11"/>
                      <a:pt x="29" y="7"/>
                    </a:cubicBezTo>
                    <a:cubicBezTo>
                      <a:pt x="55" y="0"/>
                      <a:pt x="82" y="15"/>
                      <a:pt x="89" y="42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Freeform 55"/>
              <p:cNvSpPr/>
              <p:nvPr/>
            </p:nvSpPr>
            <p:spPr bwMode="auto">
              <a:xfrm>
                <a:off x="2609850" y="915988"/>
                <a:ext cx="120650" cy="182563"/>
              </a:xfrm>
              <a:custGeom>
                <a:avLst/>
                <a:gdLst>
                  <a:gd name="T0" fmla="*/ 7 w 30"/>
                  <a:gd name="T1" fmla="*/ 2 h 45"/>
                  <a:gd name="T2" fmla="*/ 28 w 30"/>
                  <a:gd name="T3" fmla="*/ 38 h 45"/>
                  <a:gd name="T4" fmla="*/ 10 w 30"/>
                  <a:gd name="T5" fmla="*/ 44 h 45"/>
                  <a:gd name="T6" fmla="*/ 7 w 30"/>
                  <a:gd name="T7" fmla="*/ 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45">
                    <a:moveTo>
                      <a:pt x="7" y="2"/>
                    </a:moveTo>
                    <a:cubicBezTo>
                      <a:pt x="13" y="0"/>
                      <a:pt x="30" y="34"/>
                      <a:pt x="28" y="38"/>
                    </a:cubicBezTo>
                    <a:cubicBezTo>
                      <a:pt x="26" y="41"/>
                      <a:pt x="14" y="45"/>
                      <a:pt x="10" y="44"/>
                    </a:cubicBezTo>
                    <a:cubicBezTo>
                      <a:pt x="6" y="42"/>
                      <a:pt x="0" y="4"/>
                      <a:pt x="7" y="2"/>
                    </a:cubicBezTo>
                  </a:path>
                </a:pathLst>
              </a:custGeom>
              <a:solidFill>
                <a:srgbClr val="FD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Freeform 56"/>
              <p:cNvSpPr/>
              <p:nvPr/>
            </p:nvSpPr>
            <p:spPr bwMode="auto">
              <a:xfrm>
                <a:off x="2605088" y="1095375"/>
                <a:ext cx="182563" cy="117475"/>
              </a:xfrm>
              <a:custGeom>
                <a:avLst/>
                <a:gdLst>
                  <a:gd name="T0" fmla="*/ 0 w 45"/>
                  <a:gd name="T1" fmla="*/ 14 h 29"/>
                  <a:gd name="T2" fmla="*/ 25 w 45"/>
                  <a:gd name="T3" fmla="*/ 11 h 29"/>
                  <a:gd name="T4" fmla="*/ 45 w 45"/>
                  <a:gd name="T5" fmla="*/ 0 h 29"/>
                  <a:gd name="T6" fmla="*/ 28 w 45"/>
                  <a:gd name="T7" fmla="*/ 24 h 29"/>
                  <a:gd name="T8" fmla="*/ 0 w 45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9">
                    <a:moveTo>
                      <a:pt x="0" y="14"/>
                    </a:moveTo>
                    <a:cubicBezTo>
                      <a:pt x="0" y="14"/>
                      <a:pt x="14" y="14"/>
                      <a:pt x="25" y="11"/>
                    </a:cubicBezTo>
                    <a:cubicBezTo>
                      <a:pt x="35" y="8"/>
                      <a:pt x="45" y="0"/>
                      <a:pt x="45" y="0"/>
                    </a:cubicBezTo>
                    <a:cubicBezTo>
                      <a:pt x="45" y="0"/>
                      <a:pt x="45" y="19"/>
                      <a:pt x="28" y="24"/>
                    </a:cubicBezTo>
                    <a:cubicBezTo>
                      <a:pt x="12" y="29"/>
                      <a:pt x="0" y="14"/>
                      <a:pt x="0" y="1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Freeform 57"/>
              <p:cNvSpPr/>
              <p:nvPr/>
            </p:nvSpPr>
            <p:spPr bwMode="auto">
              <a:xfrm>
                <a:off x="2747963" y="858838"/>
                <a:ext cx="141288" cy="101600"/>
              </a:xfrm>
              <a:custGeom>
                <a:avLst/>
                <a:gdLst>
                  <a:gd name="T0" fmla="*/ 14 w 35"/>
                  <a:gd name="T1" fmla="*/ 2 h 25"/>
                  <a:gd name="T2" fmla="*/ 3 w 35"/>
                  <a:gd name="T3" fmla="*/ 23 h 25"/>
                  <a:gd name="T4" fmla="*/ 6 w 35"/>
                  <a:gd name="T5" fmla="*/ 25 h 25"/>
                  <a:gd name="T6" fmla="*/ 8 w 35"/>
                  <a:gd name="T7" fmla="*/ 22 h 25"/>
                  <a:gd name="T8" fmla="*/ 15 w 35"/>
                  <a:gd name="T9" fmla="*/ 7 h 25"/>
                  <a:gd name="T10" fmla="*/ 30 w 35"/>
                  <a:gd name="T11" fmla="*/ 15 h 25"/>
                  <a:gd name="T12" fmla="*/ 33 w 35"/>
                  <a:gd name="T13" fmla="*/ 17 h 25"/>
                  <a:gd name="T14" fmla="*/ 35 w 35"/>
                  <a:gd name="T15" fmla="*/ 14 h 25"/>
                  <a:gd name="T16" fmla="*/ 14 w 35"/>
                  <a:gd name="T17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5">
                    <a:moveTo>
                      <a:pt x="14" y="2"/>
                    </a:moveTo>
                    <a:cubicBezTo>
                      <a:pt x="5" y="5"/>
                      <a:pt x="0" y="14"/>
                      <a:pt x="3" y="23"/>
                    </a:cubicBezTo>
                    <a:cubicBezTo>
                      <a:pt x="3" y="25"/>
                      <a:pt x="4" y="25"/>
                      <a:pt x="6" y="25"/>
                    </a:cubicBezTo>
                    <a:cubicBezTo>
                      <a:pt x="7" y="25"/>
                      <a:pt x="8" y="23"/>
                      <a:pt x="8" y="22"/>
                    </a:cubicBezTo>
                    <a:cubicBezTo>
                      <a:pt x="6" y="15"/>
                      <a:pt x="9" y="9"/>
                      <a:pt x="15" y="7"/>
                    </a:cubicBezTo>
                    <a:cubicBezTo>
                      <a:pt x="22" y="5"/>
                      <a:pt x="28" y="9"/>
                      <a:pt x="30" y="15"/>
                    </a:cubicBezTo>
                    <a:cubicBezTo>
                      <a:pt x="30" y="17"/>
                      <a:pt x="32" y="17"/>
                      <a:pt x="33" y="17"/>
                    </a:cubicBezTo>
                    <a:cubicBezTo>
                      <a:pt x="34" y="17"/>
                      <a:pt x="35" y="15"/>
                      <a:pt x="35" y="14"/>
                    </a:cubicBezTo>
                    <a:cubicBezTo>
                      <a:pt x="32" y="5"/>
                      <a:pt x="23" y="0"/>
                      <a:pt x="14" y="2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Freeform 58"/>
              <p:cNvSpPr/>
              <p:nvPr/>
            </p:nvSpPr>
            <p:spPr bwMode="auto">
              <a:xfrm>
                <a:off x="2406650" y="955675"/>
                <a:ext cx="141288" cy="106363"/>
              </a:xfrm>
              <a:custGeom>
                <a:avLst/>
                <a:gdLst>
                  <a:gd name="T0" fmla="*/ 14 w 35"/>
                  <a:gd name="T1" fmla="*/ 3 h 26"/>
                  <a:gd name="T2" fmla="*/ 2 w 35"/>
                  <a:gd name="T3" fmla="*/ 24 h 26"/>
                  <a:gd name="T4" fmla="*/ 6 w 35"/>
                  <a:gd name="T5" fmla="*/ 25 h 26"/>
                  <a:gd name="T6" fmla="*/ 7 w 35"/>
                  <a:gd name="T7" fmla="*/ 22 h 26"/>
                  <a:gd name="T8" fmla="*/ 15 w 35"/>
                  <a:gd name="T9" fmla="*/ 8 h 26"/>
                  <a:gd name="T10" fmla="*/ 29 w 35"/>
                  <a:gd name="T11" fmla="*/ 16 h 26"/>
                  <a:gd name="T12" fmla="*/ 33 w 35"/>
                  <a:gd name="T13" fmla="*/ 17 h 26"/>
                  <a:gd name="T14" fmla="*/ 34 w 35"/>
                  <a:gd name="T15" fmla="*/ 14 h 26"/>
                  <a:gd name="T16" fmla="*/ 14 w 3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6">
                    <a:moveTo>
                      <a:pt x="14" y="3"/>
                    </a:moveTo>
                    <a:cubicBezTo>
                      <a:pt x="5" y="5"/>
                      <a:pt x="0" y="15"/>
                      <a:pt x="2" y="24"/>
                    </a:cubicBezTo>
                    <a:cubicBezTo>
                      <a:pt x="3" y="25"/>
                      <a:pt x="4" y="26"/>
                      <a:pt x="6" y="25"/>
                    </a:cubicBezTo>
                    <a:cubicBezTo>
                      <a:pt x="7" y="25"/>
                      <a:pt x="8" y="24"/>
                      <a:pt x="7" y="22"/>
                    </a:cubicBezTo>
                    <a:cubicBezTo>
                      <a:pt x="5" y="16"/>
                      <a:pt x="9" y="9"/>
                      <a:pt x="15" y="8"/>
                    </a:cubicBezTo>
                    <a:cubicBezTo>
                      <a:pt x="21" y="6"/>
                      <a:pt x="28" y="9"/>
                      <a:pt x="29" y="16"/>
                    </a:cubicBezTo>
                    <a:cubicBezTo>
                      <a:pt x="30" y="17"/>
                      <a:pt x="31" y="18"/>
                      <a:pt x="33" y="17"/>
                    </a:cubicBezTo>
                    <a:cubicBezTo>
                      <a:pt x="34" y="17"/>
                      <a:pt x="35" y="16"/>
                      <a:pt x="34" y="14"/>
                    </a:cubicBezTo>
                    <a:cubicBezTo>
                      <a:pt x="32" y="5"/>
                      <a:pt x="22" y="0"/>
                      <a:pt x="14" y="3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Freeform 59"/>
              <p:cNvSpPr/>
              <p:nvPr/>
            </p:nvSpPr>
            <p:spPr bwMode="auto">
              <a:xfrm>
                <a:off x="2751138" y="752475"/>
                <a:ext cx="138113" cy="61913"/>
              </a:xfrm>
              <a:custGeom>
                <a:avLst/>
                <a:gdLst>
                  <a:gd name="T0" fmla="*/ 33 w 34"/>
                  <a:gd name="T1" fmla="*/ 9 h 15"/>
                  <a:gd name="T2" fmla="*/ 3 w 34"/>
                  <a:gd name="T3" fmla="*/ 2 h 15"/>
                  <a:gd name="T4" fmla="*/ 2 w 34"/>
                  <a:gd name="T5" fmla="*/ 7 h 15"/>
                  <a:gd name="T6" fmla="*/ 32 w 34"/>
                  <a:gd name="T7" fmla="*/ 14 h 15"/>
                  <a:gd name="T8" fmla="*/ 33 w 34"/>
                  <a:gd name="T9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5">
                    <a:moveTo>
                      <a:pt x="33" y="9"/>
                    </a:moveTo>
                    <a:cubicBezTo>
                      <a:pt x="33" y="9"/>
                      <a:pt x="4" y="0"/>
                      <a:pt x="3" y="2"/>
                    </a:cubicBezTo>
                    <a:cubicBezTo>
                      <a:pt x="1" y="4"/>
                      <a:pt x="0" y="6"/>
                      <a:pt x="2" y="7"/>
                    </a:cubicBezTo>
                    <a:cubicBezTo>
                      <a:pt x="5" y="8"/>
                      <a:pt x="30" y="15"/>
                      <a:pt x="32" y="14"/>
                    </a:cubicBezTo>
                    <a:cubicBezTo>
                      <a:pt x="33" y="13"/>
                      <a:pt x="34" y="13"/>
                      <a:pt x="33" y="9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Freeform 60"/>
              <p:cNvSpPr/>
              <p:nvPr/>
            </p:nvSpPr>
            <p:spPr bwMode="auto">
              <a:xfrm>
                <a:off x="2357438" y="858838"/>
                <a:ext cx="109538" cy="106363"/>
              </a:xfrm>
              <a:custGeom>
                <a:avLst/>
                <a:gdLst>
                  <a:gd name="T0" fmla="*/ 0 w 27"/>
                  <a:gd name="T1" fmla="*/ 23 h 26"/>
                  <a:gd name="T2" fmla="*/ 22 w 27"/>
                  <a:gd name="T3" fmla="*/ 1 h 26"/>
                  <a:gd name="T4" fmla="*/ 25 w 27"/>
                  <a:gd name="T5" fmla="*/ 5 h 26"/>
                  <a:gd name="T6" fmla="*/ 4 w 27"/>
                  <a:gd name="T7" fmla="*/ 26 h 26"/>
                  <a:gd name="T8" fmla="*/ 0 w 27"/>
                  <a:gd name="T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0" y="23"/>
                    </a:moveTo>
                    <a:cubicBezTo>
                      <a:pt x="0" y="23"/>
                      <a:pt x="20" y="0"/>
                      <a:pt x="22" y="1"/>
                    </a:cubicBezTo>
                    <a:cubicBezTo>
                      <a:pt x="24" y="2"/>
                      <a:pt x="27" y="3"/>
                      <a:pt x="25" y="5"/>
                    </a:cubicBezTo>
                    <a:cubicBezTo>
                      <a:pt x="24" y="7"/>
                      <a:pt x="6" y="26"/>
                      <a:pt x="4" y="26"/>
                    </a:cubicBezTo>
                    <a:cubicBezTo>
                      <a:pt x="2" y="26"/>
                      <a:pt x="1" y="26"/>
                      <a:pt x="0" y="23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Freeform 61"/>
              <p:cNvSpPr>
                <a:spLocks noEditPoints="1"/>
              </p:cNvSpPr>
              <p:nvPr/>
            </p:nvSpPr>
            <p:spPr bwMode="auto">
              <a:xfrm>
                <a:off x="1825625" y="20638"/>
                <a:ext cx="1503363" cy="1558925"/>
              </a:xfrm>
              <a:custGeom>
                <a:avLst/>
                <a:gdLst>
                  <a:gd name="T0" fmla="*/ 152 w 370"/>
                  <a:gd name="T1" fmla="*/ 379 h 383"/>
                  <a:gd name="T2" fmla="*/ 178 w 370"/>
                  <a:gd name="T3" fmla="*/ 383 h 383"/>
                  <a:gd name="T4" fmla="*/ 178 w 370"/>
                  <a:gd name="T5" fmla="*/ 383 h 383"/>
                  <a:gd name="T6" fmla="*/ 152 w 370"/>
                  <a:gd name="T7" fmla="*/ 379 h 383"/>
                  <a:gd name="T8" fmla="*/ 46 w 370"/>
                  <a:gd name="T9" fmla="*/ 315 h 383"/>
                  <a:gd name="T10" fmla="*/ 115 w 370"/>
                  <a:gd name="T11" fmla="*/ 367 h 383"/>
                  <a:gd name="T12" fmla="*/ 46 w 370"/>
                  <a:gd name="T13" fmla="*/ 315 h 383"/>
                  <a:gd name="T14" fmla="*/ 22 w 370"/>
                  <a:gd name="T15" fmla="*/ 279 h 383"/>
                  <a:gd name="T16" fmla="*/ 22 w 370"/>
                  <a:gd name="T17" fmla="*/ 279 h 383"/>
                  <a:gd name="T18" fmla="*/ 22 w 370"/>
                  <a:gd name="T19" fmla="*/ 279 h 383"/>
                  <a:gd name="T20" fmla="*/ 370 w 370"/>
                  <a:gd name="T21" fmla="*/ 268 h 383"/>
                  <a:gd name="T22" fmla="*/ 354 w 370"/>
                  <a:gd name="T23" fmla="*/ 298 h 383"/>
                  <a:gd name="T24" fmla="*/ 370 w 370"/>
                  <a:gd name="T25" fmla="*/ 268 h 383"/>
                  <a:gd name="T26" fmla="*/ 152 w 370"/>
                  <a:gd name="T27" fmla="*/ 1 h 383"/>
                  <a:gd name="T28" fmla="*/ 138 w 370"/>
                  <a:gd name="T29" fmla="*/ 4 h 383"/>
                  <a:gd name="T30" fmla="*/ 0 w 370"/>
                  <a:gd name="T31" fmla="*/ 190 h 383"/>
                  <a:gd name="T32" fmla="*/ 22 w 370"/>
                  <a:gd name="T33" fmla="*/ 279 h 383"/>
                  <a:gd name="T34" fmla="*/ 0 w 370"/>
                  <a:gd name="T35" fmla="*/ 190 h 383"/>
                  <a:gd name="T36" fmla="*/ 70 w 370"/>
                  <a:gd name="T37" fmla="*/ 40 h 383"/>
                  <a:gd name="T38" fmla="*/ 70 w 370"/>
                  <a:gd name="T39" fmla="*/ 40 h 383"/>
                  <a:gd name="T40" fmla="*/ 70 w 370"/>
                  <a:gd name="T41" fmla="*/ 40 h 383"/>
                  <a:gd name="T42" fmla="*/ 138 w 370"/>
                  <a:gd name="T43" fmla="*/ 4 h 383"/>
                  <a:gd name="T44" fmla="*/ 152 w 370"/>
                  <a:gd name="T45" fmla="*/ 1 h 383"/>
                  <a:gd name="T46" fmla="*/ 231 w 370"/>
                  <a:gd name="T47" fmla="*/ 0 h 383"/>
                  <a:gd name="T48" fmla="*/ 294 w 370"/>
                  <a:gd name="T49" fmla="*/ 24 h 383"/>
                  <a:gd name="T50" fmla="*/ 294 w 370"/>
                  <a:gd name="T51" fmla="*/ 24 h 383"/>
                  <a:gd name="T52" fmla="*/ 294 w 370"/>
                  <a:gd name="T53" fmla="*/ 24 h 383"/>
                  <a:gd name="T54" fmla="*/ 320 w 370"/>
                  <a:gd name="T55" fmla="*/ 43 h 383"/>
                  <a:gd name="T56" fmla="*/ 231 w 370"/>
                  <a:gd name="T57" fmla="*/ 0 h 383"/>
                  <a:gd name="T58" fmla="*/ 231 w 370"/>
                  <a:gd name="T59" fmla="*/ 0 h 383"/>
                  <a:gd name="T60" fmla="*/ 231 w 370"/>
                  <a:gd name="T61" fmla="*/ 0 h 383"/>
                  <a:gd name="T62" fmla="*/ 231 w 370"/>
                  <a:gd name="T6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0" h="383">
                    <a:moveTo>
                      <a:pt x="152" y="379"/>
                    </a:moveTo>
                    <a:cubicBezTo>
                      <a:pt x="161" y="381"/>
                      <a:pt x="169" y="382"/>
                      <a:pt x="178" y="383"/>
                    </a:cubicBezTo>
                    <a:cubicBezTo>
                      <a:pt x="178" y="383"/>
                      <a:pt x="178" y="383"/>
                      <a:pt x="178" y="383"/>
                    </a:cubicBezTo>
                    <a:cubicBezTo>
                      <a:pt x="169" y="382"/>
                      <a:pt x="161" y="381"/>
                      <a:pt x="152" y="379"/>
                    </a:cubicBezTo>
                    <a:moveTo>
                      <a:pt x="46" y="315"/>
                    </a:moveTo>
                    <a:cubicBezTo>
                      <a:pt x="64" y="337"/>
                      <a:pt x="88" y="355"/>
                      <a:pt x="115" y="367"/>
                    </a:cubicBezTo>
                    <a:cubicBezTo>
                      <a:pt x="88" y="355"/>
                      <a:pt x="64" y="337"/>
                      <a:pt x="46" y="315"/>
                    </a:cubicBezTo>
                    <a:moveTo>
                      <a:pt x="22" y="279"/>
                    </a:moveTo>
                    <a:cubicBezTo>
                      <a:pt x="22" y="279"/>
                      <a:pt x="22" y="279"/>
                      <a:pt x="22" y="279"/>
                    </a:cubicBezTo>
                    <a:cubicBezTo>
                      <a:pt x="22" y="279"/>
                      <a:pt x="22" y="279"/>
                      <a:pt x="22" y="279"/>
                    </a:cubicBezTo>
                    <a:moveTo>
                      <a:pt x="370" y="268"/>
                    </a:moveTo>
                    <a:cubicBezTo>
                      <a:pt x="366" y="279"/>
                      <a:pt x="360" y="289"/>
                      <a:pt x="354" y="298"/>
                    </a:cubicBezTo>
                    <a:cubicBezTo>
                      <a:pt x="360" y="289"/>
                      <a:pt x="366" y="279"/>
                      <a:pt x="370" y="268"/>
                    </a:cubicBezTo>
                    <a:moveTo>
                      <a:pt x="152" y="1"/>
                    </a:moveTo>
                    <a:cubicBezTo>
                      <a:pt x="148" y="2"/>
                      <a:pt x="143" y="3"/>
                      <a:pt x="138" y="4"/>
                    </a:cubicBezTo>
                    <a:cubicBezTo>
                      <a:pt x="58" y="28"/>
                      <a:pt x="0" y="102"/>
                      <a:pt x="0" y="190"/>
                    </a:cubicBezTo>
                    <a:cubicBezTo>
                      <a:pt x="0" y="222"/>
                      <a:pt x="8" y="252"/>
                      <a:pt x="22" y="279"/>
                    </a:cubicBezTo>
                    <a:cubicBezTo>
                      <a:pt x="8" y="252"/>
                      <a:pt x="0" y="222"/>
                      <a:pt x="0" y="190"/>
                    </a:cubicBezTo>
                    <a:cubicBezTo>
                      <a:pt x="0" y="130"/>
                      <a:pt x="27" y="76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90" y="24"/>
                      <a:pt x="113" y="12"/>
                      <a:pt x="138" y="4"/>
                    </a:cubicBezTo>
                    <a:cubicBezTo>
                      <a:pt x="143" y="3"/>
                      <a:pt x="148" y="2"/>
                      <a:pt x="152" y="1"/>
                    </a:cubicBezTo>
                    <a:moveTo>
                      <a:pt x="231" y="0"/>
                    </a:moveTo>
                    <a:cubicBezTo>
                      <a:pt x="254" y="4"/>
                      <a:pt x="275" y="13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303" y="30"/>
                      <a:pt x="312" y="36"/>
                      <a:pt x="320" y="43"/>
                    </a:cubicBezTo>
                    <a:cubicBezTo>
                      <a:pt x="295" y="22"/>
                      <a:pt x="265" y="6"/>
                      <a:pt x="231" y="0"/>
                    </a:cubicBezTo>
                    <a:moveTo>
                      <a:pt x="231" y="0"/>
                    </a:move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0"/>
                      <a:pt x="231" y="0"/>
                      <a:pt x="231" y="0"/>
                    </a:cubicBezTo>
                  </a:path>
                </a:pathLst>
              </a:custGeom>
              <a:solidFill>
                <a:srgbClr val="EBF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Freeform 62"/>
              <p:cNvSpPr>
                <a:spLocks noEditPoints="1"/>
              </p:cNvSpPr>
              <p:nvPr/>
            </p:nvSpPr>
            <p:spPr bwMode="auto">
              <a:xfrm>
                <a:off x="2547938" y="1449388"/>
                <a:ext cx="496888" cy="130175"/>
              </a:xfrm>
              <a:custGeom>
                <a:avLst/>
                <a:gdLst>
                  <a:gd name="T0" fmla="*/ 0 w 122"/>
                  <a:gd name="T1" fmla="*/ 32 h 32"/>
                  <a:gd name="T2" fmla="*/ 0 w 122"/>
                  <a:gd name="T3" fmla="*/ 32 h 32"/>
                  <a:gd name="T4" fmla="*/ 15 w 122"/>
                  <a:gd name="T5" fmla="*/ 32 h 32"/>
                  <a:gd name="T6" fmla="*/ 23 w 122"/>
                  <a:gd name="T7" fmla="*/ 32 h 32"/>
                  <a:gd name="T8" fmla="*/ 23 w 122"/>
                  <a:gd name="T9" fmla="*/ 32 h 32"/>
                  <a:gd name="T10" fmla="*/ 15 w 122"/>
                  <a:gd name="T11" fmla="*/ 32 h 32"/>
                  <a:gd name="T12" fmla="*/ 0 w 122"/>
                  <a:gd name="T13" fmla="*/ 32 h 32"/>
                  <a:gd name="T14" fmla="*/ 122 w 122"/>
                  <a:gd name="T15" fmla="*/ 0 h 32"/>
                  <a:gd name="T16" fmla="*/ 94 w 122"/>
                  <a:gd name="T17" fmla="*/ 16 h 32"/>
                  <a:gd name="T18" fmla="*/ 94 w 122"/>
                  <a:gd name="T19" fmla="*/ 16 h 32"/>
                  <a:gd name="T20" fmla="*/ 122 w 122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32"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5" y="32"/>
                      <a:pt x="10" y="32"/>
                      <a:pt x="15" y="32"/>
                    </a:cubicBezTo>
                    <a:cubicBezTo>
                      <a:pt x="18" y="32"/>
                      <a:pt x="21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1" y="32"/>
                      <a:pt x="18" y="32"/>
                      <a:pt x="15" y="32"/>
                    </a:cubicBezTo>
                    <a:cubicBezTo>
                      <a:pt x="10" y="32"/>
                      <a:pt x="5" y="32"/>
                      <a:pt x="0" y="32"/>
                    </a:cubicBezTo>
                    <a:moveTo>
                      <a:pt x="122" y="0"/>
                    </a:moveTo>
                    <a:cubicBezTo>
                      <a:pt x="113" y="6"/>
                      <a:pt x="104" y="11"/>
                      <a:pt x="94" y="16"/>
                    </a:cubicBezTo>
                    <a:cubicBezTo>
                      <a:pt x="94" y="16"/>
                      <a:pt x="94" y="16"/>
                      <a:pt x="94" y="16"/>
                    </a:cubicBezTo>
                    <a:cubicBezTo>
                      <a:pt x="104" y="11"/>
                      <a:pt x="113" y="6"/>
                      <a:pt x="122" y="0"/>
                    </a:cubicBezTo>
                  </a:path>
                </a:pathLst>
              </a:custGeom>
              <a:solidFill>
                <a:srgbClr val="E5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Freeform 63"/>
              <p:cNvSpPr/>
              <p:nvPr/>
            </p:nvSpPr>
            <p:spPr bwMode="auto">
              <a:xfrm>
                <a:off x="2641600" y="1514475"/>
                <a:ext cx="288925" cy="65088"/>
              </a:xfrm>
              <a:custGeom>
                <a:avLst/>
                <a:gdLst>
                  <a:gd name="T0" fmla="*/ 71 w 71"/>
                  <a:gd name="T1" fmla="*/ 0 h 16"/>
                  <a:gd name="T2" fmla="*/ 0 w 71"/>
                  <a:gd name="T3" fmla="*/ 16 h 16"/>
                  <a:gd name="T4" fmla="*/ 0 w 71"/>
                  <a:gd name="T5" fmla="*/ 16 h 16"/>
                  <a:gd name="T6" fmla="*/ 71 w 71"/>
                  <a:gd name="T7" fmla="*/ 0 h 16"/>
                  <a:gd name="T8" fmla="*/ 71 w 71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6">
                    <a:moveTo>
                      <a:pt x="71" y="0"/>
                    </a:moveTo>
                    <a:cubicBezTo>
                      <a:pt x="49" y="9"/>
                      <a:pt x="25" y="15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5" y="15"/>
                      <a:pt x="49" y="9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rgbClr val="EBDA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Freeform 64"/>
              <p:cNvSpPr>
                <a:spLocks noEditPoints="1"/>
              </p:cNvSpPr>
              <p:nvPr/>
            </p:nvSpPr>
            <p:spPr bwMode="auto">
              <a:xfrm>
                <a:off x="1841500" y="127000"/>
                <a:ext cx="1539875" cy="1435100"/>
              </a:xfrm>
              <a:custGeom>
                <a:avLst/>
                <a:gdLst>
                  <a:gd name="T0" fmla="*/ 314 w 379"/>
                  <a:gd name="T1" fmla="*/ 136 h 353"/>
                  <a:gd name="T2" fmla="*/ 314 w 379"/>
                  <a:gd name="T3" fmla="*/ 136 h 353"/>
                  <a:gd name="T4" fmla="*/ 316 w 379"/>
                  <a:gd name="T5" fmla="*/ 141 h 353"/>
                  <a:gd name="T6" fmla="*/ 317 w 379"/>
                  <a:gd name="T7" fmla="*/ 146 h 353"/>
                  <a:gd name="T8" fmla="*/ 314 w 379"/>
                  <a:gd name="T9" fmla="*/ 136 h 353"/>
                  <a:gd name="T10" fmla="*/ 81 w 379"/>
                  <a:gd name="T11" fmla="*/ 116 h 353"/>
                  <a:gd name="T12" fmla="*/ 81 w 379"/>
                  <a:gd name="T13" fmla="*/ 116 h 353"/>
                  <a:gd name="T14" fmla="*/ 81 w 379"/>
                  <a:gd name="T15" fmla="*/ 116 h 353"/>
                  <a:gd name="T16" fmla="*/ 81 w 379"/>
                  <a:gd name="T17" fmla="*/ 116 h 353"/>
                  <a:gd name="T18" fmla="*/ 286 w 379"/>
                  <a:gd name="T19" fmla="*/ 0 h 353"/>
                  <a:gd name="T20" fmla="*/ 153 w 379"/>
                  <a:gd name="T21" fmla="*/ 32 h 353"/>
                  <a:gd name="T22" fmla="*/ 70 w 379"/>
                  <a:gd name="T23" fmla="*/ 16 h 353"/>
                  <a:gd name="T24" fmla="*/ 38 w 379"/>
                  <a:gd name="T25" fmla="*/ 49 h 353"/>
                  <a:gd name="T26" fmla="*/ 0 w 379"/>
                  <a:gd name="T27" fmla="*/ 164 h 353"/>
                  <a:gd name="T28" fmla="*/ 41 w 379"/>
                  <a:gd name="T29" fmla="*/ 281 h 353"/>
                  <a:gd name="T30" fmla="*/ 133 w 379"/>
                  <a:gd name="T31" fmla="*/ 345 h 353"/>
                  <a:gd name="T32" fmla="*/ 177 w 379"/>
                  <a:gd name="T33" fmla="*/ 353 h 353"/>
                  <a:gd name="T34" fmla="*/ 179 w 379"/>
                  <a:gd name="T35" fmla="*/ 350 h 353"/>
                  <a:gd name="T36" fmla="*/ 183 w 379"/>
                  <a:gd name="T37" fmla="*/ 349 h 353"/>
                  <a:gd name="T38" fmla="*/ 178 w 379"/>
                  <a:gd name="T39" fmla="*/ 344 h 353"/>
                  <a:gd name="T40" fmla="*/ 178 w 379"/>
                  <a:gd name="T41" fmla="*/ 344 h 353"/>
                  <a:gd name="T42" fmla="*/ 178 w 379"/>
                  <a:gd name="T43" fmla="*/ 342 h 353"/>
                  <a:gd name="T44" fmla="*/ 178 w 379"/>
                  <a:gd name="T45" fmla="*/ 342 h 353"/>
                  <a:gd name="T46" fmla="*/ 174 w 379"/>
                  <a:gd name="T47" fmla="*/ 320 h 353"/>
                  <a:gd name="T48" fmla="*/ 168 w 379"/>
                  <a:gd name="T49" fmla="*/ 320 h 353"/>
                  <a:gd name="T50" fmla="*/ 163 w 379"/>
                  <a:gd name="T51" fmla="*/ 320 h 353"/>
                  <a:gd name="T52" fmla="*/ 163 w 379"/>
                  <a:gd name="T53" fmla="*/ 320 h 353"/>
                  <a:gd name="T54" fmla="*/ 83 w 379"/>
                  <a:gd name="T55" fmla="*/ 263 h 353"/>
                  <a:gd name="T56" fmla="*/ 81 w 379"/>
                  <a:gd name="T57" fmla="*/ 257 h 353"/>
                  <a:gd name="T58" fmla="*/ 68 w 379"/>
                  <a:gd name="T59" fmla="*/ 258 h 353"/>
                  <a:gd name="T60" fmla="*/ 29 w 379"/>
                  <a:gd name="T61" fmla="*/ 241 h 353"/>
                  <a:gd name="T62" fmla="*/ 43 w 379"/>
                  <a:gd name="T63" fmla="*/ 207 h 353"/>
                  <a:gd name="T64" fmla="*/ 55 w 379"/>
                  <a:gd name="T65" fmla="*/ 206 h 353"/>
                  <a:gd name="T66" fmla="*/ 55 w 379"/>
                  <a:gd name="T67" fmla="*/ 206 h 353"/>
                  <a:gd name="T68" fmla="*/ 54 w 379"/>
                  <a:gd name="T69" fmla="*/ 127 h 353"/>
                  <a:gd name="T70" fmla="*/ 74 w 379"/>
                  <a:gd name="T71" fmla="*/ 115 h 353"/>
                  <a:gd name="T72" fmla="*/ 81 w 379"/>
                  <a:gd name="T73" fmla="*/ 116 h 353"/>
                  <a:gd name="T74" fmla="*/ 81 w 379"/>
                  <a:gd name="T75" fmla="*/ 116 h 353"/>
                  <a:gd name="T76" fmla="*/ 198 w 379"/>
                  <a:gd name="T77" fmla="*/ 36 h 353"/>
                  <a:gd name="T78" fmla="*/ 212 w 379"/>
                  <a:gd name="T79" fmla="*/ 36 h 353"/>
                  <a:gd name="T80" fmla="*/ 310 w 379"/>
                  <a:gd name="T81" fmla="*/ 107 h 353"/>
                  <a:gd name="T82" fmla="*/ 301 w 379"/>
                  <a:gd name="T83" fmla="*/ 111 h 353"/>
                  <a:gd name="T84" fmla="*/ 301 w 379"/>
                  <a:gd name="T85" fmla="*/ 111 h 353"/>
                  <a:gd name="T86" fmla="*/ 320 w 379"/>
                  <a:gd name="T87" fmla="*/ 121 h 353"/>
                  <a:gd name="T88" fmla="*/ 319 w 379"/>
                  <a:gd name="T89" fmla="*/ 130 h 353"/>
                  <a:gd name="T90" fmla="*/ 333 w 379"/>
                  <a:gd name="T91" fmla="*/ 123 h 353"/>
                  <a:gd name="T92" fmla="*/ 344 w 379"/>
                  <a:gd name="T93" fmla="*/ 120 h 353"/>
                  <a:gd name="T94" fmla="*/ 363 w 379"/>
                  <a:gd name="T95" fmla="*/ 145 h 353"/>
                  <a:gd name="T96" fmla="*/ 327 w 379"/>
                  <a:gd name="T97" fmla="*/ 186 h 353"/>
                  <a:gd name="T98" fmla="*/ 328 w 379"/>
                  <a:gd name="T99" fmla="*/ 192 h 353"/>
                  <a:gd name="T100" fmla="*/ 290 w 379"/>
                  <a:gd name="T101" fmla="*/ 283 h 353"/>
                  <a:gd name="T102" fmla="*/ 274 w 379"/>
                  <a:gd name="T103" fmla="*/ 292 h 353"/>
                  <a:gd name="T104" fmla="*/ 264 w 379"/>
                  <a:gd name="T105" fmla="*/ 297 h 353"/>
                  <a:gd name="T106" fmla="*/ 264 w 379"/>
                  <a:gd name="T107" fmla="*/ 297 h 353"/>
                  <a:gd name="T108" fmla="*/ 273 w 379"/>
                  <a:gd name="T109" fmla="*/ 327 h 353"/>
                  <a:gd name="T110" fmla="*/ 290 w 379"/>
                  <a:gd name="T111" fmla="*/ 323 h 353"/>
                  <a:gd name="T112" fmla="*/ 290 w 379"/>
                  <a:gd name="T113" fmla="*/ 323 h 353"/>
                  <a:gd name="T114" fmla="*/ 295 w 379"/>
                  <a:gd name="T115" fmla="*/ 321 h 353"/>
                  <a:gd name="T116" fmla="*/ 328 w 379"/>
                  <a:gd name="T117" fmla="*/ 293 h 353"/>
                  <a:gd name="T118" fmla="*/ 379 w 379"/>
                  <a:gd name="T119" fmla="*/ 166 h 353"/>
                  <a:gd name="T120" fmla="*/ 379 w 379"/>
                  <a:gd name="T121" fmla="*/ 164 h 353"/>
                  <a:gd name="T122" fmla="*/ 286 w 379"/>
                  <a:gd name="T123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9" h="353">
                    <a:moveTo>
                      <a:pt x="314" y="136"/>
                    </a:moveTo>
                    <a:cubicBezTo>
                      <a:pt x="314" y="136"/>
                      <a:pt x="314" y="136"/>
                      <a:pt x="314" y="136"/>
                    </a:cubicBezTo>
                    <a:cubicBezTo>
                      <a:pt x="315" y="137"/>
                      <a:pt x="315" y="139"/>
                      <a:pt x="316" y="141"/>
                    </a:cubicBezTo>
                    <a:cubicBezTo>
                      <a:pt x="316" y="142"/>
                      <a:pt x="317" y="144"/>
                      <a:pt x="317" y="146"/>
                    </a:cubicBezTo>
                    <a:cubicBezTo>
                      <a:pt x="316" y="142"/>
                      <a:pt x="315" y="139"/>
                      <a:pt x="314" y="136"/>
                    </a:cubicBezTo>
                    <a:moveTo>
                      <a:pt x="81" y="116"/>
                    </a:move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moveTo>
                      <a:pt x="286" y="0"/>
                    </a:moveTo>
                    <a:cubicBezTo>
                      <a:pt x="234" y="24"/>
                      <a:pt x="190" y="32"/>
                      <a:pt x="153" y="32"/>
                    </a:cubicBezTo>
                    <a:cubicBezTo>
                      <a:pt x="118" y="32"/>
                      <a:pt x="90" y="25"/>
                      <a:pt x="70" y="16"/>
                    </a:cubicBezTo>
                    <a:cubicBezTo>
                      <a:pt x="58" y="26"/>
                      <a:pt x="48" y="37"/>
                      <a:pt x="38" y="49"/>
                    </a:cubicBezTo>
                    <a:cubicBezTo>
                      <a:pt x="13" y="82"/>
                      <a:pt x="0" y="122"/>
                      <a:pt x="0" y="164"/>
                    </a:cubicBezTo>
                    <a:cubicBezTo>
                      <a:pt x="0" y="207"/>
                      <a:pt x="14" y="248"/>
                      <a:pt x="41" y="281"/>
                    </a:cubicBezTo>
                    <a:cubicBezTo>
                      <a:pt x="65" y="312"/>
                      <a:pt x="97" y="333"/>
                      <a:pt x="133" y="345"/>
                    </a:cubicBezTo>
                    <a:cubicBezTo>
                      <a:pt x="148" y="349"/>
                      <a:pt x="162" y="352"/>
                      <a:pt x="177" y="353"/>
                    </a:cubicBezTo>
                    <a:cubicBezTo>
                      <a:pt x="178" y="352"/>
                      <a:pt x="178" y="351"/>
                      <a:pt x="179" y="350"/>
                    </a:cubicBezTo>
                    <a:cubicBezTo>
                      <a:pt x="183" y="349"/>
                      <a:pt x="183" y="349"/>
                      <a:pt x="183" y="349"/>
                    </a:cubicBezTo>
                    <a:cubicBezTo>
                      <a:pt x="180" y="346"/>
                      <a:pt x="178" y="344"/>
                      <a:pt x="178" y="344"/>
                    </a:cubicBezTo>
                    <a:cubicBezTo>
                      <a:pt x="178" y="344"/>
                      <a:pt x="178" y="344"/>
                      <a:pt x="178" y="344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4" y="320"/>
                      <a:pt x="174" y="320"/>
                      <a:pt x="174" y="320"/>
                    </a:cubicBezTo>
                    <a:cubicBezTo>
                      <a:pt x="172" y="320"/>
                      <a:pt x="170" y="320"/>
                      <a:pt x="168" y="320"/>
                    </a:cubicBezTo>
                    <a:cubicBezTo>
                      <a:pt x="166" y="320"/>
                      <a:pt x="165" y="320"/>
                      <a:pt x="163" y="320"/>
                    </a:cubicBezTo>
                    <a:cubicBezTo>
                      <a:pt x="163" y="320"/>
                      <a:pt x="163" y="320"/>
                      <a:pt x="163" y="320"/>
                    </a:cubicBezTo>
                    <a:cubicBezTo>
                      <a:pt x="120" y="318"/>
                      <a:pt x="98" y="295"/>
                      <a:pt x="83" y="263"/>
                    </a:cubicBezTo>
                    <a:cubicBezTo>
                      <a:pt x="82" y="261"/>
                      <a:pt x="81" y="259"/>
                      <a:pt x="81" y="257"/>
                    </a:cubicBezTo>
                    <a:cubicBezTo>
                      <a:pt x="77" y="258"/>
                      <a:pt x="72" y="258"/>
                      <a:pt x="68" y="258"/>
                    </a:cubicBezTo>
                    <a:cubicBezTo>
                      <a:pt x="52" y="258"/>
                      <a:pt x="35" y="253"/>
                      <a:pt x="29" y="241"/>
                    </a:cubicBezTo>
                    <a:cubicBezTo>
                      <a:pt x="19" y="223"/>
                      <a:pt x="24" y="209"/>
                      <a:pt x="43" y="207"/>
                    </a:cubicBezTo>
                    <a:cubicBezTo>
                      <a:pt x="47" y="206"/>
                      <a:pt x="51" y="206"/>
                      <a:pt x="55" y="206"/>
                    </a:cubicBezTo>
                    <a:cubicBezTo>
                      <a:pt x="55" y="206"/>
                      <a:pt x="55" y="206"/>
                      <a:pt x="55" y="206"/>
                    </a:cubicBezTo>
                    <a:cubicBezTo>
                      <a:pt x="40" y="192"/>
                      <a:pt x="38" y="146"/>
                      <a:pt x="54" y="127"/>
                    </a:cubicBezTo>
                    <a:cubicBezTo>
                      <a:pt x="61" y="117"/>
                      <a:pt x="69" y="115"/>
                      <a:pt x="74" y="115"/>
                    </a:cubicBezTo>
                    <a:cubicBezTo>
                      <a:pt x="78" y="115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94" y="36"/>
                      <a:pt x="198" y="36"/>
                    </a:cubicBezTo>
                    <a:cubicBezTo>
                      <a:pt x="203" y="36"/>
                      <a:pt x="207" y="36"/>
                      <a:pt x="212" y="36"/>
                    </a:cubicBezTo>
                    <a:cubicBezTo>
                      <a:pt x="318" y="43"/>
                      <a:pt x="315" y="103"/>
                      <a:pt x="310" y="107"/>
                    </a:cubicBezTo>
                    <a:cubicBezTo>
                      <a:pt x="306" y="110"/>
                      <a:pt x="303" y="111"/>
                      <a:pt x="301" y="111"/>
                    </a:cubicBezTo>
                    <a:cubicBezTo>
                      <a:pt x="301" y="111"/>
                      <a:pt x="301" y="111"/>
                      <a:pt x="301" y="111"/>
                    </a:cubicBezTo>
                    <a:cubicBezTo>
                      <a:pt x="306" y="111"/>
                      <a:pt x="316" y="113"/>
                      <a:pt x="320" y="121"/>
                    </a:cubicBezTo>
                    <a:cubicBezTo>
                      <a:pt x="321" y="125"/>
                      <a:pt x="321" y="128"/>
                      <a:pt x="319" y="130"/>
                    </a:cubicBezTo>
                    <a:cubicBezTo>
                      <a:pt x="324" y="127"/>
                      <a:pt x="329" y="125"/>
                      <a:pt x="333" y="123"/>
                    </a:cubicBezTo>
                    <a:cubicBezTo>
                      <a:pt x="337" y="121"/>
                      <a:pt x="341" y="120"/>
                      <a:pt x="344" y="120"/>
                    </a:cubicBezTo>
                    <a:cubicBezTo>
                      <a:pt x="355" y="120"/>
                      <a:pt x="362" y="129"/>
                      <a:pt x="363" y="145"/>
                    </a:cubicBezTo>
                    <a:cubicBezTo>
                      <a:pt x="364" y="162"/>
                      <a:pt x="343" y="181"/>
                      <a:pt x="327" y="186"/>
                    </a:cubicBezTo>
                    <a:cubicBezTo>
                      <a:pt x="327" y="188"/>
                      <a:pt x="328" y="190"/>
                      <a:pt x="328" y="192"/>
                    </a:cubicBezTo>
                    <a:cubicBezTo>
                      <a:pt x="332" y="227"/>
                      <a:pt x="326" y="258"/>
                      <a:pt x="290" y="283"/>
                    </a:cubicBezTo>
                    <a:cubicBezTo>
                      <a:pt x="285" y="286"/>
                      <a:pt x="280" y="289"/>
                      <a:pt x="274" y="292"/>
                    </a:cubicBezTo>
                    <a:cubicBezTo>
                      <a:pt x="271" y="294"/>
                      <a:pt x="267" y="296"/>
                      <a:pt x="264" y="297"/>
                    </a:cubicBezTo>
                    <a:cubicBezTo>
                      <a:pt x="264" y="297"/>
                      <a:pt x="264" y="297"/>
                      <a:pt x="264" y="297"/>
                    </a:cubicBezTo>
                    <a:cubicBezTo>
                      <a:pt x="265" y="300"/>
                      <a:pt x="269" y="315"/>
                      <a:pt x="273" y="327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2" y="322"/>
                      <a:pt x="293" y="322"/>
                      <a:pt x="295" y="321"/>
                    </a:cubicBezTo>
                    <a:cubicBezTo>
                      <a:pt x="307" y="313"/>
                      <a:pt x="318" y="304"/>
                      <a:pt x="328" y="293"/>
                    </a:cubicBezTo>
                    <a:cubicBezTo>
                      <a:pt x="360" y="259"/>
                      <a:pt x="378" y="214"/>
                      <a:pt x="379" y="166"/>
                    </a:cubicBezTo>
                    <a:cubicBezTo>
                      <a:pt x="379" y="165"/>
                      <a:pt x="379" y="164"/>
                      <a:pt x="379" y="164"/>
                    </a:cubicBezTo>
                    <a:cubicBezTo>
                      <a:pt x="379" y="94"/>
                      <a:pt x="341" y="33"/>
                      <a:pt x="28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Freeform 65"/>
              <p:cNvSpPr>
                <a:spLocks noEditPoints="1"/>
              </p:cNvSpPr>
              <p:nvPr/>
            </p:nvSpPr>
            <p:spPr bwMode="auto">
              <a:xfrm>
                <a:off x="2560638" y="1431925"/>
                <a:ext cx="479425" cy="130175"/>
              </a:xfrm>
              <a:custGeom>
                <a:avLst/>
                <a:gdLst>
                  <a:gd name="T0" fmla="*/ 6 w 118"/>
                  <a:gd name="T1" fmla="*/ 28 h 32"/>
                  <a:gd name="T2" fmla="*/ 2 w 118"/>
                  <a:gd name="T3" fmla="*/ 29 h 32"/>
                  <a:gd name="T4" fmla="*/ 0 w 118"/>
                  <a:gd name="T5" fmla="*/ 32 h 32"/>
                  <a:gd name="T6" fmla="*/ 12 w 118"/>
                  <a:gd name="T7" fmla="*/ 32 h 32"/>
                  <a:gd name="T8" fmla="*/ 6 w 118"/>
                  <a:gd name="T9" fmla="*/ 28 h 32"/>
                  <a:gd name="T10" fmla="*/ 118 w 118"/>
                  <a:gd name="T11" fmla="*/ 0 h 32"/>
                  <a:gd name="T12" fmla="*/ 113 w 118"/>
                  <a:gd name="T13" fmla="*/ 2 h 32"/>
                  <a:gd name="T14" fmla="*/ 113 w 118"/>
                  <a:gd name="T15" fmla="*/ 2 h 32"/>
                  <a:gd name="T16" fmla="*/ 96 w 118"/>
                  <a:gd name="T17" fmla="*/ 6 h 32"/>
                  <a:gd name="T18" fmla="*/ 97 w 118"/>
                  <a:gd name="T19" fmla="*/ 9 h 32"/>
                  <a:gd name="T20" fmla="*/ 97 w 118"/>
                  <a:gd name="T21" fmla="*/ 10 h 32"/>
                  <a:gd name="T22" fmla="*/ 96 w 118"/>
                  <a:gd name="T23" fmla="*/ 13 h 32"/>
                  <a:gd name="T24" fmla="*/ 118 w 118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" h="32">
                    <a:moveTo>
                      <a:pt x="6" y="28"/>
                    </a:moveTo>
                    <a:cubicBezTo>
                      <a:pt x="2" y="29"/>
                      <a:pt x="2" y="29"/>
                      <a:pt x="2" y="29"/>
                    </a:cubicBezTo>
                    <a:cubicBezTo>
                      <a:pt x="1" y="30"/>
                      <a:pt x="1" y="31"/>
                      <a:pt x="0" y="32"/>
                    </a:cubicBezTo>
                    <a:cubicBezTo>
                      <a:pt x="4" y="32"/>
                      <a:pt x="8" y="32"/>
                      <a:pt x="12" y="32"/>
                    </a:cubicBezTo>
                    <a:cubicBezTo>
                      <a:pt x="10" y="31"/>
                      <a:pt x="8" y="29"/>
                      <a:pt x="6" y="28"/>
                    </a:cubicBezTo>
                    <a:moveTo>
                      <a:pt x="118" y="0"/>
                    </a:moveTo>
                    <a:cubicBezTo>
                      <a:pt x="116" y="1"/>
                      <a:pt x="115" y="1"/>
                      <a:pt x="113" y="2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96" y="6"/>
                      <a:pt x="96" y="6"/>
                      <a:pt x="96" y="6"/>
                    </a:cubicBezTo>
                    <a:cubicBezTo>
                      <a:pt x="97" y="7"/>
                      <a:pt x="97" y="8"/>
                      <a:pt x="97" y="9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97" y="11"/>
                      <a:pt x="96" y="12"/>
                      <a:pt x="96" y="13"/>
                    </a:cubicBezTo>
                    <a:cubicBezTo>
                      <a:pt x="103" y="9"/>
                      <a:pt x="111" y="5"/>
                      <a:pt x="118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Freeform 66"/>
              <p:cNvSpPr/>
              <p:nvPr/>
            </p:nvSpPr>
            <p:spPr bwMode="auto">
              <a:xfrm>
                <a:off x="2563813" y="1335088"/>
                <a:ext cx="390525" cy="227013"/>
              </a:xfrm>
              <a:custGeom>
                <a:avLst/>
                <a:gdLst>
                  <a:gd name="T0" fmla="*/ 86 w 96"/>
                  <a:gd name="T1" fmla="*/ 0 h 56"/>
                  <a:gd name="T2" fmla="*/ 86 w 96"/>
                  <a:gd name="T3" fmla="*/ 0 h 56"/>
                  <a:gd name="T4" fmla="*/ 0 w 96"/>
                  <a:gd name="T5" fmla="*/ 45 h 56"/>
                  <a:gd name="T6" fmla="*/ 0 w 96"/>
                  <a:gd name="T7" fmla="*/ 47 h 56"/>
                  <a:gd name="T8" fmla="*/ 0 w 96"/>
                  <a:gd name="T9" fmla="*/ 47 h 56"/>
                  <a:gd name="T10" fmla="*/ 5 w 96"/>
                  <a:gd name="T11" fmla="*/ 52 h 56"/>
                  <a:gd name="T12" fmla="*/ 11 w 96"/>
                  <a:gd name="T13" fmla="*/ 56 h 56"/>
                  <a:gd name="T14" fmla="*/ 11 w 96"/>
                  <a:gd name="T15" fmla="*/ 56 h 56"/>
                  <a:gd name="T16" fmla="*/ 95 w 96"/>
                  <a:gd name="T17" fmla="*/ 37 h 56"/>
                  <a:gd name="T18" fmla="*/ 96 w 96"/>
                  <a:gd name="T19" fmla="*/ 34 h 56"/>
                  <a:gd name="T20" fmla="*/ 96 w 96"/>
                  <a:gd name="T21" fmla="*/ 33 h 56"/>
                  <a:gd name="T22" fmla="*/ 95 w 96"/>
                  <a:gd name="T23" fmla="*/ 30 h 56"/>
                  <a:gd name="T24" fmla="*/ 86 w 96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56">
                    <a:moveTo>
                      <a:pt x="86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1"/>
                      <a:pt x="60" y="33"/>
                      <a:pt x="0" y="45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2" y="49"/>
                      <a:pt x="5" y="52"/>
                    </a:cubicBezTo>
                    <a:cubicBezTo>
                      <a:pt x="7" y="53"/>
                      <a:pt x="9" y="55"/>
                      <a:pt x="11" y="56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41" y="56"/>
                      <a:pt x="69" y="50"/>
                      <a:pt x="95" y="37"/>
                    </a:cubicBezTo>
                    <a:cubicBezTo>
                      <a:pt x="95" y="36"/>
                      <a:pt x="96" y="35"/>
                      <a:pt x="96" y="34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2"/>
                      <a:pt x="96" y="31"/>
                      <a:pt x="95" y="30"/>
                    </a:cubicBezTo>
                    <a:cubicBezTo>
                      <a:pt x="91" y="18"/>
                      <a:pt x="87" y="3"/>
                      <a:pt x="8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Freeform 67"/>
              <p:cNvSpPr/>
              <p:nvPr/>
            </p:nvSpPr>
            <p:spPr bwMode="auto">
              <a:xfrm>
                <a:off x="2547938" y="1335088"/>
                <a:ext cx="366713" cy="182563"/>
              </a:xfrm>
              <a:custGeom>
                <a:avLst/>
                <a:gdLst>
                  <a:gd name="T0" fmla="*/ 90 w 90"/>
                  <a:gd name="T1" fmla="*/ 0 h 45"/>
                  <a:gd name="T2" fmla="*/ 69 w 90"/>
                  <a:gd name="T3" fmla="*/ 8 h 45"/>
                  <a:gd name="T4" fmla="*/ 69 w 90"/>
                  <a:gd name="T5" fmla="*/ 8 h 45"/>
                  <a:gd name="T6" fmla="*/ 55 w 90"/>
                  <a:gd name="T7" fmla="*/ 13 h 45"/>
                  <a:gd name="T8" fmla="*/ 31 w 90"/>
                  <a:gd name="T9" fmla="*/ 19 h 45"/>
                  <a:gd name="T10" fmla="*/ 1 w 90"/>
                  <a:gd name="T11" fmla="*/ 22 h 45"/>
                  <a:gd name="T12" fmla="*/ 0 w 90"/>
                  <a:gd name="T13" fmla="*/ 23 h 45"/>
                  <a:gd name="T14" fmla="*/ 4 w 90"/>
                  <a:gd name="T15" fmla="*/ 45 h 45"/>
                  <a:gd name="T16" fmla="*/ 4 w 90"/>
                  <a:gd name="T17" fmla="*/ 45 h 45"/>
                  <a:gd name="T18" fmla="*/ 90 w 90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45">
                    <a:moveTo>
                      <a:pt x="90" y="0"/>
                    </a:moveTo>
                    <a:cubicBezTo>
                      <a:pt x="83" y="3"/>
                      <a:pt x="77" y="6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4" y="10"/>
                      <a:pt x="60" y="11"/>
                      <a:pt x="55" y="13"/>
                    </a:cubicBezTo>
                    <a:cubicBezTo>
                      <a:pt x="46" y="15"/>
                      <a:pt x="38" y="17"/>
                      <a:pt x="31" y="19"/>
                    </a:cubicBezTo>
                    <a:cubicBezTo>
                      <a:pt x="20" y="21"/>
                      <a:pt x="10" y="22"/>
                      <a:pt x="1" y="22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64" y="33"/>
                      <a:pt x="89" y="1"/>
                      <a:pt x="90" y="0"/>
                    </a:cubicBezTo>
                  </a:path>
                </a:pathLst>
              </a:custGeom>
              <a:solidFill>
                <a:srgbClr val="E88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Freeform 68"/>
              <p:cNvSpPr>
                <a:spLocks noEditPoints="1"/>
              </p:cNvSpPr>
              <p:nvPr/>
            </p:nvSpPr>
            <p:spPr bwMode="auto">
              <a:xfrm>
                <a:off x="2109788" y="577850"/>
                <a:ext cx="1081088" cy="850900"/>
              </a:xfrm>
              <a:custGeom>
                <a:avLst/>
                <a:gdLst>
                  <a:gd name="T0" fmla="*/ 147 w 266"/>
                  <a:gd name="T1" fmla="*/ 138 h 209"/>
                  <a:gd name="T2" fmla="*/ 150 w 266"/>
                  <a:gd name="T3" fmla="*/ 151 h 209"/>
                  <a:gd name="T4" fmla="*/ 122 w 266"/>
                  <a:gd name="T5" fmla="*/ 141 h 209"/>
                  <a:gd name="T6" fmla="*/ 97 w 266"/>
                  <a:gd name="T7" fmla="*/ 209 h 209"/>
                  <a:gd name="T8" fmla="*/ 30 w 266"/>
                  <a:gd name="T9" fmla="*/ 174 h 209"/>
                  <a:gd name="T10" fmla="*/ 46 w 266"/>
                  <a:gd name="T11" fmla="*/ 128 h 209"/>
                  <a:gd name="T12" fmla="*/ 106 w 266"/>
                  <a:gd name="T13" fmla="*/ 163 h 209"/>
                  <a:gd name="T14" fmla="*/ 78 w 266"/>
                  <a:gd name="T15" fmla="*/ 118 h 209"/>
                  <a:gd name="T16" fmla="*/ 87 w 266"/>
                  <a:gd name="T17" fmla="*/ 96 h 209"/>
                  <a:gd name="T18" fmla="*/ 107 w 266"/>
                  <a:gd name="T19" fmla="*/ 107 h 209"/>
                  <a:gd name="T20" fmla="*/ 105 w 266"/>
                  <a:gd name="T21" fmla="*/ 111 h 209"/>
                  <a:gd name="T22" fmla="*/ 91 w 266"/>
                  <a:gd name="T23" fmla="*/ 100 h 209"/>
                  <a:gd name="T24" fmla="*/ 80 w 266"/>
                  <a:gd name="T25" fmla="*/ 115 h 209"/>
                  <a:gd name="T26" fmla="*/ 78 w 266"/>
                  <a:gd name="T27" fmla="*/ 118 h 209"/>
                  <a:gd name="T28" fmla="*/ 133 w 266"/>
                  <a:gd name="T29" fmla="*/ 127 h 209"/>
                  <a:gd name="T30" fmla="*/ 130 w 266"/>
                  <a:gd name="T31" fmla="*/ 85 h 209"/>
                  <a:gd name="T32" fmla="*/ 135 w 266"/>
                  <a:gd name="T33" fmla="*/ 127 h 209"/>
                  <a:gd name="T34" fmla="*/ 192 w 266"/>
                  <a:gd name="T35" fmla="*/ 138 h 209"/>
                  <a:gd name="T36" fmla="*/ 238 w 266"/>
                  <a:gd name="T37" fmla="*/ 75 h 209"/>
                  <a:gd name="T38" fmla="*/ 224 w 266"/>
                  <a:gd name="T39" fmla="*/ 172 h 209"/>
                  <a:gd name="T40" fmla="*/ 160 w 266"/>
                  <a:gd name="T41" fmla="*/ 92 h 209"/>
                  <a:gd name="T42" fmla="*/ 175 w 266"/>
                  <a:gd name="T43" fmla="*/ 71 h 209"/>
                  <a:gd name="T44" fmla="*/ 190 w 266"/>
                  <a:gd name="T45" fmla="*/ 86 h 209"/>
                  <a:gd name="T46" fmla="*/ 187 w 266"/>
                  <a:gd name="T47" fmla="*/ 84 h 209"/>
                  <a:gd name="T48" fmla="*/ 172 w 266"/>
                  <a:gd name="T49" fmla="*/ 76 h 209"/>
                  <a:gd name="T50" fmla="*/ 163 w 266"/>
                  <a:gd name="T51" fmla="*/ 94 h 209"/>
                  <a:gd name="T52" fmla="*/ 64 w 266"/>
                  <a:gd name="T53" fmla="*/ 95 h 209"/>
                  <a:gd name="T54" fmla="*/ 83 w 266"/>
                  <a:gd name="T55" fmla="*/ 70 h 209"/>
                  <a:gd name="T56" fmla="*/ 86 w 266"/>
                  <a:gd name="T57" fmla="*/ 74 h 209"/>
                  <a:gd name="T58" fmla="*/ 64 w 266"/>
                  <a:gd name="T59" fmla="*/ 95 h 209"/>
                  <a:gd name="T60" fmla="*/ 160 w 266"/>
                  <a:gd name="T61" fmla="*/ 50 h 209"/>
                  <a:gd name="T62" fmla="*/ 162 w 266"/>
                  <a:gd name="T63" fmla="*/ 45 h 209"/>
                  <a:gd name="T64" fmla="*/ 190 w 266"/>
                  <a:gd name="T65" fmla="*/ 57 h 209"/>
                  <a:gd name="T66" fmla="*/ 133 w 266"/>
                  <a:gd name="T67" fmla="*/ 21 h 209"/>
                  <a:gd name="T68" fmla="*/ 108 w 266"/>
                  <a:gd name="T69" fmla="*/ 50 h 209"/>
                  <a:gd name="T70" fmla="*/ 48 w 266"/>
                  <a:gd name="T71" fmla="*/ 43 h 209"/>
                  <a:gd name="T72" fmla="*/ 34 w 266"/>
                  <a:gd name="T73" fmla="*/ 29 h 209"/>
                  <a:gd name="T74" fmla="*/ 0 w 266"/>
                  <a:gd name="T75" fmla="*/ 98 h 209"/>
                  <a:gd name="T76" fmla="*/ 15 w 266"/>
                  <a:gd name="T77" fmla="*/ 146 h 209"/>
                  <a:gd name="T78" fmla="*/ 17 w 266"/>
                  <a:gd name="T79" fmla="*/ 152 h 209"/>
                  <a:gd name="T80" fmla="*/ 97 w 266"/>
                  <a:gd name="T81" fmla="*/ 209 h 209"/>
                  <a:gd name="T82" fmla="*/ 108 w 266"/>
                  <a:gd name="T83" fmla="*/ 209 h 209"/>
                  <a:gd name="T84" fmla="*/ 139 w 266"/>
                  <a:gd name="T85" fmla="*/ 205 h 209"/>
                  <a:gd name="T86" fmla="*/ 177 w 266"/>
                  <a:gd name="T87" fmla="*/ 194 h 209"/>
                  <a:gd name="T88" fmla="*/ 198 w 266"/>
                  <a:gd name="T89" fmla="*/ 186 h 209"/>
                  <a:gd name="T90" fmla="*/ 198 w 266"/>
                  <a:gd name="T91" fmla="*/ 186 h 209"/>
                  <a:gd name="T92" fmla="*/ 224 w 266"/>
                  <a:gd name="T93" fmla="*/ 172 h 209"/>
                  <a:gd name="T94" fmla="*/ 261 w 266"/>
                  <a:gd name="T95" fmla="*/ 75 h 209"/>
                  <a:gd name="T96" fmla="*/ 252 w 266"/>
                  <a:gd name="T97" fmla="*/ 36 h 209"/>
                  <a:gd name="T98" fmla="*/ 250 w 266"/>
                  <a:gd name="T99" fmla="*/ 30 h 209"/>
                  <a:gd name="T100" fmla="*/ 242 w 266"/>
                  <a:gd name="T101" fmla="*/ 27 h 209"/>
                  <a:gd name="T102" fmla="*/ 133 w 266"/>
                  <a:gd name="T103" fmla="*/ 21 h 209"/>
                  <a:gd name="T104" fmla="*/ 15 w 266"/>
                  <a:gd name="T105" fmla="*/ 5 h 209"/>
                  <a:gd name="T106" fmla="*/ 15 w 266"/>
                  <a:gd name="T107" fmla="*/ 5 h 209"/>
                  <a:gd name="T108" fmla="*/ 235 w 266"/>
                  <a:gd name="T109" fmla="*/ 0 h 209"/>
                  <a:gd name="T110" fmla="*/ 235 w 266"/>
                  <a:gd name="T111" fmla="*/ 0 h 209"/>
                  <a:gd name="T112" fmla="*/ 235 w 266"/>
                  <a:gd name="T113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6" h="209">
                    <a:moveTo>
                      <a:pt x="124" y="141"/>
                    </a:moveTo>
                    <a:cubicBezTo>
                      <a:pt x="128" y="141"/>
                      <a:pt x="139" y="141"/>
                      <a:pt x="147" y="138"/>
                    </a:cubicBezTo>
                    <a:cubicBezTo>
                      <a:pt x="157" y="135"/>
                      <a:pt x="167" y="127"/>
                      <a:pt x="167" y="127"/>
                    </a:cubicBezTo>
                    <a:cubicBezTo>
                      <a:pt x="167" y="127"/>
                      <a:pt x="167" y="146"/>
                      <a:pt x="150" y="151"/>
                    </a:cubicBezTo>
                    <a:cubicBezTo>
                      <a:pt x="148" y="152"/>
                      <a:pt x="146" y="152"/>
                      <a:pt x="144" y="152"/>
                    </a:cubicBezTo>
                    <a:cubicBezTo>
                      <a:pt x="131" y="152"/>
                      <a:pt x="122" y="141"/>
                      <a:pt x="122" y="141"/>
                    </a:cubicBezTo>
                    <a:cubicBezTo>
                      <a:pt x="122" y="141"/>
                      <a:pt x="122" y="141"/>
                      <a:pt x="124" y="141"/>
                    </a:cubicBezTo>
                    <a:moveTo>
                      <a:pt x="97" y="209"/>
                    </a:moveTo>
                    <a:cubicBezTo>
                      <a:pt x="67" y="207"/>
                      <a:pt x="47" y="196"/>
                      <a:pt x="33" y="179"/>
                    </a:cubicBezTo>
                    <a:cubicBezTo>
                      <a:pt x="32" y="177"/>
                      <a:pt x="31" y="176"/>
                      <a:pt x="30" y="174"/>
                    </a:cubicBezTo>
                    <a:cubicBezTo>
                      <a:pt x="25" y="167"/>
                      <a:pt x="21" y="160"/>
                      <a:pt x="17" y="152"/>
                    </a:cubicBezTo>
                    <a:cubicBezTo>
                      <a:pt x="23" y="141"/>
                      <a:pt x="33" y="132"/>
                      <a:pt x="46" y="128"/>
                    </a:cubicBezTo>
                    <a:cubicBezTo>
                      <a:pt x="51" y="127"/>
                      <a:pt x="55" y="126"/>
                      <a:pt x="59" y="126"/>
                    </a:cubicBezTo>
                    <a:cubicBezTo>
                      <a:pt x="81" y="126"/>
                      <a:pt x="100" y="141"/>
                      <a:pt x="106" y="163"/>
                    </a:cubicBezTo>
                    <a:cubicBezTo>
                      <a:pt x="111" y="179"/>
                      <a:pt x="107" y="196"/>
                      <a:pt x="97" y="209"/>
                    </a:cubicBezTo>
                    <a:moveTo>
                      <a:pt x="78" y="118"/>
                    </a:moveTo>
                    <a:cubicBezTo>
                      <a:pt x="77" y="118"/>
                      <a:pt x="76" y="118"/>
                      <a:pt x="75" y="117"/>
                    </a:cubicBezTo>
                    <a:cubicBezTo>
                      <a:pt x="73" y="108"/>
                      <a:pt x="78" y="98"/>
                      <a:pt x="87" y="96"/>
                    </a:cubicBezTo>
                    <a:cubicBezTo>
                      <a:pt x="88" y="95"/>
                      <a:pt x="90" y="95"/>
                      <a:pt x="91" y="95"/>
                    </a:cubicBezTo>
                    <a:cubicBezTo>
                      <a:pt x="98" y="95"/>
                      <a:pt x="105" y="100"/>
                      <a:pt x="107" y="107"/>
                    </a:cubicBezTo>
                    <a:cubicBezTo>
                      <a:pt x="108" y="109"/>
                      <a:pt x="107" y="110"/>
                      <a:pt x="106" y="110"/>
                    </a:cubicBezTo>
                    <a:cubicBezTo>
                      <a:pt x="105" y="111"/>
                      <a:pt x="105" y="111"/>
                      <a:pt x="105" y="111"/>
                    </a:cubicBezTo>
                    <a:cubicBezTo>
                      <a:pt x="104" y="111"/>
                      <a:pt x="103" y="110"/>
                      <a:pt x="102" y="109"/>
                    </a:cubicBezTo>
                    <a:cubicBezTo>
                      <a:pt x="101" y="103"/>
                      <a:pt x="96" y="100"/>
                      <a:pt x="91" y="100"/>
                    </a:cubicBezTo>
                    <a:cubicBezTo>
                      <a:pt x="90" y="100"/>
                      <a:pt x="89" y="100"/>
                      <a:pt x="88" y="101"/>
                    </a:cubicBezTo>
                    <a:cubicBezTo>
                      <a:pt x="82" y="102"/>
                      <a:pt x="78" y="109"/>
                      <a:pt x="80" y="115"/>
                    </a:cubicBezTo>
                    <a:cubicBezTo>
                      <a:pt x="81" y="117"/>
                      <a:pt x="80" y="118"/>
                      <a:pt x="79" y="118"/>
                    </a:cubicBezTo>
                    <a:cubicBezTo>
                      <a:pt x="78" y="118"/>
                      <a:pt x="78" y="118"/>
                      <a:pt x="78" y="118"/>
                    </a:cubicBezTo>
                    <a:moveTo>
                      <a:pt x="135" y="127"/>
                    </a:moveTo>
                    <a:cubicBezTo>
                      <a:pt x="134" y="127"/>
                      <a:pt x="134" y="127"/>
                      <a:pt x="133" y="127"/>
                    </a:cubicBezTo>
                    <a:cubicBezTo>
                      <a:pt x="129" y="125"/>
                      <a:pt x="123" y="87"/>
                      <a:pt x="130" y="85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37" y="85"/>
                      <a:pt x="153" y="117"/>
                      <a:pt x="151" y="121"/>
                    </a:cubicBezTo>
                    <a:cubicBezTo>
                      <a:pt x="149" y="124"/>
                      <a:pt x="140" y="127"/>
                      <a:pt x="135" y="127"/>
                    </a:cubicBezTo>
                    <a:moveTo>
                      <a:pt x="224" y="172"/>
                    </a:moveTo>
                    <a:cubicBezTo>
                      <a:pt x="209" y="167"/>
                      <a:pt x="197" y="155"/>
                      <a:pt x="192" y="138"/>
                    </a:cubicBezTo>
                    <a:cubicBezTo>
                      <a:pt x="184" y="112"/>
                      <a:pt x="199" y="84"/>
                      <a:pt x="225" y="77"/>
                    </a:cubicBezTo>
                    <a:cubicBezTo>
                      <a:pt x="229" y="75"/>
                      <a:pt x="234" y="75"/>
                      <a:pt x="238" y="75"/>
                    </a:cubicBezTo>
                    <a:cubicBezTo>
                      <a:pt x="246" y="75"/>
                      <a:pt x="255" y="77"/>
                      <a:pt x="262" y="81"/>
                    </a:cubicBezTo>
                    <a:cubicBezTo>
                      <a:pt x="266" y="116"/>
                      <a:pt x="260" y="147"/>
                      <a:pt x="224" y="172"/>
                    </a:cubicBezTo>
                    <a:moveTo>
                      <a:pt x="162" y="94"/>
                    </a:moveTo>
                    <a:cubicBezTo>
                      <a:pt x="161" y="94"/>
                      <a:pt x="160" y="93"/>
                      <a:pt x="160" y="92"/>
                    </a:cubicBezTo>
                    <a:cubicBezTo>
                      <a:pt x="157" y="83"/>
                      <a:pt x="162" y="74"/>
                      <a:pt x="171" y="71"/>
                    </a:cubicBezTo>
                    <a:cubicBezTo>
                      <a:pt x="172" y="71"/>
                      <a:pt x="174" y="71"/>
                      <a:pt x="175" y="71"/>
                    </a:cubicBezTo>
                    <a:cubicBezTo>
                      <a:pt x="183" y="71"/>
                      <a:pt x="189" y="75"/>
                      <a:pt x="192" y="83"/>
                    </a:cubicBezTo>
                    <a:cubicBezTo>
                      <a:pt x="192" y="84"/>
                      <a:pt x="191" y="86"/>
                      <a:pt x="190" y="86"/>
                    </a:cubicBezTo>
                    <a:cubicBezTo>
                      <a:pt x="190" y="86"/>
                      <a:pt x="189" y="86"/>
                      <a:pt x="189" y="86"/>
                    </a:cubicBezTo>
                    <a:cubicBezTo>
                      <a:pt x="188" y="86"/>
                      <a:pt x="187" y="85"/>
                      <a:pt x="187" y="84"/>
                    </a:cubicBezTo>
                    <a:cubicBezTo>
                      <a:pt x="185" y="79"/>
                      <a:pt x="181" y="76"/>
                      <a:pt x="176" y="76"/>
                    </a:cubicBezTo>
                    <a:cubicBezTo>
                      <a:pt x="174" y="76"/>
                      <a:pt x="173" y="76"/>
                      <a:pt x="172" y="76"/>
                    </a:cubicBezTo>
                    <a:cubicBezTo>
                      <a:pt x="166" y="78"/>
                      <a:pt x="163" y="84"/>
                      <a:pt x="165" y="91"/>
                    </a:cubicBezTo>
                    <a:cubicBezTo>
                      <a:pt x="165" y="92"/>
                      <a:pt x="164" y="94"/>
                      <a:pt x="163" y="94"/>
                    </a:cubicBezTo>
                    <a:cubicBezTo>
                      <a:pt x="163" y="94"/>
                      <a:pt x="162" y="94"/>
                      <a:pt x="162" y="94"/>
                    </a:cubicBezTo>
                    <a:moveTo>
                      <a:pt x="64" y="95"/>
                    </a:moveTo>
                    <a:cubicBezTo>
                      <a:pt x="63" y="95"/>
                      <a:pt x="62" y="95"/>
                      <a:pt x="61" y="92"/>
                    </a:cubicBezTo>
                    <a:cubicBezTo>
                      <a:pt x="61" y="92"/>
                      <a:pt x="80" y="70"/>
                      <a:pt x="83" y="70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5" y="71"/>
                      <a:pt x="88" y="72"/>
                      <a:pt x="86" y="74"/>
                    </a:cubicBezTo>
                    <a:cubicBezTo>
                      <a:pt x="85" y="76"/>
                      <a:pt x="67" y="95"/>
                      <a:pt x="65" y="95"/>
                    </a:cubicBezTo>
                    <a:cubicBezTo>
                      <a:pt x="65" y="95"/>
                      <a:pt x="65" y="95"/>
                      <a:pt x="64" y="95"/>
                    </a:cubicBezTo>
                    <a:moveTo>
                      <a:pt x="189" y="57"/>
                    </a:moveTo>
                    <a:cubicBezTo>
                      <a:pt x="185" y="57"/>
                      <a:pt x="163" y="51"/>
                      <a:pt x="160" y="50"/>
                    </a:cubicBezTo>
                    <a:cubicBezTo>
                      <a:pt x="158" y="49"/>
                      <a:pt x="159" y="47"/>
                      <a:pt x="161" y="45"/>
                    </a:cubicBezTo>
                    <a:cubicBezTo>
                      <a:pt x="161" y="45"/>
                      <a:pt x="161" y="45"/>
                      <a:pt x="162" y="45"/>
                    </a:cubicBezTo>
                    <a:cubicBezTo>
                      <a:pt x="168" y="45"/>
                      <a:pt x="191" y="52"/>
                      <a:pt x="191" y="52"/>
                    </a:cubicBezTo>
                    <a:cubicBezTo>
                      <a:pt x="192" y="56"/>
                      <a:pt x="191" y="56"/>
                      <a:pt x="190" y="57"/>
                    </a:cubicBezTo>
                    <a:cubicBezTo>
                      <a:pt x="189" y="57"/>
                      <a:pt x="189" y="57"/>
                      <a:pt x="189" y="57"/>
                    </a:cubicBezTo>
                    <a:moveTo>
                      <a:pt x="133" y="21"/>
                    </a:moveTo>
                    <a:cubicBezTo>
                      <a:pt x="140" y="42"/>
                      <a:pt x="140" y="42"/>
                      <a:pt x="140" y="42"/>
                    </a:cubicBezTo>
                    <a:cubicBezTo>
                      <a:pt x="140" y="42"/>
                      <a:pt x="138" y="50"/>
                      <a:pt x="108" y="50"/>
                    </a:cubicBezTo>
                    <a:cubicBezTo>
                      <a:pt x="77" y="50"/>
                      <a:pt x="43" y="22"/>
                      <a:pt x="43" y="22"/>
                    </a:cubicBezTo>
                    <a:cubicBezTo>
                      <a:pt x="43" y="22"/>
                      <a:pt x="56" y="41"/>
                      <a:pt x="48" y="43"/>
                    </a:cubicBezTo>
                    <a:cubicBezTo>
                      <a:pt x="47" y="43"/>
                      <a:pt x="47" y="43"/>
                      <a:pt x="46" y="43"/>
                    </a:cubicBezTo>
                    <a:cubicBezTo>
                      <a:pt x="39" y="43"/>
                      <a:pt x="34" y="29"/>
                      <a:pt x="34" y="29"/>
                    </a:cubicBezTo>
                    <a:cubicBezTo>
                      <a:pt x="39" y="78"/>
                      <a:pt x="15" y="93"/>
                      <a:pt x="4" y="97"/>
                    </a:cubicBezTo>
                    <a:cubicBezTo>
                      <a:pt x="3" y="98"/>
                      <a:pt x="2" y="98"/>
                      <a:pt x="0" y="98"/>
                    </a:cubicBezTo>
                    <a:cubicBezTo>
                      <a:pt x="1" y="102"/>
                      <a:pt x="2" y="105"/>
                      <a:pt x="3" y="108"/>
                    </a:cubicBezTo>
                    <a:cubicBezTo>
                      <a:pt x="7" y="121"/>
                      <a:pt x="11" y="134"/>
                      <a:pt x="15" y="146"/>
                    </a:cubicBezTo>
                    <a:cubicBezTo>
                      <a:pt x="15" y="146"/>
                      <a:pt x="15" y="146"/>
                      <a:pt x="15" y="146"/>
                    </a:cubicBezTo>
                    <a:cubicBezTo>
                      <a:pt x="15" y="148"/>
                      <a:pt x="16" y="150"/>
                      <a:pt x="17" y="152"/>
                    </a:cubicBezTo>
                    <a:cubicBezTo>
                      <a:pt x="32" y="184"/>
                      <a:pt x="54" y="207"/>
                      <a:pt x="97" y="209"/>
                    </a:cubicBezTo>
                    <a:cubicBezTo>
                      <a:pt x="97" y="209"/>
                      <a:pt x="97" y="209"/>
                      <a:pt x="97" y="209"/>
                    </a:cubicBezTo>
                    <a:cubicBezTo>
                      <a:pt x="99" y="209"/>
                      <a:pt x="100" y="209"/>
                      <a:pt x="102" y="209"/>
                    </a:cubicBezTo>
                    <a:cubicBezTo>
                      <a:pt x="104" y="209"/>
                      <a:pt x="106" y="209"/>
                      <a:pt x="108" y="209"/>
                    </a:cubicBezTo>
                    <a:cubicBezTo>
                      <a:pt x="108" y="208"/>
                      <a:pt x="109" y="208"/>
                      <a:pt x="109" y="208"/>
                    </a:cubicBezTo>
                    <a:cubicBezTo>
                      <a:pt x="118" y="208"/>
                      <a:pt x="128" y="207"/>
                      <a:pt x="139" y="205"/>
                    </a:cubicBezTo>
                    <a:cubicBezTo>
                      <a:pt x="146" y="203"/>
                      <a:pt x="154" y="201"/>
                      <a:pt x="163" y="199"/>
                    </a:cubicBezTo>
                    <a:cubicBezTo>
                      <a:pt x="168" y="197"/>
                      <a:pt x="172" y="196"/>
                      <a:pt x="177" y="194"/>
                    </a:cubicBezTo>
                    <a:cubicBezTo>
                      <a:pt x="177" y="194"/>
                      <a:pt x="177" y="194"/>
                      <a:pt x="177" y="194"/>
                    </a:cubicBezTo>
                    <a:cubicBezTo>
                      <a:pt x="185" y="192"/>
                      <a:pt x="191" y="189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201" y="185"/>
                      <a:pt x="205" y="183"/>
                      <a:pt x="208" y="181"/>
                    </a:cubicBezTo>
                    <a:cubicBezTo>
                      <a:pt x="214" y="178"/>
                      <a:pt x="219" y="175"/>
                      <a:pt x="224" y="172"/>
                    </a:cubicBezTo>
                    <a:cubicBezTo>
                      <a:pt x="260" y="147"/>
                      <a:pt x="266" y="116"/>
                      <a:pt x="262" y="81"/>
                    </a:cubicBezTo>
                    <a:cubicBezTo>
                      <a:pt x="262" y="79"/>
                      <a:pt x="261" y="77"/>
                      <a:pt x="261" y="75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59" y="62"/>
                      <a:pt x="256" y="49"/>
                      <a:pt x="252" y="36"/>
                    </a:cubicBezTo>
                    <a:cubicBezTo>
                      <a:pt x="252" y="36"/>
                      <a:pt x="252" y="35"/>
                      <a:pt x="251" y="35"/>
                    </a:cubicBezTo>
                    <a:cubicBezTo>
                      <a:pt x="251" y="33"/>
                      <a:pt x="250" y="31"/>
                      <a:pt x="250" y="30"/>
                    </a:cubicBezTo>
                    <a:cubicBezTo>
                      <a:pt x="249" y="28"/>
                      <a:pt x="249" y="26"/>
                      <a:pt x="248" y="25"/>
                    </a:cubicBezTo>
                    <a:cubicBezTo>
                      <a:pt x="246" y="26"/>
                      <a:pt x="244" y="26"/>
                      <a:pt x="242" y="27"/>
                    </a:cubicBezTo>
                    <a:cubicBezTo>
                      <a:pt x="229" y="33"/>
                      <a:pt x="215" y="36"/>
                      <a:pt x="201" y="36"/>
                    </a:cubicBezTo>
                    <a:cubicBezTo>
                      <a:pt x="165" y="36"/>
                      <a:pt x="133" y="21"/>
                      <a:pt x="133" y="21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Freeform 69"/>
              <p:cNvSpPr>
                <a:spLocks noEditPoints="1"/>
              </p:cNvSpPr>
              <p:nvPr/>
            </p:nvSpPr>
            <p:spPr bwMode="auto">
              <a:xfrm>
                <a:off x="1995488" y="273050"/>
                <a:ext cx="1150938" cy="703263"/>
              </a:xfrm>
              <a:custGeom>
                <a:avLst/>
                <a:gdLst>
                  <a:gd name="T0" fmla="*/ 43 w 283"/>
                  <a:gd name="T1" fmla="*/ 80 h 173"/>
                  <a:gd name="T2" fmla="*/ 43 w 283"/>
                  <a:gd name="T3" fmla="*/ 80 h 173"/>
                  <a:gd name="T4" fmla="*/ 43 w 283"/>
                  <a:gd name="T5" fmla="*/ 80 h 173"/>
                  <a:gd name="T6" fmla="*/ 43 w 283"/>
                  <a:gd name="T7" fmla="*/ 80 h 173"/>
                  <a:gd name="T8" fmla="*/ 43 w 283"/>
                  <a:gd name="T9" fmla="*/ 80 h 173"/>
                  <a:gd name="T10" fmla="*/ 43 w 283"/>
                  <a:gd name="T11" fmla="*/ 80 h 173"/>
                  <a:gd name="T12" fmla="*/ 160 w 283"/>
                  <a:gd name="T13" fmla="*/ 0 h 173"/>
                  <a:gd name="T14" fmla="*/ 43 w 283"/>
                  <a:gd name="T15" fmla="*/ 80 h 173"/>
                  <a:gd name="T16" fmla="*/ 43 w 283"/>
                  <a:gd name="T17" fmla="*/ 80 h 173"/>
                  <a:gd name="T18" fmla="*/ 36 w 283"/>
                  <a:gd name="T19" fmla="*/ 79 h 173"/>
                  <a:gd name="T20" fmla="*/ 16 w 283"/>
                  <a:gd name="T21" fmla="*/ 91 h 173"/>
                  <a:gd name="T22" fmla="*/ 17 w 283"/>
                  <a:gd name="T23" fmla="*/ 170 h 173"/>
                  <a:gd name="T24" fmla="*/ 28 w 283"/>
                  <a:gd name="T25" fmla="*/ 171 h 173"/>
                  <a:gd name="T26" fmla="*/ 28 w 283"/>
                  <a:gd name="T27" fmla="*/ 173 h 173"/>
                  <a:gd name="T28" fmla="*/ 32 w 283"/>
                  <a:gd name="T29" fmla="*/ 172 h 173"/>
                  <a:gd name="T30" fmla="*/ 62 w 283"/>
                  <a:gd name="T31" fmla="*/ 104 h 173"/>
                  <a:gd name="T32" fmla="*/ 74 w 283"/>
                  <a:gd name="T33" fmla="*/ 118 h 173"/>
                  <a:gd name="T34" fmla="*/ 76 w 283"/>
                  <a:gd name="T35" fmla="*/ 118 h 173"/>
                  <a:gd name="T36" fmla="*/ 71 w 283"/>
                  <a:gd name="T37" fmla="*/ 97 h 173"/>
                  <a:gd name="T38" fmla="*/ 136 w 283"/>
                  <a:gd name="T39" fmla="*/ 125 h 173"/>
                  <a:gd name="T40" fmla="*/ 168 w 283"/>
                  <a:gd name="T41" fmla="*/ 117 h 173"/>
                  <a:gd name="T42" fmla="*/ 161 w 283"/>
                  <a:gd name="T43" fmla="*/ 96 h 173"/>
                  <a:gd name="T44" fmla="*/ 229 w 283"/>
                  <a:gd name="T45" fmla="*/ 111 h 173"/>
                  <a:gd name="T46" fmla="*/ 270 w 283"/>
                  <a:gd name="T47" fmla="*/ 102 h 173"/>
                  <a:gd name="T48" fmla="*/ 276 w 283"/>
                  <a:gd name="T49" fmla="*/ 100 h 173"/>
                  <a:gd name="T50" fmla="*/ 276 w 283"/>
                  <a:gd name="T51" fmla="*/ 100 h 173"/>
                  <a:gd name="T52" fmla="*/ 276 w 283"/>
                  <a:gd name="T53" fmla="*/ 99 h 173"/>
                  <a:gd name="T54" fmla="*/ 281 w 283"/>
                  <a:gd name="T55" fmla="*/ 94 h 173"/>
                  <a:gd name="T56" fmla="*/ 282 w 283"/>
                  <a:gd name="T57" fmla="*/ 85 h 173"/>
                  <a:gd name="T58" fmla="*/ 263 w 283"/>
                  <a:gd name="T59" fmla="*/ 75 h 173"/>
                  <a:gd name="T60" fmla="*/ 263 w 283"/>
                  <a:gd name="T61" fmla="*/ 75 h 173"/>
                  <a:gd name="T62" fmla="*/ 263 w 283"/>
                  <a:gd name="T63" fmla="*/ 75 h 173"/>
                  <a:gd name="T64" fmla="*/ 263 w 283"/>
                  <a:gd name="T65" fmla="*/ 75 h 173"/>
                  <a:gd name="T66" fmla="*/ 272 w 283"/>
                  <a:gd name="T67" fmla="*/ 71 h 173"/>
                  <a:gd name="T68" fmla="*/ 174 w 283"/>
                  <a:gd name="T69" fmla="*/ 0 h 173"/>
                  <a:gd name="T70" fmla="*/ 160 w 283"/>
                  <a:gd name="T7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3" h="173">
                    <a:moveTo>
                      <a:pt x="43" y="80"/>
                    </a:move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moveTo>
                      <a:pt x="160" y="0"/>
                    </a:moveTo>
                    <a:cubicBezTo>
                      <a:pt x="56" y="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0" y="79"/>
                      <a:pt x="36" y="79"/>
                    </a:cubicBezTo>
                    <a:cubicBezTo>
                      <a:pt x="31" y="79"/>
                      <a:pt x="23" y="81"/>
                      <a:pt x="16" y="91"/>
                    </a:cubicBezTo>
                    <a:cubicBezTo>
                      <a:pt x="0" y="110"/>
                      <a:pt x="2" y="156"/>
                      <a:pt x="17" y="170"/>
                    </a:cubicBezTo>
                    <a:cubicBezTo>
                      <a:pt x="21" y="170"/>
                      <a:pt x="24" y="170"/>
                      <a:pt x="28" y="171"/>
                    </a:cubicBezTo>
                    <a:cubicBezTo>
                      <a:pt x="28" y="171"/>
                      <a:pt x="28" y="172"/>
                      <a:pt x="28" y="173"/>
                    </a:cubicBezTo>
                    <a:cubicBezTo>
                      <a:pt x="30" y="173"/>
                      <a:pt x="31" y="173"/>
                      <a:pt x="32" y="172"/>
                    </a:cubicBezTo>
                    <a:cubicBezTo>
                      <a:pt x="43" y="168"/>
                      <a:pt x="67" y="153"/>
                      <a:pt x="62" y="104"/>
                    </a:cubicBezTo>
                    <a:cubicBezTo>
                      <a:pt x="62" y="104"/>
                      <a:pt x="67" y="118"/>
                      <a:pt x="74" y="118"/>
                    </a:cubicBezTo>
                    <a:cubicBezTo>
                      <a:pt x="75" y="118"/>
                      <a:pt x="75" y="118"/>
                      <a:pt x="76" y="118"/>
                    </a:cubicBezTo>
                    <a:cubicBezTo>
                      <a:pt x="84" y="116"/>
                      <a:pt x="71" y="97"/>
                      <a:pt x="71" y="97"/>
                    </a:cubicBezTo>
                    <a:cubicBezTo>
                      <a:pt x="71" y="97"/>
                      <a:pt x="105" y="125"/>
                      <a:pt x="136" y="125"/>
                    </a:cubicBezTo>
                    <a:cubicBezTo>
                      <a:pt x="166" y="125"/>
                      <a:pt x="168" y="117"/>
                      <a:pt x="168" y="117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1" y="96"/>
                      <a:pt x="193" y="111"/>
                      <a:pt x="229" y="111"/>
                    </a:cubicBezTo>
                    <a:cubicBezTo>
                      <a:pt x="243" y="111"/>
                      <a:pt x="257" y="108"/>
                      <a:pt x="270" y="102"/>
                    </a:cubicBezTo>
                    <a:cubicBezTo>
                      <a:pt x="272" y="101"/>
                      <a:pt x="274" y="101"/>
                      <a:pt x="276" y="100"/>
                    </a:cubicBezTo>
                    <a:cubicBezTo>
                      <a:pt x="276" y="100"/>
                      <a:pt x="276" y="100"/>
                      <a:pt x="276" y="100"/>
                    </a:cubicBezTo>
                    <a:cubicBezTo>
                      <a:pt x="276" y="99"/>
                      <a:pt x="276" y="99"/>
                      <a:pt x="276" y="99"/>
                    </a:cubicBezTo>
                    <a:cubicBezTo>
                      <a:pt x="277" y="97"/>
                      <a:pt x="279" y="96"/>
                      <a:pt x="281" y="94"/>
                    </a:cubicBezTo>
                    <a:cubicBezTo>
                      <a:pt x="283" y="92"/>
                      <a:pt x="283" y="89"/>
                      <a:pt x="282" y="85"/>
                    </a:cubicBezTo>
                    <a:cubicBezTo>
                      <a:pt x="278" y="77"/>
                      <a:pt x="268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5" y="75"/>
                      <a:pt x="268" y="74"/>
                      <a:pt x="272" y="71"/>
                    </a:cubicBezTo>
                    <a:cubicBezTo>
                      <a:pt x="277" y="67"/>
                      <a:pt x="280" y="7"/>
                      <a:pt x="174" y="0"/>
                    </a:cubicBezTo>
                    <a:cubicBezTo>
                      <a:pt x="169" y="0"/>
                      <a:pt x="165" y="0"/>
                      <a:pt x="160" y="0"/>
                    </a:cubicBezTo>
                  </a:path>
                </a:pathLst>
              </a:custGeom>
              <a:solidFill>
                <a:srgbClr val="FCB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Freeform 70"/>
              <p:cNvSpPr>
                <a:spLocks noEditPoints="1"/>
              </p:cNvSpPr>
              <p:nvPr/>
            </p:nvSpPr>
            <p:spPr bwMode="auto">
              <a:xfrm>
                <a:off x="3117850" y="614363"/>
                <a:ext cx="203200" cy="268288"/>
              </a:xfrm>
              <a:custGeom>
                <a:avLst/>
                <a:gdLst>
                  <a:gd name="T0" fmla="*/ 12 w 50"/>
                  <a:gd name="T1" fmla="*/ 54 h 66"/>
                  <a:gd name="T2" fmla="*/ 7 w 50"/>
                  <a:gd name="T3" fmla="*/ 32 h 66"/>
                  <a:gd name="T4" fmla="*/ 5 w 50"/>
                  <a:gd name="T5" fmla="*/ 25 h 66"/>
                  <a:gd name="T6" fmla="*/ 16 w 50"/>
                  <a:gd name="T7" fmla="*/ 18 h 66"/>
                  <a:gd name="T8" fmla="*/ 22 w 50"/>
                  <a:gd name="T9" fmla="*/ 17 h 66"/>
                  <a:gd name="T10" fmla="*/ 32 w 50"/>
                  <a:gd name="T11" fmla="*/ 31 h 66"/>
                  <a:gd name="T12" fmla="*/ 12 w 50"/>
                  <a:gd name="T13" fmla="*/ 54 h 66"/>
                  <a:gd name="T14" fmla="*/ 30 w 50"/>
                  <a:gd name="T15" fmla="*/ 0 h 66"/>
                  <a:gd name="T16" fmla="*/ 19 w 50"/>
                  <a:gd name="T17" fmla="*/ 3 h 66"/>
                  <a:gd name="T18" fmla="*/ 5 w 50"/>
                  <a:gd name="T19" fmla="*/ 10 h 66"/>
                  <a:gd name="T20" fmla="*/ 0 w 50"/>
                  <a:gd name="T21" fmla="*/ 15 h 66"/>
                  <a:gd name="T22" fmla="*/ 0 w 50"/>
                  <a:gd name="T23" fmla="*/ 16 h 66"/>
                  <a:gd name="T24" fmla="*/ 3 w 50"/>
                  <a:gd name="T25" fmla="*/ 26 h 66"/>
                  <a:gd name="T26" fmla="*/ 4 w 50"/>
                  <a:gd name="T27" fmla="*/ 27 h 66"/>
                  <a:gd name="T28" fmla="*/ 13 w 50"/>
                  <a:gd name="T29" fmla="*/ 66 h 66"/>
                  <a:gd name="T30" fmla="*/ 13 w 50"/>
                  <a:gd name="T31" fmla="*/ 66 h 66"/>
                  <a:gd name="T32" fmla="*/ 49 w 50"/>
                  <a:gd name="T33" fmla="*/ 25 h 66"/>
                  <a:gd name="T34" fmla="*/ 30 w 50"/>
                  <a:gd name="T3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66">
                    <a:moveTo>
                      <a:pt x="12" y="54"/>
                    </a:moveTo>
                    <a:cubicBezTo>
                      <a:pt x="11" y="47"/>
                      <a:pt x="9" y="39"/>
                      <a:pt x="7" y="32"/>
                    </a:cubicBezTo>
                    <a:cubicBezTo>
                      <a:pt x="6" y="30"/>
                      <a:pt x="5" y="27"/>
                      <a:pt x="5" y="25"/>
                    </a:cubicBezTo>
                    <a:cubicBezTo>
                      <a:pt x="8" y="22"/>
                      <a:pt x="12" y="20"/>
                      <a:pt x="16" y="18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8" y="17"/>
                      <a:pt x="32" y="22"/>
                      <a:pt x="32" y="31"/>
                    </a:cubicBezTo>
                    <a:cubicBezTo>
                      <a:pt x="33" y="40"/>
                      <a:pt x="21" y="51"/>
                      <a:pt x="12" y="54"/>
                    </a:cubicBezTo>
                    <a:moveTo>
                      <a:pt x="30" y="0"/>
                    </a:moveTo>
                    <a:cubicBezTo>
                      <a:pt x="27" y="0"/>
                      <a:pt x="23" y="1"/>
                      <a:pt x="19" y="3"/>
                    </a:cubicBezTo>
                    <a:cubicBezTo>
                      <a:pt x="15" y="5"/>
                      <a:pt x="10" y="7"/>
                      <a:pt x="5" y="10"/>
                    </a:cubicBezTo>
                    <a:cubicBezTo>
                      <a:pt x="3" y="12"/>
                      <a:pt x="1" y="13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1" y="19"/>
                      <a:pt x="2" y="22"/>
                      <a:pt x="3" y="26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8" y="40"/>
                      <a:pt x="11" y="53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29" y="61"/>
                      <a:pt x="50" y="42"/>
                      <a:pt x="49" y="25"/>
                    </a:cubicBezTo>
                    <a:cubicBezTo>
                      <a:pt x="48" y="9"/>
                      <a:pt x="41" y="0"/>
                      <a:pt x="30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Freeform 71"/>
              <p:cNvSpPr/>
              <p:nvPr/>
            </p:nvSpPr>
            <p:spPr bwMode="auto">
              <a:xfrm>
                <a:off x="3136900" y="684213"/>
                <a:ext cx="114300" cy="149225"/>
              </a:xfrm>
              <a:custGeom>
                <a:avLst/>
                <a:gdLst>
                  <a:gd name="T0" fmla="*/ 17 w 28"/>
                  <a:gd name="T1" fmla="*/ 0 h 37"/>
                  <a:gd name="T2" fmla="*/ 11 w 28"/>
                  <a:gd name="T3" fmla="*/ 1 h 37"/>
                  <a:gd name="T4" fmla="*/ 0 w 28"/>
                  <a:gd name="T5" fmla="*/ 8 h 37"/>
                  <a:gd name="T6" fmla="*/ 2 w 28"/>
                  <a:gd name="T7" fmla="*/ 15 h 37"/>
                  <a:gd name="T8" fmla="*/ 7 w 28"/>
                  <a:gd name="T9" fmla="*/ 37 h 37"/>
                  <a:gd name="T10" fmla="*/ 27 w 28"/>
                  <a:gd name="T11" fmla="*/ 14 h 37"/>
                  <a:gd name="T12" fmla="*/ 17 w 2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17" y="0"/>
                    </a:moveTo>
                    <a:cubicBezTo>
                      <a:pt x="15" y="0"/>
                      <a:pt x="13" y="0"/>
                      <a:pt x="11" y="1"/>
                    </a:cubicBezTo>
                    <a:cubicBezTo>
                      <a:pt x="7" y="3"/>
                      <a:pt x="3" y="5"/>
                      <a:pt x="0" y="8"/>
                    </a:cubicBezTo>
                    <a:cubicBezTo>
                      <a:pt x="0" y="10"/>
                      <a:pt x="1" y="13"/>
                      <a:pt x="2" y="15"/>
                    </a:cubicBezTo>
                    <a:cubicBezTo>
                      <a:pt x="4" y="22"/>
                      <a:pt x="6" y="30"/>
                      <a:pt x="7" y="37"/>
                    </a:cubicBezTo>
                    <a:cubicBezTo>
                      <a:pt x="16" y="34"/>
                      <a:pt x="28" y="23"/>
                      <a:pt x="27" y="14"/>
                    </a:cubicBezTo>
                    <a:cubicBezTo>
                      <a:pt x="27" y="5"/>
                      <a:pt x="23" y="0"/>
                      <a:pt x="17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Freeform 72"/>
              <p:cNvSpPr/>
              <p:nvPr/>
            </p:nvSpPr>
            <p:spPr bwMode="auto">
              <a:xfrm>
                <a:off x="2857500" y="882650"/>
                <a:ext cx="333375" cy="395288"/>
              </a:xfrm>
              <a:custGeom>
                <a:avLst/>
                <a:gdLst>
                  <a:gd name="T0" fmla="*/ 54 w 82"/>
                  <a:gd name="T1" fmla="*/ 0 h 97"/>
                  <a:gd name="T2" fmla="*/ 41 w 82"/>
                  <a:gd name="T3" fmla="*/ 2 h 97"/>
                  <a:gd name="T4" fmla="*/ 8 w 82"/>
                  <a:gd name="T5" fmla="*/ 63 h 97"/>
                  <a:gd name="T6" fmla="*/ 40 w 82"/>
                  <a:gd name="T7" fmla="*/ 97 h 97"/>
                  <a:gd name="T8" fmla="*/ 78 w 82"/>
                  <a:gd name="T9" fmla="*/ 6 h 97"/>
                  <a:gd name="T10" fmla="*/ 54 w 82"/>
                  <a:gd name="T1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97">
                    <a:moveTo>
                      <a:pt x="54" y="0"/>
                    </a:moveTo>
                    <a:cubicBezTo>
                      <a:pt x="50" y="0"/>
                      <a:pt x="45" y="0"/>
                      <a:pt x="41" y="2"/>
                    </a:cubicBezTo>
                    <a:cubicBezTo>
                      <a:pt x="15" y="9"/>
                      <a:pt x="0" y="37"/>
                      <a:pt x="8" y="63"/>
                    </a:cubicBezTo>
                    <a:cubicBezTo>
                      <a:pt x="13" y="80"/>
                      <a:pt x="25" y="92"/>
                      <a:pt x="40" y="97"/>
                    </a:cubicBezTo>
                    <a:cubicBezTo>
                      <a:pt x="76" y="72"/>
                      <a:pt x="82" y="41"/>
                      <a:pt x="78" y="6"/>
                    </a:cubicBezTo>
                    <a:cubicBezTo>
                      <a:pt x="71" y="2"/>
                      <a:pt x="62" y="0"/>
                      <a:pt x="54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7" name="Freeform 73"/>
              <p:cNvSpPr>
                <a:spLocks noEditPoints="1"/>
              </p:cNvSpPr>
              <p:nvPr/>
            </p:nvSpPr>
            <p:spPr bwMode="auto">
              <a:xfrm>
                <a:off x="1917700" y="965200"/>
                <a:ext cx="252413" cy="211138"/>
              </a:xfrm>
              <a:custGeom>
                <a:avLst/>
                <a:gdLst>
                  <a:gd name="T0" fmla="*/ 50 w 62"/>
                  <a:gd name="T1" fmla="*/ 40 h 52"/>
                  <a:gd name="T2" fmla="*/ 28 w 62"/>
                  <a:gd name="T3" fmla="*/ 31 h 52"/>
                  <a:gd name="T4" fmla="*/ 36 w 62"/>
                  <a:gd name="T5" fmla="*/ 12 h 52"/>
                  <a:gd name="T6" fmla="*/ 43 w 62"/>
                  <a:gd name="T7" fmla="*/ 11 h 52"/>
                  <a:gd name="T8" fmla="*/ 49 w 62"/>
                  <a:gd name="T9" fmla="*/ 12 h 52"/>
                  <a:gd name="T10" fmla="*/ 50 w 62"/>
                  <a:gd name="T11" fmla="*/ 19 h 52"/>
                  <a:gd name="T12" fmla="*/ 57 w 62"/>
                  <a:gd name="T13" fmla="*/ 39 h 52"/>
                  <a:gd name="T14" fmla="*/ 50 w 62"/>
                  <a:gd name="T15" fmla="*/ 40 h 52"/>
                  <a:gd name="T16" fmla="*/ 36 w 62"/>
                  <a:gd name="T17" fmla="*/ 0 h 52"/>
                  <a:gd name="T18" fmla="*/ 24 w 62"/>
                  <a:gd name="T19" fmla="*/ 1 h 52"/>
                  <a:gd name="T20" fmla="*/ 10 w 62"/>
                  <a:gd name="T21" fmla="*/ 35 h 52"/>
                  <a:gd name="T22" fmla="*/ 49 w 62"/>
                  <a:gd name="T23" fmla="*/ 52 h 52"/>
                  <a:gd name="T24" fmla="*/ 62 w 62"/>
                  <a:gd name="T25" fmla="*/ 51 h 52"/>
                  <a:gd name="T26" fmla="*/ 62 w 62"/>
                  <a:gd name="T27" fmla="*/ 51 h 52"/>
                  <a:gd name="T28" fmla="*/ 50 w 62"/>
                  <a:gd name="T29" fmla="*/ 13 h 52"/>
                  <a:gd name="T30" fmla="*/ 47 w 62"/>
                  <a:gd name="T31" fmla="*/ 3 h 52"/>
                  <a:gd name="T32" fmla="*/ 47 w 62"/>
                  <a:gd name="T33" fmla="*/ 1 h 52"/>
                  <a:gd name="T34" fmla="*/ 36 w 62"/>
                  <a:gd name="T35" fmla="*/ 0 h 52"/>
                  <a:gd name="T36" fmla="*/ 36 w 6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2">
                    <a:moveTo>
                      <a:pt x="50" y="40"/>
                    </a:moveTo>
                    <a:cubicBezTo>
                      <a:pt x="41" y="40"/>
                      <a:pt x="32" y="37"/>
                      <a:pt x="28" y="31"/>
                    </a:cubicBezTo>
                    <a:cubicBezTo>
                      <a:pt x="23" y="21"/>
                      <a:pt x="26" y="13"/>
                      <a:pt x="36" y="12"/>
                    </a:cubicBezTo>
                    <a:cubicBezTo>
                      <a:pt x="38" y="11"/>
                      <a:pt x="40" y="11"/>
                      <a:pt x="43" y="11"/>
                    </a:cubicBezTo>
                    <a:cubicBezTo>
                      <a:pt x="45" y="11"/>
                      <a:pt x="47" y="11"/>
                      <a:pt x="49" y="12"/>
                    </a:cubicBezTo>
                    <a:cubicBezTo>
                      <a:pt x="49" y="14"/>
                      <a:pt x="50" y="16"/>
                      <a:pt x="50" y="19"/>
                    </a:cubicBezTo>
                    <a:cubicBezTo>
                      <a:pt x="52" y="26"/>
                      <a:pt x="55" y="33"/>
                      <a:pt x="57" y="39"/>
                    </a:cubicBezTo>
                    <a:cubicBezTo>
                      <a:pt x="55" y="40"/>
                      <a:pt x="52" y="40"/>
                      <a:pt x="50" y="40"/>
                    </a:cubicBezTo>
                    <a:moveTo>
                      <a:pt x="36" y="0"/>
                    </a:moveTo>
                    <a:cubicBezTo>
                      <a:pt x="32" y="0"/>
                      <a:pt x="28" y="0"/>
                      <a:pt x="24" y="1"/>
                    </a:cubicBezTo>
                    <a:cubicBezTo>
                      <a:pt x="5" y="3"/>
                      <a:pt x="0" y="17"/>
                      <a:pt x="10" y="35"/>
                    </a:cubicBezTo>
                    <a:cubicBezTo>
                      <a:pt x="16" y="47"/>
                      <a:pt x="33" y="52"/>
                      <a:pt x="49" y="52"/>
                    </a:cubicBezTo>
                    <a:cubicBezTo>
                      <a:pt x="53" y="52"/>
                      <a:pt x="58" y="52"/>
                      <a:pt x="62" y="5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58" y="39"/>
                      <a:pt x="54" y="26"/>
                      <a:pt x="50" y="13"/>
                    </a:cubicBezTo>
                    <a:cubicBezTo>
                      <a:pt x="49" y="10"/>
                      <a:pt x="48" y="7"/>
                      <a:pt x="47" y="3"/>
                    </a:cubicBezTo>
                    <a:cubicBezTo>
                      <a:pt x="47" y="2"/>
                      <a:pt x="47" y="1"/>
                      <a:pt x="47" y="1"/>
                    </a:cubicBezTo>
                    <a:cubicBezTo>
                      <a:pt x="43" y="0"/>
                      <a:pt x="40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8" name="Freeform 74"/>
              <p:cNvSpPr/>
              <p:nvPr/>
            </p:nvSpPr>
            <p:spPr bwMode="auto">
              <a:xfrm>
                <a:off x="2011363" y="1009650"/>
                <a:ext cx="138113" cy="117475"/>
              </a:xfrm>
              <a:custGeom>
                <a:avLst/>
                <a:gdLst>
                  <a:gd name="T0" fmla="*/ 20 w 34"/>
                  <a:gd name="T1" fmla="*/ 0 h 29"/>
                  <a:gd name="T2" fmla="*/ 13 w 34"/>
                  <a:gd name="T3" fmla="*/ 1 h 29"/>
                  <a:gd name="T4" fmla="*/ 5 w 34"/>
                  <a:gd name="T5" fmla="*/ 20 h 29"/>
                  <a:gd name="T6" fmla="*/ 27 w 34"/>
                  <a:gd name="T7" fmla="*/ 29 h 29"/>
                  <a:gd name="T8" fmla="*/ 34 w 34"/>
                  <a:gd name="T9" fmla="*/ 28 h 29"/>
                  <a:gd name="T10" fmla="*/ 27 w 34"/>
                  <a:gd name="T11" fmla="*/ 8 h 29"/>
                  <a:gd name="T12" fmla="*/ 26 w 34"/>
                  <a:gd name="T13" fmla="*/ 1 h 29"/>
                  <a:gd name="T14" fmla="*/ 20 w 34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9">
                    <a:moveTo>
                      <a:pt x="20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  <a:cubicBezTo>
                      <a:pt x="9" y="26"/>
                      <a:pt x="18" y="29"/>
                      <a:pt x="27" y="29"/>
                    </a:cubicBezTo>
                    <a:cubicBezTo>
                      <a:pt x="29" y="29"/>
                      <a:pt x="32" y="29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4" y="0"/>
                      <a:pt x="22" y="0"/>
                      <a:pt x="20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Freeform 75"/>
              <p:cNvSpPr/>
              <p:nvPr/>
            </p:nvSpPr>
            <p:spPr bwMode="auto">
              <a:xfrm>
                <a:off x="2178050" y="1090613"/>
                <a:ext cx="382588" cy="338138"/>
              </a:xfrm>
              <a:custGeom>
                <a:avLst/>
                <a:gdLst>
                  <a:gd name="T0" fmla="*/ 42 w 94"/>
                  <a:gd name="T1" fmla="*/ 0 h 83"/>
                  <a:gd name="T2" fmla="*/ 29 w 94"/>
                  <a:gd name="T3" fmla="*/ 2 h 83"/>
                  <a:gd name="T4" fmla="*/ 0 w 94"/>
                  <a:gd name="T5" fmla="*/ 26 h 83"/>
                  <a:gd name="T6" fmla="*/ 13 w 94"/>
                  <a:gd name="T7" fmla="*/ 48 h 83"/>
                  <a:gd name="T8" fmla="*/ 16 w 94"/>
                  <a:gd name="T9" fmla="*/ 53 h 83"/>
                  <a:gd name="T10" fmla="*/ 80 w 94"/>
                  <a:gd name="T11" fmla="*/ 83 h 83"/>
                  <a:gd name="T12" fmla="*/ 89 w 94"/>
                  <a:gd name="T13" fmla="*/ 37 h 83"/>
                  <a:gd name="T14" fmla="*/ 42 w 94"/>
                  <a:gd name="T1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83">
                    <a:moveTo>
                      <a:pt x="42" y="0"/>
                    </a:moveTo>
                    <a:cubicBezTo>
                      <a:pt x="38" y="0"/>
                      <a:pt x="34" y="1"/>
                      <a:pt x="29" y="2"/>
                    </a:cubicBezTo>
                    <a:cubicBezTo>
                      <a:pt x="16" y="6"/>
                      <a:pt x="6" y="15"/>
                      <a:pt x="0" y="26"/>
                    </a:cubicBezTo>
                    <a:cubicBezTo>
                      <a:pt x="4" y="34"/>
                      <a:pt x="8" y="41"/>
                      <a:pt x="13" y="48"/>
                    </a:cubicBezTo>
                    <a:cubicBezTo>
                      <a:pt x="14" y="50"/>
                      <a:pt x="15" y="51"/>
                      <a:pt x="16" y="53"/>
                    </a:cubicBezTo>
                    <a:cubicBezTo>
                      <a:pt x="30" y="70"/>
                      <a:pt x="50" y="81"/>
                      <a:pt x="80" y="83"/>
                    </a:cubicBezTo>
                    <a:cubicBezTo>
                      <a:pt x="90" y="70"/>
                      <a:pt x="94" y="53"/>
                      <a:pt x="89" y="37"/>
                    </a:cubicBezTo>
                    <a:cubicBezTo>
                      <a:pt x="83" y="15"/>
                      <a:pt x="64" y="0"/>
                      <a:pt x="42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0" name="Freeform 76"/>
              <p:cNvSpPr/>
              <p:nvPr/>
            </p:nvSpPr>
            <p:spPr bwMode="auto">
              <a:xfrm>
                <a:off x="2609850" y="923925"/>
                <a:ext cx="120650" cy="171450"/>
              </a:xfrm>
              <a:custGeom>
                <a:avLst/>
                <a:gdLst>
                  <a:gd name="T0" fmla="*/ 7 w 30"/>
                  <a:gd name="T1" fmla="*/ 0 h 42"/>
                  <a:gd name="T2" fmla="*/ 7 w 30"/>
                  <a:gd name="T3" fmla="*/ 0 h 42"/>
                  <a:gd name="T4" fmla="*/ 10 w 30"/>
                  <a:gd name="T5" fmla="*/ 42 h 42"/>
                  <a:gd name="T6" fmla="*/ 12 w 30"/>
                  <a:gd name="T7" fmla="*/ 42 h 42"/>
                  <a:gd name="T8" fmla="*/ 28 w 30"/>
                  <a:gd name="T9" fmla="*/ 36 h 42"/>
                  <a:gd name="T10" fmla="*/ 7 w 30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2"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2"/>
                      <a:pt x="6" y="40"/>
                      <a:pt x="10" y="42"/>
                    </a:cubicBezTo>
                    <a:cubicBezTo>
                      <a:pt x="11" y="42"/>
                      <a:pt x="11" y="42"/>
                      <a:pt x="12" y="42"/>
                    </a:cubicBezTo>
                    <a:cubicBezTo>
                      <a:pt x="17" y="42"/>
                      <a:pt x="26" y="39"/>
                      <a:pt x="28" y="36"/>
                    </a:cubicBezTo>
                    <a:cubicBezTo>
                      <a:pt x="30" y="32"/>
                      <a:pt x="14" y="0"/>
                      <a:pt x="7" y="0"/>
                    </a:cubicBezTo>
                  </a:path>
                </a:pathLst>
              </a:custGeom>
              <a:solidFill>
                <a:srgbClr val="FD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1" name="Freeform 77"/>
              <p:cNvSpPr/>
              <p:nvPr/>
            </p:nvSpPr>
            <p:spPr bwMode="auto">
              <a:xfrm>
                <a:off x="2605088" y="1095375"/>
                <a:ext cx="182563" cy="101600"/>
              </a:xfrm>
              <a:custGeom>
                <a:avLst/>
                <a:gdLst>
                  <a:gd name="T0" fmla="*/ 45 w 45"/>
                  <a:gd name="T1" fmla="*/ 0 h 25"/>
                  <a:gd name="T2" fmla="*/ 25 w 45"/>
                  <a:gd name="T3" fmla="*/ 11 h 25"/>
                  <a:gd name="T4" fmla="*/ 2 w 45"/>
                  <a:gd name="T5" fmla="*/ 14 h 25"/>
                  <a:gd name="T6" fmla="*/ 0 w 45"/>
                  <a:gd name="T7" fmla="*/ 14 h 25"/>
                  <a:gd name="T8" fmla="*/ 22 w 45"/>
                  <a:gd name="T9" fmla="*/ 25 h 25"/>
                  <a:gd name="T10" fmla="*/ 28 w 45"/>
                  <a:gd name="T11" fmla="*/ 24 h 25"/>
                  <a:gd name="T12" fmla="*/ 45 w 45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5" y="0"/>
                    </a:moveTo>
                    <a:cubicBezTo>
                      <a:pt x="45" y="0"/>
                      <a:pt x="35" y="8"/>
                      <a:pt x="25" y="11"/>
                    </a:cubicBezTo>
                    <a:cubicBezTo>
                      <a:pt x="17" y="14"/>
                      <a:pt x="6" y="14"/>
                      <a:pt x="2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9" y="25"/>
                      <a:pt x="22" y="25"/>
                    </a:cubicBezTo>
                    <a:cubicBezTo>
                      <a:pt x="24" y="25"/>
                      <a:pt x="26" y="25"/>
                      <a:pt x="28" y="24"/>
                    </a:cubicBezTo>
                    <a:cubicBezTo>
                      <a:pt x="45" y="19"/>
                      <a:pt x="45" y="0"/>
                      <a:pt x="4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2" name="Freeform 78"/>
              <p:cNvSpPr/>
              <p:nvPr/>
            </p:nvSpPr>
            <p:spPr bwMode="auto">
              <a:xfrm>
                <a:off x="2747963" y="866775"/>
                <a:ext cx="141288" cy="93663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0 h 23"/>
                  <a:gd name="T4" fmla="*/ 3 w 35"/>
                  <a:gd name="T5" fmla="*/ 21 h 23"/>
                  <a:gd name="T6" fmla="*/ 5 w 35"/>
                  <a:gd name="T7" fmla="*/ 23 h 23"/>
                  <a:gd name="T8" fmla="*/ 6 w 35"/>
                  <a:gd name="T9" fmla="*/ 23 h 23"/>
                  <a:gd name="T10" fmla="*/ 8 w 35"/>
                  <a:gd name="T11" fmla="*/ 20 h 23"/>
                  <a:gd name="T12" fmla="*/ 15 w 35"/>
                  <a:gd name="T13" fmla="*/ 5 h 23"/>
                  <a:gd name="T14" fmla="*/ 19 w 35"/>
                  <a:gd name="T15" fmla="*/ 5 h 23"/>
                  <a:gd name="T16" fmla="*/ 30 w 35"/>
                  <a:gd name="T17" fmla="*/ 13 h 23"/>
                  <a:gd name="T18" fmla="*/ 32 w 35"/>
                  <a:gd name="T19" fmla="*/ 15 h 23"/>
                  <a:gd name="T20" fmla="*/ 33 w 35"/>
                  <a:gd name="T21" fmla="*/ 15 h 23"/>
                  <a:gd name="T22" fmla="*/ 35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0"/>
                    </a:cubicBezTo>
                    <a:cubicBezTo>
                      <a:pt x="5" y="3"/>
                      <a:pt x="0" y="12"/>
                      <a:pt x="3" y="21"/>
                    </a:cubicBezTo>
                    <a:cubicBezTo>
                      <a:pt x="3" y="22"/>
                      <a:pt x="4" y="23"/>
                      <a:pt x="5" y="23"/>
                    </a:cubicBezTo>
                    <a:cubicBezTo>
                      <a:pt x="5" y="23"/>
                      <a:pt x="6" y="23"/>
                      <a:pt x="6" y="23"/>
                    </a:cubicBezTo>
                    <a:cubicBezTo>
                      <a:pt x="7" y="23"/>
                      <a:pt x="8" y="21"/>
                      <a:pt x="8" y="20"/>
                    </a:cubicBezTo>
                    <a:cubicBezTo>
                      <a:pt x="6" y="13"/>
                      <a:pt x="9" y="7"/>
                      <a:pt x="15" y="5"/>
                    </a:cubicBezTo>
                    <a:cubicBezTo>
                      <a:pt x="16" y="5"/>
                      <a:pt x="17" y="5"/>
                      <a:pt x="19" y="5"/>
                    </a:cubicBezTo>
                    <a:cubicBezTo>
                      <a:pt x="24" y="5"/>
                      <a:pt x="28" y="8"/>
                      <a:pt x="30" y="13"/>
                    </a:cubicBezTo>
                    <a:cubicBezTo>
                      <a:pt x="30" y="14"/>
                      <a:pt x="31" y="15"/>
                      <a:pt x="32" y="15"/>
                    </a:cubicBezTo>
                    <a:cubicBezTo>
                      <a:pt x="32" y="15"/>
                      <a:pt x="33" y="15"/>
                      <a:pt x="33" y="15"/>
                    </a:cubicBezTo>
                    <a:cubicBezTo>
                      <a:pt x="34" y="15"/>
                      <a:pt x="35" y="13"/>
                      <a:pt x="35" y="12"/>
                    </a:cubicBezTo>
                    <a:cubicBezTo>
                      <a:pt x="32" y="4"/>
                      <a:pt x="26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3" name="Freeform 79"/>
              <p:cNvSpPr/>
              <p:nvPr/>
            </p:nvSpPr>
            <p:spPr bwMode="auto">
              <a:xfrm>
                <a:off x="2406650" y="965200"/>
                <a:ext cx="141288" cy="92075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1 h 23"/>
                  <a:gd name="T4" fmla="*/ 2 w 35"/>
                  <a:gd name="T5" fmla="*/ 22 h 23"/>
                  <a:gd name="T6" fmla="*/ 5 w 35"/>
                  <a:gd name="T7" fmla="*/ 23 h 23"/>
                  <a:gd name="T8" fmla="*/ 6 w 35"/>
                  <a:gd name="T9" fmla="*/ 23 h 23"/>
                  <a:gd name="T10" fmla="*/ 7 w 35"/>
                  <a:gd name="T11" fmla="*/ 20 h 23"/>
                  <a:gd name="T12" fmla="*/ 15 w 35"/>
                  <a:gd name="T13" fmla="*/ 6 h 23"/>
                  <a:gd name="T14" fmla="*/ 18 w 35"/>
                  <a:gd name="T15" fmla="*/ 5 h 23"/>
                  <a:gd name="T16" fmla="*/ 29 w 35"/>
                  <a:gd name="T17" fmla="*/ 14 h 23"/>
                  <a:gd name="T18" fmla="*/ 32 w 35"/>
                  <a:gd name="T19" fmla="*/ 16 h 23"/>
                  <a:gd name="T20" fmla="*/ 33 w 35"/>
                  <a:gd name="T21" fmla="*/ 15 h 23"/>
                  <a:gd name="T22" fmla="*/ 34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1"/>
                    </a:cubicBezTo>
                    <a:cubicBezTo>
                      <a:pt x="5" y="3"/>
                      <a:pt x="0" y="13"/>
                      <a:pt x="2" y="22"/>
                    </a:cubicBezTo>
                    <a:cubicBezTo>
                      <a:pt x="3" y="23"/>
                      <a:pt x="4" y="23"/>
                      <a:pt x="5" y="23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3"/>
                      <a:pt x="8" y="22"/>
                      <a:pt x="7" y="20"/>
                    </a:cubicBezTo>
                    <a:cubicBezTo>
                      <a:pt x="5" y="14"/>
                      <a:pt x="9" y="7"/>
                      <a:pt x="15" y="6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23" y="5"/>
                      <a:pt x="28" y="8"/>
                      <a:pt x="29" y="14"/>
                    </a:cubicBezTo>
                    <a:cubicBezTo>
                      <a:pt x="30" y="15"/>
                      <a:pt x="31" y="16"/>
                      <a:pt x="32" y="16"/>
                    </a:cubicBezTo>
                    <a:cubicBezTo>
                      <a:pt x="32" y="16"/>
                      <a:pt x="32" y="16"/>
                      <a:pt x="33" y="15"/>
                    </a:cubicBezTo>
                    <a:cubicBezTo>
                      <a:pt x="34" y="15"/>
                      <a:pt x="35" y="14"/>
                      <a:pt x="34" y="12"/>
                    </a:cubicBezTo>
                    <a:cubicBezTo>
                      <a:pt x="32" y="5"/>
                      <a:pt x="25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4" name="Freeform 80"/>
              <p:cNvSpPr>
                <a:spLocks noEditPoints="1"/>
              </p:cNvSpPr>
              <p:nvPr/>
            </p:nvSpPr>
            <p:spPr bwMode="auto">
              <a:xfrm>
                <a:off x="1914525" y="195263"/>
                <a:ext cx="1482725" cy="1220788"/>
              </a:xfrm>
              <a:custGeom>
                <a:avLst/>
                <a:gdLst>
                  <a:gd name="T0" fmla="*/ 332 w 365"/>
                  <a:gd name="T1" fmla="*/ 255 h 300"/>
                  <a:gd name="T2" fmla="*/ 313 w 365"/>
                  <a:gd name="T3" fmla="*/ 279 h 300"/>
                  <a:gd name="T4" fmla="*/ 290 w 365"/>
                  <a:gd name="T5" fmla="*/ 300 h 300"/>
                  <a:gd name="T6" fmla="*/ 290 w 365"/>
                  <a:gd name="T7" fmla="*/ 300 h 300"/>
                  <a:gd name="T8" fmla="*/ 313 w 365"/>
                  <a:gd name="T9" fmla="*/ 279 h 300"/>
                  <a:gd name="T10" fmla="*/ 332 w 365"/>
                  <a:gd name="T11" fmla="*/ 255 h 300"/>
                  <a:gd name="T12" fmla="*/ 0 w 365"/>
                  <a:gd name="T13" fmla="*/ 236 h 300"/>
                  <a:gd name="T14" fmla="*/ 20 w 365"/>
                  <a:gd name="T15" fmla="*/ 267 h 300"/>
                  <a:gd name="T16" fmla="*/ 24 w 365"/>
                  <a:gd name="T17" fmla="*/ 272 h 300"/>
                  <a:gd name="T18" fmla="*/ 20 w 365"/>
                  <a:gd name="T19" fmla="*/ 267 h 300"/>
                  <a:gd name="T20" fmla="*/ 0 w 365"/>
                  <a:gd name="T21" fmla="*/ 236 h 300"/>
                  <a:gd name="T22" fmla="*/ 0 w 365"/>
                  <a:gd name="T23" fmla="*/ 236 h 300"/>
                  <a:gd name="T24" fmla="*/ 0 w 365"/>
                  <a:gd name="T25" fmla="*/ 236 h 300"/>
                  <a:gd name="T26" fmla="*/ 0 w 365"/>
                  <a:gd name="T27" fmla="*/ 236 h 300"/>
                  <a:gd name="T28" fmla="*/ 298 w 365"/>
                  <a:gd name="T29" fmla="*/ 0 h 300"/>
                  <a:gd name="T30" fmla="*/ 365 w 365"/>
                  <a:gd name="T31" fmla="*/ 147 h 300"/>
                  <a:gd name="T32" fmla="*/ 365 w 365"/>
                  <a:gd name="T33" fmla="*/ 149 h 300"/>
                  <a:gd name="T34" fmla="*/ 348 w 365"/>
                  <a:gd name="T35" fmla="*/ 225 h 300"/>
                  <a:gd name="T36" fmla="*/ 365 w 365"/>
                  <a:gd name="T37" fmla="*/ 149 h 300"/>
                  <a:gd name="T38" fmla="*/ 365 w 365"/>
                  <a:gd name="T39" fmla="*/ 147 h 300"/>
                  <a:gd name="T40" fmla="*/ 298 w 365"/>
                  <a:gd name="T4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5" h="300">
                    <a:moveTo>
                      <a:pt x="332" y="255"/>
                    </a:moveTo>
                    <a:cubicBezTo>
                      <a:pt x="326" y="264"/>
                      <a:pt x="320" y="272"/>
                      <a:pt x="313" y="279"/>
                    </a:cubicBezTo>
                    <a:cubicBezTo>
                      <a:pt x="306" y="287"/>
                      <a:pt x="298" y="293"/>
                      <a:pt x="290" y="300"/>
                    </a:cubicBezTo>
                    <a:cubicBezTo>
                      <a:pt x="290" y="300"/>
                      <a:pt x="290" y="300"/>
                      <a:pt x="290" y="300"/>
                    </a:cubicBezTo>
                    <a:cubicBezTo>
                      <a:pt x="298" y="293"/>
                      <a:pt x="306" y="287"/>
                      <a:pt x="313" y="279"/>
                    </a:cubicBezTo>
                    <a:cubicBezTo>
                      <a:pt x="320" y="272"/>
                      <a:pt x="326" y="264"/>
                      <a:pt x="332" y="255"/>
                    </a:cubicBezTo>
                    <a:moveTo>
                      <a:pt x="0" y="236"/>
                    </a:moveTo>
                    <a:cubicBezTo>
                      <a:pt x="5" y="247"/>
                      <a:pt x="12" y="257"/>
                      <a:pt x="20" y="267"/>
                    </a:cubicBezTo>
                    <a:cubicBezTo>
                      <a:pt x="21" y="269"/>
                      <a:pt x="22" y="270"/>
                      <a:pt x="24" y="272"/>
                    </a:cubicBezTo>
                    <a:cubicBezTo>
                      <a:pt x="22" y="270"/>
                      <a:pt x="21" y="269"/>
                      <a:pt x="20" y="267"/>
                    </a:cubicBezTo>
                    <a:cubicBezTo>
                      <a:pt x="12" y="257"/>
                      <a:pt x="5" y="247"/>
                      <a:pt x="0" y="236"/>
                    </a:cubicBezTo>
                    <a:moveTo>
                      <a:pt x="0" y="236"/>
                    </a:move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36"/>
                      <a:pt x="0" y="236"/>
                      <a:pt x="0" y="236"/>
                    </a:cubicBezTo>
                    <a:moveTo>
                      <a:pt x="298" y="0"/>
                    </a:moveTo>
                    <a:cubicBezTo>
                      <a:pt x="339" y="36"/>
                      <a:pt x="365" y="88"/>
                      <a:pt x="365" y="147"/>
                    </a:cubicBezTo>
                    <a:cubicBezTo>
                      <a:pt x="365" y="147"/>
                      <a:pt x="365" y="148"/>
                      <a:pt x="365" y="149"/>
                    </a:cubicBezTo>
                    <a:cubicBezTo>
                      <a:pt x="365" y="176"/>
                      <a:pt x="359" y="202"/>
                      <a:pt x="348" y="225"/>
                    </a:cubicBezTo>
                    <a:cubicBezTo>
                      <a:pt x="359" y="202"/>
                      <a:pt x="365" y="176"/>
                      <a:pt x="365" y="149"/>
                    </a:cubicBezTo>
                    <a:cubicBezTo>
                      <a:pt x="365" y="148"/>
                      <a:pt x="365" y="147"/>
                      <a:pt x="365" y="147"/>
                    </a:cubicBezTo>
                    <a:cubicBezTo>
                      <a:pt x="365" y="88"/>
                      <a:pt x="339" y="36"/>
                      <a:pt x="29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5" name="Freeform 81"/>
              <p:cNvSpPr/>
              <p:nvPr/>
            </p:nvSpPr>
            <p:spPr bwMode="auto">
              <a:xfrm>
                <a:off x="3044825" y="1416050"/>
                <a:ext cx="47625" cy="33338"/>
              </a:xfrm>
              <a:custGeom>
                <a:avLst/>
                <a:gdLst>
                  <a:gd name="T0" fmla="*/ 12 w 12"/>
                  <a:gd name="T1" fmla="*/ 0 h 8"/>
                  <a:gd name="T2" fmla="*/ 12 w 12"/>
                  <a:gd name="T3" fmla="*/ 0 h 8"/>
                  <a:gd name="T4" fmla="*/ 0 w 12"/>
                  <a:gd name="T5" fmla="*/ 8 h 8"/>
                  <a:gd name="T6" fmla="*/ 12 w 12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8" y="3"/>
                      <a:pt x="4" y="6"/>
                      <a:pt x="0" y="8"/>
                    </a:cubicBezTo>
                    <a:cubicBezTo>
                      <a:pt x="4" y="6"/>
                      <a:pt x="8" y="3"/>
                      <a:pt x="12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6" name="Freeform 82"/>
              <p:cNvSpPr>
                <a:spLocks noEditPoints="1"/>
              </p:cNvSpPr>
              <p:nvPr/>
            </p:nvSpPr>
            <p:spPr bwMode="auto">
              <a:xfrm>
                <a:off x="2292350" y="1514475"/>
                <a:ext cx="150813" cy="47625"/>
              </a:xfrm>
              <a:custGeom>
                <a:avLst/>
                <a:gdLst>
                  <a:gd name="T0" fmla="*/ 37 w 37"/>
                  <a:gd name="T1" fmla="*/ 12 h 12"/>
                  <a:gd name="T2" fmla="*/ 37 w 37"/>
                  <a:gd name="T3" fmla="*/ 12 h 12"/>
                  <a:gd name="T4" fmla="*/ 37 w 37"/>
                  <a:gd name="T5" fmla="*/ 12 h 12"/>
                  <a:gd name="T6" fmla="*/ 0 w 37"/>
                  <a:gd name="T7" fmla="*/ 0 h 12"/>
                  <a:gd name="T8" fmla="*/ 21 w 37"/>
                  <a:gd name="T9" fmla="*/ 8 h 12"/>
                  <a:gd name="T10" fmla="*/ 37 w 37"/>
                  <a:gd name="T11" fmla="*/ 12 h 12"/>
                  <a:gd name="T12" fmla="*/ 21 w 37"/>
                  <a:gd name="T13" fmla="*/ 8 h 12"/>
                  <a:gd name="T14" fmla="*/ 0 w 37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2">
                    <a:moveTo>
                      <a:pt x="37" y="12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moveTo>
                      <a:pt x="0" y="0"/>
                    </a:moveTo>
                    <a:cubicBezTo>
                      <a:pt x="7" y="3"/>
                      <a:pt x="14" y="5"/>
                      <a:pt x="21" y="8"/>
                    </a:cubicBezTo>
                    <a:cubicBezTo>
                      <a:pt x="26" y="9"/>
                      <a:pt x="32" y="11"/>
                      <a:pt x="37" y="12"/>
                    </a:cubicBezTo>
                    <a:cubicBezTo>
                      <a:pt x="32" y="11"/>
                      <a:pt x="26" y="9"/>
                      <a:pt x="21" y="8"/>
                    </a:cubicBezTo>
                    <a:cubicBezTo>
                      <a:pt x="14" y="5"/>
                      <a:pt x="7" y="3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7" name="Freeform 83"/>
              <p:cNvSpPr/>
              <p:nvPr/>
            </p:nvSpPr>
            <p:spPr bwMode="auto">
              <a:xfrm>
                <a:off x="2751138" y="760413"/>
                <a:ext cx="138113" cy="49213"/>
              </a:xfrm>
              <a:custGeom>
                <a:avLst/>
                <a:gdLst>
                  <a:gd name="T0" fmla="*/ 4 w 34"/>
                  <a:gd name="T1" fmla="*/ 0 h 12"/>
                  <a:gd name="T2" fmla="*/ 3 w 34"/>
                  <a:gd name="T3" fmla="*/ 0 h 12"/>
                  <a:gd name="T4" fmla="*/ 2 w 34"/>
                  <a:gd name="T5" fmla="*/ 5 h 12"/>
                  <a:gd name="T6" fmla="*/ 31 w 34"/>
                  <a:gd name="T7" fmla="*/ 12 h 12"/>
                  <a:gd name="T8" fmla="*/ 32 w 34"/>
                  <a:gd name="T9" fmla="*/ 12 h 12"/>
                  <a:gd name="T10" fmla="*/ 33 w 34"/>
                  <a:gd name="T11" fmla="*/ 7 h 12"/>
                  <a:gd name="T12" fmla="*/ 4 w 3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2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2"/>
                      <a:pt x="0" y="4"/>
                      <a:pt x="2" y="5"/>
                    </a:cubicBezTo>
                    <a:cubicBezTo>
                      <a:pt x="5" y="6"/>
                      <a:pt x="27" y="12"/>
                      <a:pt x="31" y="12"/>
                    </a:cubicBezTo>
                    <a:cubicBezTo>
                      <a:pt x="31" y="12"/>
                      <a:pt x="31" y="12"/>
                      <a:pt x="32" y="12"/>
                    </a:cubicBezTo>
                    <a:cubicBezTo>
                      <a:pt x="33" y="11"/>
                      <a:pt x="34" y="11"/>
                      <a:pt x="33" y="7"/>
                    </a:cubicBezTo>
                    <a:cubicBezTo>
                      <a:pt x="33" y="7"/>
                      <a:pt x="10" y="0"/>
                      <a:pt x="4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8" name="Freeform 84"/>
              <p:cNvSpPr/>
              <p:nvPr/>
            </p:nvSpPr>
            <p:spPr bwMode="auto">
              <a:xfrm>
                <a:off x="2357438" y="862013"/>
                <a:ext cx="109538" cy="103188"/>
              </a:xfrm>
              <a:custGeom>
                <a:avLst/>
                <a:gdLst>
                  <a:gd name="T0" fmla="*/ 22 w 27"/>
                  <a:gd name="T1" fmla="*/ 0 h 25"/>
                  <a:gd name="T2" fmla="*/ 0 w 27"/>
                  <a:gd name="T3" fmla="*/ 22 h 25"/>
                  <a:gd name="T4" fmla="*/ 3 w 27"/>
                  <a:gd name="T5" fmla="*/ 25 h 25"/>
                  <a:gd name="T6" fmla="*/ 4 w 27"/>
                  <a:gd name="T7" fmla="*/ 25 h 25"/>
                  <a:gd name="T8" fmla="*/ 25 w 27"/>
                  <a:gd name="T9" fmla="*/ 4 h 25"/>
                  <a:gd name="T10" fmla="*/ 22 w 27"/>
                  <a:gd name="T11" fmla="*/ 0 h 25"/>
                  <a:gd name="T12" fmla="*/ 22 w 27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5">
                    <a:moveTo>
                      <a:pt x="22" y="0"/>
                    </a:moveTo>
                    <a:cubicBezTo>
                      <a:pt x="19" y="0"/>
                      <a:pt x="0" y="22"/>
                      <a:pt x="0" y="22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6" y="25"/>
                      <a:pt x="24" y="6"/>
                      <a:pt x="25" y="4"/>
                    </a:cubicBezTo>
                    <a:cubicBezTo>
                      <a:pt x="27" y="2"/>
                      <a:pt x="24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9" name="Freeform 85"/>
              <p:cNvSpPr>
                <a:spLocks noEditPoints="1"/>
              </p:cNvSpPr>
              <p:nvPr/>
            </p:nvSpPr>
            <p:spPr bwMode="auto">
              <a:xfrm>
                <a:off x="1825625" y="117475"/>
                <a:ext cx="1571625" cy="1462088"/>
              </a:xfrm>
              <a:custGeom>
                <a:avLst/>
                <a:gdLst>
                  <a:gd name="T0" fmla="*/ 70 w 387"/>
                  <a:gd name="T1" fmla="*/ 16 h 359"/>
                  <a:gd name="T2" fmla="*/ 70 w 387"/>
                  <a:gd name="T3" fmla="*/ 16 h 359"/>
                  <a:gd name="T4" fmla="*/ 0 w 387"/>
                  <a:gd name="T5" fmla="*/ 166 h 359"/>
                  <a:gd name="T6" fmla="*/ 22 w 387"/>
                  <a:gd name="T7" fmla="*/ 255 h 359"/>
                  <a:gd name="T8" fmla="*/ 22 w 387"/>
                  <a:gd name="T9" fmla="*/ 255 h 359"/>
                  <a:gd name="T10" fmla="*/ 22 w 387"/>
                  <a:gd name="T11" fmla="*/ 255 h 359"/>
                  <a:gd name="T12" fmla="*/ 42 w 387"/>
                  <a:gd name="T13" fmla="*/ 286 h 359"/>
                  <a:gd name="T14" fmla="*/ 46 w 387"/>
                  <a:gd name="T15" fmla="*/ 291 h 359"/>
                  <a:gd name="T16" fmla="*/ 115 w 387"/>
                  <a:gd name="T17" fmla="*/ 343 h 359"/>
                  <a:gd name="T18" fmla="*/ 136 w 387"/>
                  <a:gd name="T19" fmla="*/ 351 h 359"/>
                  <a:gd name="T20" fmla="*/ 152 w 387"/>
                  <a:gd name="T21" fmla="*/ 355 h 359"/>
                  <a:gd name="T22" fmla="*/ 152 w 387"/>
                  <a:gd name="T23" fmla="*/ 355 h 359"/>
                  <a:gd name="T24" fmla="*/ 152 w 387"/>
                  <a:gd name="T25" fmla="*/ 355 h 359"/>
                  <a:gd name="T26" fmla="*/ 178 w 387"/>
                  <a:gd name="T27" fmla="*/ 359 h 359"/>
                  <a:gd name="T28" fmla="*/ 181 w 387"/>
                  <a:gd name="T29" fmla="*/ 355 h 359"/>
                  <a:gd name="T30" fmla="*/ 137 w 387"/>
                  <a:gd name="T31" fmla="*/ 347 h 359"/>
                  <a:gd name="T32" fmla="*/ 45 w 387"/>
                  <a:gd name="T33" fmla="*/ 283 h 359"/>
                  <a:gd name="T34" fmla="*/ 4 w 387"/>
                  <a:gd name="T35" fmla="*/ 166 h 359"/>
                  <a:gd name="T36" fmla="*/ 42 w 387"/>
                  <a:gd name="T37" fmla="*/ 51 h 359"/>
                  <a:gd name="T38" fmla="*/ 74 w 387"/>
                  <a:gd name="T39" fmla="*/ 18 h 359"/>
                  <a:gd name="T40" fmla="*/ 70 w 387"/>
                  <a:gd name="T41" fmla="*/ 16 h 359"/>
                  <a:gd name="T42" fmla="*/ 294 w 387"/>
                  <a:gd name="T43" fmla="*/ 0 h 359"/>
                  <a:gd name="T44" fmla="*/ 290 w 387"/>
                  <a:gd name="T45" fmla="*/ 2 h 359"/>
                  <a:gd name="T46" fmla="*/ 383 w 387"/>
                  <a:gd name="T47" fmla="*/ 166 h 359"/>
                  <a:gd name="T48" fmla="*/ 383 w 387"/>
                  <a:gd name="T49" fmla="*/ 168 h 359"/>
                  <a:gd name="T50" fmla="*/ 332 w 387"/>
                  <a:gd name="T51" fmla="*/ 295 h 359"/>
                  <a:gd name="T52" fmla="*/ 299 w 387"/>
                  <a:gd name="T53" fmla="*/ 323 h 359"/>
                  <a:gd name="T54" fmla="*/ 312 w 387"/>
                  <a:gd name="T55" fmla="*/ 319 h 359"/>
                  <a:gd name="T56" fmla="*/ 335 w 387"/>
                  <a:gd name="T57" fmla="*/ 298 h 359"/>
                  <a:gd name="T58" fmla="*/ 354 w 387"/>
                  <a:gd name="T59" fmla="*/ 274 h 359"/>
                  <a:gd name="T60" fmla="*/ 370 w 387"/>
                  <a:gd name="T61" fmla="*/ 244 h 359"/>
                  <a:gd name="T62" fmla="*/ 387 w 387"/>
                  <a:gd name="T63" fmla="*/ 168 h 359"/>
                  <a:gd name="T64" fmla="*/ 387 w 387"/>
                  <a:gd name="T65" fmla="*/ 166 h 359"/>
                  <a:gd name="T66" fmla="*/ 320 w 387"/>
                  <a:gd name="T67" fmla="*/ 19 h 359"/>
                  <a:gd name="T68" fmla="*/ 294 w 387"/>
                  <a:gd name="T69" fmla="*/ 0 h 359"/>
                  <a:gd name="T70" fmla="*/ 294 w 387"/>
                  <a:gd name="T71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7" h="359">
                    <a:moveTo>
                      <a:pt x="70" y="16"/>
                    </a:moveTo>
                    <a:cubicBezTo>
                      <a:pt x="70" y="16"/>
                      <a:pt x="70" y="16"/>
                      <a:pt x="70" y="16"/>
                    </a:cubicBezTo>
                    <a:cubicBezTo>
                      <a:pt x="27" y="52"/>
                      <a:pt x="0" y="106"/>
                      <a:pt x="0" y="166"/>
                    </a:cubicBezTo>
                    <a:cubicBezTo>
                      <a:pt x="0" y="198"/>
                      <a:pt x="8" y="228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7" y="266"/>
                      <a:pt x="34" y="276"/>
                      <a:pt x="42" y="286"/>
                    </a:cubicBezTo>
                    <a:cubicBezTo>
                      <a:pt x="43" y="288"/>
                      <a:pt x="44" y="289"/>
                      <a:pt x="46" y="291"/>
                    </a:cubicBezTo>
                    <a:cubicBezTo>
                      <a:pt x="64" y="313"/>
                      <a:pt x="88" y="331"/>
                      <a:pt x="115" y="343"/>
                    </a:cubicBezTo>
                    <a:cubicBezTo>
                      <a:pt x="122" y="346"/>
                      <a:pt x="129" y="348"/>
                      <a:pt x="136" y="351"/>
                    </a:cubicBezTo>
                    <a:cubicBezTo>
                      <a:pt x="141" y="352"/>
                      <a:pt x="147" y="354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61" y="357"/>
                      <a:pt x="169" y="358"/>
                      <a:pt x="178" y="359"/>
                    </a:cubicBezTo>
                    <a:cubicBezTo>
                      <a:pt x="179" y="357"/>
                      <a:pt x="180" y="356"/>
                      <a:pt x="181" y="355"/>
                    </a:cubicBezTo>
                    <a:cubicBezTo>
                      <a:pt x="166" y="354"/>
                      <a:pt x="152" y="351"/>
                      <a:pt x="137" y="347"/>
                    </a:cubicBezTo>
                    <a:cubicBezTo>
                      <a:pt x="101" y="335"/>
                      <a:pt x="69" y="314"/>
                      <a:pt x="45" y="283"/>
                    </a:cubicBezTo>
                    <a:cubicBezTo>
                      <a:pt x="18" y="250"/>
                      <a:pt x="4" y="209"/>
                      <a:pt x="4" y="166"/>
                    </a:cubicBezTo>
                    <a:cubicBezTo>
                      <a:pt x="4" y="124"/>
                      <a:pt x="17" y="84"/>
                      <a:pt x="42" y="51"/>
                    </a:cubicBezTo>
                    <a:cubicBezTo>
                      <a:pt x="52" y="39"/>
                      <a:pt x="62" y="28"/>
                      <a:pt x="74" y="18"/>
                    </a:cubicBezTo>
                    <a:cubicBezTo>
                      <a:pt x="73" y="18"/>
                      <a:pt x="72" y="17"/>
                      <a:pt x="70" y="16"/>
                    </a:cubicBezTo>
                    <a:moveTo>
                      <a:pt x="294" y="0"/>
                    </a:moveTo>
                    <a:cubicBezTo>
                      <a:pt x="292" y="1"/>
                      <a:pt x="291" y="2"/>
                      <a:pt x="290" y="2"/>
                    </a:cubicBezTo>
                    <a:cubicBezTo>
                      <a:pt x="345" y="35"/>
                      <a:pt x="383" y="96"/>
                      <a:pt x="383" y="166"/>
                    </a:cubicBezTo>
                    <a:cubicBezTo>
                      <a:pt x="383" y="166"/>
                      <a:pt x="383" y="167"/>
                      <a:pt x="383" y="168"/>
                    </a:cubicBezTo>
                    <a:cubicBezTo>
                      <a:pt x="382" y="216"/>
                      <a:pt x="364" y="261"/>
                      <a:pt x="332" y="295"/>
                    </a:cubicBezTo>
                    <a:cubicBezTo>
                      <a:pt x="322" y="306"/>
                      <a:pt x="311" y="315"/>
                      <a:pt x="299" y="323"/>
                    </a:cubicBezTo>
                    <a:cubicBezTo>
                      <a:pt x="303" y="322"/>
                      <a:pt x="308" y="320"/>
                      <a:pt x="312" y="319"/>
                    </a:cubicBezTo>
                    <a:cubicBezTo>
                      <a:pt x="320" y="312"/>
                      <a:pt x="328" y="306"/>
                      <a:pt x="335" y="298"/>
                    </a:cubicBezTo>
                    <a:cubicBezTo>
                      <a:pt x="342" y="291"/>
                      <a:pt x="348" y="283"/>
                      <a:pt x="354" y="274"/>
                    </a:cubicBezTo>
                    <a:cubicBezTo>
                      <a:pt x="360" y="265"/>
                      <a:pt x="366" y="255"/>
                      <a:pt x="370" y="244"/>
                    </a:cubicBezTo>
                    <a:cubicBezTo>
                      <a:pt x="381" y="221"/>
                      <a:pt x="387" y="195"/>
                      <a:pt x="387" y="168"/>
                    </a:cubicBezTo>
                    <a:cubicBezTo>
                      <a:pt x="387" y="167"/>
                      <a:pt x="387" y="166"/>
                      <a:pt x="387" y="166"/>
                    </a:cubicBezTo>
                    <a:cubicBezTo>
                      <a:pt x="387" y="107"/>
                      <a:pt x="361" y="55"/>
                      <a:pt x="320" y="19"/>
                    </a:cubicBezTo>
                    <a:cubicBezTo>
                      <a:pt x="312" y="12"/>
                      <a:pt x="303" y="6"/>
                      <a:pt x="294" y="0"/>
                    </a:cubicBezTo>
                    <a:cubicBezTo>
                      <a:pt x="294" y="0"/>
                      <a:pt x="294" y="0"/>
                      <a:pt x="294" y="0"/>
                    </a:cubicBezTo>
                  </a:path>
                </a:pathLst>
              </a:custGeom>
              <a:solidFill>
                <a:srgbClr val="EE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0" name="Freeform 86"/>
              <p:cNvSpPr>
                <a:spLocks noEditPoints="1"/>
              </p:cNvSpPr>
              <p:nvPr/>
            </p:nvSpPr>
            <p:spPr bwMode="auto">
              <a:xfrm>
                <a:off x="2547938" y="1416050"/>
                <a:ext cx="544513" cy="163513"/>
              </a:xfrm>
              <a:custGeom>
                <a:avLst/>
                <a:gdLst>
                  <a:gd name="T0" fmla="*/ 3 w 134"/>
                  <a:gd name="T1" fmla="*/ 36 h 40"/>
                  <a:gd name="T2" fmla="*/ 0 w 134"/>
                  <a:gd name="T3" fmla="*/ 40 h 40"/>
                  <a:gd name="T4" fmla="*/ 15 w 134"/>
                  <a:gd name="T5" fmla="*/ 40 h 40"/>
                  <a:gd name="T6" fmla="*/ 23 w 134"/>
                  <a:gd name="T7" fmla="*/ 40 h 40"/>
                  <a:gd name="T8" fmla="*/ 15 w 134"/>
                  <a:gd name="T9" fmla="*/ 36 h 40"/>
                  <a:gd name="T10" fmla="*/ 3 w 134"/>
                  <a:gd name="T11" fmla="*/ 36 h 40"/>
                  <a:gd name="T12" fmla="*/ 134 w 134"/>
                  <a:gd name="T13" fmla="*/ 0 h 40"/>
                  <a:gd name="T14" fmla="*/ 121 w 134"/>
                  <a:gd name="T15" fmla="*/ 4 h 40"/>
                  <a:gd name="T16" fmla="*/ 99 w 134"/>
                  <a:gd name="T17" fmla="*/ 17 h 40"/>
                  <a:gd name="T18" fmla="*/ 94 w 134"/>
                  <a:gd name="T19" fmla="*/ 24 h 40"/>
                  <a:gd name="T20" fmla="*/ 122 w 134"/>
                  <a:gd name="T21" fmla="*/ 8 h 40"/>
                  <a:gd name="T22" fmla="*/ 134 w 134"/>
                  <a:gd name="T2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4" h="40">
                    <a:moveTo>
                      <a:pt x="3" y="36"/>
                    </a:moveTo>
                    <a:cubicBezTo>
                      <a:pt x="2" y="37"/>
                      <a:pt x="1" y="38"/>
                      <a:pt x="0" y="40"/>
                    </a:cubicBezTo>
                    <a:cubicBezTo>
                      <a:pt x="5" y="40"/>
                      <a:pt x="10" y="40"/>
                      <a:pt x="15" y="40"/>
                    </a:cubicBezTo>
                    <a:cubicBezTo>
                      <a:pt x="18" y="40"/>
                      <a:pt x="21" y="40"/>
                      <a:pt x="23" y="40"/>
                    </a:cubicBezTo>
                    <a:cubicBezTo>
                      <a:pt x="20" y="39"/>
                      <a:pt x="17" y="38"/>
                      <a:pt x="15" y="36"/>
                    </a:cubicBezTo>
                    <a:cubicBezTo>
                      <a:pt x="11" y="36"/>
                      <a:pt x="7" y="36"/>
                      <a:pt x="3" y="36"/>
                    </a:cubicBezTo>
                    <a:moveTo>
                      <a:pt x="134" y="0"/>
                    </a:moveTo>
                    <a:cubicBezTo>
                      <a:pt x="130" y="1"/>
                      <a:pt x="125" y="3"/>
                      <a:pt x="121" y="4"/>
                    </a:cubicBezTo>
                    <a:cubicBezTo>
                      <a:pt x="114" y="9"/>
                      <a:pt x="106" y="13"/>
                      <a:pt x="99" y="17"/>
                    </a:cubicBezTo>
                    <a:cubicBezTo>
                      <a:pt x="98" y="19"/>
                      <a:pt x="96" y="21"/>
                      <a:pt x="94" y="24"/>
                    </a:cubicBezTo>
                    <a:cubicBezTo>
                      <a:pt x="104" y="19"/>
                      <a:pt x="113" y="14"/>
                      <a:pt x="122" y="8"/>
                    </a:cubicBezTo>
                    <a:cubicBezTo>
                      <a:pt x="126" y="6"/>
                      <a:pt x="130" y="3"/>
                      <a:pt x="134" y="0"/>
                    </a:cubicBezTo>
                  </a:path>
                </a:pathLst>
              </a:custGeom>
              <a:solidFill>
                <a:srgbClr val="EAB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1" name="Freeform 87"/>
              <p:cNvSpPr/>
              <p:nvPr/>
            </p:nvSpPr>
            <p:spPr bwMode="auto">
              <a:xfrm>
                <a:off x="2609850" y="1485900"/>
                <a:ext cx="341313" cy="93663"/>
              </a:xfrm>
              <a:custGeom>
                <a:avLst/>
                <a:gdLst>
                  <a:gd name="T0" fmla="*/ 84 w 84"/>
                  <a:gd name="T1" fmla="*/ 0 h 23"/>
                  <a:gd name="T2" fmla="*/ 0 w 84"/>
                  <a:gd name="T3" fmla="*/ 19 h 23"/>
                  <a:gd name="T4" fmla="*/ 0 w 84"/>
                  <a:gd name="T5" fmla="*/ 19 h 23"/>
                  <a:gd name="T6" fmla="*/ 8 w 84"/>
                  <a:gd name="T7" fmla="*/ 23 h 23"/>
                  <a:gd name="T8" fmla="*/ 79 w 84"/>
                  <a:gd name="T9" fmla="*/ 7 h 23"/>
                  <a:gd name="T10" fmla="*/ 84 w 84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23">
                    <a:moveTo>
                      <a:pt x="84" y="0"/>
                    </a:moveTo>
                    <a:cubicBezTo>
                      <a:pt x="58" y="13"/>
                      <a:pt x="3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5" y="22"/>
                      <a:pt x="8" y="23"/>
                    </a:cubicBezTo>
                    <a:cubicBezTo>
                      <a:pt x="33" y="22"/>
                      <a:pt x="57" y="16"/>
                      <a:pt x="79" y="7"/>
                    </a:cubicBezTo>
                    <a:cubicBezTo>
                      <a:pt x="81" y="4"/>
                      <a:pt x="83" y="2"/>
                      <a:pt x="84" y="0"/>
                    </a:cubicBezTo>
                  </a:path>
                </a:pathLst>
              </a:custGeom>
              <a:solidFill>
                <a:srgbClr val="EFE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2" name="Freeform 88"/>
              <p:cNvSpPr/>
              <p:nvPr/>
            </p:nvSpPr>
            <p:spPr bwMode="auto">
              <a:xfrm>
                <a:off x="2516188" y="1436688"/>
                <a:ext cx="528638" cy="231775"/>
              </a:xfrm>
              <a:custGeom>
                <a:avLst/>
                <a:gdLst>
                  <a:gd name="T0" fmla="*/ 130 w 130"/>
                  <a:gd name="T1" fmla="*/ 19 h 57"/>
                  <a:gd name="T2" fmla="*/ 71 w 130"/>
                  <a:gd name="T3" fmla="*/ 47 h 57"/>
                  <a:gd name="T4" fmla="*/ 0 w 130"/>
                  <a:gd name="T5" fmla="*/ 44 h 57"/>
                  <a:gd name="T6" fmla="*/ 3 w 130"/>
                  <a:gd name="T7" fmla="*/ 34 h 57"/>
                  <a:gd name="T8" fmla="*/ 4 w 130"/>
                  <a:gd name="T9" fmla="*/ 30 h 57"/>
                  <a:gd name="T10" fmla="*/ 6 w 130"/>
                  <a:gd name="T11" fmla="*/ 22 h 57"/>
                  <a:gd name="T12" fmla="*/ 116 w 130"/>
                  <a:gd name="T13" fmla="*/ 0 h 57"/>
                  <a:gd name="T14" fmla="*/ 122 w 130"/>
                  <a:gd name="T15" fmla="*/ 8 h 57"/>
                  <a:gd name="T16" fmla="*/ 124 w 130"/>
                  <a:gd name="T17" fmla="*/ 11 h 57"/>
                  <a:gd name="T18" fmla="*/ 130 w 130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57">
                    <a:moveTo>
                      <a:pt x="130" y="19"/>
                    </a:moveTo>
                    <a:cubicBezTo>
                      <a:pt x="130" y="19"/>
                      <a:pt x="103" y="40"/>
                      <a:pt x="71" y="47"/>
                    </a:cubicBezTo>
                    <a:cubicBezTo>
                      <a:pt x="31" y="57"/>
                      <a:pt x="0" y="44"/>
                      <a:pt x="0" y="4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8" y="30"/>
                      <a:pt x="116" y="0"/>
                      <a:pt x="116" y="0"/>
                    </a:cubicBezTo>
                    <a:cubicBezTo>
                      <a:pt x="122" y="8"/>
                      <a:pt x="122" y="8"/>
                      <a:pt x="122" y="8"/>
                    </a:cubicBezTo>
                    <a:cubicBezTo>
                      <a:pt x="124" y="11"/>
                      <a:pt x="124" y="11"/>
                      <a:pt x="124" y="11"/>
                    </a:cubicBezTo>
                    <a:lnTo>
                      <a:pt x="130" y="19"/>
                    </a:ln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3" name="Freeform 89"/>
              <p:cNvSpPr>
                <a:spLocks noEditPoints="1"/>
              </p:cNvSpPr>
              <p:nvPr/>
            </p:nvSpPr>
            <p:spPr bwMode="auto">
              <a:xfrm>
                <a:off x="2125663" y="4763"/>
                <a:ext cx="877888" cy="252413"/>
              </a:xfrm>
              <a:custGeom>
                <a:avLst/>
                <a:gdLst>
                  <a:gd name="T0" fmla="*/ 119 w 216"/>
                  <a:gd name="T1" fmla="*/ 4 h 62"/>
                  <a:gd name="T2" fmla="*/ 66 w 216"/>
                  <a:gd name="T3" fmla="*/ 12 h 62"/>
                  <a:gd name="T4" fmla="*/ 0 w 216"/>
                  <a:gd name="T5" fmla="*/ 46 h 62"/>
                  <a:gd name="T6" fmla="*/ 83 w 216"/>
                  <a:gd name="T7" fmla="*/ 62 h 62"/>
                  <a:gd name="T8" fmla="*/ 216 w 216"/>
                  <a:gd name="T9" fmla="*/ 30 h 62"/>
                  <a:gd name="T10" fmla="*/ 119 w 216"/>
                  <a:gd name="T11" fmla="*/ 4 h 62"/>
                  <a:gd name="T12" fmla="*/ 157 w 216"/>
                  <a:gd name="T13" fmla="*/ 4 h 62"/>
                  <a:gd name="T14" fmla="*/ 157 w 216"/>
                  <a:gd name="T15" fmla="*/ 4 h 62"/>
                  <a:gd name="T16" fmla="*/ 157 w 216"/>
                  <a:gd name="T17" fmla="*/ 4 h 62"/>
                  <a:gd name="T18" fmla="*/ 119 w 216"/>
                  <a:gd name="T19" fmla="*/ 0 h 62"/>
                  <a:gd name="T20" fmla="*/ 78 w 216"/>
                  <a:gd name="T21" fmla="*/ 5 h 62"/>
                  <a:gd name="T22" fmla="*/ 119 w 216"/>
                  <a:gd name="T23" fmla="*/ 0 h 62"/>
                  <a:gd name="T24" fmla="*/ 157 w 216"/>
                  <a:gd name="T25" fmla="*/ 4 h 62"/>
                  <a:gd name="T26" fmla="*/ 119 w 216"/>
                  <a:gd name="T2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6" h="62">
                    <a:moveTo>
                      <a:pt x="119" y="4"/>
                    </a:moveTo>
                    <a:cubicBezTo>
                      <a:pt x="101" y="4"/>
                      <a:pt x="83" y="7"/>
                      <a:pt x="66" y="12"/>
                    </a:cubicBezTo>
                    <a:cubicBezTo>
                      <a:pt x="42" y="19"/>
                      <a:pt x="20" y="31"/>
                      <a:pt x="0" y="46"/>
                    </a:cubicBezTo>
                    <a:cubicBezTo>
                      <a:pt x="20" y="55"/>
                      <a:pt x="48" y="62"/>
                      <a:pt x="83" y="62"/>
                    </a:cubicBezTo>
                    <a:cubicBezTo>
                      <a:pt x="120" y="62"/>
                      <a:pt x="164" y="54"/>
                      <a:pt x="216" y="30"/>
                    </a:cubicBezTo>
                    <a:cubicBezTo>
                      <a:pt x="187" y="14"/>
                      <a:pt x="154" y="4"/>
                      <a:pt x="119" y="4"/>
                    </a:cubicBezTo>
                    <a:moveTo>
                      <a:pt x="157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4"/>
                      <a:pt x="157" y="4"/>
                      <a:pt x="157" y="4"/>
                    </a:cubicBezTo>
                    <a:moveTo>
                      <a:pt x="119" y="0"/>
                    </a:moveTo>
                    <a:cubicBezTo>
                      <a:pt x="105" y="0"/>
                      <a:pt x="91" y="2"/>
                      <a:pt x="78" y="5"/>
                    </a:cubicBezTo>
                    <a:cubicBezTo>
                      <a:pt x="91" y="2"/>
                      <a:pt x="105" y="0"/>
                      <a:pt x="119" y="0"/>
                    </a:cubicBezTo>
                    <a:cubicBezTo>
                      <a:pt x="132" y="0"/>
                      <a:pt x="145" y="1"/>
                      <a:pt x="157" y="4"/>
                    </a:cubicBezTo>
                    <a:cubicBezTo>
                      <a:pt x="145" y="1"/>
                      <a:pt x="132" y="0"/>
                      <a:pt x="119" y="0"/>
                    </a:cubicBezTo>
                  </a:path>
                </a:pathLst>
              </a:custGeom>
              <a:solidFill>
                <a:srgbClr val="FF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4" name="Freeform 90"/>
              <p:cNvSpPr/>
              <p:nvPr/>
            </p:nvSpPr>
            <p:spPr bwMode="auto">
              <a:xfrm>
                <a:off x="2109788" y="4763"/>
                <a:ext cx="909638" cy="187325"/>
              </a:xfrm>
              <a:custGeom>
                <a:avLst/>
                <a:gdLst>
                  <a:gd name="T0" fmla="*/ 123 w 224"/>
                  <a:gd name="T1" fmla="*/ 0 h 46"/>
                  <a:gd name="T2" fmla="*/ 82 w 224"/>
                  <a:gd name="T3" fmla="*/ 5 h 46"/>
                  <a:gd name="T4" fmla="*/ 68 w 224"/>
                  <a:gd name="T5" fmla="*/ 8 h 46"/>
                  <a:gd name="T6" fmla="*/ 0 w 224"/>
                  <a:gd name="T7" fmla="*/ 44 h 46"/>
                  <a:gd name="T8" fmla="*/ 4 w 224"/>
                  <a:gd name="T9" fmla="*/ 46 h 46"/>
                  <a:gd name="T10" fmla="*/ 70 w 224"/>
                  <a:gd name="T11" fmla="*/ 12 h 46"/>
                  <a:gd name="T12" fmla="*/ 123 w 224"/>
                  <a:gd name="T13" fmla="*/ 4 h 46"/>
                  <a:gd name="T14" fmla="*/ 220 w 224"/>
                  <a:gd name="T15" fmla="*/ 30 h 46"/>
                  <a:gd name="T16" fmla="*/ 224 w 224"/>
                  <a:gd name="T17" fmla="*/ 28 h 46"/>
                  <a:gd name="T18" fmla="*/ 161 w 224"/>
                  <a:gd name="T19" fmla="*/ 4 h 46"/>
                  <a:gd name="T20" fmla="*/ 161 w 224"/>
                  <a:gd name="T21" fmla="*/ 4 h 46"/>
                  <a:gd name="T22" fmla="*/ 161 w 224"/>
                  <a:gd name="T23" fmla="*/ 4 h 46"/>
                  <a:gd name="T24" fmla="*/ 123 w 224"/>
                  <a:gd name="T2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4" h="46">
                    <a:moveTo>
                      <a:pt x="123" y="0"/>
                    </a:moveTo>
                    <a:cubicBezTo>
                      <a:pt x="109" y="0"/>
                      <a:pt x="95" y="2"/>
                      <a:pt x="82" y="5"/>
                    </a:cubicBezTo>
                    <a:cubicBezTo>
                      <a:pt x="78" y="6"/>
                      <a:pt x="73" y="7"/>
                      <a:pt x="68" y="8"/>
                    </a:cubicBezTo>
                    <a:cubicBezTo>
                      <a:pt x="43" y="16"/>
                      <a:pt x="20" y="28"/>
                      <a:pt x="0" y="44"/>
                    </a:cubicBezTo>
                    <a:cubicBezTo>
                      <a:pt x="2" y="45"/>
                      <a:pt x="3" y="46"/>
                      <a:pt x="4" y="46"/>
                    </a:cubicBezTo>
                    <a:cubicBezTo>
                      <a:pt x="24" y="31"/>
                      <a:pt x="46" y="19"/>
                      <a:pt x="70" y="12"/>
                    </a:cubicBezTo>
                    <a:cubicBezTo>
                      <a:pt x="87" y="7"/>
                      <a:pt x="105" y="4"/>
                      <a:pt x="123" y="4"/>
                    </a:cubicBezTo>
                    <a:cubicBezTo>
                      <a:pt x="158" y="4"/>
                      <a:pt x="191" y="14"/>
                      <a:pt x="220" y="30"/>
                    </a:cubicBezTo>
                    <a:cubicBezTo>
                      <a:pt x="221" y="30"/>
                      <a:pt x="222" y="29"/>
                      <a:pt x="224" y="28"/>
                    </a:cubicBezTo>
                    <a:cubicBezTo>
                      <a:pt x="205" y="17"/>
                      <a:pt x="184" y="8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49" y="1"/>
                      <a:pt x="136" y="0"/>
                      <a:pt x="123" y="0"/>
                    </a:cubicBezTo>
                  </a:path>
                </a:pathLst>
              </a:custGeom>
              <a:solidFill>
                <a:srgbClr val="F1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5" name="Freeform 91"/>
              <p:cNvSpPr/>
              <p:nvPr/>
            </p:nvSpPr>
            <p:spPr bwMode="auto">
              <a:xfrm>
                <a:off x="377825" y="2506663"/>
                <a:ext cx="247650" cy="338138"/>
              </a:xfrm>
              <a:custGeom>
                <a:avLst/>
                <a:gdLst>
                  <a:gd name="T0" fmla="*/ 57 w 156"/>
                  <a:gd name="T1" fmla="*/ 82 h 213"/>
                  <a:gd name="T2" fmla="*/ 80 w 156"/>
                  <a:gd name="T3" fmla="*/ 0 h 213"/>
                  <a:gd name="T4" fmla="*/ 103 w 156"/>
                  <a:gd name="T5" fmla="*/ 82 h 213"/>
                  <a:gd name="T6" fmla="*/ 156 w 156"/>
                  <a:gd name="T7" fmla="*/ 105 h 213"/>
                  <a:gd name="T8" fmla="*/ 103 w 156"/>
                  <a:gd name="T9" fmla="*/ 131 h 213"/>
                  <a:gd name="T10" fmla="*/ 80 w 156"/>
                  <a:gd name="T11" fmla="*/ 213 h 213"/>
                  <a:gd name="T12" fmla="*/ 57 w 156"/>
                  <a:gd name="T13" fmla="*/ 131 h 213"/>
                  <a:gd name="T14" fmla="*/ 0 w 156"/>
                  <a:gd name="T15" fmla="*/ 105 h 213"/>
                  <a:gd name="T16" fmla="*/ 57 w 156"/>
                  <a:gd name="T17" fmla="*/ 8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213">
                    <a:moveTo>
                      <a:pt x="57" y="82"/>
                    </a:moveTo>
                    <a:lnTo>
                      <a:pt x="80" y="0"/>
                    </a:lnTo>
                    <a:lnTo>
                      <a:pt x="103" y="82"/>
                    </a:lnTo>
                    <a:lnTo>
                      <a:pt x="156" y="105"/>
                    </a:lnTo>
                    <a:lnTo>
                      <a:pt x="103" y="131"/>
                    </a:lnTo>
                    <a:lnTo>
                      <a:pt x="80" y="213"/>
                    </a:lnTo>
                    <a:lnTo>
                      <a:pt x="57" y="131"/>
                    </a:lnTo>
                    <a:lnTo>
                      <a:pt x="0" y="105"/>
                    </a:lnTo>
                    <a:lnTo>
                      <a:pt x="57" y="82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6" name="Freeform 92"/>
              <p:cNvSpPr/>
              <p:nvPr/>
            </p:nvSpPr>
            <p:spPr bwMode="auto">
              <a:xfrm>
                <a:off x="723900" y="2686050"/>
                <a:ext cx="146050" cy="198438"/>
              </a:xfrm>
              <a:custGeom>
                <a:avLst/>
                <a:gdLst>
                  <a:gd name="T0" fmla="*/ 31 w 92"/>
                  <a:gd name="T1" fmla="*/ 48 h 125"/>
                  <a:gd name="T2" fmla="*/ 46 w 92"/>
                  <a:gd name="T3" fmla="*/ 0 h 125"/>
                  <a:gd name="T4" fmla="*/ 59 w 92"/>
                  <a:gd name="T5" fmla="*/ 48 h 125"/>
                  <a:gd name="T6" fmla="*/ 92 w 92"/>
                  <a:gd name="T7" fmla="*/ 61 h 125"/>
                  <a:gd name="T8" fmla="*/ 59 w 92"/>
                  <a:gd name="T9" fmla="*/ 77 h 125"/>
                  <a:gd name="T10" fmla="*/ 46 w 92"/>
                  <a:gd name="T11" fmla="*/ 125 h 125"/>
                  <a:gd name="T12" fmla="*/ 31 w 92"/>
                  <a:gd name="T13" fmla="*/ 77 h 125"/>
                  <a:gd name="T14" fmla="*/ 0 w 92"/>
                  <a:gd name="T15" fmla="*/ 61 h 125"/>
                  <a:gd name="T16" fmla="*/ 31 w 92"/>
                  <a:gd name="T17" fmla="*/ 4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125">
                    <a:moveTo>
                      <a:pt x="31" y="48"/>
                    </a:moveTo>
                    <a:lnTo>
                      <a:pt x="46" y="0"/>
                    </a:lnTo>
                    <a:lnTo>
                      <a:pt x="59" y="48"/>
                    </a:lnTo>
                    <a:lnTo>
                      <a:pt x="92" y="61"/>
                    </a:lnTo>
                    <a:lnTo>
                      <a:pt x="59" y="77"/>
                    </a:lnTo>
                    <a:lnTo>
                      <a:pt x="46" y="125"/>
                    </a:lnTo>
                    <a:lnTo>
                      <a:pt x="31" y="77"/>
                    </a:lnTo>
                    <a:lnTo>
                      <a:pt x="0" y="61"/>
                    </a:lnTo>
                    <a:lnTo>
                      <a:pt x="31" y="48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1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2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" presetClass="entr" presetSubtype="2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" presetClass="entr" presetSubtype="2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" presetClass="entr" presetSubtype="4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" presetClass="entr" presetSubtype="4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2" presetClass="entr" presetSubtype="4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6" grpId="0" animBg="1"/>
      <p:bldP spid="49" grpId="0" animBg="1"/>
      <p:bldP spid="51" grpId="0" animBg="1"/>
      <p:bldP spid="53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/>
      <p:bldP spid="65" grpId="0"/>
      <p:bldP spid="66" grpId="0"/>
      <p:bldP spid="67" grpId="0" animBg="1"/>
      <p:bldP spid="68" grpId="0" animBg="1"/>
      <p:bldP spid="69" grpId="0" animBg="1"/>
      <p:bldP spid="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414338" y="159657"/>
            <a:ext cx="12611100" cy="7161212"/>
            <a:chOff x="-414338" y="159657"/>
            <a:chExt cx="12611100" cy="7161212"/>
          </a:xfrm>
        </p:grpSpPr>
        <p:sp>
          <p:nvSpPr>
            <p:cNvPr id="17" name="Freeform 6"/>
            <p:cNvSpPr/>
            <p:nvPr/>
          </p:nvSpPr>
          <p:spPr bwMode="auto">
            <a:xfrm>
              <a:off x="-414338" y="2609169"/>
              <a:ext cx="12611100" cy="4711700"/>
            </a:xfrm>
            <a:custGeom>
              <a:avLst/>
              <a:gdLst>
                <a:gd name="T0" fmla="*/ 3103 w 3103"/>
                <a:gd name="T1" fmla="*/ 1049 h 1158"/>
                <a:gd name="T2" fmla="*/ 103 w 3103"/>
                <a:gd name="T3" fmla="*/ 1049 h 1158"/>
                <a:gd name="T4" fmla="*/ 102 w 3103"/>
                <a:gd name="T5" fmla="*/ 129 h 1158"/>
                <a:gd name="T6" fmla="*/ 459 w 3103"/>
                <a:gd name="T7" fmla="*/ 135 h 1158"/>
                <a:gd name="T8" fmla="*/ 476 w 3103"/>
                <a:gd name="T9" fmla="*/ 339 h 1158"/>
                <a:gd name="T10" fmla="*/ 193 w 3103"/>
                <a:gd name="T11" fmla="*/ 879 h 1158"/>
                <a:gd name="T12" fmla="*/ 1969 w 3103"/>
                <a:gd name="T13" fmla="*/ 675 h 1158"/>
                <a:gd name="T14" fmla="*/ 3103 w 3103"/>
                <a:gd name="T15" fmla="*/ 1049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03" h="1158">
                  <a:moveTo>
                    <a:pt x="3103" y="1049"/>
                  </a:moveTo>
                  <a:cubicBezTo>
                    <a:pt x="103" y="1049"/>
                    <a:pt x="103" y="1049"/>
                    <a:pt x="103" y="104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65" y="187"/>
                    <a:pt x="279" y="238"/>
                    <a:pt x="459" y="135"/>
                  </a:cubicBezTo>
                  <a:cubicBezTo>
                    <a:pt x="695" y="0"/>
                    <a:pt x="476" y="339"/>
                    <a:pt x="476" y="339"/>
                  </a:cubicBezTo>
                  <a:cubicBezTo>
                    <a:pt x="476" y="339"/>
                    <a:pt x="0" y="681"/>
                    <a:pt x="193" y="879"/>
                  </a:cubicBezTo>
                  <a:cubicBezTo>
                    <a:pt x="464" y="1158"/>
                    <a:pt x="971" y="675"/>
                    <a:pt x="1969" y="675"/>
                  </a:cubicBezTo>
                  <a:cubicBezTo>
                    <a:pt x="2510" y="675"/>
                    <a:pt x="3046" y="784"/>
                    <a:pt x="3103" y="1049"/>
                  </a:cubicBezTo>
                  <a:close/>
                </a:path>
              </a:pathLst>
            </a:custGeom>
            <a:solidFill>
              <a:srgbClr val="F57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59657" y="159657"/>
              <a:ext cx="11814629" cy="6560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9108" y="298966"/>
            <a:ext cx="5049814" cy="646222"/>
            <a:chOff x="5234308" y="1718310"/>
            <a:chExt cx="5049814" cy="646222"/>
          </a:xfrm>
        </p:grpSpPr>
        <p:grpSp>
          <p:nvGrpSpPr>
            <p:cNvPr id="20" name="组合 19"/>
            <p:cNvGrpSpPr/>
            <p:nvPr/>
          </p:nvGrpSpPr>
          <p:grpSpPr>
            <a:xfrm>
              <a:off x="5234308" y="1718310"/>
              <a:ext cx="693892" cy="610364"/>
              <a:chOff x="5856288" y="409575"/>
              <a:chExt cx="5064125" cy="4454526"/>
            </a:xfrm>
          </p:grpSpPr>
          <p:grpSp>
            <p:nvGrpSpPr>
              <p:cNvPr id="21" name="Group 97"/>
              <p:cNvGrpSpPr>
                <a:grpSpLocks noChangeAspect="1"/>
              </p:cNvGrpSpPr>
              <p:nvPr/>
            </p:nvGrpSpPr>
            <p:grpSpPr bwMode="auto">
              <a:xfrm>
                <a:off x="5856288" y="409575"/>
                <a:ext cx="5064125" cy="4454526"/>
                <a:chOff x="3689" y="258"/>
                <a:chExt cx="3190" cy="2806"/>
              </a:xfrm>
            </p:grpSpPr>
            <p:sp>
              <p:nvSpPr>
                <p:cNvPr id="25" name="AutoShape 9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89" y="260"/>
                  <a:ext cx="3188" cy="2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Oval 98"/>
                <p:cNvSpPr>
                  <a:spLocks noChangeArrowheads="1"/>
                </p:cNvSpPr>
                <p:nvPr/>
              </p:nvSpPr>
              <p:spPr bwMode="auto">
                <a:xfrm>
                  <a:off x="3976" y="258"/>
                  <a:ext cx="2803" cy="2806"/>
                </a:xfrm>
                <a:prstGeom prst="ellipse">
                  <a:avLst/>
                </a:prstGeom>
                <a:solidFill>
                  <a:srgbClr val="EEF0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689" y="664"/>
                  <a:ext cx="274" cy="260"/>
                </a:xfrm>
                <a:custGeom>
                  <a:avLst/>
                  <a:gdLst>
                    <a:gd name="T0" fmla="*/ 137 w 274"/>
                    <a:gd name="T1" fmla="*/ 0 h 260"/>
                    <a:gd name="T2" fmla="*/ 186 w 274"/>
                    <a:gd name="T3" fmla="*/ 79 h 260"/>
                    <a:gd name="T4" fmla="*/ 274 w 274"/>
                    <a:gd name="T5" fmla="*/ 101 h 260"/>
                    <a:gd name="T6" fmla="*/ 215 w 274"/>
                    <a:gd name="T7" fmla="*/ 169 h 260"/>
                    <a:gd name="T8" fmla="*/ 223 w 274"/>
                    <a:gd name="T9" fmla="*/ 260 h 260"/>
                    <a:gd name="T10" fmla="*/ 137 w 274"/>
                    <a:gd name="T11" fmla="*/ 228 h 260"/>
                    <a:gd name="T12" fmla="*/ 54 w 274"/>
                    <a:gd name="T13" fmla="*/ 260 h 260"/>
                    <a:gd name="T14" fmla="*/ 59 w 274"/>
                    <a:gd name="T15" fmla="*/ 169 h 260"/>
                    <a:gd name="T16" fmla="*/ 0 w 274"/>
                    <a:gd name="T17" fmla="*/ 101 h 260"/>
                    <a:gd name="T18" fmla="*/ 91 w 274"/>
                    <a:gd name="T19" fmla="*/ 79 h 260"/>
                    <a:gd name="T20" fmla="*/ 137 w 274"/>
                    <a:gd name="T21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4" h="260">
                      <a:moveTo>
                        <a:pt x="137" y="0"/>
                      </a:moveTo>
                      <a:lnTo>
                        <a:pt x="186" y="79"/>
                      </a:lnTo>
                      <a:lnTo>
                        <a:pt x="274" y="101"/>
                      </a:lnTo>
                      <a:lnTo>
                        <a:pt x="215" y="169"/>
                      </a:lnTo>
                      <a:lnTo>
                        <a:pt x="223" y="260"/>
                      </a:lnTo>
                      <a:lnTo>
                        <a:pt x="137" y="228"/>
                      </a:lnTo>
                      <a:lnTo>
                        <a:pt x="54" y="260"/>
                      </a:lnTo>
                      <a:lnTo>
                        <a:pt x="59" y="169"/>
                      </a:lnTo>
                      <a:lnTo>
                        <a:pt x="0" y="101"/>
                      </a:lnTo>
                      <a:lnTo>
                        <a:pt x="91" y="79"/>
                      </a:lnTo>
                      <a:lnTo>
                        <a:pt x="137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6612" y="2578"/>
                  <a:ext cx="267" cy="255"/>
                </a:xfrm>
                <a:custGeom>
                  <a:avLst/>
                  <a:gdLst>
                    <a:gd name="T0" fmla="*/ 133 w 267"/>
                    <a:gd name="T1" fmla="*/ 0 h 255"/>
                    <a:gd name="T2" fmla="*/ 182 w 267"/>
                    <a:gd name="T3" fmla="*/ 74 h 255"/>
                    <a:gd name="T4" fmla="*/ 267 w 267"/>
                    <a:gd name="T5" fmla="*/ 96 h 255"/>
                    <a:gd name="T6" fmla="*/ 211 w 267"/>
                    <a:gd name="T7" fmla="*/ 164 h 255"/>
                    <a:gd name="T8" fmla="*/ 216 w 267"/>
                    <a:gd name="T9" fmla="*/ 255 h 255"/>
                    <a:gd name="T10" fmla="*/ 133 w 267"/>
                    <a:gd name="T11" fmla="*/ 221 h 255"/>
                    <a:gd name="T12" fmla="*/ 49 w 267"/>
                    <a:gd name="T13" fmla="*/ 255 h 255"/>
                    <a:gd name="T14" fmla="*/ 57 w 267"/>
                    <a:gd name="T15" fmla="*/ 164 h 255"/>
                    <a:gd name="T16" fmla="*/ 0 w 267"/>
                    <a:gd name="T17" fmla="*/ 96 h 255"/>
                    <a:gd name="T18" fmla="*/ 86 w 267"/>
                    <a:gd name="T19" fmla="*/ 74 h 255"/>
                    <a:gd name="T20" fmla="*/ 133 w 267"/>
                    <a:gd name="T21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7" h="255">
                      <a:moveTo>
                        <a:pt x="133" y="0"/>
                      </a:moveTo>
                      <a:lnTo>
                        <a:pt x="182" y="74"/>
                      </a:lnTo>
                      <a:lnTo>
                        <a:pt x="267" y="96"/>
                      </a:lnTo>
                      <a:lnTo>
                        <a:pt x="211" y="164"/>
                      </a:lnTo>
                      <a:lnTo>
                        <a:pt x="216" y="255"/>
                      </a:lnTo>
                      <a:lnTo>
                        <a:pt x="133" y="221"/>
                      </a:lnTo>
                      <a:lnTo>
                        <a:pt x="49" y="255"/>
                      </a:lnTo>
                      <a:lnTo>
                        <a:pt x="57" y="164"/>
                      </a:lnTo>
                      <a:lnTo>
                        <a:pt x="0" y="96"/>
                      </a:lnTo>
                      <a:lnTo>
                        <a:pt x="86" y="74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6637" y="483"/>
                  <a:ext cx="137" cy="145"/>
                </a:xfrm>
                <a:custGeom>
                  <a:avLst/>
                  <a:gdLst>
                    <a:gd name="T0" fmla="*/ 83 w 137"/>
                    <a:gd name="T1" fmla="*/ 0 h 145"/>
                    <a:gd name="T2" fmla="*/ 95 w 137"/>
                    <a:gd name="T3" fmla="*/ 47 h 145"/>
                    <a:gd name="T4" fmla="*/ 137 w 137"/>
                    <a:gd name="T5" fmla="*/ 71 h 145"/>
                    <a:gd name="T6" fmla="*/ 98 w 137"/>
                    <a:gd name="T7" fmla="*/ 98 h 145"/>
                    <a:gd name="T8" fmla="*/ 88 w 137"/>
                    <a:gd name="T9" fmla="*/ 145 h 145"/>
                    <a:gd name="T10" fmla="*/ 49 w 137"/>
                    <a:gd name="T11" fmla="*/ 115 h 145"/>
                    <a:gd name="T12" fmla="*/ 2 w 137"/>
                    <a:gd name="T13" fmla="*/ 120 h 145"/>
                    <a:gd name="T14" fmla="*/ 20 w 137"/>
                    <a:gd name="T15" fmla="*/ 74 h 145"/>
                    <a:gd name="T16" fmla="*/ 0 w 137"/>
                    <a:gd name="T17" fmla="*/ 29 h 145"/>
                    <a:gd name="T18" fmla="*/ 49 w 137"/>
                    <a:gd name="T19" fmla="*/ 32 h 145"/>
                    <a:gd name="T20" fmla="*/ 83 w 137"/>
                    <a:gd name="T21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7" h="145">
                      <a:moveTo>
                        <a:pt x="83" y="0"/>
                      </a:moveTo>
                      <a:lnTo>
                        <a:pt x="95" y="47"/>
                      </a:lnTo>
                      <a:lnTo>
                        <a:pt x="137" y="71"/>
                      </a:lnTo>
                      <a:lnTo>
                        <a:pt x="98" y="98"/>
                      </a:lnTo>
                      <a:lnTo>
                        <a:pt x="88" y="145"/>
                      </a:lnTo>
                      <a:lnTo>
                        <a:pt x="49" y="115"/>
                      </a:lnTo>
                      <a:lnTo>
                        <a:pt x="2" y="120"/>
                      </a:lnTo>
                      <a:lnTo>
                        <a:pt x="20" y="74"/>
                      </a:lnTo>
                      <a:lnTo>
                        <a:pt x="0" y="29"/>
                      </a:lnTo>
                      <a:lnTo>
                        <a:pt x="49" y="32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 109"/>
                <p:cNvSpPr/>
                <p:nvPr/>
              </p:nvSpPr>
              <p:spPr bwMode="auto">
                <a:xfrm>
                  <a:off x="3958" y="2581"/>
                  <a:ext cx="142" cy="137"/>
                </a:xfrm>
                <a:custGeom>
                  <a:avLst/>
                  <a:gdLst>
                    <a:gd name="T0" fmla="*/ 71 w 142"/>
                    <a:gd name="T1" fmla="*/ 0 h 137"/>
                    <a:gd name="T2" fmla="*/ 96 w 142"/>
                    <a:gd name="T3" fmla="*/ 41 h 137"/>
                    <a:gd name="T4" fmla="*/ 142 w 142"/>
                    <a:gd name="T5" fmla="*/ 51 h 137"/>
                    <a:gd name="T6" fmla="*/ 113 w 142"/>
                    <a:gd name="T7" fmla="*/ 88 h 137"/>
                    <a:gd name="T8" fmla="*/ 115 w 142"/>
                    <a:gd name="T9" fmla="*/ 137 h 137"/>
                    <a:gd name="T10" fmla="*/ 71 w 142"/>
                    <a:gd name="T11" fmla="*/ 117 h 137"/>
                    <a:gd name="T12" fmla="*/ 27 w 142"/>
                    <a:gd name="T13" fmla="*/ 137 h 137"/>
                    <a:gd name="T14" fmla="*/ 30 w 142"/>
                    <a:gd name="T15" fmla="*/ 88 h 137"/>
                    <a:gd name="T16" fmla="*/ 0 w 142"/>
                    <a:gd name="T17" fmla="*/ 51 h 137"/>
                    <a:gd name="T18" fmla="*/ 47 w 142"/>
                    <a:gd name="T19" fmla="*/ 41 h 137"/>
                    <a:gd name="T20" fmla="*/ 71 w 142"/>
                    <a:gd name="T21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2" h="137">
                      <a:moveTo>
                        <a:pt x="71" y="0"/>
                      </a:moveTo>
                      <a:lnTo>
                        <a:pt x="96" y="41"/>
                      </a:lnTo>
                      <a:lnTo>
                        <a:pt x="142" y="51"/>
                      </a:lnTo>
                      <a:lnTo>
                        <a:pt x="113" y="88"/>
                      </a:lnTo>
                      <a:lnTo>
                        <a:pt x="115" y="137"/>
                      </a:lnTo>
                      <a:lnTo>
                        <a:pt x="71" y="117"/>
                      </a:lnTo>
                      <a:lnTo>
                        <a:pt x="27" y="137"/>
                      </a:lnTo>
                      <a:lnTo>
                        <a:pt x="30" y="88"/>
                      </a:lnTo>
                      <a:lnTo>
                        <a:pt x="0" y="51"/>
                      </a:lnTo>
                      <a:lnTo>
                        <a:pt x="47" y="41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8223837" y="615534"/>
                <a:ext cx="400466" cy="40046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9421814" y="3549650"/>
                <a:ext cx="544010" cy="5440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594475" y="3347502"/>
                <a:ext cx="321210" cy="3212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5309422" y="1807182"/>
              <a:ext cx="53893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57942"/>
                  </a:solidFill>
                  <a:cs typeface="+mn-ea"/>
                  <a:sym typeface="+mn-lt"/>
                </a:rPr>
                <a:t>03</a:t>
              </a:r>
              <a:endParaRPr lang="zh-CN" altLang="en-US" sz="2800" dirty="0">
                <a:solidFill>
                  <a:srgbClr val="F57942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156687" y="172966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solidFill>
                    <a:srgbClr val="F57942"/>
                  </a:solidFill>
                  <a:cs typeface="+mn-ea"/>
                  <a:sym typeface="+mn-lt"/>
                </a:rPr>
                <a:t>教学过程</a:t>
              </a:r>
              <a:endParaRPr kumimoji="0" lang="zh-CN" altLang="en-US" sz="2000" i="0" u="none" strike="noStrike" kern="1200" normalizeH="0" baseline="0" noProof="0" dirty="0">
                <a:solidFill>
                  <a:srgbClr val="F57942"/>
                </a:solidFill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218932" y="2102922"/>
              <a:ext cx="406519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i="0" u="none" strike="noStrike" kern="1200" normalizeH="0" baseline="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cs typeface="+mn-ea"/>
                  <a:sym typeface="+mn-lt"/>
                </a:rPr>
                <a:t>Please add your title text here, and then fill in the text.</a:t>
              </a:r>
              <a:endParaRPr kumimoji="0" lang="zh-CN" altLang="en-US" sz="1100" i="0" u="none" strike="noStrike" kern="120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20572" y="615645"/>
            <a:ext cx="463550" cy="434975"/>
            <a:chOff x="1516063" y="5192713"/>
            <a:chExt cx="463550" cy="434975"/>
          </a:xfrm>
        </p:grpSpPr>
        <p:sp>
          <p:nvSpPr>
            <p:cNvPr id="35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Group 45"/>
          <p:cNvGrpSpPr/>
          <p:nvPr/>
        </p:nvGrpSpPr>
        <p:grpSpPr>
          <a:xfrm>
            <a:off x="0" y="5149938"/>
            <a:ext cx="6781797" cy="347914"/>
            <a:chOff x="2669409" y="4615265"/>
            <a:chExt cx="6531741" cy="514752"/>
          </a:xfrm>
        </p:grpSpPr>
        <p:sp>
          <p:nvSpPr>
            <p:cNvPr id="38" name="Freeform 46"/>
            <p:cNvSpPr/>
            <p:nvPr/>
          </p:nvSpPr>
          <p:spPr>
            <a:xfrm>
              <a:off x="3215824" y="4615265"/>
              <a:ext cx="5588905" cy="349249"/>
            </a:xfrm>
            <a:custGeom>
              <a:avLst/>
              <a:gdLst>
                <a:gd name="connsiteX0" fmla="*/ 2794452 w 5588905"/>
                <a:gd name="connsiteY0" fmla="*/ 0 h 349250"/>
                <a:gd name="connsiteX1" fmla="*/ 5565903 w 5588905"/>
                <a:gd name="connsiteY1" fmla="*/ 317208 h 349250"/>
                <a:gd name="connsiteX2" fmla="*/ 5588905 w 5588905"/>
                <a:gd name="connsiteY2" fmla="*/ 349250 h 349250"/>
                <a:gd name="connsiteX3" fmla="*/ 0 w 5588905"/>
                <a:gd name="connsiteY3" fmla="*/ 349250 h 349250"/>
                <a:gd name="connsiteX4" fmla="*/ 23001 w 5588905"/>
                <a:gd name="connsiteY4" fmla="*/ 317208 h 349250"/>
                <a:gd name="connsiteX5" fmla="*/ 2794452 w 5588905"/>
                <a:gd name="connsiteY5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8905" h="349250">
                  <a:moveTo>
                    <a:pt x="2794452" y="0"/>
                  </a:moveTo>
                  <a:cubicBezTo>
                    <a:pt x="4161528" y="0"/>
                    <a:pt x="5302117" y="136178"/>
                    <a:pt x="5565903" y="317208"/>
                  </a:cubicBezTo>
                  <a:lnTo>
                    <a:pt x="5588905" y="349250"/>
                  </a:lnTo>
                  <a:lnTo>
                    <a:pt x="0" y="349250"/>
                  </a:lnTo>
                  <a:lnTo>
                    <a:pt x="23001" y="317208"/>
                  </a:lnTo>
                  <a:cubicBezTo>
                    <a:pt x="286788" y="136178"/>
                    <a:pt x="1427377" y="0"/>
                    <a:pt x="279445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36000"/>
              </a:schemeClr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47"/>
            <p:cNvSpPr/>
            <p:nvPr/>
          </p:nvSpPr>
          <p:spPr>
            <a:xfrm>
              <a:off x="2819400" y="4823620"/>
              <a:ext cx="6381750" cy="306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48"/>
            <p:cNvSpPr/>
            <p:nvPr/>
          </p:nvSpPr>
          <p:spPr>
            <a:xfrm>
              <a:off x="2669409" y="4823620"/>
              <a:ext cx="6381750" cy="306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9"/>
          <p:cNvGrpSpPr/>
          <p:nvPr/>
        </p:nvGrpSpPr>
        <p:grpSpPr>
          <a:xfrm>
            <a:off x="0" y="4401796"/>
            <a:ext cx="6781797" cy="347914"/>
            <a:chOff x="2669409" y="4615265"/>
            <a:chExt cx="6531741" cy="514752"/>
          </a:xfrm>
        </p:grpSpPr>
        <p:sp>
          <p:nvSpPr>
            <p:cNvPr id="42" name="Freeform 50"/>
            <p:cNvSpPr/>
            <p:nvPr/>
          </p:nvSpPr>
          <p:spPr>
            <a:xfrm>
              <a:off x="3215824" y="4615265"/>
              <a:ext cx="5588905" cy="349249"/>
            </a:xfrm>
            <a:custGeom>
              <a:avLst/>
              <a:gdLst>
                <a:gd name="connsiteX0" fmla="*/ 2794452 w 5588905"/>
                <a:gd name="connsiteY0" fmla="*/ 0 h 349250"/>
                <a:gd name="connsiteX1" fmla="*/ 5565903 w 5588905"/>
                <a:gd name="connsiteY1" fmla="*/ 317208 h 349250"/>
                <a:gd name="connsiteX2" fmla="*/ 5588905 w 5588905"/>
                <a:gd name="connsiteY2" fmla="*/ 349250 h 349250"/>
                <a:gd name="connsiteX3" fmla="*/ 0 w 5588905"/>
                <a:gd name="connsiteY3" fmla="*/ 349250 h 349250"/>
                <a:gd name="connsiteX4" fmla="*/ 23001 w 5588905"/>
                <a:gd name="connsiteY4" fmla="*/ 317208 h 349250"/>
                <a:gd name="connsiteX5" fmla="*/ 2794452 w 5588905"/>
                <a:gd name="connsiteY5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8905" h="349250">
                  <a:moveTo>
                    <a:pt x="2794452" y="0"/>
                  </a:moveTo>
                  <a:cubicBezTo>
                    <a:pt x="4161528" y="0"/>
                    <a:pt x="5302117" y="136178"/>
                    <a:pt x="5565903" y="317208"/>
                  </a:cubicBezTo>
                  <a:lnTo>
                    <a:pt x="5588905" y="349250"/>
                  </a:lnTo>
                  <a:lnTo>
                    <a:pt x="0" y="349250"/>
                  </a:lnTo>
                  <a:lnTo>
                    <a:pt x="23001" y="317208"/>
                  </a:lnTo>
                  <a:cubicBezTo>
                    <a:pt x="286788" y="136178"/>
                    <a:pt x="1427377" y="0"/>
                    <a:pt x="279445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36000"/>
              </a:schemeClr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51"/>
            <p:cNvSpPr/>
            <p:nvPr/>
          </p:nvSpPr>
          <p:spPr>
            <a:xfrm>
              <a:off x="2819400" y="4823620"/>
              <a:ext cx="6381750" cy="306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52"/>
            <p:cNvSpPr/>
            <p:nvPr/>
          </p:nvSpPr>
          <p:spPr>
            <a:xfrm>
              <a:off x="2669409" y="4823620"/>
              <a:ext cx="6381750" cy="306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6"/>
          <p:cNvGrpSpPr/>
          <p:nvPr/>
        </p:nvGrpSpPr>
        <p:grpSpPr>
          <a:xfrm>
            <a:off x="3132483" y="1469109"/>
            <a:ext cx="1401740" cy="1571915"/>
            <a:chOff x="3132483" y="1825560"/>
            <a:chExt cx="1401740" cy="1571915"/>
          </a:xfrm>
        </p:grpSpPr>
        <p:sp>
          <p:nvSpPr>
            <p:cNvPr id="46" name="Freeform 30"/>
            <p:cNvSpPr/>
            <p:nvPr/>
          </p:nvSpPr>
          <p:spPr bwMode="auto">
            <a:xfrm>
              <a:off x="3132483" y="1825560"/>
              <a:ext cx="1401740" cy="1571915"/>
            </a:xfrm>
            <a:custGeom>
              <a:avLst/>
              <a:gdLst>
                <a:gd name="T0" fmla="*/ 550 w 1112"/>
                <a:gd name="T1" fmla="*/ 0 h 1247"/>
                <a:gd name="T2" fmla="*/ 0 w 1112"/>
                <a:gd name="T3" fmla="*/ 551 h 1247"/>
                <a:gd name="T4" fmla="*/ 238 w 1112"/>
                <a:gd name="T5" fmla="*/ 551 h 1247"/>
                <a:gd name="T6" fmla="*/ 238 w 1112"/>
                <a:gd name="T7" fmla="*/ 1247 h 1247"/>
                <a:gd name="T8" fmla="*/ 889 w 1112"/>
                <a:gd name="T9" fmla="*/ 1247 h 1247"/>
                <a:gd name="T10" fmla="*/ 887 w 1112"/>
                <a:gd name="T11" fmla="*/ 551 h 1247"/>
                <a:gd name="T12" fmla="*/ 1112 w 1112"/>
                <a:gd name="T13" fmla="*/ 551 h 1247"/>
                <a:gd name="T14" fmla="*/ 550 w 1112"/>
                <a:gd name="T1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2" h="1247">
                  <a:moveTo>
                    <a:pt x="550" y="0"/>
                  </a:moveTo>
                  <a:lnTo>
                    <a:pt x="0" y="551"/>
                  </a:lnTo>
                  <a:lnTo>
                    <a:pt x="238" y="551"/>
                  </a:lnTo>
                  <a:lnTo>
                    <a:pt x="238" y="1247"/>
                  </a:lnTo>
                  <a:lnTo>
                    <a:pt x="889" y="1247"/>
                  </a:lnTo>
                  <a:lnTo>
                    <a:pt x="887" y="551"/>
                  </a:lnTo>
                  <a:lnTo>
                    <a:pt x="1112" y="551"/>
                  </a:lnTo>
                  <a:lnTo>
                    <a:pt x="55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Freeform 39"/>
            <p:cNvSpPr/>
            <p:nvPr/>
          </p:nvSpPr>
          <p:spPr bwMode="auto">
            <a:xfrm>
              <a:off x="3713600" y="1913169"/>
              <a:ext cx="224379" cy="104627"/>
            </a:xfrm>
            <a:custGeom>
              <a:avLst/>
              <a:gdLst>
                <a:gd name="T0" fmla="*/ 0 w 178"/>
                <a:gd name="T1" fmla="*/ 83 h 83"/>
                <a:gd name="T2" fmla="*/ 89 w 178"/>
                <a:gd name="T3" fmla="*/ 0 h 83"/>
                <a:gd name="T4" fmla="*/ 178 w 178"/>
                <a:gd name="T5" fmla="*/ 83 h 83"/>
                <a:gd name="T6" fmla="*/ 0 w 178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83">
                  <a:moveTo>
                    <a:pt x="0" y="83"/>
                  </a:moveTo>
                  <a:lnTo>
                    <a:pt x="89" y="0"/>
                  </a:lnTo>
                  <a:lnTo>
                    <a:pt x="178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8" name="Group 53"/>
          <p:cNvGrpSpPr/>
          <p:nvPr/>
        </p:nvGrpSpPr>
        <p:grpSpPr>
          <a:xfrm>
            <a:off x="0" y="3657121"/>
            <a:ext cx="6781797" cy="347914"/>
            <a:chOff x="2669409" y="4615265"/>
            <a:chExt cx="6531741" cy="514752"/>
          </a:xfrm>
        </p:grpSpPr>
        <p:sp>
          <p:nvSpPr>
            <p:cNvPr id="49" name="Freeform 54"/>
            <p:cNvSpPr/>
            <p:nvPr/>
          </p:nvSpPr>
          <p:spPr>
            <a:xfrm>
              <a:off x="3215824" y="4615265"/>
              <a:ext cx="5588905" cy="349249"/>
            </a:xfrm>
            <a:custGeom>
              <a:avLst/>
              <a:gdLst>
                <a:gd name="connsiteX0" fmla="*/ 2794452 w 5588905"/>
                <a:gd name="connsiteY0" fmla="*/ 0 h 349250"/>
                <a:gd name="connsiteX1" fmla="*/ 5565903 w 5588905"/>
                <a:gd name="connsiteY1" fmla="*/ 317208 h 349250"/>
                <a:gd name="connsiteX2" fmla="*/ 5588905 w 5588905"/>
                <a:gd name="connsiteY2" fmla="*/ 349250 h 349250"/>
                <a:gd name="connsiteX3" fmla="*/ 0 w 5588905"/>
                <a:gd name="connsiteY3" fmla="*/ 349250 h 349250"/>
                <a:gd name="connsiteX4" fmla="*/ 23001 w 5588905"/>
                <a:gd name="connsiteY4" fmla="*/ 317208 h 349250"/>
                <a:gd name="connsiteX5" fmla="*/ 2794452 w 5588905"/>
                <a:gd name="connsiteY5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8905" h="349250">
                  <a:moveTo>
                    <a:pt x="2794452" y="0"/>
                  </a:moveTo>
                  <a:cubicBezTo>
                    <a:pt x="4161528" y="0"/>
                    <a:pt x="5302117" y="136178"/>
                    <a:pt x="5565903" y="317208"/>
                  </a:cubicBezTo>
                  <a:lnTo>
                    <a:pt x="5588905" y="349250"/>
                  </a:lnTo>
                  <a:lnTo>
                    <a:pt x="0" y="349250"/>
                  </a:lnTo>
                  <a:lnTo>
                    <a:pt x="23001" y="317208"/>
                  </a:lnTo>
                  <a:cubicBezTo>
                    <a:pt x="286788" y="136178"/>
                    <a:pt x="1427377" y="0"/>
                    <a:pt x="279445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36000"/>
              </a:schemeClr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55"/>
            <p:cNvSpPr/>
            <p:nvPr/>
          </p:nvSpPr>
          <p:spPr>
            <a:xfrm>
              <a:off x="2819400" y="4823620"/>
              <a:ext cx="6381750" cy="306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6"/>
            <p:cNvSpPr/>
            <p:nvPr/>
          </p:nvSpPr>
          <p:spPr>
            <a:xfrm>
              <a:off x="2669409" y="4823620"/>
              <a:ext cx="6381750" cy="306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7"/>
          <p:cNvGrpSpPr/>
          <p:nvPr/>
        </p:nvGrpSpPr>
        <p:grpSpPr>
          <a:xfrm>
            <a:off x="0" y="2899840"/>
            <a:ext cx="6781797" cy="347914"/>
            <a:chOff x="2669409" y="4615265"/>
            <a:chExt cx="6531741" cy="514752"/>
          </a:xfrm>
        </p:grpSpPr>
        <p:sp>
          <p:nvSpPr>
            <p:cNvPr id="53" name="Freeform 58"/>
            <p:cNvSpPr/>
            <p:nvPr/>
          </p:nvSpPr>
          <p:spPr>
            <a:xfrm>
              <a:off x="3215824" y="4615265"/>
              <a:ext cx="5588905" cy="349249"/>
            </a:xfrm>
            <a:custGeom>
              <a:avLst/>
              <a:gdLst>
                <a:gd name="connsiteX0" fmla="*/ 2794452 w 5588905"/>
                <a:gd name="connsiteY0" fmla="*/ 0 h 349250"/>
                <a:gd name="connsiteX1" fmla="*/ 5565903 w 5588905"/>
                <a:gd name="connsiteY1" fmla="*/ 317208 h 349250"/>
                <a:gd name="connsiteX2" fmla="*/ 5588905 w 5588905"/>
                <a:gd name="connsiteY2" fmla="*/ 349250 h 349250"/>
                <a:gd name="connsiteX3" fmla="*/ 0 w 5588905"/>
                <a:gd name="connsiteY3" fmla="*/ 349250 h 349250"/>
                <a:gd name="connsiteX4" fmla="*/ 23001 w 5588905"/>
                <a:gd name="connsiteY4" fmla="*/ 317208 h 349250"/>
                <a:gd name="connsiteX5" fmla="*/ 2794452 w 5588905"/>
                <a:gd name="connsiteY5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88905" h="349250">
                  <a:moveTo>
                    <a:pt x="2794452" y="0"/>
                  </a:moveTo>
                  <a:cubicBezTo>
                    <a:pt x="4161528" y="0"/>
                    <a:pt x="5302117" y="136178"/>
                    <a:pt x="5565903" y="317208"/>
                  </a:cubicBezTo>
                  <a:lnTo>
                    <a:pt x="5588905" y="349250"/>
                  </a:lnTo>
                  <a:lnTo>
                    <a:pt x="0" y="349250"/>
                  </a:lnTo>
                  <a:lnTo>
                    <a:pt x="23001" y="317208"/>
                  </a:lnTo>
                  <a:cubicBezTo>
                    <a:pt x="286788" y="136178"/>
                    <a:pt x="1427377" y="0"/>
                    <a:pt x="279445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36000"/>
              </a:schemeClr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9"/>
            <p:cNvSpPr/>
            <p:nvPr/>
          </p:nvSpPr>
          <p:spPr>
            <a:xfrm>
              <a:off x="2819400" y="4823620"/>
              <a:ext cx="6381750" cy="306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60"/>
            <p:cNvSpPr/>
            <p:nvPr/>
          </p:nvSpPr>
          <p:spPr>
            <a:xfrm>
              <a:off x="2669409" y="4823620"/>
              <a:ext cx="6381750" cy="306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"/>
          <p:cNvGrpSpPr/>
          <p:nvPr/>
        </p:nvGrpSpPr>
        <p:grpSpPr>
          <a:xfrm>
            <a:off x="3083322" y="2735339"/>
            <a:ext cx="1051305" cy="1061390"/>
            <a:chOff x="3083322" y="3091790"/>
            <a:chExt cx="1051305" cy="1061390"/>
          </a:xfrm>
        </p:grpSpPr>
        <p:sp>
          <p:nvSpPr>
            <p:cNvPr id="57" name="Freeform 31"/>
            <p:cNvSpPr/>
            <p:nvPr/>
          </p:nvSpPr>
          <p:spPr bwMode="auto">
            <a:xfrm>
              <a:off x="3901423" y="3091790"/>
              <a:ext cx="233204" cy="306316"/>
            </a:xfrm>
            <a:custGeom>
              <a:avLst/>
              <a:gdLst>
                <a:gd name="T0" fmla="*/ 104 w 104"/>
                <a:gd name="T1" fmla="*/ 137 h 137"/>
                <a:gd name="T2" fmla="*/ 0 w 104"/>
                <a:gd name="T3" fmla="*/ 137 h 137"/>
                <a:gd name="T4" fmla="*/ 0 w 104"/>
                <a:gd name="T5" fmla="*/ 132 h 137"/>
                <a:gd name="T6" fmla="*/ 14 w 104"/>
                <a:gd name="T7" fmla="*/ 48 h 137"/>
                <a:gd name="T8" fmla="*/ 81 w 104"/>
                <a:gd name="T9" fmla="*/ 33 h 137"/>
                <a:gd name="T10" fmla="*/ 104 w 104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37">
                  <a:moveTo>
                    <a:pt x="104" y="137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00"/>
                    <a:pt x="6" y="70"/>
                    <a:pt x="14" y="48"/>
                  </a:cubicBezTo>
                  <a:cubicBezTo>
                    <a:pt x="27" y="14"/>
                    <a:pt x="59" y="0"/>
                    <a:pt x="81" y="33"/>
                  </a:cubicBezTo>
                  <a:cubicBezTo>
                    <a:pt x="95" y="54"/>
                    <a:pt x="103" y="92"/>
                    <a:pt x="104" y="13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32"/>
            <p:cNvSpPr/>
            <p:nvPr/>
          </p:nvSpPr>
          <p:spPr bwMode="auto">
            <a:xfrm>
              <a:off x="3083322" y="3123304"/>
              <a:ext cx="934073" cy="1029876"/>
            </a:xfrm>
            <a:custGeom>
              <a:avLst/>
              <a:gdLst>
                <a:gd name="T0" fmla="*/ 368 w 418"/>
                <a:gd name="T1" fmla="*/ 115 h 461"/>
                <a:gd name="T2" fmla="*/ 418 w 418"/>
                <a:gd name="T3" fmla="*/ 0 h 461"/>
                <a:gd name="T4" fmla="*/ 50 w 418"/>
                <a:gd name="T5" fmla="*/ 0 h 461"/>
                <a:gd name="T6" fmla="*/ 0 w 418"/>
                <a:gd name="T7" fmla="*/ 115 h 461"/>
                <a:gd name="T8" fmla="*/ 0 w 418"/>
                <a:gd name="T9" fmla="*/ 458 h 461"/>
                <a:gd name="T10" fmla="*/ 369 w 418"/>
                <a:gd name="T11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8" h="461">
                  <a:moveTo>
                    <a:pt x="368" y="115"/>
                  </a:moveTo>
                  <a:cubicBezTo>
                    <a:pt x="368" y="52"/>
                    <a:pt x="390" y="0"/>
                    <a:pt x="41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52"/>
                    <a:pt x="0" y="115"/>
                  </a:cubicBezTo>
                  <a:cubicBezTo>
                    <a:pt x="0" y="458"/>
                    <a:pt x="0" y="458"/>
                    <a:pt x="0" y="458"/>
                  </a:cubicBezTo>
                  <a:cubicBezTo>
                    <a:pt x="84" y="458"/>
                    <a:pt x="281" y="459"/>
                    <a:pt x="369" y="461"/>
                  </a:cubicBezTo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9" name="Group 4"/>
          <p:cNvGrpSpPr/>
          <p:nvPr/>
        </p:nvGrpSpPr>
        <p:grpSpPr>
          <a:xfrm>
            <a:off x="2750535" y="3487892"/>
            <a:ext cx="1048783" cy="1058869"/>
            <a:chOff x="2750535" y="3844343"/>
            <a:chExt cx="1048783" cy="1058869"/>
          </a:xfrm>
        </p:grpSpPr>
        <p:sp>
          <p:nvSpPr>
            <p:cNvPr id="60" name="Freeform 33"/>
            <p:cNvSpPr/>
            <p:nvPr/>
          </p:nvSpPr>
          <p:spPr bwMode="auto">
            <a:xfrm>
              <a:off x="3568636" y="3844343"/>
              <a:ext cx="230682" cy="308837"/>
            </a:xfrm>
            <a:custGeom>
              <a:avLst/>
              <a:gdLst>
                <a:gd name="T0" fmla="*/ 103 w 103"/>
                <a:gd name="T1" fmla="*/ 138 h 138"/>
                <a:gd name="T2" fmla="*/ 0 w 103"/>
                <a:gd name="T3" fmla="*/ 137 h 138"/>
                <a:gd name="T4" fmla="*/ 0 w 103"/>
                <a:gd name="T5" fmla="*/ 132 h 138"/>
                <a:gd name="T6" fmla="*/ 14 w 103"/>
                <a:gd name="T7" fmla="*/ 47 h 138"/>
                <a:gd name="T8" fmla="*/ 81 w 103"/>
                <a:gd name="T9" fmla="*/ 33 h 138"/>
                <a:gd name="T10" fmla="*/ 103 w 103"/>
                <a:gd name="T11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38">
                  <a:moveTo>
                    <a:pt x="103" y="138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99"/>
                    <a:pt x="6" y="70"/>
                    <a:pt x="14" y="47"/>
                  </a:cubicBezTo>
                  <a:cubicBezTo>
                    <a:pt x="27" y="13"/>
                    <a:pt x="59" y="0"/>
                    <a:pt x="81" y="33"/>
                  </a:cubicBezTo>
                  <a:cubicBezTo>
                    <a:pt x="95" y="54"/>
                    <a:pt x="102" y="92"/>
                    <a:pt x="103" y="13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Freeform 34"/>
            <p:cNvSpPr/>
            <p:nvPr/>
          </p:nvSpPr>
          <p:spPr bwMode="auto">
            <a:xfrm>
              <a:off x="2750535" y="3875857"/>
              <a:ext cx="934073" cy="1027355"/>
            </a:xfrm>
            <a:custGeom>
              <a:avLst/>
              <a:gdLst>
                <a:gd name="T0" fmla="*/ 368 w 418"/>
                <a:gd name="T1" fmla="*/ 115 h 460"/>
                <a:gd name="T2" fmla="*/ 418 w 418"/>
                <a:gd name="T3" fmla="*/ 0 h 460"/>
                <a:gd name="T4" fmla="*/ 50 w 418"/>
                <a:gd name="T5" fmla="*/ 0 h 460"/>
                <a:gd name="T6" fmla="*/ 0 w 418"/>
                <a:gd name="T7" fmla="*/ 115 h 460"/>
                <a:gd name="T8" fmla="*/ 0 w 418"/>
                <a:gd name="T9" fmla="*/ 458 h 460"/>
                <a:gd name="T10" fmla="*/ 368 w 418"/>
                <a:gd name="T11" fmla="*/ 458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8" h="460">
                  <a:moveTo>
                    <a:pt x="368" y="115"/>
                  </a:moveTo>
                  <a:cubicBezTo>
                    <a:pt x="368" y="51"/>
                    <a:pt x="390" y="0"/>
                    <a:pt x="41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51"/>
                    <a:pt x="0" y="115"/>
                  </a:cubicBezTo>
                  <a:cubicBezTo>
                    <a:pt x="0" y="458"/>
                    <a:pt x="0" y="458"/>
                    <a:pt x="0" y="458"/>
                  </a:cubicBezTo>
                  <a:cubicBezTo>
                    <a:pt x="84" y="458"/>
                    <a:pt x="283" y="460"/>
                    <a:pt x="368" y="458"/>
                  </a:cubicBezTo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62" name="Group 3"/>
          <p:cNvGrpSpPr/>
          <p:nvPr/>
        </p:nvGrpSpPr>
        <p:grpSpPr>
          <a:xfrm>
            <a:off x="2383712" y="4237923"/>
            <a:ext cx="1051306" cy="1057608"/>
            <a:chOff x="2383712" y="4594374"/>
            <a:chExt cx="1051306" cy="1057608"/>
          </a:xfrm>
        </p:grpSpPr>
        <p:sp>
          <p:nvSpPr>
            <p:cNvPr id="63" name="Freeform 35"/>
            <p:cNvSpPr/>
            <p:nvPr/>
          </p:nvSpPr>
          <p:spPr bwMode="auto">
            <a:xfrm>
              <a:off x="3201814" y="4594374"/>
              <a:ext cx="233204" cy="305055"/>
            </a:xfrm>
            <a:custGeom>
              <a:avLst/>
              <a:gdLst>
                <a:gd name="T0" fmla="*/ 104 w 104"/>
                <a:gd name="T1" fmla="*/ 137 h 137"/>
                <a:gd name="T2" fmla="*/ 0 w 104"/>
                <a:gd name="T3" fmla="*/ 137 h 137"/>
                <a:gd name="T4" fmla="*/ 0 w 104"/>
                <a:gd name="T5" fmla="*/ 132 h 137"/>
                <a:gd name="T6" fmla="*/ 14 w 104"/>
                <a:gd name="T7" fmla="*/ 48 h 137"/>
                <a:gd name="T8" fmla="*/ 81 w 104"/>
                <a:gd name="T9" fmla="*/ 33 h 137"/>
                <a:gd name="T10" fmla="*/ 104 w 104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37">
                  <a:moveTo>
                    <a:pt x="104" y="137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00"/>
                    <a:pt x="5" y="70"/>
                    <a:pt x="14" y="48"/>
                  </a:cubicBezTo>
                  <a:cubicBezTo>
                    <a:pt x="27" y="13"/>
                    <a:pt x="59" y="0"/>
                    <a:pt x="81" y="33"/>
                  </a:cubicBezTo>
                  <a:cubicBezTo>
                    <a:pt x="95" y="54"/>
                    <a:pt x="103" y="92"/>
                    <a:pt x="104" y="13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4" name="Freeform 36"/>
            <p:cNvSpPr/>
            <p:nvPr/>
          </p:nvSpPr>
          <p:spPr bwMode="auto">
            <a:xfrm>
              <a:off x="2383712" y="4625888"/>
              <a:ext cx="934073" cy="1026094"/>
            </a:xfrm>
            <a:custGeom>
              <a:avLst/>
              <a:gdLst>
                <a:gd name="T0" fmla="*/ 368 w 418"/>
                <a:gd name="T1" fmla="*/ 115 h 460"/>
                <a:gd name="T2" fmla="*/ 418 w 418"/>
                <a:gd name="T3" fmla="*/ 0 h 460"/>
                <a:gd name="T4" fmla="*/ 50 w 418"/>
                <a:gd name="T5" fmla="*/ 0 h 460"/>
                <a:gd name="T6" fmla="*/ 0 w 418"/>
                <a:gd name="T7" fmla="*/ 115 h 460"/>
                <a:gd name="T8" fmla="*/ 0 w 418"/>
                <a:gd name="T9" fmla="*/ 458 h 460"/>
                <a:gd name="T10" fmla="*/ 368 w 418"/>
                <a:gd name="T11" fmla="*/ 458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8" h="460">
                  <a:moveTo>
                    <a:pt x="368" y="115"/>
                  </a:moveTo>
                  <a:cubicBezTo>
                    <a:pt x="368" y="52"/>
                    <a:pt x="390" y="0"/>
                    <a:pt x="41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52"/>
                    <a:pt x="0" y="115"/>
                  </a:cubicBezTo>
                  <a:cubicBezTo>
                    <a:pt x="0" y="458"/>
                    <a:pt x="0" y="458"/>
                    <a:pt x="0" y="458"/>
                  </a:cubicBezTo>
                  <a:cubicBezTo>
                    <a:pt x="84" y="458"/>
                    <a:pt x="283" y="460"/>
                    <a:pt x="368" y="458"/>
                  </a:cubicBezTo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65" name="Group 2"/>
          <p:cNvGrpSpPr/>
          <p:nvPr/>
        </p:nvGrpSpPr>
        <p:grpSpPr>
          <a:xfrm>
            <a:off x="2010587" y="4984173"/>
            <a:ext cx="1050044" cy="1053827"/>
            <a:chOff x="2010587" y="5340624"/>
            <a:chExt cx="1050044" cy="1053827"/>
          </a:xfrm>
        </p:grpSpPr>
        <p:sp>
          <p:nvSpPr>
            <p:cNvPr id="66" name="Freeform 37"/>
            <p:cNvSpPr/>
            <p:nvPr/>
          </p:nvSpPr>
          <p:spPr bwMode="auto">
            <a:xfrm>
              <a:off x="2831210" y="5340624"/>
              <a:ext cx="229421" cy="306316"/>
            </a:xfrm>
            <a:custGeom>
              <a:avLst/>
              <a:gdLst>
                <a:gd name="T0" fmla="*/ 103 w 103"/>
                <a:gd name="T1" fmla="*/ 137 h 137"/>
                <a:gd name="T2" fmla="*/ 0 w 103"/>
                <a:gd name="T3" fmla="*/ 137 h 137"/>
                <a:gd name="T4" fmla="*/ 0 w 103"/>
                <a:gd name="T5" fmla="*/ 132 h 137"/>
                <a:gd name="T6" fmla="*/ 14 w 103"/>
                <a:gd name="T7" fmla="*/ 48 h 137"/>
                <a:gd name="T8" fmla="*/ 80 w 103"/>
                <a:gd name="T9" fmla="*/ 33 h 137"/>
                <a:gd name="T10" fmla="*/ 103 w 103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37">
                  <a:moveTo>
                    <a:pt x="103" y="137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00"/>
                    <a:pt x="5" y="70"/>
                    <a:pt x="14" y="48"/>
                  </a:cubicBezTo>
                  <a:cubicBezTo>
                    <a:pt x="27" y="14"/>
                    <a:pt x="58" y="0"/>
                    <a:pt x="80" y="33"/>
                  </a:cubicBezTo>
                  <a:cubicBezTo>
                    <a:pt x="94" y="54"/>
                    <a:pt x="102" y="92"/>
                    <a:pt x="103" y="1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7" name="Freeform 38"/>
            <p:cNvSpPr/>
            <p:nvPr/>
          </p:nvSpPr>
          <p:spPr bwMode="auto">
            <a:xfrm>
              <a:off x="2010587" y="5372139"/>
              <a:ext cx="936595" cy="1022312"/>
            </a:xfrm>
            <a:custGeom>
              <a:avLst/>
              <a:gdLst>
                <a:gd name="T0" fmla="*/ 368 w 419"/>
                <a:gd name="T1" fmla="*/ 115 h 458"/>
                <a:gd name="T2" fmla="*/ 419 w 419"/>
                <a:gd name="T3" fmla="*/ 0 h 458"/>
                <a:gd name="T4" fmla="*/ 51 w 419"/>
                <a:gd name="T5" fmla="*/ 0 h 458"/>
                <a:gd name="T6" fmla="*/ 0 w 419"/>
                <a:gd name="T7" fmla="*/ 115 h 458"/>
                <a:gd name="T8" fmla="*/ 0 w 419"/>
                <a:gd name="T9" fmla="*/ 453 h 458"/>
                <a:gd name="T10" fmla="*/ 363 w 419"/>
                <a:gd name="T11" fmla="*/ 458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458">
                  <a:moveTo>
                    <a:pt x="368" y="115"/>
                  </a:moveTo>
                  <a:cubicBezTo>
                    <a:pt x="368" y="52"/>
                    <a:pt x="391" y="0"/>
                    <a:pt x="41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52"/>
                    <a:pt x="0" y="115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85" y="453"/>
                    <a:pt x="277" y="449"/>
                    <a:pt x="363" y="458"/>
                  </a:cubicBezTo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8" name="Inhaltsplatzhalter 4"/>
          <p:cNvSpPr txBox="1"/>
          <p:nvPr/>
        </p:nvSpPr>
        <p:spPr>
          <a:xfrm>
            <a:off x="6435144" y="1756591"/>
            <a:ext cx="5201286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5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 It can be replaced with your own style.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9" name="Inhaltsplatzhalter 4"/>
          <p:cNvSpPr txBox="1"/>
          <p:nvPr/>
        </p:nvSpPr>
        <p:spPr>
          <a:xfrm>
            <a:off x="4407230" y="2296736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chemeClr val="accent5"/>
                </a:solidFill>
                <a:latin typeface="+mj-lt"/>
              </a:rPr>
              <a:t>40%</a:t>
            </a:r>
            <a:endParaRPr lang="en-US" sz="2400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70" name="Inhaltsplatzhalter 4"/>
          <p:cNvSpPr txBox="1"/>
          <p:nvPr/>
        </p:nvSpPr>
        <p:spPr>
          <a:xfrm>
            <a:off x="6435144" y="2630251"/>
            <a:ext cx="5201286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4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 It can be replaced with your own style.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1" name="Inhaltsplatzhalter 4"/>
          <p:cNvSpPr txBox="1"/>
          <p:nvPr/>
        </p:nvSpPr>
        <p:spPr>
          <a:xfrm>
            <a:off x="4103700" y="3158465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chemeClr val="accent4"/>
                </a:solidFill>
                <a:latin typeface="+mj-lt"/>
              </a:rPr>
              <a:t>50%</a:t>
            </a:r>
            <a:endParaRPr lang="en-US" sz="24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72" name="Inhaltsplatzhalter 4"/>
          <p:cNvSpPr txBox="1"/>
          <p:nvPr/>
        </p:nvSpPr>
        <p:spPr>
          <a:xfrm>
            <a:off x="6435144" y="3503911"/>
            <a:ext cx="5201286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3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 It can be replaced with your own style.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3" name="Inhaltsplatzhalter 4"/>
          <p:cNvSpPr txBox="1"/>
          <p:nvPr/>
        </p:nvSpPr>
        <p:spPr>
          <a:xfrm>
            <a:off x="3815418" y="3952601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chemeClr val="accent3"/>
                </a:solidFill>
                <a:latin typeface="+mj-lt"/>
              </a:rPr>
              <a:t>70%</a:t>
            </a:r>
            <a:endParaRPr lang="en-US" sz="2400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74" name="Inhaltsplatzhalter 4"/>
          <p:cNvSpPr txBox="1"/>
          <p:nvPr/>
        </p:nvSpPr>
        <p:spPr>
          <a:xfrm>
            <a:off x="6435144" y="4377571"/>
            <a:ext cx="5201286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2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 It can be replaced with your own style.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5" name="Inhaltsplatzhalter 4"/>
          <p:cNvSpPr txBox="1"/>
          <p:nvPr/>
        </p:nvSpPr>
        <p:spPr>
          <a:xfrm>
            <a:off x="3413698" y="4656016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chemeClr val="accent2"/>
                </a:solidFill>
                <a:latin typeface="+mj-lt"/>
              </a:rPr>
              <a:t>50%</a:t>
            </a:r>
            <a:endParaRPr lang="en-US" sz="24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6" name="Inhaltsplatzhalter 4"/>
          <p:cNvSpPr txBox="1"/>
          <p:nvPr/>
        </p:nvSpPr>
        <p:spPr>
          <a:xfrm>
            <a:off x="6435144" y="5251229"/>
            <a:ext cx="5201286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1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 It can be replaced with your own style.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7" name="Inhaltsplatzhalter 4"/>
          <p:cNvSpPr txBox="1"/>
          <p:nvPr/>
        </p:nvSpPr>
        <p:spPr>
          <a:xfrm>
            <a:off x="3083322" y="5467133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chemeClr val="accent1"/>
                </a:solidFill>
                <a:latin typeface="+mj-lt"/>
              </a:rPr>
              <a:t>90%</a:t>
            </a:r>
            <a:endParaRPr lang="en-US" sz="24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78" name="Freeform 171"/>
          <p:cNvSpPr/>
          <p:nvPr/>
        </p:nvSpPr>
        <p:spPr bwMode="auto">
          <a:xfrm>
            <a:off x="2997017" y="3759752"/>
            <a:ext cx="396116" cy="333487"/>
          </a:xfrm>
          <a:custGeom>
            <a:avLst/>
            <a:gdLst/>
            <a:ahLst/>
            <a:cxnLst>
              <a:cxn ang="0">
                <a:pos x="251" y="74"/>
              </a:cxn>
              <a:cxn ang="0">
                <a:pos x="251" y="74"/>
              </a:cxn>
              <a:cxn ang="0">
                <a:pos x="251" y="74"/>
              </a:cxn>
              <a:cxn ang="0">
                <a:pos x="147" y="146"/>
              </a:cxn>
              <a:cxn ang="0">
                <a:pos x="147" y="146"/>
              </a:cxn>
              <a:cxn ang="0">
                <a:pos x="140" y="148"/>
              </a:cxn>
              <a:cxn ang="0">
                <a:pos x="133" y="146"/>
              </a:cxn>
              <a:cxn ang="0">
                <a:pos x="133" y="146"/>
              </a:cxn>
              <a:cxn ang="0">
                <a:pos x="133" y="146"/>
              </a:cxn>
              <a:cxn ang="0">
                <a:pos x="133" y="146"/>
              </a:cxn>
              <a:cxn ang="0">
                <a:pos x="80" y="110"/>
              </a:cxn>
              <a:cxn ang="0">
                <a:pos x="24" y="143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15"/>
              </a:cxn>
              <a:cxn ang="0">
                <a:pos x="74" y="86"/>
              </a:cxn>
              <a:cxn ang="0">
                <a:pos x="74" y="86"/>
              </a:cxn>
              <a:cxn ang="0">
                <a:pos x="80" y="84"/>
              </a:cxn>
              <a:cxn ang="0">
                <a:pos x="87" y="86"/>
              </a:cxn>
              <a:cxn ang="0">
                <a:pos x="87" y="86"/>
              </a:cxn>
              <a:cxn ang="0">
                <a:pos x="87" y="86"/>
              </a:cxn>
              <a:cxn ang="0">
                <a:pos x="87" y="86"/>
              </a:cxn>
              <a:cxn ang="0">
                <a:pos x="140" y="121"/>
              </a:cxn>
              <a:cxn ang="0">
                <a:pos x="237" y="54"/>
              </a:cxn>
              <a:cxn ang="0">
                <a:pos x="237" y="54"/>
              </a:cxn>
              <a:cxn ang="0">
                <a:pos x="244" y="52"/>
              </a:cxn>
              <a:cxn ang="0">
                <a:pos x="256" y="64"/>
              </a:cxn>
              <a:cxn ang="0">
                <a:pos x="251" y="74"/>
              </a:cxn>
            </a:cxnLst>
            <a:rect l="0" t="0" r="r" b="b"/>
            <a:pathLst>
              <a:path w="256" h="216">
                <a:moveTo>
                  <a:pt x="251" y="74"/>
                </a:moveTo>
                <a:cubicBezTo>
                  <a:pt x="251" y="74"/>
                  <a:pt x="251" y="74"/>
                  <a:pt x="251" y="74"/>
                </a:cubicBezTo>
                <a:cubicBezTo>
                  <a:pt x="251" y="74"/>
                  <a:pt x="251" y="74"/>
                  <a:pt x="251" y="74"/>
                </a:cubicBezTo>
                <a:cubicBezTo>
                  <a:pt x="147" y="146"/>
                  <a:pt x="147" y="146"/>
                  <a:pt x="147" y="146"/>
                </a:cubicBezTo>
                <a:cubicBezTo>
                  <a:pt x="147" y="146"/>
                  <a:pt x="147" y="146"/>
                  <a:pt x="147" y="146"/>
                </a:cubicBezTo>
                <a:cubicBezTo>
                  <a:pt x="145" y="147"/>
                  <a:pt x="143" y="148"/>
                  <a:pt x="140" y="148"/>
                </a:cubicBezTo>
                <a:cubicBezTo>
                  <a:pt x="138" y="148"/>
                  <a:pt x="135" y="147"/>
                  <a:pt x="133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24" y="143"/>
                  <a:pt x="24" y="143"/>
                  <a:pt x="24" y="143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74" y="86"/>
                  <a:pt x="74" y="86"/>
                  <a:pt x="74" y="86"/>
                </a:cubicBezTo>
                <a:cubicBezTo>
                  <a:pt x="74" y="86"/>
                  <a:pt x="74" y="86"/>
                  <a:pt x="74" y="86"/>
                </a:cubicBezTo>
                <a:cubicBezTo>
                  <a:pt x="76" y="85"/>
                  <a:pt x="78" y="84"/>
                  <a:pt x="80" y="84"/>
                </a:cubicBezTo>
                <a:cubicBezTo>
                  <a:pt x="82" y="84"/>
                  <a:pt x="85" y="85"/>
                  <a:pt x="87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140" y="121"/>
                  <a:pt x="140" y="121"/>
                  <a:pt x="140" y="121"/>
                </a:cubicBezTo>
                <a:cubicBezTo>
                  <a:pt x="237" y="54"/>
                  <a:pt x="237" y="54"/>
                  <a:pt x="237" y="54"/>
                </a:cubicBezTo>
                <a:cubicBezTo>
                  <a:pt x="237" y="54"/>
                  <a:pt x="237" y="54"/>
                  <a:pt x="237" y="54"/>
                </a:cubicBezTo>
                <a:cubicBezTo>
                  <a:pt x="239" y="53"/>
                  <a:pt x="241" y="52"/>
                  <a:pt x="244" y="52"/>
                </a:cubicBezTo>
                <a:cubicBezTo>
                  <a:pt x="251" y="52"/>
                  <a:pt x="256" y="57"/>
                  <a:pt x="256" y="64"/>
                </a:cubicBezTo>
                <a:cubicBezTo>
                  <a:pt x="256" y="68"/>
                  <a:pt x="254" y="72"/>
                  <a:pt x="251" y="7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9" name="Freeform 182"/>
          <p:cNvSpPr>
            <a:spLocks noEditPoints="1"/>
          </p:cNvSpPr>
          <p:nvPr/>
        </p:nvSpPr>
        <p:spPr bwMode="auto">
          <a:xfrm>
            <a:off x="2609331" y="4527761"/>
            <a:ext cx="363018" cy="363018"/>
          </a:xfrm>
          <a:custGeom>
            <a:avLst/>
            <a:gdLst/>
            <a:ahLst/>
            <a:cxnLst>
              <a:cxn ang="0">
                <a:pos x="128" y="256"/>
              </a:cxn>
              <a:cxn ang="0">
                <a:pos x="0" y="128"/>
              </a:cxn>
              <a:cxn ang="0">
                <a:pos x="128" y="0"/>
              </a:cxn>
              <a:cxn ang="0">
                <a:pos x="256" y="128"/>
              </a:cxn>
              <a:cxn ang="0">
                <a:pos x="128" y="256"/>
              </a:cxn>
              <a:cxn ang="0">
                <a:pos x="128" y="24"/>
              </a:cxn>
              <a:cxn ang="0">
                <a:pos x="24" y="128"/>
              </a:cxn>
              <a:cxn ang="0">
                <a:pos x="128" y="232"/>
              </a:cxn>
              <a:cxn ang="0">
                <a:pos x="232" y="128"/>
              </a:cxn>
              <a:cxn ang="0">
                <a:pos x="128" y="24"/>
              </a:cxn>
              <a:cxn ang="0">
                <a:pos x="180" y="140"/>
              </a:cxn>
              <a:cxn ang="0">
                <a:pos x="156" y="140"/>
              </a:cxn>
              <a:cxn ang="0">
                <a:pos x="140" y="140"/>
              </a:cxn>
              <a:cxn ang="0">
                <a:pos x="128" y="140"/>
              </a:cxn>
              <a:cxn ang="0">
                <a:pos x="116" y="128"/>
              </a:cxn>
              <a:cxn ang="0">
                <a:pos x="116" y="56"/>
              </a:cxn>
              <a:cxn ang="0">
                <a:pos x="128" y="44"/>
              </a:cxn>
              <a:cxn ang="0">
                <a:pos x="140" y="56"/>
              </a:cxn>
              <a:cxn ang="0">
                <a:pos x="140" y="116"/>
              </a:cxn>
              <a:cxn ang="0">
                <a:pos x="156" y="116"/>
              </a:cxn>
              <a:cxn ang="0">
                <a:pos x="180" y="116"/>
              </a:cxn>
              <a:cxn ang="0">
                <a:pos x="192" y="128"/>
              </a:cxn>
              <a:cxn ang="0">
                <a:pos x="180" y="140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80" y="140"/>
                </a:moveTo>
                <a:cubicBezTo>
                  <a:pt x="156" y="140"/>
                  <a:pt x="156" y="140"/>
                  <a:pt x="156" y="140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21" y="140"/>
                  <a:pt x="116" y="135"/>
                  <a:pt x="116" y="128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6" y="49"/>
                  <a:pt x="121" y="44"/>
                  <a:pt x="128" y="44"/>
                </a:cubicBezTo>
                <a:cubicBezTo>
                  <a:pt x="135" y="44"/>
                  <a:pt x="140" y="49"/>
                  <a:pt x="140" y="56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56" y="116"/>
                  <a:pt x="156" y="116"/>
                  <a:pt x="156" y="116"/>
                </a:cubicBezTo>
                <a:cubicBezTo>
                  <a:pt x="180" y="116"/>
                  <a:pt x="180" y="116"/>
                  <a:pt x="180" y="116"/>
                </a:cubicBezTo>
                <a:cubicBezTo>
                  <a:pt x="187" y="116"/>
                  <a:pt x="192" y="121"/>
                  <a:pt x="192" y="128"/>
                </a:cubicBezTo>
                <a:cubicBezTo>
                  <a:pt x="192" y="135"/>
                  <a:pt x="187" y="140"/>
                  <a:pt x="180" y="140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0" name="Freeform 191"/>
          <p:cNvSpPr/>
          <p:nvPr/>
        </p:nvSpPr>
        <p:spPr bwMode="auto">
          <a:xfrm>
            <a:off x="2239000" y="5405475"/>
            <a:ext cx="377200" cy="365224"/>
          </a:xfrm>
          <a:custGeom>
            <a:avLst/>
            <a:gdLst/>
            <a:ahLst/>
            <a:cxnLst>
              <a:cxn ang="0">
                <a:pos x="256" y="236"/>
              </a:cxn>
              <a:cxn ang="0">
                <a:pos x="256" y="236"/>
              </a:cxn>
              <a:cxn ang="0">
                <a:pos x="244" y="248"/>
              </a:cxn>
              <a:cxn ang="0">
                <a:pos x="12" y="248"/>
              </a:cxn>
              <a:cxn ang="0">
                <a:pos x="0" y="236"/>
              </a:cxn>
              <a:cxn ang="0">
                <a:pos x="0" y="236"/>
              </a:cxn>
              <a:cxn ang="0">
                <a:pos x="0" y="236"/>
              </a:cxn>
              <a:cxn ang="0">
                <a:pos x="32" y="176"/>
              </a:cxn>
              <a:cxn ang="0">
                <a:pos x="69" y="164"/>
              </a:cxn>
              <a:cxn ang="0">
                <a:pos x="100" y="150"/>
              </a:cxn>
              <a:cxn ang="0">
                <a:pos x="100" y="127"/>
              </a:cxn>
              <a:cxn ang="0">
                <a:pos x="88" y="97"/>
              </a:cxn>
              <a:cxn ang="0">
                <a:pos x="80" y="85"/>
              </a:cxn>
              <a:cxn ang="0">
                <a:pos x="84" y="65"/>
              </a:cxn>
              <a:cxn ang="0">
                <a:pos x="82" y="39"/>
              </a:cxn>
              <a:cxn ang="0">
                <a:pos x="128" y="0"/>
              </a:cxn>
              <a:cxn ang="0">
                <a:pos x="175" y="39"/>
              </a:cxn>
              <a:cxn ang="0">
                <a:pos x="172" y="65"/>
              </a:cxn>
              <a:cxn ang="0">
                <a:pos x="176" y="85"/>
              </a:cxn>
              <a:cxn ang="0">
                <a:pos x="168" y="97"/>
              </a:cxn>
              <a:cxn ang="0">
                <a:pos x="156" y="126"/>
              </a:cxn>
              <a:cxn ang="0">
                <a:pos x="156" y="150"/>
              </a:cxn>
              <a:cxn ang="0">
                <a:pos x="187" y="164"/>
              </a:cxn>
              <a:cxn ang="0">
                <a:pos x="224" y="176"/>
              </a:cxn>
              <a:cxn ang="0">
                <a:pos x="256" y="236"/>
              </a:cxn>
            </a:cxnLst>
            <a:rect l="0" t="0" r="r" b="b"/>
            <a:pathLst>
              <a:path w="256" h="248">
                <a:moveTo>
                  <a:pt x="256" y="236"/>
                </a:moveTo>
                <a:cubicBezTo>
                  <a:pt x="256" y="236"/>
                  <a:pt x="256" y="236"/>
                  <a:pt x="256" y="236"/>
                </a:cubicBezTo>
                <a:cubicBezTo>
                  <a:pt x="256" y="243"/>
                  <a:pt x="251" y="248"/>
                  <a:pt x="244" y="248"/>
                </a:cubicBezTo>
                <a:cubicBezTo>
                  <a:pt x="12" y="248"/>
                  <a:pt x="12" y="248"/>
                  <a:pt x="12" y="248"/>
                </a:cubicBezTo>
                <a:cubicBezTo>
                  <a:pt x="5" y="248"/>
                  <a:pt x="0" y="243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192"/>
                  <a:pt x="32" y="176"/>
                </a:cubicBezTo>
                <a:cubicBezTo>
                  <a:pt x="52" y="166"/>
                  <a:pt x="44" y="174"/>
                  <a:pt x="69" y="164"/>
                </a:cubicBezTo>
                <a:cubicBezTo>
                  <a:pt x="94" y="154"/>
                  <a:pt x="100" y="150"/>
                  <a:pt x="100" y="150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7"/>
                  <a:pt x="91" y="119"/>
                  <a:pt x="88" y="97"/>
                </a:cubicBezTo>
                <a:cubicBezTo>
                  <a:pt x="82" y="99"/>
                  <a:pt x="80" y="90"/>
                  <a:pt x="80" y="85"/>
                </a:cubicBezTo>
                <a:cubicBezTo>
                  <a:pt x="80" y="80"/>
                  <a:pt x="77" y="63"/>
                  <a:pt x="84" y="65"/>
                </a:cubicBezTo>
                <a:cubicBezTo>
                  <a:pt x="82" y="54"/>
                  <a:pt x="81" y="44"/>
                  <a:pt x="82" y="39"/>
                </a:cubicBezTo>
                <a:cubicBezTo>
                  <a:pt x="83" y="21"/>
                  <a:pt x="101" y="1"/>
                  <a:pt x="128" y="0"/>
                </a:cubicBezTo>
                <a:cubicBezTo>
                  <a:pt x="160" y="1"/>
                  <a:pt x="173" y="21"/>
                  <a:pt x="175" y="39"/>
                </a:cubicBezTo>
                <a:cubicBezTo>
                  <a:pt x="175" y="44"/>
                  <a:pt x="174" y="54"/>
                  <a:pt x="172" y="65"/>
                </a:cubicBezTo>
                <a:cubicBezTo>
                  <a:pt x="180" y="63"/>
                  <a:pt x="177" y="80"/>
                  <a:pt x="176" y="85"/>
                </a:cubicBezTo>
                <a:cubicBezTo>
                  <a:pt x="176" y="90"/>
                  <a:pt x="174" y="99"/>
                  <a:pt x="168" y="97"/>
                </a:cubicBezTo>
                <a:cubicBezTo>
                  <a:pt x="165" y="119"/>
                  <a:pt x="156" y="126"/>
                  <a:pt x="156" y="126"/>
                </a:cubicBezTo>
                <a:cubicBezTo>
                  <a:pt x="156" y="150"/>
                  <a:pt x="156" y="150"/>
                  <a:pt x="156" y="150"/>
                </a:cubicBezTo>
                <a:cubicBezTo>
                  <a:pt x="156" y="150"/>
                  <a:pt x="162" y="153"/>
                  <a:pt x="187" y="164"/>
                </a:cubicBezTo>
                <a:cubicBezTo>
                  <a:pt x="212" y="174"/>
                  <a:pt x="204" y="166"/>
                  <a:pt x="224" y="176"/>
                </a:cubicBezTo>
                <a:cubicBezTo>
                  <a:pt x="256" y="192"/>
                  <a:pt x="256" y="236"/>
                  <a:pt x="256" y="2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1" name="Freeform 206"/>
          <p:cNvSpPr>
            <a:spLocks noEditPoints="1"/>
          </p:cNvSpPr>
          <p:nvPr/>
        </p:nvSpPr>
        <p:spPr bwMode="auto">
          <a:xfrm>
            <a:off x="3299556" y="2971740"/>
            <a:ext cx="404541" cy="404541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2" name="Freeform 221"/>
          <p:cNvSpPr>
            <a:spLocks noEditPoints="1"/>
          </p:cNvSpPr>
          <p:nvPr/>
        </p:nvSpPr>
        <p:spPr bwMode="auto">
          <a:xfrm>
            <a:off x="3657068" y="2095255"/>
            <a:ext cx="337442" cy="449922"/>
          </a:xfrm>
          <a:custGeom>
            <a:avLst/>
            <a:gdLst/>
            <a:ahLst/>
            <a:cxnLst>
              <a:cxn ang="0">
                <a:pos x="96" y="256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96" y="256"/>
              </a:cxn>
              <a:cxn ang="0">
                <a:pos x="96" y="32"/>
              </a:cxn>
              <a:cxn ang="0">
                <a:pos x="32" y="96"/>
              </a:cxn>
              <a:cxn ang="0">
                <a:pos x="96" y="160"/>
              </a:cxn>
              <a:cxn ang="0">
                <a:pos x="160" y="96"/>
              </a:cxn>
              <a:cxn ang="0">
                <a:pos x="96" y="32"/>
              </a:cxn>
              <a:cxn ang="0">
                <a:pos x="96" y="128"/>
              </a:cxn>
              <a:cxn ang="0">
                <a:pos x="64" y="96"/>
              </a:cxn>
              <a:cxn ang="0">
                <a:pos x="96" y="64"/>
              </a:cxn>
              <a:cxn ang="0">
                <a:pos x="128" y="96"/>
              </a:cxn>
              <a:cxn ang="0">
                <a:pos x="96" y="128"/>
              </a:cxn>
            </a:cxnLst>
            <a:rect l="0" t="0" r="r" b="b"/>
            <a:pathLst>
              <a:path w="192" h="256">
                <a:moveTo>
                  <a:pt x="96" y="256"/>
                </a:moveTo>
                <a:cubicBezTo>
                  <a:pt x="96" y="256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49"/>
                  <a:pt x="96" y="256"/>
                  <a:pt x="96" y="256"/>
                </a:cubicBezTo>
                <a:moveTo>
                  <a:pt x="96" y="32"/>
                </a:moveTo>
                <a:cubicBezTo>
                  <a:pt x="61" y="32"/>
                  <a:pt x="32" y="61"/>
                  <a:pt x="32" y="96"/>
                </a:cubicBezTo>
                <a:cubicBezTo>
                  <a:pt x="32" y="131"/>
                  <a:pt x="61" y="160"/>
                  <a:pt x="96" y="160"/>
                </a:cubicBezTo>
                <a:cubicBezTo>
                  <a:pt x="131" y="160"/>
                  <a:pt x="160" y="131"/>
                  <a:pt x="160" y="96"/>
                </a:cubicBezTo>
                <a:cubicBezTo>
                  <a:pt x="160" y="61"/>
                  <a:pt x="131" y="32"/>
                  <a:pt x="96" y="32"/>
                </a:cubicBezTo>
                <a:moveTo>
                  <a:pt x="96" y="128"/>
                </a:moveTo>
                <a:cubicBezTo>
                  <a:pt x="78" y="128"/>
                  <a:pt x="64" y="114"/>
                  <a:pt x="64" y="96"/>
                </a:cubicBezTo>
                <a:cubicBezTo>
                  <a:pt x="64" y="78"/>
                  <a:pt x="78" y="64"/>
                  <a:pt x="96" y="64"/>
                </a:cubicBezTo>
                <a:cubicBezTo>
                  <a:pt x="114" y="64"/>
                  <a:pt x="128" y="78"/>
                  <a:pt x="128" y="96"/>
                </a:cubicBezTo>
                <a:cubicBezTo>
                  <a:pt x="128" y="114"/>
                  <a:pt x="114" y="128"/>
                  <a:pt x="96" y="128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 animBg="1"/>
      <p:bldP spid="79" grpId="0" animBg="1"/>
      <p:bldP spid="80" grpId="0" animBg="1"/>
      <p:bldP spid="81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Freeform 5"/>
          <p:cNvSpPr/>
          <p:nvPr/>
        </p:nvSpPr>
        <p:spPr bwMode="auto">
          <a:xfrm flipH="1">
            <a:off x="0" y="2627086"/>
            <a:ext cx="12387263" cy="4279900"/>
          </a:xfrm>
          <a:custGeom>
            <a:avLst/>
            <a:gdLst>
              <a:gd name="T0" fmla="*/ 3048 w 3048"/>
              <a:gd name="T1" fmla="*/ 805 h 1052"/>
              <a:gd name="T2" fmla="*/ 3048 w 3048"/>
              <a:gd name="T3" fmla="*/ 1052 h 1052"/>
              <a:gd name="T4" fmla="*/ 48 w 3048"/>
              <a:gd name="T5" fmla="*/ 1052 h 1052"/>
              <a:gd name="T6" fmla="*/ 47 w 3048"/>
              <a:gd name="T7" fmla="*/ 0 h 1052"/>
              <a:gd name="T8" fmla="*/ 384 w 3048"/>
              <a:gd name="T9" fmla="*/ 49 h 1052"/>
              <a:gd name="T10" fmla="*/ 457 w 3048"/>
              <a:gd name="T11" fmla="*/ 390 h 1052"/>
              <a:gd name="T12" fmla="*/ 233 w 3048"/>
              <a:gd name="T13" fmla="*/ 868 h 1052"/>
              <a:gd name="T14" fmla="*/ 1968 w 3048"/>
              <a:gd name="T15" fmla="*/ 531 h 1052"/>
              <a:gd name="T16" fmla="*/ 3048 w 3048"/>
              <a:gd name="T17" fmla="*/ 80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48" h="1052">
                <a:moveTo>
                  <a:pt x="3048" y="805"/>
                </a:moveTo>
                <a:cubicBezTo>
                  <a:pt x="3048" y="1052"/>
                  <a:pt x="3048" y="1052"/>
                  <a:pt x="3048" y="1052"/>
                </a:cubicBezTo>
                <a:cubicBezTo>
                  <a:pt x="48" y="1052"/>
                  <a:pt x="48" y="1052"/>
                  <a:pt x="48" y="1052"/>
                </a:cubicBezTo>
                <a:cubicBezTo>
                  <a:pt x="47" y="0"/>
                  <a:pt x="47" y="0"/>
                  <a:pt x="47" y="0"/>
                </a:cubicBezTo>
                <a:cubicBezTo>
                  <a:pt x="78" y="38"/>
                  <a:pt x="200" y="160"/>
                  <a:pt x="384" y="49"/>
                </a:cubicBezTo>
                <a:cubicBezTo>
                  <a:pt x="457" y="390"/>
                  <a:pt x="457" y="390"/>
                  <a:pt x="457" y="390"/>
                </a:cubicBezTo>
                <a:cubicBezTo>
                  <a:pt x="457" y="390"/>
                  <a:pt x="0" y="748"/>
                  <a:pt x="233" y="868"/>
                </a:cubicBezTo>
                <a:cubicBezTo>
                  <a:pt x="490" y="1000"/>
                  <a:pt x="1159" y="531"/>
                  <a:pt x="1968" y="531"/>
                </a:cubicBezTo>
                <a:cubicBezTo>
                  <a:pt x="2468" y="531"/>
                  <a:pt x="2865" y="589"/>
                  <a:pt x="3048" y="805"/>
                </a:cubicBezTo>
                <a:close/>
              </a:path>
            </a:pathLst>
          </a:custGeom>
          <a:solidFill>
            <a:srgbClr val="FCCB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2" name="Freeform 6"/>
          <p:cNvSpPr/>
          <p:nvPr/>
        </p:nvSpPr>
        <p:spPr bwMode="auto">
          <a:xfrm flipH="1">
            <a:off x="1" y="2638199"/>
            <a:ext cx="12611100" cy="4711700"/>
          </a:xfrm>
          <a:custGeom>
            <a:avLst/>
            <a:gdLst>
              <a:gd name="T0" fmla="*/ 3103 w 3103"/>
              <a:gd name="T1" fmla="*/ 1049 h 1158"/>
              <a:gd name="T2" fmla="*/ 103 w 3103"/>
              <a:gd name="T3" fmla="*/ 1049 h 1158"/>
              <a:gd name="T4" fmla="*/ 102 w 3103"/>
              <a:gd name="T5" fmla="*/ 129 h 1158"/>
              <a:gd name="T6" fmla="*/ 459 w 3103"/>
              <a:gd name="T7" fmla="*/ 135 h 1158"/>
              <a:gd name="T8" fmla="*/ 476 w 3103"/>
              <a:gd name="T9" fmla="*/ 339 h 1158"/>
              <a:gd name="T10" fmla="*/ 193 w 3103"/>
              <a:gd name="T11" fmla="*/ 879 h 1158"/>
              <a:gd name="T12" fmla="*/ 1969 w 3103"/>
              <a:gd name="T13" fmla="*/ 675 h 1158"/>
              <a:gd name="T14" fmla="*/ 3103 w 3103"/>
              <a:gd name="T15" fmla="*/ 1049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03" h="1158">
                <a:moveTo>
                  <a:pt x="3103" y="1049"/>
                </a:moveTo>
                <a:cubicBezTo>
                  <a:pt x="103" y="1049"/>
                  <a:pt x="103" y="1049"/>
                  <a:pt x="103" y="1049"/>
                </a:cubicBezTo>
                <a:cubicBezTo>
                  <a:pt x="102" y="129"/>
                  <a:pt x="102" y="129"/>
                  <a:pt x="102" y="129"/>
                </a:cubicBezTo>
                <a:cubicBezTo>
                  <a:pt x="165" y="187"/>
                  <a:pt x="279" y="238"/>
                  <a:pt x="459" y="135"/>
                </a:cubicBezTo>
                <a:cubicBezTo>
                  <a:pt x="695" y="0"/>
                  <a:pt x="476" y="339"/>
                  <a:pt x="476" y="339"/>
                </a:cubicBezTo>
                <a:cubicBezTo>
                  <a:pt x="476" y="339"/>
                  <a:pt x="0" y="681"/>
                  <a:pt x="193" y="879"/>
                </a:cubicBezTo>
                <a:cubicBezTo>
                  <a:pt x="464" y="1158"/>
                  <a:pt x="971" y="675"/>
                  <a:pt x="1969" y="675"/>
                </a:cubicBezTo>
                <a:cubicBezTo>
                  <a:pt x="2510" y="675"/>
                  <a:pt x="3046" y="784"/>
                  <a:pt x="3103" y="1049"/>
                </a:cubicBezTo>
                <a:close/>
              </a:path>
            </a:pathLst>
          </a:custGeom>
          <a:solidFill>
            <a:srgbClr val="F579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4" name="矩形 393"/>
          <p:cNvSpPr/>
          <p:nvPr/>
        </p:nvSpPr>
        <p:spPr>
          <a:xfrm>
            <a:off x="6253679" y="1228113"/>
            <a:ext cx="120097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000" dirty="0">
                <a:cs typeface="+mn-ea"/>
                <a:sym typeface="+mn-lt"/>
              </a:rPr>
              <a:t>04</a:t>
            </a:r>
            <a:endParaRPr lang="zh-CN" altLang="en-US" sz="8000" dirty="0">
              <a:cs typeface="+mn-ea"/>
              <a:sym typeface="+mn-lt"/>
            </a:endParaRPr>
          </a:p>
        </p:txBody>
      </p:sp>
      <p:sp>
        <p:nvSpPr>
          <p:cNvPr id="395" name="矩形 394"/>
          <p:cNvSpPr/>
          <p:nvPr/>
        </p:nvSpPr>
        <p:spPr>
          <a:xfrm>
            <a:off x="4892014" y="2443631"/>
            <a:ext cx="3924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rgbClr val="F57942"/>
                </a:solidFill>
                <a:cs typeface="+mn-ea"/>
                <a:sym typeface="+mn-lt"/>
              </a:rPr>
              <a:t>教学反思</a:t>
            </a:r>
            <a:endParaRPr lang="zh-CN" altLang="en-US" sz="2800" dirty="0">
              <a:solidFill>
                <a:srgbClr val="F57942"/>
              </a:solidFill>
              <a:cs typeface="+mn-ea"/>
              <a:sym typeface="+mn-lt"/>
            </a:endParaRPr>
          </a:p>
        </p:txBody>
      </p:sp>
      <p:sp>
        <p:nvSpPr>
          <p:cNvPr id="396" name="矩形 395"/>
          <p:cNvSpPr/>
          <p:nvPr/>
        </p:nvSpPr>
        <p:spPr>
          <a:xfrm>
            <a:off x="3701054" y="2966851"/>
            <a:ext cx="6306221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1200" normalizeH="0" baseline="0" noProof="0" dirty="0">
                <a:uLnTx/>
                <a:uFillTx/>
                <a:cs typeface="+mn-ea"/>
                <a:sym typeface="+mn-lt"/>
              </a:rPr>
              <a:t>Please add your title text here, and then fill in the text.</a:t>
            </a:r>
            <a:endParaRPr kumimoji="0" lang="zh-CN" altLang="en-US" sz="2000" i="0" u="none" strike="noStrike" kern="1200" normalizeH="0" baseline="0" noProof="0" dirty="0"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435" y="1671026"/>
            <a:ext cx="3919453" cy="4737030"/>
          </a:xfrm>
          <a:prstGeom prst="rect">
            <a:avLst/>
          </a:prstGeom>
        </p:spPr>
      </p:pic>
      <p:grpSp>
        <p:nvGrpSpPr>
          <p:cNvPr id="397" name="组合 396"/>
          <p:cNvGrpSpPr/>
          <p:nvPr/>
        </p:nvGrpSpPr>
        <p:grpSpPr>
          <a:xfrm>
            <a:off x="5864225" y="3593541"/>
            <a:ext cx="900400" cy="844896"/>
            <a:chOff x="1516063" y="5192713"/>
            <a:chExt cx="463550" cy="434975"/>
          </a:xfrm>
        </p:grpSpPr>
        <p:sp>
          <p:nvSpPr>
            <p:cNvPr id="398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9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8636454" y="4095150"/>
            <a:ext cx="365839" cy="343287"/>
            <a:chOff x="1516063" y="5192713"/>
            <a:chExt cx="463550" cy="434975"/>
          </a:xfrm>
        </p:grpSpPr>
        <p:sp>
          <p:nvSpPr>
            <p:cNvPr id="401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2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3" name="组合 402"/>
          <p:cNvGrpSpPr/>
          <p:nvPr/>
        </p:nvGrpSpPr>
        <p:grpSpPr>
          <a:xfrm>
            <a:off x="10218511" y="574569"/>
            <a:ext cx="900400" cy="844896"/>
            <a:chOff x="1516063" y="5192713"/>
            <a:chExt cx="463550" cy="434975"/>
          </a:xfrm>
        </p:grpSpPr>
        <p:sp>
          <p:nvSpPr>
            <p:cNvPr id="404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5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414338" y="159657"/>
            <a:ext cx="12611100" cy="7161212"/>
            <a:chOff x="-414338" y="159657"/>
            <a:chExt cx="12611100" cy="7161212"/>
          </a:xfrm>
        </p:grpSpPr>
        <p:sp>
          <p:nvSpPr>
            <p:cNvPr id="17" name="Freeform 6"/>
            <p:cNvSpPr/>
            <p:nvPr/>
          </p:nvSpPr>
          <p:spPr bwMode="auto">
            <a:xfrm>
              <a:off x="-414338" y="2609169"/>
              <a:ext cx="12611100" cy="4711700"/>
            </a:xfrm>
            <a:custGeom>
              <a:avLst/>
              <a:gdLst>
                <a:gd name="T0" fmla="*/ 3103 w 3103"/>
                <a:gd name="T1" fmla="*/ 1049 h 1158"/>
                <a:gd name="T2" fmla="*/ 103 w 3103"/>
                <a:gd name="T3" fmla="*/ 1049 h 1158"/>
                <a:gd name="T4" fmla="*/ 102 w 3103"/>
                <a:gd name="T5" fmla="*/ 129 h 1158"/>
                <a:gd name="T6" fmla="*/ 459 w 3103"/>
                <a:gd name="T7" fmla="*/ 135 h 1158"/>
                <a:gd name="T8" fmla="*/ 476 w 3103"/>
                <a:gd name="T9" fmla="*/ 339 h 1158"/>
                <a:gd name="T10" fmla="*/ 193 w 3103"/>
                <a:gd name="T11" fmla="*/ 879 h 1158"/>
                <a:gd name="T12" fmla="*/ 1969 w 3103"/>
                <a:gd name="T13" fmla="*/ 675 h 1158"/>
                <a:gd name="T14" fmla="*/ 3103 w 3103"/>
                <a:gd name="T15" fmla="*/ 1049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03" h="1158">
                  <a:moveTo>
                    <a:pt x="3103" y="1049"/>
                  </a:moveTo>
                  <a:cubicBezTo>
                    <a:pt x="103" y="1049"/>
                    <a:pt x="103" y="1049"/>
                    <a:pt x="103" y="104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65" y="187"/>
                    <a:pt x="279" y="238"/>
                    <a:pt x="459" y="135"/>
                  </a:cubicBezTo>
                  <a:cubicBezTo>
                    <a:pt x="695" y="0"/>
                    <a:pt x="476" y="339"/>
                    <a:pt x="476" y="339"/>
                  </a:cubicBezTo>
                  <a:cubicBezTo>
                    <a:pt x="476" y="339"/>
                    <a:pt x="0" y="681"/>
                    <a:pt x="193" y="879"/>
                  </a:cubicBezTo>
                  <a:cubicBezTo>
                    <a:pt x="464" y="1158"/>
                    <a:pt x="971" y="675"/>
                    <a:pt x="1969" y="675"/>
                  </a:cubicBezTo>
                  <a:cubicBezTo>
                    <a:pt x="2510" y="675"/>
                    <a:pt x="3046" y="784"/>
                    <a:pt x="3103" y="1049"/>
                  </a:cubicBezTo>
                  <a:close/>
                </a:path>
              </a:pathLst>
            </a:custGeom>
            <a:solidFill>
              <a:srgbClr val="F57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59657" y="159657"/>
              <a:ext cx="11814629" cy="6560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9108" y="298966"/>
            <a:ext cx="5049814" cy="646222"/>
            <a:chOff x="5234308" y="1718310"/>
            <a:chExt cx="5049814" cy="646222"/>
          </a:xfrm>
        </p:grpSpPr>
        <p:grpSp>
          <p:nvGrpSpPr>
            <p:cNvPr id="20" name="组合 19"/>
            <p:cNvGrpSpPr/>
            <p:nvPr/>
          </p:nvGrpSpPr>
          <p:grpSpPr>
            <a:xfrm>
              <a:off x="5234308" y="1718310"/>
              <a:ext cx="693892" cy="610364"/>
              <a:chOff x="5856288" y="409575"/>
              <a:chExt cx="5064125" cy="4454526"/>
            </a:xfrm>
          </p:grpSpPr>
          <p:grpSp>
            <p:nvGrpSpPr>
              <p:cNvPr id="21" name="Group 97"/>
              <p:cNvGrpSpPr>
                <a:grpSpLocks noChangeAspect="1"/>
              </p:cNvGrpSpPr>
              <p:nvPr/>
            </p:nvGrpSpPr>
            <p:grpSpPr bwMode="auto">
              <a:xfrm>
                <a:off x="5856288" y="409575"/>
                <a:ext cx="5064125" cy="4454526"/>
                <a:chOff x="3689" y="258"/>
                <a:chExt cx="3190" cy="2806"/>
              </a:xfrm>
            </p:grpSpPr>
            <p:sp>
              <p:nvSpPr>
                <p:cNvPr id="25" name="AutoShape 9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89" y="260"/>
                  <a:ext cx="3188" cy="2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Oval 98"/>
                <p:cNvSpPr>
                  <a:spLocks noChangeArrowheads="1"/>
                </p:cNvSpPr>
                <p:nvPr/>
              </p:nvSpPr>
              <p:spPr bwMode="auto">
                <a:xfrm>
                  <a:off x="3976" y="258"/>
                  <a:ext cx="2803" cy="2806"/>
                </a:xfrm>
                <a:prstGeom prst="ellipse">
                  <a:avLst/>
                </a:prstGeom>
                <a:solidFill>
                  <a:srgbClr val="EEF0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689" y="664"/>
                  <a:ext cx="274" cy="260"/>
                </a:xfrm>
                <a:custGeom>
                  <a:avLst/>
                  <a:gdLst>
                    <a:gd name="T0" fmla="*/ 137 w 274"/>
                    <a:gd name="T1" fmla="*/ 0 h 260"/>
                    <a:gd name="T2" fmla="*/ 186 w 274"/>
                    <a:gd name="T3" fmla="*/ 79 h 260"/>
                    <a:gd name="T4" fmla="*/ 274 w 274"/>
                    <a:gd name="T5" fmla="*/ 101 h 260"/>
                    <a:gd name="T6" fmla="*/ 215 w 274"/>
                    <a:gd name="T7" fmla="*/ 169 h 260"/>
                    <a:gd name="T8" fmla="*/ 223 w 274"/>
                    <a:gd name="T9" fmla="*/ 260 h 260"/>
                    <a:gd name="T10" fmla="*/ 137 w 274"/>
                    <a:gd name="T11" fmla="*/ 228 h 260"/>
                    <a:gd name="T12" fmla="*/ 54 w 274"/>
                    <a:gd name="T13" fmla="*/ 260 h 260"/>
                    <a:gd name="T14" fmla="*/ 59 w 274"/>
                    <a:gd name="T15" fmla="*/ 169 h 260"/>
                    <a:gd name="T16" fmla="*/ 0 w 274"/>
                    <a:gd name="T17" fmla="*/ 101 h 260"/>
                    <a:gd name="T18" fmla="*/ 91 w 274"/>
                    <a:gd name="T19" fmla="*/ 79 h 260"/>
                    <a:gd name="T20" fmla="*/ 137 w 274"/>
                    <a:gd name="T21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4" h="260">
                      <a:moveTo>
                        <a:pt x="137" y="0"/>
                      </a:moveTo>
                      <a:lnTo>
                        <a:pt x="186" y="79"/>
                      </a:lnTo>
                      <a:lnTo>
                        <a:pt x="274" y="101"/>
                      </a:lnTo>
                      <a:lnTo>
                        <a:pt x="215" y="169"/>
                      </a:lnTo>
                      <a:lnTo>
                        <a:pt x="223" y="260"/>
                      </a:lnTo>
                      <a:lnTo>
                        <a:pt x="137" y="228"/>
                      </a:lnTo>
                      <a:lnTo>
                        <a:pt x="54" y="260"/>
                      </a:lnTo>
                      <a:lnTo>
                        <a:pt x="59" y="169"/>
                      </a:lnTo>
                      <a:lnTo>
                        <a:pt x="0" y="101"/>
                      </a:lnTo>
                      <a:lnTo>
                        <a:pt x="91" y="79"/>
                      </a:lnTo>
                      <a:lnTo>
                        <a:pt x="137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6612" y="2578"/>
                  <a:ext cx="267" cy="255"/>
                </a:xfrm>
                <a:custGeom>
                  <a:avLst/>
                  <a:gdLst>
                    <a:gd name="T0" fmla="*/ 133 w 267"/>
                    <a:gd name="T1" fmla="*/ 0 h 255"/>
                    <a:gd name="T2" fmla="*/ 182 w 267"/>
                    <a:gd name="T3" fmla="*/ 74 h 255"/>
                    <a:gd name="T4" fmla="*/ 267 w 267"/>
                    <a:gd name="T5" fmla="*/ 96 h 255"/>
                    <a:gd name="T6" fmla="*/ 211 w 267"/>
                    <a:gd name="T7" fmla="*/ 164 h 255"/>
                    <a:gd name="T8" fmla="*/ 216 w 267"/>
                    <a:gd name="T9" fmla="*/ 255 h 255"/>
                    <a:gd name="T10" fmla="*/ 133 w 267"/>
                    <a:gd name="T11" fmla="*/ 221 h 255"/>
                    <a:gd name="T12" fmla="*/ 49 w 267"/>
                    <a:gd name="T13" fmla="*/ 255 h 255"/>
                    <a:gd name="T14" fmla="*/ 57 w 267"/>
                    <a:gd name="T15" fmla="*/ 164 h 255"/>
                    <a:gd name="T16" fmla="*/ 0 w 267"/>
                    <a:gd name="T17" fmla="*/ 96 h 255"/>
                    <a:gd name="T18" fmla="*/ 86 w 267"/>
                    <a:gd name="T19" fmla="*/ 74 h 255"/>
                    <a:gd name="T20" fmla="*/ 133 w 267"/>
                    <a:gd name="T21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7" h="255">
                      <a:moveTo>
                        <a:pt x="133" y="0"/>
                      </a:moveTo>
                      <a:lnTo>
                        <a:pt x="182" y="74"/>
                      </a:lnTo>
                      <a:lnTo>
                        <a:pt x="267" y="96"/>
                      </a:lnTo>
                      <a:lnTo>
                        <a:pt x="211" y="164"/>
                      </a:lnTo>
                      <a:lnTo>
                        <a:pt x="216" y="255"/>
                      </a:lnTo>
                      <a:lnTo>
                        <a:pt x="133" y="221"/>
                      </a:lnTo>
                      <a:lnTo>
                        <a:pt x="49" y="255"/>
                      </a:lnTo>
                      <a:lnTo>
                        <a:pt x="57" y="164"/>
                      </a:lnTo>
                      <a:lnTo>
                        <a:pt x="0" y="96"/>
                      </a:lnTo>
                      <a:lnTo>
                        <a:pt x="86" y="74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6637" y="483"/>
                  <a:ext cx="137" cy="145"/>
                </a:xfrm>
                <a:custGeom>
                  <a:avLst/>
                  <a:gdLst>
                    <a:gd name="T0" fmla="*/ 83 w 137"/>
                    <a:gd name="T1" fmla="*/ 0 h 145"/>
                    <a:gd name="T2" fmla="*/ 95 w 137"/>
                    <a:gd name="T3" fmla="*/ 47 h 145"/>
                    <a:gd name="T4" fmla="*/ 137 w 137"/>
                    <a:gd name="T5" fmla="*/ 71 h 145"/>
                    <a:gd name="T6" fmla="*/ 98 w 137"/>
                    <a:gd name="T7" fmla="*/ 98 h 145"/>
                    <a:gd name="T8" fmla="*/ 88 w 137"/>
                    <a:gd name="T9" fmla="*/ 145 h 145"/>
                    <a:gd name="T10" fmla="*/ 49 w 137"/>
                    <a:gd name="T11" fmla="*/ 115 h 145"/>
                    <a:gd name="T12" fmla="*/ 2 w 137"/>
                    <a:gd name="T13" fmla="*/ 120 h 145"/>
                    <a:gd name="T14" fmla="*/ 20 w 137"/>
                    <a:gd name="T15" fmla="*/ 74 h 145"/>
                    <a:gd name="T16" fmla="*/ 0 w 137"/>
                    <a:gd name="T17" fmla="*/ 29 h 145"/>
                    <a:gd name="T18" fmla="*/ 49 w 137"/>
                    <a:gd name="T19" fmla="*/ 32 h 145"/>
                    <a:gd name="T20" fmla="*/ 83 w 137"/>
                    <a:gd name="T21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7" h="145">
                      <a:moveTo>
                        <a:pt x="83" y="0"/>
                      </a:moveTo>
                      <a:lnTo>
                        <a:pt x="95" y="47"/>
                      </a:lnTo>
                      <a:lnTo>
                        <a:pt x="137" y="71"/>
                      </a:lnTo>
                      <a:lnTo>
                        <a:pt x="98" y="98"/>
                      </a:lnTo>
                      <a:lnTo>
                        <a:pt x="88" y="145"/>
                      </a:lnTo>
                      <a:lnTo>
                        <a:pt x="49" y="115"/>
                      </a:lnTo>
                      <a:lnTo>
                        <a:pt x="2" y="120"/>
                      </a:lnTo>
                      <a:lnTo>
                        <a:pt x="20" y="74"/>
                      </a:lnTo>
                      <a:lnTo>
                        <a:pt x="0" y="29"/>
                      </a:lnTo>
                      <a:lnTo>
                        <a:pt x="49" y="32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 109"/>
                <p:cNvSpPr/>
                <p:nvPr/>
              </p:nvSpPr>
              <p:spPr bwMode="auto">
                <a:xfrm>
                  <a:off x="3958" y="2581"/>
                  <a:ext cx="142" cy="137"/>
                </a:xfrm>
                <a:custGeom>
                  <a:avLst/>
                  <a:gdLst>
                    <a:gd name="T0" fmla="*/ 71 w 142"/>
                    <a:gd name="T1" fmla="*/ 0 h 137"/>
                    <a:gd name="T2" fmla="*/ 96 w 142"/>
                    <a:gd name="T3" fmla="*/ 41 h 137"/>
                    <a:gd name="T4" fmla="*/ 142 w 142"/>
                    <a:gd name="T5" fmla="*/ 51 h 137"/>
                    <a:gd name="T6" fmla="*/ 113 w 142"/>
                    <a:gd name="T7" fmla="*/ 88 h 137"/>
                    <a:gd name="T8" fmla="*/ 115 w 142"/>
                    <a:gd name="T9" fmla="*/ 137 h 137"/>
                    <a:gd name="T10" fmla="*/ 71 w 142"/>
                    <a:gd name="T11" fmla="*/ 117 h 137"/>
                    <a:gd name="T12" fmla="*/ 27 w 142"/>
                    <a:gd name="T13" fmla="*/ 137 h 137"/>
                    <a:gd name="T14" fmla="*/ 30 w 142"/>
                    <a:gd name="T15" fmla="*/ 88 h 137"/>
                    <a:gd name="T16" fmla="*/ 0 w 142"/>
                    <a:gd name="T17" fmla="*/ 51 h 137"/>
                    <a:gd name="T18" fmla="*/ 47 w 142"/>
                    <a:gd name="T19" fmla="*/ 41 h 137"/>
                    <a:gd name="T20" fmla="*/ 71 w 142"/>
                    <a:gd name="T21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2" h="137">
                      <a:moveTo>
                        <a:pt x="71" y="0"/>
                      </a:moveTo>
                      <a:lnTo>
                        <a:pt x="96" y="41"/>
                      </a:lnTo>
                      <a:lnTo>
                        <a:pt x="142" y="51"/>
                      </a:lnTo>
                      <a:lnTo>
                        <a:pt x="113" y="88"/>
                      </a:lnTo>
                      <a:lnTo>
                        <a:pt x="115" y="137"/>
                      </a:lnTo>
                      <a:lnTo>
                        <a:pt x="71" y="117"/>
                      </a:lnTo>
                      <a:lnTo>
                        <a:pt x="27" y="137"/>
                      </a:lnTo>
                      <a:lnTo>
                        <a:pt x="30" y="88"/>
                      </a:lnTo>
                      <a:lnTo>
                        <a:pt x="0" y="51"/>
                      </a:lnTo>
                      <a:lnTo>
                        <a:pt x="47" y="41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8223837" y="615534"/>
                <a:ext cx="400466" cy="40046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9421814" y="3549650"/>
                <a:ext cx="544010" cy="5440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594475" y="3347502"/>
                <a:ext cx="321210" cy="3212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5309422" y="1807182"/>
              <a:ext cx="53893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57942"/>
                  </a:solidFill>
                  <a:cs typeface="+mn-ea"/>
                  <a:sym typeface="+mn-lt"/>
                </a:rPr>
                <a:t>04</a:t>
              </a:r>
              <a:endParaRPr lang="zh-CN" altLang="en-US" sz="2800" dirty="0">
                <a:solidFill>
                  <a:srgbClr val="F57942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156687" y="172966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solidFill>
                    <a:srgbClr val="F57942"/>
                  </a:solidFill>
                  <a:cs typeface="+mn-ea"/>
                  <a:sym typeface="+mn-lt"/>
                </a:rPr>
                <a:t>教学反思</a:t>
              </a:r>
              <a:endParaRPr kumimoji="0" lang="zh-CN" altLang="en-US" sz="2000" i="0" u="none" strike="noStrike" kern="1200" normalizeH="0" baseline="0" noProof="0" dirty="0">
                <a:solidFill>
                  <a:srgbClr val="F57942"/>
                </a:solidFill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218932" y="2102922"/>
              <a:ext cx="406519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i="0" u="none" strike="noStrike" kern="1200" normalizeH="0" baseline="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cs typeface="+mn-ea"/>
                  <a:sym typeface="+mn-lt"/>
                </a:rPr>
                <a:t>Please add your title text here, and then fill in the text.</a:t>
              </a:r>
              <a:endParaRPr kumimoji="0" lang="zh-CN" altLang="en-US" sz="1100" i="0" u="none" strike="noStrike" kern="120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20572" y="615645"/>
            <a:ext cx="463550" cy="434975"/>
            <a:chOff x="1516063" y="5192713"/>
            <a:chExt cx="463550" cy="434975"/>
          </a:xfrm>
        </p:grpSpPr>
        <p:sp>
          <p:nvSpPr>
            <p:cNvPr id="35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0" name="Group 28"/>
          <p:cNvGrpSpPr/>
          <p:nvPr/>
        </p:nvGrpSpPr>
        <p:grpSpPr>
          <a:xfrm>
            <a:off x="5129536" y="1609343"/>
            <a:ext cx="3539555" cy="752969"/>
            <a:chOff x="5129536" y="2133622"/>
            <a:chExt cx="3539555" cy="752969"/>
          </a:xfrm>
        </p:grpSpPr>
        <p:sp>
          <p:nvSpPr>
            <p:cNvPr id="101" name="Rounded Rectangle 2"/>
            <p:cNvSpPr/>
            <p:nvPr/>
          </p:nvSpPr>
          <p:spPr>
            <a:xfrm>
              <a:off x="5129536" y="2133622"/>
              <a:ext cx="3539555" cy="75296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ound Same Side Corner Rectangle 3"/>
            <p:cNvSpPr/>
            <p:nvPr/>
          </p:nvSpPr>
          <p:spPr>
            <a:xfrm rot="16200000">
              <a:off x="7435272" y="1497172"/>
              <a:ext cx="441768" cy="20258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</a:rPr>
                <a:t>OPTION 01</a:t>
              </a:r>
              <a:endParaRPr lang="en-US" sz="16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03" name="Group 6"/>
          <p:cNvGrpSpPr/>
          <p:nvPr/>
        </p:nvGrpSpPr>
        <p:grpSpPr>
          <a:xfrm>
            <a:off x="5375377" y="1216663"/>
            <a:ext cx="785361" cy="785361"/>
            <a:chOff x="2640965" y="518795"/>
            <a:chExt cx="1172210" cy="1172210"/>
          </a:xfrm>
        </p:grpSpPr>
        <p:sp>
          <p:nvSpPr>
            <p:cNvPr id="104" name="Oval 5"/>
            <p:cNvSpPr/>
            <p:nvPr/>
          </p:nvSpPr>
          <p:spPr>
            <a:xfrm>
              <a:off x="2640965" y="518795"/>
              <a:ext cx="1172210" cy="117221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4"/>
            <p:cNvSpPr/>
            <p:nvPr/>
          </p:nvSpPr>
          <p:spPr>
            <a:xfrm>
              <a:off x="2798445" y="676275"/>
              <a:ext cx="857250" cy="8572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30"/>
          <p:cNvGrpSpPr/>
          <p:nvPr/>
        </p:nvGrpSpPr>
        <p:grpSpPr>
          <a:xfrm>
            <a:off x="3504727" y="2782485"/>
            <a:ext cx="3539555" cy="752969"/>
            <a:chOff x="3504727" y="3306764"/>
            <a:chExt cx="3539555" cy="752969"/>
          </a:xfrm>
        </p:grpSpPr>
        <p:sp>
          <p:nvSpPr>
            <p:cNvPr id="107" name="Rounded Rectangle 9"/>
            <p:cNvSpPr/>
            <p:nvPr/>
          </p:nvSpPr>
          <p:spPr>
            <a:xfrm>
              <a:off x="3504727" y="3306764"/>
              <a:ext cx="3539555" cy="75296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ound Same Side Corner Rectangle 10"/>
            <p:cNvSpPr/>
            <p:nvPr/>
          </p:nvSpPr>
          <p:spPr>
            <a:xfrm rot="16200000">
              <a:off x="5810463" y="2670314"/>
              <a:ext cx="441768" cy="20258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600" b="1" dirty="0">
                  <a:solidFill>
                    <a:schemeClr val="accent2"/>
                  </a:solidFill>
                </a:rPr>
                <a:t>OPTION 02</a:t>
              </a:r>
              <a:endParaRPr lang="en-US" sz="16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09" name="Group 11"/>
          <p:cNvGrpSpPr/>
          <p:nvPr/>
        </p:nvGrpSpPr>
        <p:grpSpPr>
          <a:xfrm>
            <a:off x="3750568" y="2389805"/>
            <a:ext cx="785361" cy="785361"/>
            <a:chOff x="2640965" y="518795"/>
            <a:chExt cx="1172210" cy="1172210"/>
          </a:xfrm>
        </p:grpSpPr>
        <p:sp>
          <p:nvSpPr>
            <p:cNvPr id="110" name="Oval 12"/>
            <p:cNvSpPr/>
            <p:nvPr/>
          </p:nvSpPr>
          <p:spPr>
            <a:xfrm>
              <a:off x="2640965" y="518795"/>
              <a:ext cx="1172210" cy="117221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3"/>
            <p:cNvSpPr/>
            <p:nvPr/>
          </p:nvSpPr>
          <p:spPr>
            <a:xfrm>
              <a:off x="2798445" y="676275"/>
              <a:ext cx="857250" cy="8572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51"/>
          <p:cNvGrpSpPr/>
          <p:nvPr/>
        </p:nvGrpSpPr>
        <p:grpSpPr>
          <a:xfrm>
            <a:off x="5129536" y="3955628"/>
            <a:ext cx="3539555" cy="752969"/>
            <a:chOff x="5129536" y="4479907"/>
            <a:chExt cx="3539555" cy="752969"/>
          </a:xfrm>
        </p:grpSpPr>
        <p:sp>
          <p:nvSpPr>
            <p:cNvPr id="113" name="Rounded Rectangle 15"/>
            <p:cNvSpPr/>
            <p:nvPr/>
          </p:nvSpPr>
          <p:spPr>
            <a:xfrm>
              <a:off x="5129536" y="4479907"/>
              <a:ext cx="3539555" cy="75296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ound Same Side Corner Rectangle 16"/>
            <p:cNvSpPr/>
            <p:nvPr/>
          </p:nvSpPr>
          <p:spPr>
            <a:xfrm rot="16200000">
              <a:off x="7435272" y="3843457"/>
              <a:ext cx="441768" cy="20258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600" b="1" dirty="0">
                  <a:solidFill>
                    <a:schemeClr val="accent3"/>
                  </a:solidFill>
                </a:rPr>
                <a:t>OPTION 03</a:t>
              </a:r>
              <a:endParaRPr lang="en-US" sz="16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15" name="Group 17"/>
          <p:cNvGrpSpPr/>
          <p:nvPr/>
        </p:nvGrpSpPr>
        <p:grpSpPr>
          <a:xfrm>
            <a:off x="5375377" y="3562948"/>
            <a:ext cx="785361" cy="785361"/>
            <a:chOff x="2640965" y="518795"/>
            <a:chExt cx="1172210" cy="1172210"/>
          </a:xfrm>
        </p:grpSpPr>
        <p:sp>
          <p:nvSpPr>
            <p:cNvPr id="116" name="Oval 18"/>
            <p:cNvSpPr/>
            <p:nvPr/>
          </p:nvSpPr>
          <p:spPr>
            <a:xfrm>
              <a:off x="2640965" y="518795"/>
              <a:ext cx="1172210" cy="117221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9"/>
            <p:cNvSpPr/>
            <p:nvPr/>
          </p:nvSpPr>
          <p:spPr>
            <a:xfrm>
              <a:off x="2798445" y="676275"/>
              <a:ext cx="857250" cy="8572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8" name="Group 52"/>
          <p:cNvGrpSpPr/>
          <p:nvPr/>
        </p:nvGrpSpPr>
        <p:grpSpPr>
          <a:xfrm>
            <a:off x="3504727" y="5128769"/>
            <a:ext cx="3539555" cy="752969"/>
            <a:chOff x="3504727" y="5653048"/>
            <a:chExt cx="3539555" cy="752969"/>
          </a:xfrm>
        </p:grpSpPr>
        <p:sp>
          <p:nvSpPr>
            <p:cNvPr id="119" name="Rounded Rectangle 21"/>
            <p:cNvSpPr/>
            <p:nvPr/>
          </p:nvSpPr>
          <p:spPr>
            <a:xfrm>
              <a:off x="3504727" y="5653048"/>
              <a:ext cx="3539555" cy="75296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ound Same Side Corner Rectangle 22"/>
            <p:cNvSpPr/>
            <p:nvPr/>
          </p:nvSpPr>
          <p:spPr>
            <a:xfrm rot="16200000">
              <a:off x="5810463" y="5016599"/>
              <a:ext cx="441768" cy="20258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600" b="1" dirty="0">
                  <a:solidFill>
                    <a:schemeClr val="accent4"/>
                  </a:solidFill>
                </a:rPr>
                <a:t>OPTION 04</a:t>
              </a:r>
              <a:endParaRPr lang="en-US" sz="16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121" name="Group 23"/>
          <p:cNvGrpSpPr/>
          <p:nvPr/>
        </p:nvGrpSpPr>
        <p:grpSpPr>
          <a:xfrm>
            <a:off x="3750568" y="4736090"/>
            <a:ext cx="785361" cy="785361"/>
            <a:chOff x="2640965" y="518795"/>
            <a:chExt cx="1172210" cy="1172210"/>
          </a:xfrm>
        </p:grpSpPr>
        <p:sp>
          <p:nvSpPr>
            <p:cNvPr id="122" name="Oval 24"/>
            <p:cNvSpPr/>
            <p:nvPr/>
          </p:nvSpPr>
          <p:spPr>
            <a:xfrm>
              <a:off x="2640965" y="518795"/>
              <a:ext cx="1172210" cy="117221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25"/>
            <p:cNvSpPr/>
            <p:nvPr/>
          </p:nvSpPr>
          <p:spPr>
            <a:xfrm>
              <a:off x="2798445" y="676275"/>
              <a:ext cx="857250" cy="8572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4" name="Elbow Connector 27"/>
          <p:cNvCxnSpPr>
            <a:stCxn id="101" idx="3"/>
            <a:endCxn id="107" idx="3"/>
          </p:cNvCxnSpPr>
          <p:nvPr/>
        </p:nvCxnSpPr>
        <p:spPr>
          <a:xfrm flipH="1">
            <a:off x="7044282" y="1985828"/>
            <a:ext cx="1624809" cy="1173142"/>
          </a:xfrm>
          <a:prstGeom prst="bentConnector3">
            <a:avLst>
              <a:gd name="adj1" fmla="val -14069"/>
            </a:avLst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Elbow Connector 29"/>
          <p:cNvCxnSpPr>
            <a:stCxn id="107" idx="1"/>
            <a:endCxn id="113" idx="1"/>
          </p:cNvCxnSpPr>
          <p:nvPr/>
        </p:nvCxnSpPr>
        <p:spPr>
          <a:xfrm rot="10800000" flipH="1" flipV="1">
            <a:off x="3504726" y="3158970"/>
            <a:ext cx="1624809" cy="1173142"/>
          </a:xfrm>
          <a:prstGeom prst="bentConnector3">
            <a:avLst>
              <a:gd name="adj1" fmla="val -11413"/>
            </a:avLst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31"/>
          <p:cNvCxnSpPr>
            <a:stCxn id="113" idx="3"/>
            <a:endCxn id="119" idx="3"/>
          </p:cNvCxnSpPr>
          <p:nvPr/>
        </p:nvCxnSpPr>
        <p:spPr>
          <a:xfrm flipH="1">
            <a:off x="7044282" y="4332113"/>
            <a:ext cx="1624809" cy="1173141"/>
          </a:xfrm>
          <a:prstGeom prst="bentConnector3">
            <a:avLst>
              <a:gd name="adj1" fmla="val -14069"/>
            </a:avLst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Inhaltsplatzhalter 4"/>
          <p:cNvSpPr txBox="1"/>
          <p:nvPr/>
        </p:nvSpPr>
        <p:spPr>
          <a:xfrm>
            <a:off x="9067800" y="4039724"/>
            <a:ext cx="2598018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3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28" name="Inhaltsplatzhalter 4"/>
          <p:cNvSpPr txBox="1"/>
          <p:nvPr/>
        </p:nvSpPr>
        <p:spPr>
          <a:xfrm>
            <a:off x="1536890" y="1693440"/>
            <a:ext cx="3333187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1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2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29" name="Inhaltsplatzhalter 4"/>
          <p:cNvSpPr txBox="1"/>
          <p:nvPr/>
        </p:nvSpPr>
        <p:spPr>
          <a:xfrm>
            <a:off x="508001" y="5212866"/>
            <a:ext cx="2833787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4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4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30" name="Inhaltsplatzhalter 4"/>
          <p:cNvSpPr txBox="1"/>
          <p:nvPr/>
        </p:nvSpPr>
        <p:spPr>
          <a:xfrm>
            <a:off x="508001" y="2866040"/>
            <a:ext cx="2591233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2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4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31" name="Freeform 133"/>
          <p:cNvSpPr/>
          <p:nvPr/>
        </p:nvSpPr>
        <p:spPr bwMode="auto">
          <a:xfrm>
            <a:off x="5622802" y="1462526"/>
            <a:ext cx="290511" cy="293634"/>
          </a:xfrm>
          <a:custGeom>
            <a:avLst/>
            <a:gdLst/>
            <a:ahLst/>
            <a:cxnLst>
              <a:cxn ang="0">
                <a:pos x="112" y="89"/>
              </a:cxn>
              <a:cxn ang="0">
                <a:pos x="86" y="75"/>
              </a:cxn>
              <a:cxn ang="0">
                <a:pos x="72" y="69"/>
              </a:cxn>
              <a:cxn ang="0">
                <a:pos x="72" y="58"/>
              </a:cxn>
              <a:cxn ang="0">
                <a:pos x="77" y="45"/>
              </a:cxn>
              <a:cxn ang="0">
                <a:pos x="83" y="38"/>
              </a:cxn>
              <a:cxn ang="0">
                <a:pos x="79" y="30"/>
              </a:cxn>
              <a:cxn ang="0">
                <a:pos x="80" y="18"/>
              </a:cxn>
              <a:cxn ang="0">
                <a:pos x="58" y="0"/>
              </a:cxn>
              <a:cxn ang="0">
                <a:pos x="35" y="18"/>
              </a:cxn>
              <a:cxn ang="0">
                <a:pos x="36" y="30"/>
              </a:cxn>
              <a:cxn ang="0">
                <a:pos x="33" y="38"/>
              </a:cxn>
              <a:cxn ang="0">
                <a:pos x="38" y="45"/>
              </a:cxn>
              <a:cxn ang="0">
                <a:pos x="44" y="58"/>
              </a:cxn>
              <a:cxn ang="0">
                <a:pos x="44" y="69"/>
              </a:cxn>
              <a:cxn ang="0">
                <a:pos x="30" y="75"/>
              </a:cxn>
              <a:cxn ang="0">
                <a:pos x="4" y="89"/>
              </a:cxn>
              <a:cxn ang="0">
                <a:pos x="1" y="116"/>
              </a:cxn>
              <a:cxn ang="0">
                <a:pos x="114" y="116"/>
              </a:cxn>
              <a:cxn ang="0">
                <a:pos x="112" y="89"/>
              </a:cxn>
            </a:cxnLst>
            <a:rect l="0" t="0" r="r" b="b"/>
            <a:pathLst>
              <a:path w="115" h="116">
                <a:moveTo>
                  <a:pt x="112" y="89"/>
                </a:moveTo>
                <a:cubicBezTo>
                  <a:pt x="109" y="83"/>
                  <a:pt x="97" y="80"/>
                  <a:pt x="86" y="75"/>
                </a:cubicBezTo>
                <a:cubicBezTo>
                  <a:pt x="75" y="71"/>
                  <a:pt x="72" y="69"/>
                  <a:pt x="72" y="69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6" y="55"/>
                  <a:pt x="77" y="45"/>
                </a:cubicBezTo>
                <a:cubicBezTo>
                  <a:pt x="80" y="45"/>
                  <a:pt x="83" y="41"/>
                  <a:pt x="83" y="38"/>
                </a:cubicBezTo>
                <a:cubicBezTo>
                  <a:pt x="83" y="36"/>
                  <a:pt x="83" y="29"/>
                  <a:pt x="79" y="30"/>
                </a:cubicBezTo>
                <a:cubicBezTo>
                  <a:pt x="80" y="25"/>
                  <a:pt x="81" y="20"/>
                  <a:pt x="80" y="18"/>
                </a:cubicBezTo>
                <a:cubicBezTo>
                  <a:pt x="80" y="9"/>
                  <a:pt x="71" y="0"/>
                  <a:pt x="58" y="0"/>
                </a:cubicBezTo>
                <a:cubicBezTo>
                  <a:pt x="45" y="0"/>
                  <a:pt x="36" y="9"/>
                  <a:pt x="35" y="18"/>
                </a:cubicBezTo>
                <a:cubicBezTo>
                  <a:pt x="35" y="20"/>
                  <a:pt x="35" y="25"/>
                  <a:pt x="36" y="30"/>
                </a:cubicBezTo>
                <a:cubicBezTo>
                  <a:pt x="33" y="29"/>
                  <a:pt x="32" y="36"/>
                  <a:pt x="33" y="38"/>
                </a:cubicBezTo>
                <a:cubicBezTo>
                  <a:pt x="33" y="41"/>
                  <a:pt x="35" y="45"/>
                  <a:pt x="38" y="45"/>
                </a:cubicBezTo>
                <a:cubicBezTo>
                  <a:pt x="39" y="55"/>
                  <a:pt x="44" y="58"/>
                  <a:pt x="44" y="58"/>
                </a:cubicBezTo>
                <a:cubicBezTo>
                  <a:pt x="44" y="69"/>
                  <a:pt x="44" y="69"/>
                  <a:pt x="44" y="69"/>
                </a:cubicBezTo>
                <a:cubicBezTo>
                  <a:pt x="44" y="69"/>
                  <a:pt x="41" y="71"/>
                  <a:pt x="30" y="75"/>
                </a:cubicBezTo>
                <a:cubicBezTo>
                  <a:pt x="18" y="80"/>
                  <a:pt x="7" y="83"/>
                  <a:pt x="4" y="89"/>
                </a:cubicBezTo>
                <a:cubicBezTo>
                  <a:pt x="0" y="93"/>
                  <a:pt x="1" y="116"/>
                  <a:pt x="1" y="116"/>
                </a:cubicBezTo>
                <a:cubicBezTo>
                  <a:pt x="114" y="116"/>
                  <a:pt x="114" y="116"/>
                  <a:pt x="114" y="116"/>
                </a:cubicBezTo>
                <a:cubicBezTo>
                  <a:pt x="114" y="116"/>
                  <a:pt x="115" y="93"/>
                  <a:pt x="112" y="8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32" name="Group 41"/>
          <p:cNvGrpSpPr/>
          <p:nvPr/>
        </p:nvGrpSpPr>
        <p:grpSpPr>
          <a:xfrm>
            <a:off x="3976644" y="2656864"/>
            <a:ext cx="333209" cy="251243"/>
            <a:chOff x="857250" y="3806825"/>
            <a:chExt cx="296863" cy="223838"/>
          </a:xfrm>
          <a:solidFill>
            <a:schemeClr val="accent2"/>
          </a:solidFill>
        </p:grpSpPr>
        <p:sp>
          <p:nvSpPr>
            <p:cNvPr id="133" name="Freeform 148"/>
            <p:cNvSpPr>
              <a:spLocks noEditPoints="1"/>
            </p:cNvSpPr>
            <p:nvPr/>
          </p:nvSpPr>
          <p:spPr bwMode="auto">
            <a:xfrm>
              <a:off x="857250" y="3806825"/>
              <a:ext cx="296863" cy="223838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0" y="72"/>
                </a:cxn>
                <a:cxn ang="0">
                  <a:pos x="15" y="87"/>
                </a:cxn>
                <a:cxn ang="0">
                  <a:pos x="102" y="87"/>
                </a:cxn>
                <a:cxn ang="0">
                  <a:pos x="116" y="72"/>
                </a:cxn>
                <a:cxn ang="0">
                  <a:pos x="116" y="14"/>
                </a:cxn>
                <a:cxn ang="0">
                  <a:pos x="102" y="0"/>
                </a:cxn>
                <a:cxn ang="0">
                  <a:pos x="109" y="72"/>
                </a:cxn>
                <a:cxn ang="0">
                  <a:pos x="102" y="79"/>
                </a:cxn>
                <a:cxn ang="0">
                  <a:pos x="15" y="79"/>
                </a:cxn>
                <a:cxn ang="0">
                  <a:pos x="7" y="72"/>
                </a:cxn>
                <a:cxn ang="0">
                  <a:pos x="7" y="36"/>
                </a:cxn>
                <a:cxn ang="0">
                  <a:pos x="109" y="36"/>
                </a:cxn>
                <a:cxn ang="0">
                  <a:pos x="109" y="72"/>
                </a:cxn>
                <a:cxn ang="0">
                  <a:pos x="109" y="21"/>
                </a:cxn>
                <a:cxn ang="0">
                  <a:pos x="7" y="21"/>
                </a:cxn>
                <a:cxn ang="0">
                  <a:pos x="7" y="14"/>
                </a:cxn>
                <a:cxn ang="0">
                  <a:pos x="15" y="7"/>
                </a:cxn>
                <a:cxn ang="0">
                  <a:pos x="102" y="7"/>
                </a:cxn>
                <a:cxn ang="0">
                  <a:pos x="109" y="14"/>
                </a:cxn>
                <a:cxn ang="0">
                  <a:pos x="109" y="21"/>
                </a:cxn>
              </a:cxnLst>
              <a:rect l="0" t="0" r="r" b="b"/>
              <a:pathLst>
                <a:path w="116" h="87">
                  <a:moveTo>
                    <a:pt x="10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7" y="87"/>
                    <a:pt x="15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10" y="87"/>
                    <a:pt x="116" y="80"/>
                    <a:pt x="116" y="72"/>
                  </a:cubicBezTo>
                  <a:cubicBezTo>
                    <a:pt x="116" y="14"/>
                    <a:pt x="116" y="14"/>
                    <a:pt x="116" y="14"/>
                  </a:cubicBezTo>
                  <a:cubicBezTo>
                    <a:pt x="116" y="6"/>
                    <a:pt x="110" y="0"/>
                    <a:pt x="102" y="0"/>
                  </a:cubicBezTo>
                  <a:close/>
                  <a:moveTo>
                    <a:pt x="109" y="72"/>
                  </a:moveTo>
                  <a:cubicBezTo>
                    <a:pt x="109" y="76"/>
                    <a:pt x="106" y="79"/>
                    <a:pt x="102" y="79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1" y="79"/>
                    <a:pt x="7" y="76"/>
                    <a:pt x="7" y="72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09" y="36"/>
                    <a:pt x="109" y="36"/>
                    <a:pt x="109" y="36"/>
                  </a:cubicBezTo>
                  <a:lnTo>
                    <a:pt x="109" y="72"/>
                  </a:lnTo>
                  <a:close/>
                  <a:moveTo>
                    <a:pt x="109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0"/>
                    <a:pt x="11" y="7"/>
                    <a:pt x="15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6" y="7"/>
                    <a:pt x="109" y="10"/>
                    <a:pt x="109" y="14"/>
                  </a:cubicBezTo>
                  <a:lnTo>
                    <a:pt x="109" y="2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Rectangle 149"/>
            <p:cNvSpPr>
              <a:spLocks noChangeArrowheads="1"/>
            </p:cNvSpPr>
            <p:nvPr/>
          </p:nvSpPr>
          <p:spPr bwMode="auto">
            <a:xfrm>
              <a:off x="895350" y="3917950"/>
              <a:ext cx="111125" cy="1746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5" name="Rectangle 150"/>
            <p:cNvSpPr>
              <a:spLocks noChangeArrowheads="1"/>
            </p:cNvSpPr>
            <p:nvPr/>
          </p:nvSpPr>
          <p:spPr bwMode="auto">
            <a:xfrm>
              <a:off x="895350" y="3956050"/>
              <a:ext cx="36513" cy="1746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6" name="Rectangle 151"/>
            <p:cNvSpPr>
              <a:spLocks noChangeArrowheads="1"/>
            </p:cNvSpPr>
            <p:nvPr/>
          </p:nvSpPr>
          <p:spPr bwMode="auto">
            <a:xfrm>
              <a:off x="1062038" y="3917950"/>
              <a:ext cx="57150" cy="381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37" name="Freeform 153"/>
          <p:cNvSpPr/>
          <p:nvPr/>
        </p:nvSpPr>
        <p:spPr bwMode="auto">
          <a:xfrm>
            <a:off x="5620480" y="3808863"/>
            <a:ext cx="295154" cy="293531"/>
          </a:xfrm>
          <a:custGeom>
            <a:avLst/>
            <a:gdLst/>
            <a:ahLst/>
            <a:cxnLst>
              <a:cxn ang="0">
                <a:pos x="91" y="89"/>
              </a:cxn>
              <a:cxn ang="0">
                <a:pos x="80" y="98"/>
              </a:cxn>
              <a:cxn ang="0">
                <a:pos x="43" y="98"/>
              </a:cxn>
              <a:cxn ang="0">
                <a:pos x="38" y="91"/>
              </a:cxn>
              <a:cxn ang="0">
                <a:pos x="43" y="76"/>
              </a:cxn>
              <a:cxn ang="0">
                <a:pos x="101" y="76"/>
              </a:cxn>
              <a:cxn ang="0">
                <a:pos x="113" y="26"/>
              </a:cxn>
              <a:cxn ang="0">
                <a:pos x="21" y="13"/>
              </a:cxn>
              <a:cxn ang="0">
                <a:pos x="13" y="8"/>
              </a:cxn>
              <a:cxn ang="0">
                <a:pos x="14" y="7"/>
              </a:cxn>
              <a:cxn ang="0">
                <a:pos x="7" y="0"/>
              </a:cxn>
              <a:cxn ang="0">
                <a:pos x="0" y="7"/>
              </a:cxn>
              <a:cxn ang="0">
                <a:pos x="7" y="14"/>
              </a:cxn>
              <a:cxn ang="0">
                <a:pos x="8" y="14"/>
              </a:cxn>
              <a:cxn ang="0">
                <a:pos x="17" y="19"/>
              </a:cxn>
              <a:cxn ang="0">
                <a:pos x="31" y="76"/>
              </a:cxn>
              <a:cxn ang="0">
                <a:pos x="35" y="76"/>
              </a:cxn>
              <a:cxn ang="0">
                <a:pos x="31" y="88"/>
              </a:cxn>
              <a:cxn ang="0">
                <a:pos x="31" y="88"/>
              </a:cxn>
              <a:cxn ang="0">
                <a:pos x="19" y="100"/>
              </a:cxn>
              <a:cxn ang="0">
                <a:pos x="31" y="112"/>
              </a:cxn>
              <a:cxn ang="0">
                <a:pos x="42" y="105"/>
              </a:cxn>
              <a:cxn ang="0">
                <a:pos x="80" y="105"/>
              </a:cxn>
              <a:cxn ang="0">
                <a:pos x="91" y="112"/>
              </a:cxn>
              <a:cxn ang="0">
                <a:pos x="103" y="101"/>
              </a:cxn>
              <a:cxn ang="0">
                <a:pos x="91" y="89"/>
              </a:cxn>
            </a:cxnLst>
            <a:rect l="0" t="0" r="r" b="b"/>
            <a:pathLst>
              <a:path w="113" h="112">
                <a:moveTo>
                  <a:pt x="91" y="89"/>
                </a:moveTo>
                <a:cubicBezTo>
                  <a:pt x="86" y="89"/>
                  <a:pt x="81" y="93"/>
                  <a:pt x="80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2" y="95"/>
                  <a:pt x="41" y="92"/>
                  <a:pt x="38" y="91"/>
                </a:cubicBezTo>
                <a:cubicBezTo>
                  <a:pt x="43" y="76"/>
                  <a:pt x="43" y="76"/>
                  <a:pt x="43" y="76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13" y="26"/>
                  <a:pt x="113" y="26"/>
                  <a:pt x="113" y="26"/>
                </a:cubicBezTo>
                <a:cubicBezTo>
                  <a:pt x="21" y="13"/>
                  <a:pt x="21" y="13"/>
                  <a:pt x="21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0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7" y="19"/>
                  <a:pt x="17" y="19"/>
                  <a:pt x="17" y="19"/>
                </a:cubicBezTo>
                <a:cubicBezTo>
                  <a:pt x="31" y="76"/>
                  <a:pt x="31" y="76"/>
                  <a:pt x="31" y="76"/>
                </a:cubicBezTo>
                <a:cubicBezTo>
                  <a:pt x="35" y="76"/>
                  <a:pt x="35" y="76"/>
                  <a:pt x="35" y="76"/>
                </a:cubicBezTo>
                <a:cubicBezTo>
                  <a:pt x="31" y="88"/>
                  <a:pt x="31" y="88"/>
                  <a:pt x="31" y="88"/>
                </a:cubicBezTo>
                <a:cubicBezTo>
                  <a:pt x="31" y="88"/>
                  <a:pt x="31" y="88"/>
                  <a:pt x="31" y="88"/>
                </a:cubicBezTo>
                <a:cubicBezTo>
                  <a:pt x="24" y="88"/>
                  <a:pt x="19" y="94"/>
                  <a:pt x="19" y="100"/>
                </a:cubicBezTo>
                <a:cubicBezTo>
                  <a:pt x="19" y="107"/>
                  <a:pt x="24" y="112"/>
                  <a:pt x="31" y="112"/>
                </a:cubicBezTo>
                <a:cubicBezTo>
                  <a:pt x="36" y="112"/>
                  <a:pt x="40" y="109"/>
                  <a:pt x="42" y="105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82" y="109"/>
                  <a:pt x="86" y="112"/>
                  <a:pt x="91" y="112"/>
                </a:cubicBezTo>
                <a:cubicBezTo>
                  <a:pt x="98" y="112"/>
                  <a:pt x="103" y="107"/>
                  <a:pt x="103" y="101"/>
                </a:cubicBezTo>
                <a:cubicBezTo>
                  <a:pt x="103" y="94"/>
                  <a:pt x="98" y="89"/>
                  <a:pt x="91" y="89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38" name="Group 47"/>
          <p:cNvGrpSpPr/>
          <p:nvPr/>
        </p:nvGrpSpPr>
        <p:grpSpPr>
          <a:xfrm>
            <a:off x="3976644" y="4995006"/>
            <a:ext cx="305197" cy="266442"/>
            <a:chOff x="1450975" y="3768725"/>
            <a:chExt cx="300038" cy="261938"/>
          </a:xfrm>
          <a:solidFill>
            <a:schemeClr val="accent4"/>
          </a:solidFill>
        </p:grpSpPr>
        <p:sp>
          <p:nvSpPr>
            <p:cNvPr id="139" name="Oval 154"/>
            <p:cNvSpPr>
              <a:spLocks noChangeArrowheads="1"/>
            </p:cNvSpPr>
            <p:nvPr/>
          </p:nvSpPr>
          <p:spPr bwMode="auto">
            <a:xfrm>
              <a:off x="1489075" y="3956050"/>
              <a:ext cx="74613" cy="74613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0" name="Oval 155"/>
            <p:cNvSpPr>
              <a:spLocks noChangeArrowheads="1"/>
            </p:cNvSpPr>
            <p:nvPr/>
          </p:nvSpPr>
          <p:spPr bwMode="auto">
            <a:xfrm>
              <a:off x="1655763" y="3956050"/>
              <a:ext cx="74613" cy="74613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1" name="Freeform 156"/>
            <p:cNvSpPr>
              <a:spLocks noEditPoints="1"/>
            </p:cNvSpPr>
            <p:nvPr/>
          </p:nvSpPr>
          <p:spPr bwMode="auto">
            <a:xfrm>
              <a:off x="1450975" y="3768725"/>
              <a:ext cx="300038" cy="204788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40" y="0"/>
                </a:cxn>
                <a:cxn ang="0">
                  <a:pos x="37" y="4"/>
                </a:cxn>
                <a:cxn ang="0">
                  <a:pos x="37" y="15"/>
                </a:cxn>
                <a:cxn ang="0">
                  <a:pos x="19" y="15"/>
                </a:cxn>
                <a:cxn ang="0">
                  <a:pos x="13" y="18"/>
                </a:cxn>
                <a:cxn ang="0">
                  <a:pos x="2" y="40"/>
                </a:cxn>
                <a:cxn ang="0">
                  <a:pos x="0" y="47"/>
                </a:cxn>
                <a:cxn ang="0">
                  <a:pos x="0" y="69"/>
                </a:cxn>
                <a:cxn ang="0">
                  <a:pos x="3" y="75"/>
                </a:cxn>
                <a:cxn ang="0">
                  <a:pos x="5" y="77"/>
                </a:cxn>
                <a:cxn ang="0">
                  <a:pos x="9" y="79"/>
                </a:cxn>
                <a:cxn ang="0">
                  <a:pos x="29" y="65"/>
                </a:cxn>
                <a:cxn ang="0">
                  <a:pos x="50" y="80"/>
                </a:cxn>
                <a:cxn ang="0">
                  <a:pos x="74" y="80"/>
                </a:cxn>
                <a:cxn ang="0">
                  <a:pos x="95" y="65"/>
                </a:cxn>
                <a:cxn ang="0">
                  <a:pos x="115" y="79"/>
                </a:cxn>
                <a:cxn ang="0">
                  <a:pos x="117" y="76"/>
                </a:cxn>
                <a:cxn ang="0">
                  <a:pos x="117" y="4"/>
                </a:cxn>
                <a:cxn ang="0">
                  <a:pos x="113" y="0"/>
                </a:cxn>
                <a:cxn ang="0">
                  <a:pos x="37" y="44"/>
                </a:cxn>
                <a:cxn ang="0">
                  <a:pos x="15" y="44"/>
                </a:cxn>
                <a:cxn ang="0">
                  <a:pos x="22" y="22"/>
                </a:cxn>
                <a:cxn ang="0">
                  <a:pos x="37" y="22"/>
                </a:cxn>
                <a:cxn ang="0">
                  <a:pos x="37" y="44"/>
                </a:cxn>
              </a:cxnLst>
              <a:rect l="0" t="0" r="r" b="b"/>
              <a:pathLst>
                <a:path w="117" h="80">
                  <a:moveTo>
                    <a:pt x="113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8" y="0"/>
                    <a:pt x="37" y="2"/>
                    <a:pt x="37" y="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4" y="16"/>
                    <a:pt x="13" y="18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2"/>
                    <a:pt x="0" y="45"/>
                    <a:pt x="0" y="4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1"/>
                    <a:pt x="2" y="74"/>
                    <a:pt x="3" y="75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6" y="78"/>
                    <a:pt x="8" y="79"/>
                    <a:pt x="9" y="79"/>
                  </a:cubicBezTo>
                  <a:cubicBezTo>
                    <a:pt x="12" y="71"/>
                    <a:pt x="20" y="65"/>
                    <a:pt x="29" y="65"/>
                  </a:cubicBezTo>
                  <a:cubicBezTo>
                    <a:pt x="39" y="65"/>
                    <a:pt x="47" y="71"/>
                    <a:pt x="50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7" y="71"/>
                    <a:pt x="85" y="65"/>
                    <a:pt x="95" y="65"/>
                  </a:cubicBezTo>
                  <a:cubicBezTo>
                    <a:pt x="104" y="65"/>
                    <a:pt x="112" y="71"/>
                    <a:pt x="115" y="79"/>
                  </a:cubicBezTo>
                  <a:cubicBezTo>
                    <a:pt x="116" y="78"/>
                    <a:pt x="117" y="77"/>
                    <a:pt x="117" y="76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5" y="0"/>
                    <a:pt x="113" y="0"/>
                  </a:cubicBezTo>
                  <a:close/>
                  <a:moveTo>
                    <a:pt x="37" y="44"/>
                  </a:moveTo>
                  <a:cubicBezTo>
                    <a:pt x="15" y="44"/>
                    <a:pt x="15" y="44"/>
                    <a:pt x="15" y="44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37" y="22"/>
                    <a:pt x="37" y="22"/>
                    <a:pt x="37" y="22"/>
                  </a:cubicBezTo>
                  <a:lnTo>
                    <a:pt x="37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 flipH="1">
            <a:off x="8728812" y="1222692"/>
            <a:ext cx="2741203" cy="2785364"/>
            <a:chOff x="171450" y="4763"/>
            <a:chExt cx="5518151" cy="5607050"/>
          </a:xfrm>
        </p:grpSpPr>
        <p:sp>
          <p:nvSpPr>
            <p:cNvPr id="143" name="Freeform 11"/>
            <p:cNvSpPr/>
            <p:nvPr/>
          </p:nvSpPr>
          <p:spPr bwMode="auto">
            <a:xfrm>
              <a:off x="171450" y="2982913"/>
              <a:ext cx="1360488" cy="2628900"/>
            </a:xfrm>
            <a:custGeom>
              <a:avLst/>
              <a:gdLst>
                <a:gd name="T0" fmla="*/ 335 w 335"/>
                <a:gd name="T1" fmla="*/ 402 h 646"/>
                <a:gd name="T2" fmla="*/ 226 w 335"/>
                <a:gd name="T3" fmla="*/ 288 h 646"/>
                <a:gd name="T4" fmla="*/ 227 w 335"/>
                <a:gd name="T5" fmla="*/ 272 h 646"/>
                <a:gd name="T6" fmla="*/ 172 w 335"/>
                <a:gd name="T7" fmla="*/ 174 h 646"/>
                <a:gd name="T8" fmla="*/ 219 w 335"/>
                <a:gd name="T9" fmla="*/ 93 h 646"/>
                <a:gd name="T10" fmla="*/ 125 w 335"/>
                <a:gd name="T11" fmla="*/ 0 h 646"/>
                <a:gd name="T12" fmla="*/ 32 w 335"/>
                <a:gd name="T13" fmla="*/ 93 h 646"/>
                <a:gd name="T14" fmla="*/ 69 w 335"/>
                <a:gd name="T15" fmla="*/ 167 h 646"/>
                <a:gd name="T16" fmla="*/ 0 w 335"/>
                <a:gd name="T17" fmla="*/ 272 h 646"/>
                <a:gd name="T18" fmla="*/ 109 w 335"/>
                <a:gd name="T19" fmla="*/ 386 h 646"/>
                <a:gd name="T20" fmla="*/ 108 w 335"/>
                <a:gd name="T21" fmla="*/ 402 h 646"/>
                <a:gd name="T22" fmla="*/ 110 w 335"/>
                <a:gd name="T23" fmla="*/ 424 h 646"/>
                <a:gd name="T24" fmla="*/ 28 w 335"/>
                <a:gd name="T25" fmla="*/ 533 h 646"/>
                <a:gd name="T26" fmla="*/ 142 w 335"/>
                <a:gd name="T27" fmla="*/ 646 h 646"/>
                <a:gd name="T28" fmla="*/ 256 w 335"/>
                <a:gd name="T29" fmla="*/ 533 h 646"/>
                <a:gd name="T30" fmla="*/ 254 w 335"/>
                <a:gd name="T31" fmla="*/ 511 h 646"/>
                <a:gd name="T32" fmla="*/ 335 w 335"/>
                <a:gd name="T33" fmla="*/ 402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5" h="646">
                  <a:moveTo>
                    <a:pt x="335" y="402"/>
                  </a:moveTo>
                  <a:cubicBezTo>
                    <a:pt x="335" y="340"/>
                    <a:pt x="287" y="290"/>
                    <a:pt x="226" y="288"/>
                  </a:cubicBezTo>
                  <a:cubicBezTo>
                    <a:pt x="227" y="283"/>
                    <a:pt x="227" y="277"/>
                    <a:pt x="227" y="272"/>
                  </a:cubicBezTo>
                  <a:cubicBezTo>
                    <a:pt x="227" y="230"/>
                    <a:pt x="205" y="194"/>
                    <a:pt x="172" y="174"/>
                  </a:cubicBezTo>
                  <a:cubicBezTo>
                    <a:pt x="200" y="158"/>
                    <a:pt x="219" y="128"/>
                    <a:pt x="219" y="93"/>
                  </a:cubicBezTo>
                  <a:cubicBezTo>
                    <a:pt x="219" y="42"/>
                    <a:pt x="177" y="0"/>
                    <a:pt x="125" y="0"/>
                  </a:cubicBezTo>
                  <a:cubicBezTo>
                    <a:pt x="74" y="0"/>
                    <a:pt x="32" y="42"/>
                    <a:pt x="32" y="93"/>
                  </a:cubicBezTo>
                  <a:cubicBezTo>
                    <a:pt x="32" y="123"/>
                    <a:pt x="47" y="150"/>
                    <a:pt x="69" y="167"/>
                  </a:cubicBezTo>
                  <a:cubicBezTo>
                    <a:pt x="28" y="185"/>
                    <a:pt x="0" y="225"/>
                    <a:pt x="0" y="272"/>
                  </a:cubicBezTo>
                  <a:cubicBezTo>
                    <a:pt x="0" y="333"/>
                    <a:pt x="48" y="383"/>
                    <a:pt x="109" y="386"/>
                  </a:cubicBezTo>
                  <a:cubicBezTo>
                    <a:pt x="108" y="391"/>
                    <a:pt x="108" y="396"/>
                    <a:pt x="108" y="402"/>
                  </a:cubicBezTo>
                  <a:cubicBezTo>
                    <a:pt x="108" y="409"/>
                    <a:pt x="109" y="416"/>
                    <a:pt x="110" y="424"/>
                  </a:cubicBezTo>
                  <a:cubicBezTo>
                    <a:pt x="63" y="437"/>
                    <a:pt x="28" y="481"/>
                    <a:pt x="28" y="533"/>
                  </a:cubicBezTo>
                  <a:cubicBezTo>
                    <a:pt x="28" y="595"/>
                    <a:pt x="79" y="646"/>
                    <a:pt x="142" y="646"/>
                  </a:cubicBezTo>
                  <a:cubicBezTo>
                    <a:pt x="205" y="646"/>
                    <a:pt x="256" y="595"/>
                    <a:pt x="256" y="533"/>
                  </a:cubicBezTo>
                  <a:cubicBezTo>
                    <a:pt x="256" y="525"/>
                    <a:pt x="255" y="518"/>
                    <a:pt x="254" y="511"/>
                  </a:cubicBezTo>
                  <a:cubicBezTo>
                    <a:pt x="301" y="497"/>
                    <a:pt x="335" y="453"/>
                    <a:pt x="335" y="402"/>
                  </a:cubicBezTo>
                  <a:close/>
                </a:path>
              </a:pathLst>
            </a:custGeom>
            <a:solidFill>
              <a:srgbClr val="FE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377825" y="4763"/>
              <a:ext cx="5311776" cy="5149850"/>
              <a:chOff x="377825" y="4763"/>
              <a:chExt cx="5311776" cy="5149850"/>
            </a:xfrm>
          </p:grpSpPr>
          <p:sp>
            <p:nvSpPr>
              <p:cNvPr id="145" name="Freeform 9"/>
              <p:cNvSpPr/>
              <p:nvPr/>
            </p:nvSpPr>
            <p:spPr bwMode="auto">
              <a:xfrm>
                <a:off x="1252538" y="4430713"/>
                <a:ext cx="1404938" cy="723900"/>
              </a:xfrm>
              <a:custGeom>
                <a:avLst/>
                <a:gdLst>
                  <a:gd name="T0" fmla="*/ 80 w 346"/>
                  <a:gd name="T1" fmla="*/ 60 h 178"/>
                  <a:gd name="T2" fmla="*/ 10 w 346"/>
                  <a:gd name="T3" fmla="*/ 148 h 178"/>
                  <a:gd name="T4" fmla="*/ 25 w 346"/>
                  <a:gd name="T5" fmla="*/ 176 h 178"/>
                  <a:gd name="T6" fmla="*/ 266 w 346"/>
                  <a:gd name="T7" fmla="*/ 119 h 178"/>
                  <a:gd name="T8" fmla="*/ 346 w 346"/>
                  <a:gd name="T9" fmla="*/ 0 h 178"/>
                  <a:gd name="T10" fmla="*/ 80 w 346"/>
                  <a:gd name="T11" fmla="*/ 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6" h="178">
                    <a:moveTo>
                      <a:pt x="80" y="60"/>
                    </a:moveTo>
                    <a:cubicBezTo>
                      <a:pt x="10" y="148"/>
                      <a:pt x="10" y="148"/>
                      <a:pt x="10" y="148"/>
                    </a:cubicBezTo>
                    <a:cubicBezTo>
                      <a:pt x="0" y="160"/>
                      <a:pt x="10" y="178"/>
                      <a:pt x="25" y="176"/>
                    </a:cubicBezTo>
                    <a:cubicBezTo>
                      <a:pt x="96" y="167"/>
                      <a:pt x="234" y="146"/>
                      <a:pt x="266" y="119"/>
                    </a:cubicBezTo>
                    <a:cubicBezTo>
                      <a:pt x="308" y="81"/>
                      <a:pt x="346" y="0"/>
                      <a:pt x="346" y="0"/>
                    </a:cubicBezTo>
                    <a:lnTo>
                      <a:pt x="80" y="6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6" name="Freeform 10"/>
              <p:cNvSpPr/>
              <p:nvPr/>
            </p:nvSpPr>
            <p:spPr bwMode="auto">
              <a:xfrm>
                <a:off x="727075" y="2657475"/>
                <a:ext cx="1541463" cy="635000"/>
              </a:xfrm>
              <a:custGeom>
                <a:avLst/>
                <a:gdLst>
                  <a:gd name="T0" fmla="*/ 123 w 379"/>
                  <a:gd name="T1" fmla="*/ 156 h 156"/>
                  <a:gd name="T2" fmla="*/ 16 w 379"/>
                  <a:gd name="T3" fmla="*/ 120 h 156"/>
                  <a:gd name="T4" fmla="*/ 14 w 379"/>
                  <a:gd name="T5" fmla="*/ 88 h 156"/>
                  <a:gd name="T6" fmla="*/ 247 w 379"/>
                  <a:gd name="T7" fmla="*/ 7 h 156"/>
                  <a:gd name="T8" fmla="*/ 379 w 379"/>
                  <a:gd name="T9" fmla="*/ 64 h 156"/>
                  <a:gd name="T10" fmla="*/ 123 w 379"/>
                  <a:gd name="T1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9" h="156">
                    <a:moveTo>
                      <a:pt x="123" y="156"/>
                    </a:moveTo>
                    <a:cubicBezTo>
                      <a:pt x="16" y="120"/>
                      <a:pt x="16" y="120"/>
                      <a:pt x="16" y="120"/>
                    </a:cubicBezTo>
                    <a:cubicBezTo>
                      <a:pt x="1" y="115"/>
                      <a:pt x="0" y="95"/>
                      <a:pt x="14" y="88"/>
                    </a:cubicBezTo>
                    <a:cubicBezTo>
                      <a:pt x="78" y="58"/>
                      <a:pt x="206" y="0"/>
                      <a:pt x="247" y="7"/>
                    </a:cubicBezTo>
                    <a:cubicBezTo>
                      <a:pt x="303" y="15"/>
                      <a:pt x="379" y="64"/>
                      <a:pt x="379" y="64"/>
                    </a:cubicBezTo>
                    <a:lnTo>
                      <a:pt x="123" y="1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7" name="Freeform 12"/>
              <p:cNvSpPr/>
              <p:nvPr/>
            </p:nvSpPr>
            <p:spPr bwMode="auto">
              <a:xfrm>
                <a:off x="781050" y="3170238"/>
                <a:ext cx="930275" cy="1736725"/>
              </a:xfrm>
              <a:custGeom>
                <a:avLst/>
                <a:gdLst>
                  <a:gd name="T0" fmla="*/ 140 w 229"/>
                  <a:gd name="T1" fmla="*/ 13 h 427"/>
                  <a:gd name="T2" fmla="*/ 54 w 229"/>
                  <a:gd name="T3" fmla="*/ 0 h 427"/>
                  <a:gd name="T4" fmla="*/ 35 w 229"/>
                  <a:gd name="T5" fmla="*/ 229 h 427"/>
                  <a:gd name="T6" fmla="*/ 158 w 229"/>
                  <a:gd name="T7" fmla="*/ 427 h 427"/>
                  <a:gd name="T8" fmla="*/ 229 w 229"/>
                  <a:gd name="T9" fmla="*/ 363 h 427"/>
                  <a:gd name="T10" fmla="*/ 140 w 229"/>
                  <a:gd name="T11" fmla="*/ 13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9" h="427">
                    <a:moveTo>
                      <a:pt x="140" y="13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0" y="121"/>
                      <a:pt x="35" y="229"/>
                    </a:cubicBezTo>
                    <a:cubicBezTo>
                      <a:pt x="69" y="334"/>
                      <a:pt x="158" y="427"/>
                      <a:pt x="158" y="427"/>
                    </a:cubicBezTo>
                    <a:cubicBezTo>
                      <a:pt x="229" y="363"/>
                      <a:pt x="229" y="363"/>
                      <a:pt x="229" y="363"/>
                    </a:cubicBezTo>
                    <a:cubicBezTo>
                      <a:pt x="229" y="363"/>
                      <a:pt x="94" y="133"/>
                      <a:pt x="140" y="13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8" name="Freeform 13"/>
              <p:cNvSpPr/>
              <p:nvPr/>
            </p:nvSpPr>
            <p:spPr bwMode="auto">
              <a:xfrm>
                <a:off x="1133475" y="3048000"/>
                <a:ext cx="784225" cy="1697038"/>
              </a:xfrm>
              <a:custGeom>
                <a:avLst/>
                <a:gdLst>
                  <a:gd name="T0" fmla="*/ 94 w 193"/>
                  <a:gd name="T1" fmla="*/ 17 h 417"/>
                  <a:gd name="T2" fmla="*/ 57 w 193"/>
                  <a:gd name="T3" fmla="*/ 8 h 417"/>
                  <a:gd name="T4" fmla="*/ 51 w 193"/>
                  <a:gd name="T5" fmla="*/ 256 h 417"/>
                  <a:gd name="T6" fmla="*/ 167 w 193"/>
                  <a:gd name="T7" fmla="*/ 413 h 417"/>
                  <a:gd name="T8" fmla="*/ 193 w 193"/>
                  <a:gd name="T9" fmla="*/ 389 h 417"/>
                  <a:gd name="T10" fmla="*/ 94 w 193"/>
                  <a:gd name="T11" fmla="*/ 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417">
                    <a:moveTo>
                      <a:pt x="94" y="17"/>
                    </a:moveTo>
                    <a:cubicBezTo>
                      <a:pt x="94" y="17"/>
                      <a:pt x="63" y="0"/>
                      <a:pt x="57" y="8"/>
                    </a:cubicBezTo>
                    <a:cubicBezTo>
                      <a:pt x="52" y="17"/>
                      <a:pt x="0" y="122"/>
                      <a:pt x="51" y="256"/>
                    </a:cubicBezTo>
                    <a:cubicBezTo>
                      <a:pt x="102" y="390"/>
                      <a:pt x="153" y="417"/>
                      <a:pt x="167" y="413"/>
                    </a:cubicBezTo>
                    <a:cubicBezTo>
                      <a:pt x="180" y="409"/>
                      <a:pt x="193" y="389"/>
                      <a:pt x="193" y="389"/>
                    </a:cubicBezTo>
                    <a:cubicBezTo>
                      <a:pt x="193" y="389"/>
                      <a:pt x="59" y="234"/>
                      <a:pt x="94" y="17"/>
                    </a:cubicBezTo>
                    <a:close/>
                  </a:path>
                </a:pathLst>
              </a:custGeom>
              <a:solidFill>
                <a:srgbClr val="CFD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9" name="Freeform 14"/>
              <p:cNvSpPr/>
              <p:nvPr/>
            </p:nvSpPr>
            <p:spPr bwMode="auto">
              <a:xfrm>
                <a:off x="1427163" y="2428875"/>
                <a:ext cx="4262438" cy="2201863"/>
              </a:xfrm>
              <a:custGeom>
                <a:avLst/>
                <a:gdLst>
                  <a:gd name="T0" fmla="*/ 961 w 1049"/>
                  <a:gd name="T1" fmla="*/ 214 h 541"/>
                  <a:gd name="T2" fmla="*/ 958 w 1049"/>
                  <a:gd name="T3" fmla="*/ 217 h 541"/>
                  <a:gd name="T4" fmla="*/ 644 w 1049"/>
                  <a:gd name="T5" fmla="*/ 423 h 541"/>
                  <a:gd name="T6" fmla="*/ 375 w 1049"/>
                  <a:gd name="T7" fmla="*/ 489 h 541"/>
                  <a:gd name="T8" fmla="*/ 346 w 1049"/>
                  <a:gd name="T9" fmla="*/ 495 h 541"/>
                  <a:gd name="T10" fmla="*/ 317 w 1049"/>
                  <a:gd name="T11" fmla="*/ 501 h 541"/>
                  <a:gd name="T12" fmla="*/ 268 w 1049"/>
                  <a:gd name="T13" fmla="*/ 511 h 541"/>
                  <a:gd name="T14" fmla="*/ 238 w 1049"/>
                  <a:gd name="T15" fmla="*/ 517 h 541"/>
                  <a:gd name="T16" fmla="*/ 117 w 1049"/>
                  <a:gd name="T17" fmla="*/ 541 h 541"/>
                  <a:gd name="T18" fmla="*/ 25 w 1049"/>
                  <a:gd name="T19" fmla="*/ 400 h 541"/>
                  <a:gd name="T20" fmla="*/ 18 w 1049"/>
                  <a:gd name="T21" fmla="*/ 169 h 541"/>
                  <a:gd name="T22" fmla="*/ 103 w 1049"/>
                  <a:gd name="T23" fmla="*/ 133 h 541"/>
                  <a:gd name="T24" fmla="*/ 130 w 1049"/>
                  <a:gd name="T25" fmla="*/ 122 h 541"/>
                  <a:gd name="T26" fmla="*/ 178 w 1049"/>
                  <a:gd name="T27" fmla="*/ 104 h 541"/>
                  <a:gd name="T28" fmla="*/ 206 w 1049"/>
                  <a:gd name="T29" fmla="*/ 93 h 541"/>
                  <a:gd name="T30" fmla="*/ 234 w 1049"/>
                  <a:gd name="T31" fmla="*/ 83 h 541"/>
                  <a:gd name="T32" fmla="*/ 269 w 1049"/>
                  <a:gd name="T33" fmla="*/ 71 h 541"/>
                  <a:gd name="T34" fmla="*/ 331 w 1049"/>
                  <a:gd name="T35" fmla="*/ 51 h 541"/>
                  <a:gd name="T36" fmla="*/ 426 w 1049"/>
                  <a:gd name="T37" fmla="*/ 24 h 541"/>
                  <a:gd name="T38" fmla="*/ 430 w 1049"/>
                  <a:gd name="T39" fmla="*/ 23 h 541"/>
                  <a:gd name="T40" fmla="*/ 432 w 1049"/>
                  <a:gd name="T41" fmla="*/ 23 h 541"/>
                  <a:gd name="T42" fmla="*/ 433 w 1049"/>
                  <a:gd name="T43" fmla="*/ 22 h 541"/>
                  <a:gd name="T44" fmla="*/ 440 w 1049"/>
                  <a:gd name="T45" fmla="*/ 21 h 541"/>
                  <a:gd name="T46" fmla="*/ 446 w 1049"/>
                  <a:gd name="T47" fmla="*/ 19 h 541"/>
                  <a:gd name="T48" fmla="*/ 525 w 1049"/>
                  <a:gd name="T49" fmla="*/ 5 h 541"/>
                  <a:gd name="T50" fmla="*/ 525 w 1049"/>
                  <a:gd name="T51" fmla="*/ 5 h 541"/>
                  <a:gd name="T52" fmla="*/ 530 w 1049"/>
                  <a:gd name="T53" fmla="*/ 4 h 541"/>
                  <a:gd name="T54" fmla="*/ 530 w 1049"/>
                  <a:gd name="T55" fmla="*/ 4 h 541"/>
                  <a:gd name="T56" fmla="*/ 544 w 1049"/>
                  <a:gd name="T57" fmla="*/ 3 h 541"/>
                  <a:gd name="T58" fmla="*/ 554 w 1049"/>
                  <a:gd name="T59" fmla="*/ 3 h 541"/>
                  <a:gd name="T60" fmla="*/ 555 w 1049"/>
                  <a:gd name="T61" fmla="*/ 2 h 541"/>
                  <a:gd name="T62" fmla="*/ 556 w 1049"/>
                  <a:gd name="T63" fmla="*/ 2 h 541"/>
                  <a:gd name="T64" fmla="*/ 567 w 1049"/>
                  <a:gd name="T65" fmla="*/ 2 h 541"/>
                  <a:gd name="T66" fmla="*/ 575 w 1049"/>
                  <a:gd name="T67" fmla="*/ 2 h 541"/>
                  <a:gd name="T68" fmla="*/ 576 w 1049"/>
                  <a:gd name="T69" fmla="*/ 2 h 541"/>
                  <a:gd name="T70" fmla="*/ 596 w 1049"/>
                  <a:gd name="T71" fmla="*/ 3 h 541"/>
                  <a:gd name="T72" fmla="*/ 599 w 1049"/>
                  <a:gd name="T73" fmla="*/ 3 h 541"/>
                  <a:gd name="T74" fmla="*/ 600 w 1049"/>
                  <a:gd name="T75" fmla="*/ 3 h 541"/>
                  <a:gd name="T76" fmla="*/ 628 w 1049"/>
                  <a:gd name="T77" fmla="*/ 2 h 541"/>
                  <a:gd name="T78" fmla="*/ 645 w 1049"/>
                  <a:gd name="T79" fmla="*/ 1 h 541"/>
                  <a:gd name="T80" fmla="*/ 653 w 1049"/>
                  <a:gd name="T81" fmla="*/ 1 h 541"/>
                  <a:gd name="T82" fmla="*/ 888 w 1049"/>
                  <a:gd name="T83" fmla="*/ 13 h 541"/>
                  <a:gd name="T84" fmla="*/ 889 w 1049"/>
                  <a:gd name="T85" fmla="*/ 13 h 541"/>
                  <a:gd name="T86" fmla="*/ 1041 w 1049"/>
                  <a:gd name="T87" fmla="*/ 79 h 541"/>
                  <a:gd name="T88" fmla="*/ 961 w 1049"/>
                  <a:gd name="T89" fmla="*/ 214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49" h="541">
                    <a:moveTo>
                      <a:pt x="961" y="214"/>
                    </a:moveTo>
                    <a:cubicBezTo>
                      <a:pt x="960" y="215"/>
                      <a:pt x="959" y="216"/>
                      <a:pt x="958" y="217"/>
                    </a:cubicBezTo>
                    <a:cubicBezTo>
                      <a:pt x="876" y="301"/>
                      <a:pt x="749" y="393"/>
                      <a:pt x="644" y="423"/>
                    </a:cubicBezTo>
                    <a:cubicBezTo>
                      <a:pt x="572" y="444"/>
                      <a:pt x="470" y="468"/>
                      <a:pt x="375" y="489"/>
                    </a:cubicBezTo>
                    <a:cubicBezTo>
                      <a:pt x="365" y="491"/>
                      <a:pt x="356" y="493"/>
                      <a:pt x="346" y="495"/>
                    </a:cubicBezTo>
                    <a:cubicBezTo>
                      <a:pt x="336" y="497"/>
                      <a:pt x="326" y="499"/>
                      <a:pt x="317" y="501"/>
                    </a:cubicBezTo>
                    <a:cubicBezTo>
                      <a:pt x="300" y="504"/>
                      <a:pt x="284" y="508"/>
                      <a:pt x="268" y="511"/>
                    </a:cubicBezTo>
                    <a:cubicBezTo>
                      <a:pt x="258" y="513"/>
                      <a:pt x="248" y="515"/>
                      <a:pt x="238" y="517"/>
                    </a:cubicBezTo>
                    <a:cubicBezTo>
                      <a:pt x="167" y="531"/>
                      <a:pt x="117" y="541"/>
                      <a:pt x="117" y="541"/>
                    </a:cubicBezTo>
                    <a:cubicBezTo>
                      <a:pt x="117" y="541"/>
                      <a:pt x="56" y="483"/>
                      <a:pt x="25" y="400"/>
                    </a:cubicBezTo>
                    <a:cubicBezTo>
                      <a:pt x="0" y="332"/>
                      <a:pt x="1" y="245"/>
                      <a:pt x="18" y="169"/>
                    </a:cubicBezTo>
                    <a:cubicBezTo>
                      <a:pt x="18" y="169"/>
                      <a:pt x="51" y="154"/>
                      <a:pt x="103" y="133"/>
                    </a:cubicBezTo>
                    <a:cubicBezTo>
                      <a:pt x="111" y="130"/>
                      <a:pt x="121" y="126"/>
                      <a:pt x="130" y="122"/>
                    </a:cubicBezTo>
                    <a:cubicBezTo>
                      <a:pt x="145" y="116"/>
                      <a:pt x="161" y="110"/>
                      <a:pt x="178" y="104"/>
                    </a:cubicBezTo>
                    <a:cubicBezTo>
                      <a:pt x="187" y="100"/>
                      <a:pt x="197" y="97"/>
                      <a:pt x="206" y="93"/>
                    </a:cubicBezTo>
                    <a:cubicBezTo>
                      <a:pt x="215" y="90"/>
                      <a:pt x="225" y="87"/>
                      <a:pt x="234" y="83"/>
                    </a:cubicBezTo>
                    <a:cubicBezTo>
                      <a:pt x="246" y="79"/>
                      <a:pt x="257" y="75"/>
                      <a:pt x="269" y="71"/>
                    </a:cubicBezTo>
                    <a:cubicBezTo>
                      <a:pt x="290" y="64"/>
                      <a:pt x="310" y="57"/>
                      <a:pt x="331" y="51"/>
                    </a:cubicBezTo>
                    <a:cubicBezTo>
                      <a:pt x="363" y="41"/>
                      <a:pt x="395" y="31"/>
                      <a:pt x="426" y="24"/>
                    </a:cubicBezTo>
                    <a:cubicBezTo>
                      <a:pt x="428" y="24"/>
                      <a:pt x="429" y="23"/>
                      <a:pt x="430" y="23"/>
                    </a:cubicBezTo>
                    <a:cubicBezTo>
                      <a:pt x="431" y="23"/>
                      <a:pt x="431" y="23"/>
                      <a:pt x="432" y="23"/>
                    </a:cubicBezTo>
                    <a:cubicBezTo>
                      <a:pt x="432" y="22"/>
                      <a:pt x="433" y="22"/>
                      <a:pt x="433" y="22"/>
                    </a:cubicBezTo>
                    <a:cubicBezTo>
                      <a:pt x="436" y="22"/>
                      <a:pt x="438" y="21"/>
                      <a:pt x="440" y="21"/>
                    </a:cubicBezTo>
                    <a:cubicBezTo>
                      <a:pt x="442" y="20"/>
                      <a:pt x="444" y="20"/>
                      <a:pt x="446" y="19"/>
                    </a:cubicBezTo>
                    <a:cubicBezTo>
                      <a:pt x="474" y="13"/>
                      <a:pt x="500" y="8"/>
                      <a:pt x="525" y="5"/>
                    </a:cubicBezTo>
                    <a:cubicBezTo>
                      <a:pt x="525" y="5"/>
                      <a:pt x="525" y="5"/>
                      <a:pt x="525" y="5"/>
                    </a:cubicBezTo>
                    <a:cubicBezTo>
                      <a:pt x="527" y="5"/>
                      <a:pt x="529" y="5"/>
                      <a:pt x="530" y="4"/>
                    </a:cubicBezTo>
                    <a:cubicBezTo>
                      <a:pt x="530" y="4"/>
                      <a:pt x="530" y="4"/>
                      <a:pt x="530" y="4"/>
                    </a:cubicBezTo>
                    <a:cubicBezTo>
                      <a:pt x="535" y="4"/>
                      <a:pt x="540" y="4"/>
                      <a:pt x="544" y="3"/>
                    </a:cubicBezTo>
                    <a:cubicBezTo>
                      <a:pt x="548" y="3"/>
                      <a:pt x="551" y="3"/>
                      <a:pt x="554" y="3"/>
                    </a:cubicBezTo>
                    <a:cubicBezTo>
                      <a:pt x="555" y="2"/>
                      <a:pt x="555" y="2"/>
                      <a:pt x="555" y="2"/>
                    </a:cubicBezTo>
                    <a:cubicBezTo>
                      <a:pt x="555" y="2"/>
                      <a:pt x="556" y="2"/>
                      <a:pt x="556" y="2"/>
                    </a:cubicBezTo>
                    <a:cubicBezTo>
                      <a:pt x="560" y="2"/>
                      <a:pt x="563" y="2"/>
                      <a:pt x="567" y="2"/>
                    </a:cubicBezTo>
                    <a:cubicBezTo>
                      <a:pt x="570" y="2"/>
                      <a:pt x="572" y="2"/>
                      <a:pt x="575" y="2"/>
                    </a:cubicBezTo>
                    <a:cubicBezTo>
                      <a:pt x="576" y="2"/>
                      <a:pt x="576" y="2"/>
                      <a:pt x="576" y="2"/>
                    </a:cubicBezTo>
                    <a:cubicBezTo>
                      <a:pt x="583" y="2"/>
                      <a:pt x="589" y="3"/>
                      <a:pt x="596" y="3"/>
                    </a:cubicBezTo>
                    <a:cubicBezTo>
                      <a:pt x="597" y="3"/>
                      <a:pt x="598" y="3"/>
                      <a:pt x="599" y="3"/>
                    </a:cubicBezTo>
                    <a:cubicBezTo>
                      <a:pt x="600" y="3"/>
                      <a:pt x="600" y="3"/>
                      <a:pt x="600" y="3"/>
                    </a:cubicBezTo>
                    <a:cubicBezTo>
                      <a:pt x="609" y="2"/>
                      <a:pt x="618" y="2"/>
                      <a:pt x="628" y="2"/>
                    </a:cubicBezTo>
                    <a:cubicBezTo>
                      <a:pt x="634" y="1"/>
                      <a:pt x="639" y="1"/>
                      <a:pt x="645" y="1"/>
                    </a:cubicBezTo>
                    <a:cubicBezTo>
                      <a:pt x="648" y="1"/>
                      <a:pt x="650" y="1"/>
                      <a:pt x="653" y="1"/>
                    </a:cubicBezTo>
                    <a:cubicBezTo>
                      <a:pt x="732" y="0"/>
                      <a:pt x="817" y="3"/>
                      <a:pt x="888" y="13"/>
                    </a:cubicBezTo>
                    <a:cubicBezTo>
                      <a:pt x="888" y="13"/>
                      <a:pt x="889" y="13"/>
                      <a:pt x="889" y="13"/>
                    </a:cubicBezTo>
                    <a:cubicBezTo>
                      <a:pt x="970" y="25"/>
                      <a:pt x="1032" y="46"/>
                      <a:pt x="1041" y="79"/>
                    </a:cubicBezTo>
                    <a:cubicBezTo>
                      <a:pt x="1049" y="106"/>
                      <a:pt x="1015" y="158"/>
                      <a:pt x="961" y="214"/>
                    </a:cubicBez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0" name="Freeform 15"/>
              <p:cNvSpPr/>
              <p:nvPr/>
            </p:nvSpPr>
            <p:spPr bwMode="auto">
              <a:xfrm>
                <a:off x="3186113" y="2433638"/>
                <a:ext cx="877888" cy="133350"/>
              </a:xfrm>
              <a:custGeom>
                <a:avLst/>
                <a:gdLst>
                  <a:gd name="T0" fmla="*/ 216 w 216"/>
                  <a:gd name="T1" fmla="*/ 0 h 33"/>
                  <a:gd name="T2" fmla="*/ 110 w 216"/>
                  <a:gd name="T3" fmla="*/ 19 h 33"/>
                  <a:gd name="T4" fmla="*/ 8 w 216"/>
                  <a:gd name="T5" fmla="*/ 33 h 33"/>
                  <a:gd name="T6" fmla="*/ 0 w 216"/>
                  <a:gd name="T7" fmla="*/ 21 h 33"/>
                  <a:gd name="T8" fmla="*/ 92 w 216"/>
                  <a:gd name="T9" fmla="*/ 4 h 33"/>
                  <a:gd name="T10" fmla="*/ 92 w 216"/>
                  <a:gd name="T11" fmla="*/ 4 h 33"/>
                  <a:gd name="T12" fmla="*/ 97 w 216"/>
                  <a:gd name="T13" fmla="*/ 3 h 33"/>
                  <a:gd name="T14" fmla="*/ 97 w 216"/>
                  <a:gd name="T15" fmla="*/ 3 h 33"/>
                  <a:gd name="T16" fmla="*/ 143 w 216"/>
                  <a:gd name="T17" fmla="*/ 1 h 33"/>
                  <a:gd name="T18" fmla="*/ 216 w 216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6" h="33">
                    <a:moveTo>
                      <a:pt x="216" y="0"/>
                    </a:moveTo>
                    <a:cubicBezTo>
                      <a:pt x="205" y="7"/>
                      <a:pt x="134" y="16"/>
                      <a:pt x="110" y="19"/>
                    </a:cubicBezTo>
                    <a:cubicBezTo>
                      <a:pt x="63" y="23"/>
                      <a:pt x="8" y="33"/>
                      <a:pt x="8" y="33"/>
                    </a:cubicBezTo>
                    <a:cubicBezTo>
                      <a:pt x="4" y="29"/>
                      <a:pt x="2" y="25"/>
                      <a:pt x="0" y="21"/>
                    </a:cubicBezTo>
                    <a:cubicBezTo>
                      <a:pt x="33" y="13"/>
                      <a:pt x="64" y="7"/>
                      <a:pt x="92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4" y="4"/>
                      <a:pt x="96" y="4"/>
                      <a:pt x="97" y="3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114" y="2"/>
                      <a:pt x="129" y="1"/>
                      <a:pt x="143" y="1"/>
                    </a:cubicBezTo>
                    <a:cubicBezTo>
                      <a:pt x="150" y="1"/>
                      <a:pt x="209" y="0"/>
                      <a:pt x="216" y="0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1" name="Freeform 16"/>
              <p:cNvSpPr/>
              <p:nvPr/>
            </p:nvSpPr>
            <p:spPr bwMode="auto">
              <a:xfrm>
                <a:off x="2357438" y="2616200"/>
                <a:ext cx="1023938" cy="1127125"/>
              </a:xfrm>
              <a:custGeom>
                <a:avLst/>
                <a:gdLst>
                  <a:gd name="T0" fmla="*/ 197 w 252"/>
                  <a:gd name="T1" fmla="*/ 264 h 277"/>
                  <a:gd name="T2" fmla="*/ 139 w 252"/>
                  <a:gd name="T3" fmla="*/ 239 h 277"/>
                  <a:gd name="T4" fmla="*/ 147 w 252"/>
                  <a:gd name="T5" fmla="*/ 123 h 277"/>
                  <a:gd name="T6" fmla="*/ 0 w 252"/>
                  <a:gd name="T7" fmla="*/ 38 h 277"/>
                  <a:gd name="T8" fmla="*/ 42 w 252"/>
                  <a:gd name="T9" fmla="*/ 24 h 277"/>
                  <a:gd name="T10" fmla="*/ 115 w 252"/>
                  <a:gd name="T11" fmla="*/ 0 h 277"/>
                  <a:gd name="T12" fmla="*/ 248 w 252"/>
                  <a:gd name="T13" fmla="*/ 105 h 277"/>
                  <a:gd name="T14" fmla="*/ 179 w 252"/>
                  <a:gd name="T15" fmla="*/ 200 h 277"/>
                  <a:gd name="T16" fmla="*/ 197 w 252"/>
                  <a:gd name="T17" fmla="*/ 26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2" h="277">
                    <a:moveTo>
                      <a:pt x="197" y="264"/>
                    </a:moveTo>
                    <a:cubicBezTo>
                      <a:pt x="197" y="264"/>
                      <a:pt x="168" y="277"/>
                      <a:pt x="139" y="239"/>
                    </a:cubicBezTo>
                    <a:cubicBezTo>
                      <a:pt x="110" y="200"/>
                      <a:pt x="217" y="126"/>
                      <a:pt x="147" y="123"/>
                    </a:cubicBezTo>
                    <a:cubicBezTo>
                      <a:pt x="88" y="121"/>
                      <a:pt x="36" y="70"/>
                      <a:pt x="0" y="38"/>
                    </a:cubicBezTo>
                    <a:cubicBezTo>
                      <a:pt x="14" y="33"/>
                      <a:pt x="28" y="29"/>
                      <a:pt x="42" y="24"/>
                    </a:cubicBezTo>
                    <a:cubicBezTo>
                      <a:pt x="66" y="16"/>
                      <a:pt x="90" y="8"/>
                      <a:pt x="115" y="0"/>
                    </a:cubicBezTo>
                    <a:cubicBezTo>
                      <a:pt x="189" y="24"/>
                      <a:pt x="246" y="88"/>
                      <a:pt x="248" y="105"/>
                    </a:cubicBezTo>
                    <a:cubicBezTo>
                      <a:pt x="252" y="130"/>
                      <a:pt x="194" y="188"/>
                      <a:pt x="179" y="200"/>
                    </a:cubicBezTo>
                    <a:cubicBezTo>
                      <a:pt x="164" y="212"/>
                      <a:pt x="197" y="264"/>
                      <a:pt x="197" y="264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2" name="Freeform 17"/>
              <p:cNvSpPr/>
              <p:nvPr/>
            </p:nvSpPr>
            <p:spPr bwMode="auto">
              <a:xfrm>
                <a:off x="5035550" y="2482850"/>
                <a:ext cx="654050" cy="828675"/>
              </a:xfrm>
              <a:custGeom>
                <a:avLst/>
                <a:gdLst>
                  <a:gd name="T0" fmla="*/ 73 w 161"/>
                  <a:gd name="T1" fmla="*/ 201 h 204"/>
                  <a:gd name="T2" fmla="*/ 70 w 161"/>
                  <a:gd name="T3" fmla="*/ 204 h 204"/>
                  <a:gd name="T4" fmla="*/ 0 w 161"/>
                  <a:gd name="T5" fmla="*/ 0 h 204"/>
                  <a:gd name="T6" fmla="*/ 1 w 161"/>
                  <a:gd name="T7" fmla="*/ 0 h 204"/>
                  <a:gd name="T8" fmla="*/ 153 w 161"/>
                  <a:gd name="T9" fmla="*/ 66 h 204"/>
                  <a:gd name="T10" fmla="*/ 73 w 161"/>
                  <a:gd name="T11" fmla="*/ 20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1" h="204">
                    <a:moveTo>
                      <a:pt x="73" y="201"/>
                    </a:moveTo>
                    <a:cubicBezTo>
                      <a:pt x="72" y="202"/>
                      <a:pt x="71" y="203"/>
                      <a:pt x="70" y="204"/>
                    </a:cubicBezTo>
                    <a:cubicBezTo>
                      <a:pt x="14" y="148"/>
                      <a:pt x="0" y="64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2" y="12"/>
                      <a:pt x="144" y="33"/>
                      <a:pt x="153" y="66"/>
                    </a:cubicBezTo>
                    <a:cubicBezTo>
                      <a:pt x="161" y="93"/>
                      <a:pt x="127" y="145"/>
                      <a:pt x="73" y="201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3" name="Freeform 18"/>
              <p:cNvSpPr/>
              <p:nvPr/>
            </p:nvSpPr>
            <p:spPr bwMode="auto">
              <a:xfrm>
                <a:off x="3759200" y="2657475"/>
                <a:ext cx="1028700" cy="1028700"/>
              </a:xfrm>
              <a:custGeom>
                <a:avLst/>
                <a:gdLst>
                  <a:gd name="T0" fmla="*/ 253 w 253"/>
                  <a:gd name="T1" fmla="*/ 126 h 253"/>
                  <a:gd name="T2" fmla="*/ 142 w 253"/>
                  <a:gd name="T3" fmla="*/ 252 h 253"/>
                  <a:gd name="T4" fmla="*/ 126 w 253"/>
                  <a:gd name="T5" fmla="*/ 253 h 253"/>
                  <a:gd name="T6" fmla="*/ 29 w 253"/>
                  <a:gd name="T7" fmla="*/ 206 h 253"/>
                  <a:gd name="T8" fmla="*/ 0 w 253"/>
                  <a:gd name="T9" fmla="*/ 126 h 253"/>
                  <a:gd name="T10" fmla="*/ 126 w 253"/>
                  <a:gd name="T11" fmla="*/ 0 h 253"/>
                  <a:gd name="T12" fmla="*/ 164 w 253"/>
                  <a:gd name="T13" fmla="*/ 6 h 253"/>
                  <a:gd name="T14" fmla="*/ 244 w 253"/>
                  <a:gd name="T15" fmla="*/ 81 h 253"/>
                  <a:gd name="T16" fmla="*/ 253 w 253"/>
                  <a:gd name="T17" fmla="*/ 12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3" h="253">
                    <a:moveTo>
                      <a:pt x="253" y="126"/>
                    </a:moveTo>
                    <a:cubicBezTo>
                      <a:pt x="253" y="191"/>
                      <a:pt x="204" y="244"/>
                      <a:pt x="142" y="252"/>
                    </a:cubicBezTo>
                    <a:cubicBezTo>
                      <a:pt x="137" y="252"/>
                      <a:pt x="132" y="253"/>
                      <a:pt x="126" y="253"/>
                    </a:cubicBezTo>
                    <a:cubicBezTo>
                      <a:pt x="87" y="253"/>
                      <a:pt x="52" y="235"/>
                      <a:pt x="29" y="206"/>
                    </a:cubicBezTo>
                    <a:cubicBezTo>
                      <a:pt x="11" y="185"/>
                      <a:pt x="0" y="157"/>
                      <a:pt x="0" y="126"/>
                    </a:cubicBezTo>
                    <a:cubicBezTo>
                      <a:pt x="0" y="57"/>
                      <a:pt x="57" y="0"/>
                      <a:pt x="126" y="0"/>
                    </a:cubicBezTo>
                    <a:cubicBezTo>
                      <a:pt x="140" y="0"/>
                      <a:pt x="152" y="2"/>
                      <a:pt x="164" y="6"/>
                    </a:cubicBezTo>
                    <a:cubicBezTo>
                      <a:pt x="201" y="17"/>
                      <a:pt x="231" y="45"/>
                      <a:pt x="244" y="81"/>
                    </a:cubicBezTo>
                    <a:cubicBezTo>
                      <a:pt x="250" y="95"/>
                      <a:pt x="253" y="110"/>
                      <a:pt x="253" y="126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4" name="Freeform 19"/>
              <p:cNvSpPr/>
              <p:nvPr/>
            </p:nvSpPr>
            <p:spPr bwMode="auto">
              <a:xfrm>
                <a:off x="3876675" y="2774950"/>
                <a:ext cx="793750" cy="788988"/>
              </a:xfrm>
              <a:custGeom>
                <a:avLst/>
                <a:gdLst>
                  <a:gd name="T0" fmla="*/ 195 w 195"/>
                  <a:gd name="T1" fmla="*/ 97 h 194"/>
                  <a:gd name="T2" fmla="*/ 109 w 195"/>
                  <a:gd name="T3" fmla="*/ 194 h 194"/>
                  <a:gd name="T4" fmla="*/ 97 w 195"/>
                  <a:gd name="T5" fmla="*/ 194 h 194"/>
                  <a:gd name="T6" fmla="*/ 95 w 195"/>
                  <a:gd name="T7" fmla="*/ 194 h 194"/>
                  <a:gd name="T8" fmla="*/ 22 w 195"/>
                  <a:gd name="T9" fmla="*/ 159 h 194"/>
                  <a:gd name="T10" fmla="*/ 9 w 195"/>
                  <a:gd name="T11" fmla="*/ 137 h 194"/>
                  <a:gd name="T12" fmla="*/ 0 w 195"/>
                  <a:gd name="T13" fmla="*/ 97 h 194"/>
                  <a:gd name="T14" fmla="*/ 97 w 195"/>
                  <a:gd name="T15" fmla="*/ 0 h 194"/>
                  <a:gd name="T16" fmla="*/ 101 w 195"/>
                  <a:gd name="T17" fmla="*/ 0 h 194"/>
                  <a:gd name="T18" fmla="*/ 127 w 195"/>
                  <a:gd name="T19" fmla="*/ 5 h 194"/>
                  <a:gd name="T20" fmla="*/ 182 w 195"/>
                  <a:gd name="T21" fmla="*/ 50 h 194"/>
                  <a:gd name="T22" fmla="*/ 188 w 195"/>
                  <a:gd name="T23" fmla="*/ 63 h 194"/>
                  <a:gd name="T24" fmla="*/ 195 w 195"/>
                  <a:gd name="T25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" h="194">
                    <a:moveTo>
                      <a:pt x="195" y="97"/>
                    </a:moveTo>
                    <a:cubicBezTo>
                      <a:pt x="195" y="147"/>
                      <a:pt x="157" y="188"/>
                      <a:pt x="109" y="194"/>
                    </a:cubicBezTo>
                    <a:cubicBezTo>
                      <a:pt x="105" y="194"/>
                      <a:pt x="101" y="194"/>
                      <a:pt x="97" y="194"/>
                    </a:cubicBezTo>
                    <a:cubicBezTo>
                      <a:pt x="97" y="194"/>
                      <a:pt x="96" y="194"/>
                      <a:pt x="95" y="194"/>
                    </a:cubicBezTo>
                    <a:cubicBezTo>
                      <a:pt x="66" y="194"/>
                      <a:pt x="40" y="180"/>
                      <a:pt x="22" y="159"/>
                    </a:cubicBezTo>
                    <a:cubicBezTo>
                      <a:pt x="17" y="152"/>
                      <a:pt x="12" y="145"/>
                      <a:pt x="9" y="137"/>
                    </a:cubicBezTo>
                    <a:cubicBezTo>
                      <a:pt x="3" y="125"/>
                      <a:pt x="0" y="111"/>
                      <a:pt x="0" y="97"/>
                    </a:cubicBezTo>
                    <a:cubicBezTo>
                      <a:pt x="0" y="44"/>
                      <a:pt x="44" y="0"/>
                      <a:pt x="97" y="0"/>
                    </a:cubicBezTo>
                    <a:cubicBezTo>
                      <a:pt x="99" y="0"/>
                      <a:pt x="100" y="0"/>
                      <a:pt x="101" y="0"/>
                    </a:cubicBezTo>
                    <a:cubicBezTo>
                      <a:pt x="110" y="1"/>
                      <a:pt x="118" y="2"/>
                      <a:pt x="127" y="5"/>
                    </a:cubicBezTo>
                    <a:cubicBezTo>
                      <a:pt x="150" y="12"/>
                      <a:pt x="170" y="28"/>
                      <a:pt x="182" y="50"/>
                    </a:cubicBezTo>
                    <a:cubicBezTo>
                      <a:pt x="184" y="54"/>
                      <a:pt x="186" y="58"/>
                      <a:pt x="188" y="63"/>
                    </a:cubicBezTo>
                    <a:cubicBezTo>
                      <a:pt x="192" y="73"/>
                      <a:pt x="195" y="85"/>
                      <a:pt x="195" y="97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5" name="Freeform 20"/>
              <p:cNvSpPr/>
              <p:nvPr/>
            </p:nvSpPr>
            <p:spPr bwMode="auto">
              <a:xfrm>
                <a:off x="3913188" y="2774950"/>
                <a:ext cx="703263" cy="788988"/>
              </a:xfrm>
              <a:custGeom>
                <a:avLst/>
                <a:gdLst>
                  <a:gd name="T0" fmla="*/ 173 w 173"/>
                  <a:gd name="T1" fmla="*/ 50 h 194"/>
                  <a:gd name="T2" fmla="*/ 86 w 173"/>
                  <a:gd name="T3" fmla="*/ 194 h 194"/>
                  <a:gd name="T4" fmla="*/ 13 w 173"/>
                  <a:gd name="T5" fmla="*/ 159 h 194"/>
                  <a:gd name="T6" fmla="*/ 0 w 173"/>
                  <a:gd name="T7" fmla="*/ 137 h 194"/>
                  <a:gd name="T8" fmla="*/ 92 w 173"/>
                  <a:gd name="T9" fmla="*/ 0 h 194"/>
                  <a:gd name="T10" fmla="*/ 118 w 173"/>
                  <a:gd name="T11" fmla="*/ 5 h 194"/>
                  <a:gd name="T12" fmla="*/ 173 w 173"/>
                  <a:gd name="T13" fmla="*/ 5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194">
                    <a:moveTo>
                      <a:pt x="173" y="50"/>
                    </a:moveTo>
                    <a:cubicBezTo>
                      <a:pt x="86" y="194"/>
                      <a:pt x="86" y="194"/>
                      <a:pt x="86" y="194"/>
                    </a:cubicBezTo>
                    <a:cubicBezTo>
                      <a:pt x="57" y="194"/>
                      <a:pt x="31" y="180"/>
                      <a:pt x="13" y="159"/>
                    </a:cubicBezTo>
                    <a:cubicBezTo>
                      <a:pt x="8" y="152"/>
                      <a:pt x="3" y="145"/>
                      <a:pt x="0" y="137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101" y="1"/>
                      <a:pt x="109" y="2"/>
                      <a:pt x="118" y="5"/>
                    </a:cubicBezTo>
                    <a:cubicBezTo>
                      <a:pt x="141" y="12"/>
                      <a:pt x="161" y="28"/>
                      <a:pt x="173" y="50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6" name="Freeform 21"/>
              <p:cNvSpPr/>
              <p:nvPr/>
            </p:nvSpPr>
            <p:spPr bwMode="auto">
              <a:xfrm>
                <a:off x="1446213" y="3279775"/>
                <a:ext cx="1255713" cy="1012825"/>
              </a:xfrm>
              <a:custGeom>
                <a:avLst/>
                <a:gdLst>
                  <a:gd name="T0" fmla="*/ 308 w 309"/>
                  <a:gd name="T1" fmla="*/ 94 h 249"/>
                  <a:gd name="T2" fmla="*/ 278 w 309"/>
                  <a:gd name="T3" fmla="*/ 169 h 249"/>
                  <a:gd name="T4" fmla="*/ 275 w 309"/>
                  <a:gd name="T5" fmla="*/ 172 h 249"/>
                  <a:gd name="T6" fmla="*/ 245 w 309"/>
                  <a:gd name="T7" fmla="*/ 188 h 249"/>
                  <a:gd name="T8" fmla="*/ 210 w 309"/>
                  <a:gd name="T9" fmla="*/ 199 h 249"/>
                  <a:gd name="T10" fmla="*/ 44 w 309"/>
                  <a:gd name="T11" fmla="*/ 249 h 249"/>
                  <a:gd name="T12" fmla="*/ 43 w 309"/>
                  <a:gd name="T13" fmla="*/ 248 h 249"/>
                  <a:gd name="T14" fmla="*/ 26 w 309"/>
                  <a:gd name="T15" fmla="*/ 212 h 249"/>
                  <a:gd name="T16" fmla="*/ 18 w 309"/>
                  <a:gd name="T17" fmla="*/ 191 h 249"/>
                  <a:gd name="T18" fmla="*/ 1 w 309"/>
                  <a:gd name="T19" fmla="*/ 65 h 249"/>
                  <a:gd name="T20" fmla="*/ 132 w 309"/>
                  <a:gd name="T21" fmla="*/ 25 h 249"/>
                  <a:gd name="T22" fmla="*/ 198 w 309"/>
                  <a:gd name="T23" fmla="*/ 5 h 249"/>
                  <a:gd name="T24" fmla="*/ 235 w 309"/>
                  <a:gd name="T25" fmla="*/ 3 h 249"/>
                  <a:gd name="T26" fmla="*/ 244 w 309"/>
                  <a:gd name="T27" fmla="*/ 5 h 249"/>
                  <a:gd name="T28" fmla="*/ 271 w 309"/>
                  <a:gd name="T29" fmla="*/ 19 h 249"/>
                  <a:gd name="T30" fmla="*/ 305 w 309"/>
                  <a:gd name="T31" fmla="*/ 71 h 249"/>
                  <a:gd name="T32" fmla="*/ 308 w 309"/>
                  <a:gd name="T33" fmla="*/ 9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9" h="249">
                    <a:moveTo>
                      <a:pt x="308" y="94"/>
                    </a:moveTo>
                    <a:cubicBezTo>
                      <a:pt x="309" y="123"/>
                      <a:pt x="298" y="151"/>
                      <a:pt x="278" y="169"/>
                    </a:cubicBezTo>
                    <a:cubicBezTo>
                      <a:pt x="277" y="170"/>
                      <a:pt x="276" y="171"/>
                      <a:pt x="275" y="172"/>
                    </a:cubicBezTo>
                    <a:cubicBezTo>
                      <a:pt x="266" y="179"/>
                      <a:pt x="256" y="185"/>
                      <a:pt x="245" y="188"/>
                    </a:cubicBezTo>
                    <a:cubicBezTo>
                      <a:pt x="210" y="199"/>
                      <a:pt x="210" y="199"/>
                      <a:pt x="210" y="199"/>
                    </a:cubicBezTo>
                    <a:cubicBezTo>
                      <a:pt x="44" y="249"/>
                      <a:pt x="44" y="249"/>
                      <a:pt x="44" y="249"/>
                    </a:cubicBezTo>
                    <a:cubicBezTo>
                      <a:pt x="44" y="249"/>
                      <a:pt x="43" y="248"/>
                      <a:pt x="43" y="248"/>
                    </a:cubicBezTo>
                    <a:cubicBezTo>
                      <a:pt x="37" y="237"/>
                      <a:pt x="32" y="225"/>
                      <a:pt x="26" y="212"/>
                    </a:cubicBezTo>
                    <a:cubicBezTo>
                      <a:pt x="24" y="205"/>
                      <a:pt x="21" y="198"/>
                      <a:pt x="18" y="191"/>
                    </a:cubicBezTo>
                    <a:cubicBezTo>
                      <a:pt x="6" y="153"/>
                      <a:pt x="0" y="109"/>
                      <a:pt x="1" y="65"/>
                    </a:cubicBezTo>
                    <a:cubicBezTo>
                      <a:pt x="132" y="25"/>
                      <a:pt x="132" y="25"/>
                      <a:pt x="132" y="25"/>
                    </a:cubicBezTo>
                    <a:cubicBezTo>
                      <a:pt x="198" y="5"/>
                      <a:pt x="198" y="5"/>
                      <a:pt x="198" y="5"/>
                    </a:cubicBezTo>
                    <a:cubicBezTo>
                      <a:pt x="211" y="1"/>
                      <a:pt x="223" y="0"/>
                      <a:pt x="235" y="3"/>
                    </a:cubicBezTo>
                    <a:cubicBezTo>
                      <a:pt x="238" y="3"/>
                      <a:pt x="241" y="4"/>
                      <a:pt x="244" y="5"/>
                    </a:cubicBezTo>
                    <a:cubicBezTo>
                      <a:pt x="254" y="8"/>
                      <a:pt x="263" y="12"/>
                      <a:pt x="271" y="19"/>
                    </a:cubicBezTo>
                    <a:cubicBezTo>
                      <a:pt x="287" y="31"/>
                      <a:pt x="300" y="49"/>
                      <a:pt x="305" y="71"/>
                    </a:cubicBezTo>
                    <a:cubicBezTo>
                      <a:pt x="307" y="79"/>
                      <a:pt x="308" y="86"/>
                      <a:pt x="308" y="94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7" name="Freeform 22"/>
              <p:cNvSpPr/>
              <p:nvPr/>
            </p:nvSpPr>
            <p:spPr bwMode="auto">
              <a:xfrm>
                <a:off x="1552575" y="3279775"/>
                <a:ext cx="995363" cy="1012825"/>
              </a:xfrm>
              <a:custGeom>
                <a:avLst/>
                <a:gdLst>
                  <a:gd name="T0" fmla="*/ 245 w 245"/>
                  <a:gd name="T1" fmla="*/ 19 h 249"/>
                  <a:gd name="T2" fmla="*/ 184 w 245"/>
                  <a:gd name="T3" fmla="*/ 199 h 249"/>
                  <a:gd name="T4" fmla="*/ 18 w 245"/>
                  <a:gd name="T5" fmla="*/ 249 h 249"/>
                  <a:gd name="T6" fmla="*/ 17 w 245"/>
                  <a:gd name="T7" fmla="*/ 248 h 249"/>
                  <a:gd name="T8" fmla="*/ 0 w 245"/>
                  <a:gd name="T9" fmla="*/ 212 h 249"/>
                  <a:gd name="T10" fmla="*/ 106 w 245"/>
                  <a:gd name="T11" fmla="*/ 25 h 249"/>
                  <a:gd name="T12" fmla="*/ 172 w 245"/>
                  <a:gd name="T13" fmla="*/ 5 h 249"/>
                  <a:gd name="T14" fmla="*/ 209 w 245"/>
                  <a:gd name="T15" fmla="*/ 3 h 249"/>
                  <a:gd name="T16" fmla="*/ 218 w 245"/>
                  <a:gd name="T17" fmla="*/ 5 h 249"/>
                  <a:gd name="T18" fmla="*/ 245 w 245"/>
                  <a:gd name="T19" fmla="*/ 1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5" h="249">
                    <a:moveTo>
                      <a:pt x="245" y="19"/>
                    </a:moveTo>
                    <a:cubicBezTo>
                      <a:pt x="184" y="199"/>
                      <a:pt x="184" y="199"/>
                      <a:pt x="184" y="199"/>
                    </a:cubicBezTo>
                    <a:cubicBezTo>
                      <a:pt x="18" y="249"/>
                      <a:pt x="18" y="249"/>
                      <a:pt x="18" y="249"/>
                    </a:cubicBezTo>
                    <a:cubicBezTo>
                      <a:pt x="18" y="249"/>
                      <a:pt x="17" y="248"/>
                      <a:pt x="17" y="248"/>
                    </a:cubicBezTo>
                    <a:cubicBezTo>
                      <a:pt x="11" y="237"/>
                      <a:pt x="6" y="225"/>
                      <a:pt x="0" y="212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85" y="1"/>
                      <a:pt x="197" y="0"/>
                      <a:pt x="209" y="3"/>
                    </a:cubicBezTo>
                    <a:cubicBezTo>
                      <a:pt x="212" y="3"/>
                      <a:pt x="215" y="4"/>
                      <a:pt x="218" y="5"/>
                    </a:cubicBezTo>
                    <a:cubicBezTo>
                      <a:pt x="228" y="8"/>
                      <a:pt x="237" y="12"/>
                      <a:pt x="245" y="19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8" name="Freeform 23"/>
              <p:cNvSpPr/>
              <p:nvPr/>
            </p:nvSpPr>
            <p:spPr bwMode="auto">
              <a:xfrm>
                <a:off x="2990850" y="2527300"/>
                <a:ext cx="642938" cy="923925"/>
              </a:xfrm>
              <a:custGeom>
                <a:avLst/>
                <a:gdLst>
                  <a:gd name="T0" fmla="*/ 157 w 158"/>
                  <a:gd name="T1" fmla="*/ 77 h 227"/>
                  <a:gd name="T2" fmla="*/ 151 w 158"/>
                  <a:gd name="T3" fmla="*/ 99 h 227"/>
                  <a:gd name="T4" fmla="*/ 88 w 158"/>
                  <a:gd name="T5" fmla="*/ 182 h 227"/>
                  <a:gd name="T6" fmla="*/ 43 w 158"/>
                  <a:gd name="T7" fmla="*/ 227 h 227"/>
                  <a:gd name="T8" fmla="*/ 27 w 158"/>
                  <a:gd name="T9" fmla="*/ 222 h 227"/>
                  <a:gd name="T10" fmla="*/ 22 w 158"/>
                  <a:gd name="T11" fmla="*/ 211 h 227"/>
                  <a:gd name="T12" fmla="*/ 50 w 158"/>
                  <a:gd name="T13" fmla="*/ 154 h 227"/>
                  <a:gd name="T14" fmla="*/ 67 w 158"/>
                  <a:gd name="T15" fmla="*/ 121 h 227"/>
                  <a:gd name="T16" fmla="*/ 0 w 158"/>
                  <a:gd name="T17" fmla="*/ 99 h 227"/>
                  <a:gd name="T18" fmla="*/ 102 w 158"/>
                  <a:gd name="T19" fmla="*/ 7 h 227"/>
                  <a:gd name="T20" fmla="*/ 138 w 158"/>
                  <a:gd name="T21" fmla="*/ 30 h 227"/>
                  <a:gd name="T22" fmla="*/ 157 w 158"/>
                  <a:gd name="T23" fmla="*/ 7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8" h="227">
                    <a:moveTo>
                      <a:pt x="157" y="77"/>
                    </a:moveTo>
                    <a:cubicBezTo>
                      <a:pt x="157" y="84"/>
                      <a:pt x="154" y="91"/>
                      <a:pt x="151" y="99"/>
                    </a:cubicBezTo>
                    <a:cubicBezTo>
                      <a:pt x="138" y="125"/>
                      <a:pt x="112" y="157"/>
                      <a:pt x="88" y="182"/>
                    </a:cubicBezTo>
                    <a:cubicBezTo>
                      <a:pt x="64" y="208"/>
                      <a:pt x="43" y="227"/>
                      <a:pt x="43" y="227"/>
                    </a:cubicBezTo>
                    <a:cubicBezTo>
                      <a:pt x="43" y="227"/>
                      <a:pt x="31" y="227"/>
                      <a:pt x="27" y="222"/>
                    </a:cubicBezTo>
                    <a:cubicBezTo>
                      <a:pt x="22" y="218"/>
                      <a:pt x="22" y="211"/>
                      <a:pt x="22" y="211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67" y="121"/>
                      <a:pt x="67" y="121"/>
                      <a:pt x="67" y="121"/>
                    </a:cubicBezTo>
                    <a:cubicBezTo>
                      <a:pt x="25" y="107"/>
                      <a:pt x="0" y="99"/>
                      <a:pt x="0" y="99"/>
                    </a:cubicBezTo>
                    <a:cubicBezTo>
                      <a:pt x="0" y="99"/>
                      <a:pt x="51" y="0"/>
                      <a:pt x="102" y="7"/>
                    </a:cubicBezTo>
                    <a:cubicBezTo>
                      <a:pt x="102" y="7"/>
                      <a:pt x="122" y="14"/>
                      <a:pt x="138" y="30"/>
                    </a:cubicBezTo>
                    <a:cubicBezTo>
                      <a:pt x="149" y="41"/>
                      <a:pt x="158" y="56"/>
                      <a:pt x="157" y="77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9" name="Freeform 24"/>
              <p:cNvSpPr/>
              <p:nvPr/>
            </p:nvSpPr>
            <p:spPr bwMode="auto">
              <a:xfrm>
                <a:off x="2451100" y="2384425"/>
                <a:ext cx="982663" cy="582613"/>
              </a:xfrm>
              <a:custGeom>
                <a:avLst/>
                <a:gdLst>
                  <a:gd name="T0" fmla="*/ 242 w 242"/>
                  <a:gd name="T1" fmla="*/ 42 h 143"/>
                  <a:gd name="T2" fmla="*/ 139 w 242"/>
                  <a:gd name="T3" fmla="*/ 143 h 143"/>
                  <a:gd name="T4" fmla="*/ 57 w 242"/>
                  <a:gd name="T5" fmla="*/ 98 h 143"/>
                  <a:gd name="T6" fmla="*/ 7 w 242"/>
                  <a:gd name="T7" fmla="*/ 5 h 143"/>
                  <a:gd name="T8" fmla="*/ 186 w 242"/>
                  <a:gd name="T9" fmla="*/ 0 h 143"/>
                  <a:gd name="T10" fmla="*/ 242 w 242"/>
                  <a:gd name="T11" fmla="*/ 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2" h="143">
                    <a:moveTo>
                      <a:pt x="242" y="42"/>
                    </a:moveTo>
                    <a:cubicBezTo>
                      <a:pt x="189" y="48"/>
                      <a:pt x="139" y="143"/>
                      <a:pt x="139" y="143"/>
                    </a:cubicBezTo>
                    <a:cubicBezTo>
                      <a:pt x="139" y="143"/>
                      <a:pt x="114" y="142"/>
                      <a:pt x="57" y="98"/>
                    </a:cubicBezTo>
                    <a:cubicBezTo>
                      <a:pt x="0" y="54"/>
                      <a:pt x="7" y="5"/>
                      <a:pt x="7" y="5"/>
                    </a:cubicBezTo>
                    <a:cubicBezTo>
                      <a:pt x="7" y="5"/>
                      <a:pt x="118" y="14"/>
                      <a:pt x="186" y="0"/>
                    </a:cubicBezTo>
                    <a:lnTo>
                      <a:pt x="242" y="42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0" name="Freeform 25"/>
              <p:cNvSpPr/>
              <p:nvPr/>
            </p:nvSpPr>
            <p:spPr bwMode="auto">
              <a:xfrm>
                <a:off x="3454400" y="2649538"/>
                <a:ext cx="179388" cy="279400"/>
              </a:xfrm>
              <a:custGeom>
                <a:avLst/>
                <a:gdLst>
                  <a:gd name="T0" fmla="*/ 43 w 44"/>
                  <a:gd name="T1" fmla="*/ 47 h 69"/>
                  <a:gd name="T2" fmla="*/ 37 w 44"/>
                  <a:gd name="T3" fmla="*/ 69 h 69"/>
                  <a:gd name="T4" fmla="*/ 36 w 44"/>
                  <a:gd name="T5" fmla="*/ 69 h 69"/>
                  <a:gd name="T6" fmla="*/ 0 w 44"/>
                  <a:gd name="T7" fmla="*/ 33 h 69"/>
                  <a:gd name="T8" fmla="*/ 24 w 44"/>
                  <a:gd name="T9" fmla="*/ 0 h 69"/>
                  <a:gd name="T10" fmla="*/ 43 w 44"/>
                  <a:gd name="T11" fmla="*/ 4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69">
                    <a:moveTo>
                      <a:pt x="43" y="47"/>
                    </a:moveTo>
                    <a:cubicBezTo>
                      <a:pt x="43" y="54"/>
                      <a:pt x="40" y="61"/>
                      <a:pt x="37" y="69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16" y="69"/>
                      <a:pt x="0" y="53"/>
                      <a:pt x="0" y="33"/>
                    </a:cubicBezTo>
                    <a:cubicBezTo>
                      <a:pt x="0" y="18"/>
                      <a:pt x="10" y="5"/>
                      <a:pt x="24" y="0"/>
                    </a:cubicBezTo>
                    <a:cubicBezTo>
                      <a:pt x="35" y="11"/>
                      <a:pt x="44" y="26"/>
                      <a:pt x="43" y="47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1" name="Freeform 26"/>
              <p:cNvSpPr/>
              <p:nvPr/>
            </p:nvSpPr>
            <p:spPr bwMode="auto">
              <a:xfrm>
                <a:off x="3006725" y="3386138"/>
                <a:ext cx="223838" cy="284163"/>
              </a:xfrm>
              <a:custGeom>
                <a:avLst/>
                <a:gdLst>
                  <a:gd name="T0" fmla="*/ 54 w 55"/>
                  <a:gd name="T1" fmla="*/ 54 h 70"/>
                  <a:gd name="T2" fmla="*/ 51 w 55"/>
                  <a:gd name="T3" fmla="*/ 65 h 70"/>
                  <a:gd name="T4" fmla="*/ 47 w 55"/>
                  <a:gd name="T5" fmla="*/ 70 h 70"/>
                  <a:gd name="T6" fmla="*/ 13 w 55"/>
                  <a:gd name="T7" fmla="*/ 40 h 70"/>
                  <a:gd name="T8" fmla="*/ 1 w 55"/>
                  <a:gd name="T9" fmla="*/ 12 h 70"/>
                  <a:gd name="T10" fmla="*/ 4 w 55"/>
                  <a:gd name="T11" fmla="*/ 8 h 70"/>
                  <a:gd name="T12" fmla="*/ 4 w 55"/>
                  <a:gd name="T13" fmla="*/ 8 h 70"/>
                  <a:gd name="T14" fmla="*/ 18 w 55"/>
                  <a:gd name="T15" fmla="*/ 0 h 70"/>
                  <a:gd name="T16" fmla="*/ 39 w 55"/>
                  <a:gd name="T17" fmla="*/ 16 h 70"/>
                  <a:gd name="T18" fmla="*/ 54 w 55"/>
                  <a:gd name="T19" fmla="*/ 5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70">
                    <a:moveTo>
                      <a:pt x="54" y="54"/>
                    </a:moveTo>
                    <a:cubicBezTo>
                      <a:pt x="54" y="59"/>
                      <a:pt x="53" y="63"/>
                      <a:pt x="51" y="65"/>
                    </a:cubicBezTo>
                    <a:cubicBezTo>
                      <a:pt x="49" y="69"/>
                      <a:pt x="47" y="70"/>
                      <a:pt x="47" y="70"/>
                    </a:cubicBezTo>
                    <a:cubicBezTo>
                      <a:pt x="47" y="70"/>
                      <a:pt x="25" y="58"/>
                      <a:pt x="13" y="40"/>
                    </a:cubicBezTo>
                    <a:cubicBezTo>
                      <a:pt x="0" y="22"/>
                      <a:pt x="1" y="12"/>
                      <a:pt x="1" y="12"/>
                    </a:cubicBezTo>
                    <a:cubicBezTo>
                      <a:pt x="1" y="12"/>
                      <a:pt x="2" y="10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7" y="5"/>
                      <a:pt x="13" y="0"/>
                      <a:pt x="18" y="0"/>
                    </a:cubicBezTo>
                    <a:cubicBezTo>
                      <a:pt x="26" y="0"/>
                      <a:pt x="39" y="16"/>
                      <a:pt x="39" y="16"/>
                    </a:cubicBezTo>
                    <a:cubicBezTo>
                      <a:pt x="39" y="16"/>
                      <a:pt x="55" y="41"/>
                      <a:pt x="54" y="54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2" name="Freeform 27"/>
              <p:cNvSpPr/>
              <p:nvPr/>
            </p:nvSpPr>
            <p:spPr bwMode="auto">
              <a:xfrm>
                <a:off x="3006725" y="3417888"/>
                <a:ext cx="207963" cy="252413"/>
              </a:xfrm>
              <a:custGeom>
                <a:avLst/>
                <a:gdLst>
                  <a:gd name="T0" fmla="*/ 51 w 51"/>
                  <a:gd name="T1" fmla="*/ 57 h 62"/>
                  <a:gd name="T2" fmla="*/ 47 w 51"/>
                  <a:gd name="T3" fmla="*/ 62 h 62"/>
                  <a:gd name="T4" fmla="*/ 13 w 51"/>
                  <a:gd name="T5" fmla="*/ 32 h 62"/>
                  <a:gd name="T6" fmla="*/ 1 w 51"/>
                  <a:gd name="T7" fmla="*/ 4 h 62"/>
                  <a:gd name="T8" fmla="*/ 4 w 51"/>
                  <a:gd name="T9" fmla="*/ 0 h 62"/>
                  <a:gd name="T10" fmla="*/ 51 w 51"/>
                  <a:gd name="T11" fmla="*/ 5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62">
                    <a:moveTo>
                      <a:pt x="51" y="57"/>
                    </a:moveTo>
                    <a:cubicBezTo>
                      <a:pt x="49" y="61"/>
                      <a:pt x="47" y="62"/>
                      <a:pt x="47" y="62"/>
                    </a:cubicBezTo>
                    <a:cubicBezTo>
                      <a:pt x="47" y="62"/>
                      <a:pt x="25" y="50"/>
                      <a:pt x="13" y="32"/>
                    </a:cubicBezTo>
                    <a:cubicBezTo>
                      <a:pt x="0" y="14"/>
                      <a:pt x="1" y="4"/>
                      <a:pt x="1" y="4"/>
                    </a:cubicBezTo>
                    <a:cubicBezTo>
                      <a:pt x="1" y="4"/>
                      <a:pt x="2" y="2"/>
                      <a:pt x="4" y="0"/>
                    </a:cubicBezTo>
                    <a:cubicBezTo>
                      <a:pt x="10" y="11"/>
                      <a:pt x="28" y="46"/>
                      <a:pt x="51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3" name="Line 28"/>
              <p:cNvSpPr>
                <a:spLocks noChangeShapeType="1"/>
              </p:cNvSpPr>
              <p:nvPr/>
            </p:nvSpPr>
            <p:spPr bwMode="auto">
              <a:xfrm flipV="1">
                <a:off x="3136900" y="3478213"/>
                <a:ext cx="57150" cy="28575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4" name="Line 29"/>
              <p:cNvSpPr>
                <a:spLocks noChangeShapeType="1"/>
              </p:cNvSpPr>
              <p:nvPr/>
            </p:nvSpPr>
            <p:spPr bwMode="auto">
              <a:xfrm flipV="1">
                <a:off x="3154363" y="3503613"/>
                <a:ext cx="52388" cy="23813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5" name="Line 30"/>
              <p:cNvSpPr>
                <a:spLocks noChangeShapeType="1"/>
              </p:cNvSpPr>
              <p:nvPr/>
            </p:nvSpPr>
            <p:spPr bwMode="auto">
              <a:xfrm flipV="1">
                <a:off x="3162300" y="3527425"/>
                <a:ext cx="57150" cy="25400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6" name="Freeform 31"/>
              <p:cNvSpPr/>
              <p:nvPr/>
            </p:nvSpPr>
            <p:spPr bwMode="auto">
              <a:xfrm>
                <a:off x="3081338" y="3152775"/>
                <a:ext cx="268288" cy="298450"/>
              </a:xfrm>
              <a:custGeom>
                <a:avLst/>
                <a:gdLst>
                  <a:gd name="T0" fmla="*/ 66 w 66"/>
                  <a:gd name="T1" fmla="*/ 28 h 73"/>
                  <a:gd name="T2" fmla="*/ 21 w 66"/>
                  <a:gd name="T3" fmla="*/ 73 h 73"/>
                  <a:gd name="T4" fmla="*/ 5 w 66"/>
                  <a:gd name="T5" fmla="*/ 68 h 73"/>
                  <a:gd name="T6" fmla="*/ 0 w 66"/>
                  <a:gd name="T7" fmla="*/ 57 h 73"/>
                  <a:gd name="T8" fmla="*/ 28 w 66"/>
                  <a:gd name="T9" fmla="*/ 0 h 73"/>
                  <a:gd name="T10" fmla="*/ 66 w 66"/>
                  <a:gd name="T11" fmla="*/ 2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73">
                    <a:moveTo>
                      <a:pt x="66" y="28"/>
                    </a:moveTo>
                    <a:cubicBezTo>
                      <a:pt x="42" y="54"/>
                      <a:pt x="21" y="73"/>
                      <a:pt x="21" y="73"/>
                    </a:cubicBezTo>
                    <a:cubicBezTo>
                      <a:pt x="21" y="73"/>
                      <a:pt x="9" y="73"/>
                      <a:pt x="5" y="68"/>
                    </a:cubicBezTo>
                    <a:cubicBezTo>
                      <a:pt x="0" y="64"/>
                      <a:pt x="0" y="57"/>
                      <a:pt x="0" y="57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4" y="10"/>
                      <a:pt x="46" y="23"/>
                      <a:pt x="66" y="28"/>
                    </a:cubicBezTo>
                    <a:close/>
                  </a:path>
                </a:pathLst>
              </a:custGeom>
              <a:solidFill>
                <a:srgbClr val="F59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7" name="Freeform 32"/>
              <p:cNvSpPr/>
              <p:nvPr/>
            </p:nvSpPr>
            <p:spPr bwMode="auto">
              <a:xfrm>
                <a:off x="3763963" y="2197100"/>
                <a:ext cx="315913" cy="244475"/>
              </a:xfrm>
              <a:custGeom>
                <a:avLst/>
                <a:gdLst>
                  <a:gd name="T0" fmla="*/ 78 w 78"/>
                  <a:gd name="T1" fmla="*/ 58 h 60"/>
                  <a:gd name="T2" fmla="*/ 70 w 78"/>
                  <a:gd name="T3" fmla="*/ 58 h 60"/>
                  <a:gd name="T4" fmla="*/ 53 w 78"/>
                  <a:gd name="T5" fmla="*/ 59 h 60"/>
                  <a:gd name="T6" fmla="*/ 25 w 78"/>
                  <a:gd name="T7" fmla="*/ 60 h 60"/>
                  <a:gd name="T8" fmla="*/ 24 w 78"/>
                  <a:gd name="T9" fmla="*/ 60 h 60"/>
                  <a:gd name="T10" fmla="*/ 21 w 78"/>
                  <a:gd name="T11" fmla="*/ 60 h 60"/>
                  <a:gd name="T12" fmla="*/ 1 w 78"/>
                  <a:gd name="T13" fmla="*/ 59 h 60"/>
                  <a:gd name="T14" fmla="*/ 0 w 78"/>
                  <a:gd name="T15" fmla="*/ 59 h 60"/>
                  <a:gd name="T16" fmla="*/ 0 w 78"/>
                  <a:gd name="T17" fmla="*/ 24 h 60"/>
                  <a:gd name="T18" fmla="*/ 2 w 78"/>
                  <a:gd name="T19" fmla="*/ 4 h 60"/>
                  <a:gd name="T20" fmla="*/ 39 w 78"/>
                  <a:gd name="T21" fmla="*/ 2 h 60"/>
                  <a:gd name="T22" fmla="*/ 52 w 78"/>
                  <a:gd name="T23" fmla="*/ 6 h 60"/>
                  <a:gd name="T24" fmla="*/ 70 w 78"/>
                  <a:gd name="T25" fmla="*/ 24 h 60"/>
                  <a:gd name="T26" fmla="*/ 78 w 78"/>
                  <a:gd name="T27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60">
                    <a:moveTo>
                      <a:pt x="78" y="58"/>
                    </a:moveTo>
                    <a:cubicBezTo>
                      <a:pt x="75" y="58"/>
                      <a:pt x="73" y="58"/>
                      <a:pt x="70" y="58"/>
                    </a:cubicBezTo>
                    <a:cubicBezTo>
                      <a:pt x="64" y="58"/>
                      <a:pt x="59" y="58"/>
                      <a:pt x="53" y="59"/>
                    </a:cubicBezTo>
                    <a:cubicBezTo>
                      <a:pt x="43" y="59"/>
                      <a:pt x="34" y="59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14" y="60"/>
                      <a:pt x="8" y="59"/>
                      <a:pt x="1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" y="48"/>
                      <a:pt x="0" y="28"/>
                      <a:pt x="0" y="24"/>
                    </a:cubicBezTo>
                    <a:cubicBezTo>
                      <a:pt x="0" y="23"/>
                      <a:pt x="1" y="9"/>
                      <a:pt x="2" y="4"/>
                    </a:cubicBezTo>
                    <a:cubicBezTo>
                      <a:pt x="8" y="3"/>
                      <a:pt x="25" y="0"/>
                      <a:pt x="39" y="2"/>
                    </a:cubicBezTo>
                    <a:cubicBezTo>
                      <a:pt x="44" y="3"/>
                      <a:pt x="49" y="4"/>
                      <a:pt x="52" y="6"/>
                    </a:cubicBezTo>
                    <a:cubicBezTo>
                      <a:pt x="62" y="11"/>
                      <a:pt x="67" y="18"/>
                      <a:pt x="70" y="24"/>
                    </a:cubicBezTo>
                    <a:cubicBezTo>
                      <a:pt x="72" y="26"/>
                      <a:pt x="76" y="49"/>
                      <a:pt x="78" y="58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8" name="Freeform 33"/>
              <p:cNvSpPr/>
              <p:nvPr/>
            </p:nvSpPr>
            <p:spPr bwMode="auto">
              <a:xfrm>
                <a:off x="3173413" y="2201863"/>
                <a:ext cx="601663" cy="304800"/>
              </a:xfrm>
              <a:custGeom>
                <a:avLst/>
                <a:gdLst>
                  <a:gd name="T0" fmla="*/ 148 w 148"/>
                  <a:gd name="T1" fmla="*/ 0 h 75"/>
                  <a:gd name="T2" fmla="*/ 147 w 148"/>
                  <a:gd name="T3" fmla="*/ 3 h 75"/>
                  <a:gd name="T4" fmla="*/ 145 w 148"/>
                  <a:gd name="T5" fmla="*/ 23 h 75"/>
                  <a:gd name="T6" fmla="*/ 145 w 148"/>
                  <a:gd name="T7" fmla="*/ 58 h 75"/>
                  <a:gd name="T8" fmla="*/ 137 w 148"/>
                  <a:gd name="T9" fmla="*/ 58 h 75"/>
                  <a:gd name="T10" fmla="*/ 126 w 148"/>
                  <a:gd name="T11" fmla="*/ 58 h 75"/>
                  <a:gd name="T12" fmla="*/ 125 w 148"/>
                  <a:gd name="T13" fmla="*/ 58 h 75"/>
                  <a:gd name="T14" fmla="*/ 124 w 148"/>
                  <a:gd name="T15" fmla="*/ 59 h 75"/>
                  <a:gd name="T16" fmla="*/ 114 w 148"/>
                  <a:gd name="T17" fmla="*/ 59 h 75"/>
                  <a:gd name="T18" fmla="*/ 100 w 148"/>
                  <a:gd name="T19" fmla="*/ 60 h 75"/>
                  <a:gd name="T20" fmla="*/ 100 w 148"/>
                  <a:gd name="T21" fmla="*/ 60 h 75"/>
                  <a:gd name="T22" fmla="*/ 95 w 148"/>
                  <a:gd name="T23" fmla="*/ 61 h 75"/>
                  <a:gd name="T24" fmla="*/ 95 w 148"/>
                  <a:gd name="T25" fmla="*/ 61 h 75"/>
                  <a:gd name="T26" fmla="*/ 16 w 148"/>
                  <a:gd name="T27" fmla="*/ 75 h 75"/>
                  <a:gd name="T28" fmla="*/ 0 w 148"/>
                  <a:gd name="T29" fmla="*/ 46 h 75"/>
                  <a:gd name="T30" fmla="*/ 19 w 148"/>
                  <a:gd name="T31" fmla="*/ 42 h 75"/>
                  <a:gd name="T32" fmla="*/ 69 w 148"/>
                  <a:gd name="T33" fmla="*/ 19 h 75"/>
                  <a:gd name="T34" fmla="*/ 148 w 148"/>
                  <a:gd name="T3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8" h="75">
                    <a:moveTo>
                      <a:pt x="148" y="0"/>
                    </a:moveTo>
                    <a:cubicBezTo>
                      <a:pt x="148" y="1"/>
                      <a:pt x="148" y="1"/>
                      <a:pt x="147" y="3"/>
                    </a:cubicBezTo>
                    <a:cubicBezTo>
                      <a:pt x="146" y="8"/>
                      <a:pt x="145" y="22"/>
                      <a:pt x="145" y="23"/>
                    </a:cubicBezTo>
                    <a:cubicBezTo>
                      <a:pt x="145" y="27"/>
                      <a:pt x="146" y="47"/>
                      <a:pt x="145" y="58"/>
                    </a:cubicBezTo>
                    <a:cubicBezTo>
                      <a:pt x="142" y="58"/>
                      <a:pt x="140" y="58"/>
                      <a:pt x="137" y="58"/>
                    </a:cubicBezTo>
                    <a:cubicBezTo>
                      <a:pt x="133" y="58"/>
                      <a:pt x="130" y="58"/>
                      <a:pt x="126" y="58"/>
                    </a:cubicBezTo>
                    <a:cubicBezTo>
                      <a:pt x="126" y="58"/>
                      <a:pt x="125" y="58"/>
                      <a:pt x="125" y="58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1" y="59"/>
                      <a:pt x="118" y="59"/>
                      <a:pt x="114" y="59"/>
                    </a:cubicBezTo>
                    <a:cubicBezTo>
                      <a:pt x="110" y="60"/>
                      <a:pt x="105" y="60"/>
                      <a:pt x="100" y="60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99" y="61"/>
                      <a:pt x="97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70" y="64"/>
                      <a:pt x="44" y="69"/>
                      <a:pt x="16" y="75"/>
                    </a:cubicBezTo>
                    <a:cubicBezTo>
                      <a:pt x="10" y="63"/>
                      <a:pt x="2" y="46"/>
                      <a:pt x="0" y="46"/>
                    </a:cubicBezTo>
                    <a:cubicBezTo>
                      <a:pt x="4" y="46"/>
                      <a:pt x="16" y="43"/>
                      <a:pt x="19" y="42"/>
                    </a:cubicBezTo>
                    <a:cubicBezTo>
                      <a:pt x="65" y="23"/>
                      <a:pt x="69" y="19"/>
                      <a:pt x="69" y="19"/>
                    </a:cubicBez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9" name="Freeform 34"/>
              <p:cNvSpPr/>
              <p:nvPr/>
            </p:nvSpPr>
            <p:spPr bwMode="auto">
              <a:xfrm>
                <a:off x="3921125" y="2205038"/>
                <a:ext cx="127000" cy="101600"/>
              </a:xfrm>
              <a:custGeom>
                <a:avLst/>
                <a:gdLst>
                  <a:gd name="T0" fmla="*/ 31 w 31"/>
                  <a:gd name="T1" fmla="*/ 22 h 25"/>
                  <a:gd name="T2" fmla="*/ 21 w 31"/>
                  <a:gd name="T3" fmla="*/ 25 h 25"/>
                  <a:gd name="T4" fmla="*/ 0 w 31"/>
                  <a:gd name="T5" fmla="*/ 4 h 25"/>
                  <a:gd name="T6" fmla="*/ 0 w 31"/>
                  <a:gd name="T7" fmla="*/ 0 h 25"/>
                  <a:gd name="T8" fmla="*/ 13 w 31"/>
                  <a:gd name="T9" fmla="*/ 4 h 25"/>
                  <a:gd name="T10" fmla="*/ 31 w 31"/>
                  <a:gd name="T1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31" y="22"/>
                    </a:moveTo>
                    <a:cubicBezTo>
                      <a:pt x="28" y="23"/>
                      <a:pt x="25" y="25"/>
                      <a:pt x="21" y="25"/>
                    </a:cubicBezTo>
                    <a:cubicBezTo>
                      <a:pt x="9" y="25"/>
                      <a:pt x="0" y="15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5" y="1"/>
                      <a:pt x="10" y="2"/>
                      <a:pt x="13" y="4"/>
                    </a:cubicBezTo>
                    <a:cubicBezTo>
                      <a:pt x="23" y="9"/>
                      <a:pt x="28" y="16"/>
                      <a:pt x="31" y="22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0" name="Freeform 35"/>
              <p:cNvSpPr/>
              <p:nvPr/>
            </p:nvSpPr>
            <p:spPr bwMode="auto">
              <a:xfrm>
                <a:off x="3579813" y="163513"/>
                <a:ext cx="760413" cy="344488"/>
              </a:xfrm>
              <a:custGeom>
                <a:avLst/>
                <a:gdLst>
                  <a:gd name="T0" fmla="*/ 146 w 187"/>
                  <a:gd name="T1" fmla="*/ 57 h 85"/>
                  <a:gd name="T2" fmla="*/ 6 w 187"/>
                  <a:gd name="T3" fmla="*/ 85 h 85"/>
                  <a:gd name="T4" fmla="*/ 0 w 187"/>
                  <a:gd name="T5" fmla="*/ 17 h 85"/>
                  <a:gd name="T6" fmla="*/ 136 w 187"/>
                  <a:gd name="T7" fmla="*/ 2 h 85"/>
                  <a:gd name="T8" fmla="*/ 186 w 187"/>
                  <a:gd name="T9" fmla="*/ 23 h 85"/>
                  <a:gd name="T10" fmla="*/ 146 w 187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85">
                    <a:moveTo>
                      <a:pt x="146" y="57"/>
                    </a:moveTo>
                    <a:cubicBezTo>
                      <a:pt x="92" y="76"/>
                      <a:pt x="6" y="85"/>
                      <a:pt x="6" y="8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81" y="0"/>
                      <a:pt x="136" y="2"/>
                    </a:cubicBezTo>
                    <a:cubicBezTo>
                      <a:pt x="164" y="3"/>
                      <a:pt x="184" y="9"/>
                      <a:pt x="186" y="23"/>
                    </a:cubicBezTo>
                    <a:cubicBezTo>
                      <a:pt x="187" y="37"/>
                      <a:pt x="170" y="48"/>
                      <a:pt x="14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1" name="Freeform 36"/>
              <p:cNvSpPr/>
              <p:nvPr/>
            </p:nvSpPr>
            <p:spPr bwMode="auto">
              <a:xfrm>
                <a:off x="3459163" y="142875"/>
                <a:ext cx="234950" cy="101600"/>
              </a:xfrm>
              <a:custGeom>
                <a:avLst/>
                <a:gdLst>
                  <a:gd name="T0" fmla="*/ 58 w 58"/>
                  <a:gd name="T1" fmla="*/ 19 h 25"/>
                  <a:gd name="T2" fmla="*/ 52 w 58"/>
                  <a:gd name="T3" fmla="*/ 12 h 25"/>
                  <a:gd name="T4" fmla="*/ 36 w 58"/>
                  <a:gd name="T5" fmla="*/ 4 h 25"/>
                  <a:gd name="T6" fmla="*/ 0 w 58"/>
                  <a:gd name="T7" fmla="*/ 0 h 25"/>
                  <a:gd name="T8" fmla="*/ 4 w 58"/>
                  <a:gd name="T9" fmla="*/ 25 h 25"/>
                  <a:gd name="T10" fmla="*/ 58 w 58"/>
                  <a:gd name="T1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25">
                    <a:moveTo>
                      <a:pt x="58" y="19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8"/>
                      <a:pt x="42" y="5"/>
                      <a:pt x="36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25"/>
                      <a:pt x="4" y="25"/>
                      <a:pt x="4" y="25"/>
                    </a:cubicBezTo>
                    <a:lnTo>
                      <a:pt x="58" y="19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2" name="Freeform 37"/>
              <p:cNvSpPr/>
              <p:nvPr/>
            </p:nvSpPr>
            <p:spPr bwMode="auto">
              <a:xfrm>
                <a:off x="3527425" y="481013"/>
                <a:ext cx="223838" cy="141288"/>
              </a:xfrm>
              <a:custGeom>
                <a:avLst/>
                <a:gdLst>
                  <a:gd name="T0" fmla="*/ 55 w 55"/>
                  <a:gd name="T1" fmla="*/ 0 h 35"/>
                  <a:gd name="T2" fmla="*/ 51 w 55"/>
                  <a:gd name="T3" fmla="*/ 8 h 35"/>
                  <a:gd name="T4" fmla="*/ 38 w 55"/>
                  <a:gd name="T5" fmla="*/ 20 h 35"/>
                  <a:gd name="T6" fmla="*/ 3 w 55"/>
                  <a:gd name="T7" fmla="*/ 35 h 35"/>
                  <a:gd name="T8" fmla="*/ 0 w 55"/>
                  <a:gd name="T9" fmla="*/ 9 h 35"/>
                  <a:gd name="T10" fmla="*/ 55 w 55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35">
                    <a:moveTo>
                      <a:pt x="55" y="0"/>
                    </a:moveTo>
                    <a:cubicBezTo>
                      <a:pt x="51" y="8"/>
                      <a:pt x="51" y="8"/>
                      <a:pt x="51" y="8"/>
                    </a:cubicBezTo>
                    <a:cubicBezTo>
                      <a:pt x="48" y="14"/>
                      <a:pt x="43" y="18"/>
                      <a:pt x="38" y="20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3" name="Freeform 38"/>
              <p:cNvSpPr/>
              <p:nvPr/>
            </p:nvSpPr>
            <p:spPr bwMode="auto">
              <a:xfrm>
                <a:off x="3498850" y="338138"/>
                <a:ext cx="211138" cy="88900"/>
              </a:xfrm>
              <a:custGeom>
                <a:avLst/>
                <a:gdLst>
                  <a:gd name="T0" fmla="*/ 5 w 133"/>
                  <a:gd name="T1" fmla="*/ 56 h 56"/>
                  <a:gd name="T2" fmla="*/ 0 w 133"/>
                  <a:gd name="T3" fmla="*/ 18 h 56"/>
                  <a:gd name="T4" fmla="*/ 126 w 133"/>
                  <a:gd name="T5" fmla="*/ 0 h 56"/>
                  <a:gd name="T6" fmla="*/ 133 w 133"/>
                  <a:gd name="T7" fmla="*/ 36 h 56"/>
                  <a:gd name="T8" fmla="*/ 5 w 133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56">
                    <a:moveTo>
                      <a:pt x="5" y="56"/>
                    </a:moveTo>
                    <a:lnTo>
                      <a:pt x="0" y="18"/>
                    </a:lnTo>
                    <a:lnTo>
                      <a:pt x="126" y="0"/>
                    </a:lnTo>
                    <a:lnTo>
                      <a:pt x="133" y="36"/>
                    </a:lnTo>
                    <a:lnTo>
                      <a:pt x="5" y="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4" name="Freeform 39"/>
              <p:cNvSpPr/>
              <p:nvPr/>
            </p:nvSpPr>
            <p:spPr bwMode="auto">
              <a:xfrm>
                <a:off x="4105275" y="171450"/>
                <a:ext cx="234950" cy="223838"/>
              </a:xfrm>
              <a:custGeom>
                <a:avLst/>
                <a:gdLst>
                  <a:gd name="T0" fmla="*/ 17 w 58"/>
                  <a:gd name="T1" fmla="*/ 55 h 55"/>
                  <a:gd name="T2" fmla="*/ 7 w 58"/>
                  <a:gd name="T3" fmla="*/ 0 h 55"/>
                  <a:gd name="T4" fmla="*/ 57 w 58"/>
                  <a:gd name="T5" fmla="*/ 21 h 55"/>
                  <a:gd name="T6" fmla="*/ 17 w 58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55">
                    <a:moveTo>
                      <a:pt x="17" y="55"/>
                    </a:moveTo>
                    <a:cubicBezTo>
                      <a:pt x="0" y="35"/>
                      <a:pt x="4" y="12"/>
                      <a:pt x="7" y="0"/>
                    </a:cubicBezTo>
                    <a:cubicBezTo>
                      <a:pt x="35" y="1"/>
                      <a:pt x="55" y="7"/>
                      <a:pt x="57" y="21"/>
                    </a:cubicBezTo>
                    <a:cubicBezTo>
                      <a:pt x="58" y="35"/>
                      <a:pt x="41" y="46"/>
                      <a:pt x="17" y="55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5" name="Freeform 40"/>
              <p:cNvSpPr/>
              <p:nvPr/>
            </p:nvSpPr>
            <p:spPr bwMode="auto">
              <a:xfrm>
                <a:off x="3933825" y="236538"/>
                <a:ext cx="138113" cy="138113"/>
              </a:xfrm>
              <a:custGeom>
                <a:avLst/>
                <a:gdLst>
                  <a:gd name="T0" fmla="*/ 33 w 34"/>
                  <a:gd name="T1" fmla="*/ 18 h 34"/>
                  <a:gd name="T2" fmla="*/ 16 w 34"/>
                  <a:gd name="T3" fmla="*/ 34 h 34"/>
                  <a:gd name="T4" fmla="*/ 0 w 34"/>
                  <a:gd name="T5" fmla="*/ 17 h 34"/>
                  <a:gd name="T6" fmla="*/ 17 w 34"/>
                  <a:gd name="T7" fmla="*/ 1 h 34"/>
                  <a:gd name="T8" fmla="*/ 33 w 34"/>
                  <a:gd name="T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3" y="18"/>
                    </a:moveTo>
                    <a:cubicBezTo>
                      <a:pt x="33" y="27"/>
                      <a:pt x="26" y="34"/>
                      <a:pt x="16" y="34"/>
                    </a:cubicBezTo>
                    <a:cubicBezTo>
                      <a:pt x="7" y="33"/>
                      <a:pt x="0" y="26"/>
                      <a:pt x="0" y="17"/>
                    </a:cubicBezTo>
                    <a:cubicBezTo>
                      <a:pt x="1" y="7"/>
                      <a:pt x="8" y="0"/>
                      <a:pt x="17" y="1"/>
                    </a:cubicBezTo>
                    <a:cubicBezTo>
                      <a:pt x="26" y="1"/>
                      <a:pt x="34" y="8"/>
                      <a:pt x="33" y="18"/>
                    </a:cubicBezTo>
                    <a:close/>
                  </a:path>
                </a:pathLst>
              </a:custGeom>
              <a:solidFill>
                <a:srgbClr val="4913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6" name="Freeform 41"/>
              <p:cNvSpPr/>
              <p:nvPr/>
            </p:nvSpPr>
            <p:spPr bwMode="auto">
              <a:xfrm>
                <a:off x="3259138" y="288925"/>
                <a:ext cx="671513" cy="1293813"/>
              </a:xfrm>
              <a:custGeom>
                <a:avLst/>
                <a:gdLst>
                  <a:gd name="T0" fmla="*/ 0 w 165"/>
                  <a:gd name="T1" fmla="*/ 268 h 318"/>
                  <a:gd name="T2" fmla="*/ 115 w 165"/>
                  <a:gd name="T3" fmla="*/ 93 h 318"/>
                  <a:gd name="T4" fmla="*/ 125 w 165"/>
                  <a:gd name="T5" fmla="*/ 2 h 318"/>
                  <a:gd name="T6" fmla="*/ 137 w 165"/>
                  <a:gd name="T7" fmla="*/ 46 h 318"/>
                  <a:gd name="T8" fmla="*/ 165 w 165"/>
                  <a:gd name="T9" fmla="*/ 41 h 318"/>
                  <a:gd name="T10" fmla="*/ 143 w 165"/>
                  <a:gd name="T11" fmla="*/ 95 h 318"/>
                  <a:gd name="T12" fmla="*/ 53 w 165"/>
                  <a:gd name="T13" fmla="*/ 318 h 318"/>
                  <a:gd name="T14" fmla="*/ 0 w 165"/>
                  <a:gd name="T15" fmla="*/ 26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318">
                    <a:moveTo>
                      <a:pt x="0" y="268"/>
                    </a:moveTo>
                    <a:cubicBezTo>
                      <a:pt x="0" y="268"/>
                      <a:pt x="107" y="147"/>
                      <a:pt x="115" y="93"/>
                    </a:cubicBezTo>
                    <a:cubicBezTo>
                      <a:pt x="123" y="39"/>
                      <a:pt x="116" y="3"/>
                      <a:pt x="125" y="2"/>
                    </a:cubicBezTo>
                    <a:cubicBezTo>
                      <a:pt x="133" y="0"/>
                      <a:pt x="137" y="46"/>
                      <a:pt x="137" y="46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43" y="95"/>
                      <a:pt x="143" y="95"/>
                      <a:pt x="143" y="95"/>
                    </a:cubicBezTo>
                    <a:cubicBezTo>
                      <a:pt x="143" y="95"/>
                      <a:pt x="126" y="230"/>
                      <a:pt x="53" y="318"/>
                    </a:cubicBezTo>
                    <a:lnTo>
                      <a:pt x="0" y="268"/>
                    </a:ln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7" name="Freeform 42"/>
              <p:cNvSpPr/>
              <p:nvPr/>
            </p:nvSpPr>
            <p:spPr bwMode="auto">
              <a:xfrm>
                <a:off x="1304925" y="2262188"/>
                <a:ext cx="161925" cy="90488"/>
              </a:xfrm>
              <a:custGeom>
                <a:avLst/>
                <a:gdLst>
                  <a:gd name="T0" fmla="*/ 12 w 40"/>
                  <a:gd name="T1" fmla="*/ 0 h 22"/>
                  <a:gd name="T2" fmla="*/ 1 w 40"/>
                  <a:gd name="T3" fmla="*/ 8 h 22"/>
                  <a:gd name="T4" fmla="*/ 14 w 40"/>
                  <a:gd name="T5" fmla="*/ 10 h 22"/>
                  <a:gd name="T6" fmla="*/ 6 w 40"/>
                  <a:gd name="T7" fmla="*/ 18 h 22"/>
                  <a:gd name="T8" fmla="*/ 35 w 40"/>
                  <a:gd name="T9" fmla="*/ 8 h 22"/>
                  <a:gd name="T10" fmla="*/ 12 w 40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2">
                    <a:moveTo>
                      <a:pt x="12" y="0"/>
                    </a:moveTo>
                    <a:cubicBezTo>
                      <a:pt x="12" y="0"/>
                      <a:pt x="0" y="4"/>
                      <a:pt x="1" y="8"/>
                    </a:cubicBezTo>
                    <a:cubicBezTo>
                      <a:pt x="1" y="12"/>
                      <a:pt x="14" y="10"/>
                      <a:pt x="14" y="10"/>
                    </a:cubicBezTo>
                    <a:cubicBezTo>
                      <a:pt x="14" y="10"/>
                      <a:pt x="5" y="14"/>
                      <a:pt x="6" y="18"/>
                    </a:cubicBezTo>
                    <a:cubicBezTo>
                      <a:pt x="7" y="22"/>
                      <a:pt x="30" y="15"/>
                      <a:pt x="35" y="8"/>
                    </a:cubicBezTo>
                    <a:cubicBezTo>
                      <a:pt x="40" y="2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8" name="Freeform 43"/>
              <p:cNvSpPr/>
              <p:nvPr/>
            </p:nvSpPr>
            <p:spPr bwMode="auto">
              <a:xfrm>
                <a:off x="1312863" y="1933575"/>
                <a:ext cx="958850" cy="422275"/>
              </a:xfrm>
              <a:custGeom>
                <a:avLst/>
                <a:gdLst>
                  <a:gd name="T0" fmla="*/ 1 w 236"/>
                  <a:gd name="T1" fmla="*/ 79 h 104"/>
                  <a:gd name="T2" fmla="*/ 45 w 236"/>
                  <a:gd name="T3" fmla="*/ 75 h 104"/>
                  <a:gd name="T4" fmla="*/ 225 w 236"/>
                  <a:gd name="T5" fmla="*/ 0 h 104"/>
                  <a:gd name="T6" fmla="*/ 236 w 236"/>
                  <a:gd name="T7" fmla="*/ 64 h 104"/>
                  <a:gd name="T8" fmla="*/ 109 w 236"/>
                  <a:gd name="T9" fmla="*/ 88 h 104"/>
                  <a:gd name="T10" fmla="*/ 42 w 236"/>
                  <a:gd name="T11" fmla="*/ 89 h 104"/>
                  <a:gd name="T12" fmla="*/ 20 w 236"/>
                  <a:gd name="T13" fmla="*/ 103 h 104"/>
                  <a:gd name="T14" fmla="*/ 28 w 236"/>
                  <a:gd name="T15" fmla="*/ 88 h 104"/>
                  <a:gd name="T16" fmla="*/ 1 w 236"/>
                  <a:gd name="T17" fmla="*/ 79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6" h="104">
                    <a:moveTo>
                      <a:pt x="1" y="79"/>
                    </a:moveTo>
                    <a:cubicBezTo>
                      <a:pt x="0" y="72"/>
                      <a:pt x="45" y="75"/>
                      <a:pt x="45" y="75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36" y="64"/>
                      <a:pt x="236" y="64"/>
                      <a:pt x="236" y="64"/>
                    </a:cubicBezTo>
                    <a:cubicBezTo>
                      <a:pt x="236" y="64"/>
                      <a:pt x="170" y="88"/>
                      <a:pt x="109" y="88"/>
                    </a:cubicBezTo>
                    <a:cubicBezTo>
                      <a:pt x="48" y="88"/>
                      <a:pt x="42" y="89"/>
                      <a:pt x="42" y="89"/>
                    </a:cubicBezTo>
                    <a:cubicBezTo>
                      <a:pt x="42" y="89"/>
                      <a:pt x="25" y="104"/>
                      <a:pt x="20" y="103"/>
                    </a:cubicBezTo>
                    <a:cubicBezTo>
                      <a:pt x="16" y="103"/>
                      <a:pt x="29" y="93"/>
                      <a:pt x="28" y="88"/>
                    </a:cubicBezTo>
                    <a:cubicBezTo>
                      <a:pt x="27" y="83"/>
                      <a:pt x="2" y="84"/>
                      <a:pt x="1" y="79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9" name="Freeform 44"/>
              <p:cNvSpPr/>
              <p:nvPr/>
            </p:nvSpPr>
            <p:spPr bwMode="auto">
              <a:xfrm>
                <a:off x="2178050" y="1346200"/>
                <a:ext cx="1382713" cy="1168400"/>
              </a:xfrm>
              <a:custGeom>
                <a:avLst/>
                <a:gdLst>
                  <a:gd name="T0" fmla="*/ 340 w 340"/>
                  <a:gd name="T1" fmla="*/ 63 h 287"/>
                  <a:gd name="T2" fmla="*/ 265 w 340"/>
                  <a:gd name="T3" fmla="*/ 0 h 287"/>
                  <a:gd name="T4" fmla="*/ 207 w 340"/>
                  <a:gd name="T5" fmla="*/ 23 h 287"/>
                  <a:gd name="T6" fmla="*/ 207 w 340"/>
                  <a:gd name="T7" fmla="*/ 23 h 287"/>
                  <a:gd name="T8" fmla="*/ 96 w 340"/>
                  <a:gd name="T9" fmla="*/ 50 h 287"/>
                  <a:gd name="T10" fmla="*/ 42 w 340"/>
                  <a:gd name="T11" fmla="*/ 99 h 287"/>
                  <a:gd name="T12" fmla="*/ 0 w 340"/>
                  <a:gd name="T13" fmla="*/ 129 h 287"/>
                  <a:gd name="T14" fmla="*/ 23 w 340"/>
                  <a:gd name="T15" fmla="*/ 233 h 287"/>
                  <a:gd name="T16" fmla="*/ 78 w 340"/>
                  <a:gd name="T17" fmla="*/ 221 h 287"/>
                  <a:gd name="T18" fmla="*/ 74 w 340"/>
                  <a:gd name="T19" fmla="*/ 260 h 287"/>
                  <a:gd name="T20" fmla="*/ 315 w 340"/>
                  <a:gd name="T21" fmla="*/ 230 h 287"/>
                  <a:gd name="T22" fmla="*/ 275 w 340"/>
                  <a:gd name="T23" fmla="*/ 106 h 287"/>
                  <a:gd name="T24" fmla="*/ 314 w 340"/>
                  <a:gd name="T25" fmla="*/ 89 h 287"/>
                  <a:gd name="T26" fmla="*/ 340 w 340"/>
                  <a:gd name="T27" fmla="*/ 6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287">
                    <a:moveTo>
                      <a:pt x="340" y="63"/>
                    </a:moveTo>
                    <a:cubicBezTo>
                      <a:pt x="265" y="0"/>
                      <a:pt x="265" y="0"/>
                      <a:pt x="265" y="0"/>
                    </a:cubicBezTo>
                    <a:cubicBezTo>
                      <a:pt x="265" y="0"/>
                      <a:pt x="236" y="14"/>
                      <a:pt x="207" y="23"/>
                    </a:cubicBezTo>
                    <a:cubicBezTo>
                      <a:pt x="207" y="23"/>
                      <a:pt x="207" y="23"/>
                      <a:pt x="207" y="23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88" y="62"/>
                      <a:pt x="63" y="80"/>
                      <a:pt x="42" y="99"/>
                    </a:cubicBezTo>
                    <a:cubicBezTo>
                      <a:pt x="18" y="120"/>
                      <a:pt x="0" y="129"/>
                      <a:pt x="0" y="129"/>
                    </a:cubicBezTo>
                    <a:cubicBezTo>
                      <a:pt x="0" y="129"/>
                      <a:pt x="25" y="205"/>
                      <a:pt x="23" y="233"/>
                    </a:cubicBezTo>
                    <a:cubicBezTo>
                      <a:pt x="23" y="233"/>
                      <a:pt x="64" y="231"/>
                      <a:pt x="78" y="221"/>
                    </a:cubicBezTo>
                    <a:cubicBezTo>
                      <a:pt x="74" y="260"/>
                      <a:pt x="74" y="260"/>
                      <a:pt x="74" y="260"/>
                    </a:cubicBezTo>
                    <a:cubicBezTo>
                      <a:pt x="267" y="287"/>
                      <a:pt x="315" y="230"/>
                      <a:pt x="315" y="230"/>
                    </a:cubicBezTo>
                    <a:cubicBezTo>
                      <a:pt x="312" y="182"/>
                      <a:pt x="295" y="140"/>
                      <a:pt x="275" y="106"/>
                    </a:cubicBezTo>
                    <a:cubicBezTo>
                      <a:pt x="283" y="105"/>
                      <a:pt x="297" y="102"/>
                      <a:pt x="314" y="89"/>
                    </a:cubicBezTo>
                    <a:cubicBezTo>
                      <a:pt x="339" y="70"/>
                      <a:pt x="340" y="63"/>
                      <a:pt x="340" y="63"/>
                    </a:cubicBezTo>
                  </a:path>
                </a:pathLst>
              </a:custGeom>
              <a:solidFill>
                <a:srgbClr val="F57A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0" name="Freeform 45"/>
              <p:cNvSpPr/>
              <p:nvPr/>
            </p:nvSpPr>
            <p:spPr bwMode="auto">
              <a:xfrm>
                <a:off x="2547938" y="1327150"/>
                <a:ext cx="406400" cy="296863"/>
              </a:xfrm>
              <a:custGeom>
                <a:avLst/>
                <a:gdLst>
                  <a:gd name="T0" fmla="*/ 90 w 100"/>
                  <a:gd name="T1" fmla="*/ 2 h 73"/>
                  <a:gd name="T2" fmla="*/ 90 w 100"/>
                  <a:gd name="T3" fmla="*/ 2 h 73"/>
                  <a:gd name="T4" fmla="*/ 89 w 100"/>
                  <a:gd name="T5" fmla="*/ 0 h 73"/>
                  <a:gd name="T6" fmla="*/ 87 w 100"/>
                  <a:gd name="T7" fmla="*/ 1 h 73"/>
                  <a:gd name="T8" fmla="*/ 69 w 100"/>
                  <a:gd name="T9" fmla="*/ 9 h 73"/>
                  <a:gd name="T10" fmla="*/ 69 w 100"/>
                  <a:gd name="T11" fmla="*/ 9 h 73"/>
                  <a:gd name="T12" fmla="*/ 30 w 100"/>
                  <a:gd name="T13" fmla="*/ 19 h 73"/>
                  <a:gd name="T14" fmla="*/ 0 w 100"/>
                  <a:gd name="T15" fmla="*/ 22 h 73"/>
                  <a:gd name="T16" fmla="*/ 4 w 100"/>
                  <a:gd name="T17" fmla="*/ 49 h 73"/>
                  <a:gd name="T18" fmla="*/ 4 w 100"/>
                  <a:gd name="T19" fmla="*/ 49 h 73"/>
                  <a:gd name="T20" fmla="*/ 60 w 100"/>
                  <a:gd name="T21" fmla="*/ 62 h 73"/>
                  <a:gd name="T22" fmla="*/ 100 w 100"/>
                  <a:gd name="T23" fmla="*/ 36 h 73"/>
                  <a:gd name="T24" fmla="*/ 100 w 100"/>
                  <a:gd name="T25" fmla="*/ 35 h 73"/>
                  <a:gd name="T26" fmla="*/ 90 w 100"/>
                  <a:gd name="T27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73">
                    <a:moveTo>
                      <a:pt x="90" y="2"/>
                    </a:moveTo>
                    <a:cubicBezTo>
                      <a:pt x="90" y="2"/>
                      <a:pt x="90" y="2"/>
                      <a:pt x="90" y="2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8" y="1"/>
                      <a:pt x="88" y="1"/>
                      <a:pt x="87" y="1"/>
                    </a:cubicBezTo>
                    <a:cubicBezTo>
                      <a:pt x="81" y="4"/>
                      <a:pt x="75" y="6"/>
                      <a:pt x="69" y="9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59" y="13"/>
                      <a:pt x="46" y="18"/>
                      <a:pt x="30" y="19"/>
                    </a:cubicBezTo>
                    <a:cubicBezTo>
                      <a:pt x="19" y="21"/>
                      <a:pt x="9" y="22"/>
                      <a:pt x="0" y="22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22" y="73"/>
                      <a:pt x="60" y="62"/>
                    </a:cubicBezTo>
                    <a:cubicBezTo>
                      <a:pt x="92" y="52"/>
                      <a:pt x="99" y="42"/>
                      <a:pt x="100" y="36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96" y="24"/>
                      <a:pt x="91" y="5"/>
                      <a:pt x="90" y="2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1" name="Freeform 46"/>
              <p:cNvSpPr/>
              <p:nvPr/>
            </p:nvSpPr>
            <p:spPr bwMode="auto">
              <a:xfrm>
                <a:off x="2547938" y="1330325"/>
                <a:ext cx="366713" cy="187325"/>
              </a:xfrm>
              <a:custGeom>
                <a:avLst/>
                <a:gdLst>
                  <a:gd name="T0" fmla="*/ 90 w 90"/>
                  <a:gd name="T1" fmla="*/ 1 h 46"/>
                  <a:gd name="T2" fmla="*/ 4 w 90"/>
                  <a:gd name="T3" fmla="*/ 46 h 46"/>
                  <a:gd name="T4" fmla="*/ 0 w 90"/>
                  <a:gd name="T5" fmla="*/ 21 h 46"/>
                  <a:gd name="T6" fmla="*/ 30 w 90"/>
                  <a:gd name="T7" fmla="*/ 18 h 46"/>
                  <a:gd name="T8" fmla="*/ 69 w 90"/>
                  <a:gd name="T9" fmla="*/ 8 h 46"/>
                  <a:gd name="T10" fmla="*/ 69 w 90"/>
                  <a:gd name="T11" fmla="*/ 8 h 46"/>
                  <a:gd name="T12" fmla="*/ 87 w 90"/>
                  <a:gd name="T13" fmla="*/ 0 h 46"/>
                  <a:gd name="T14" fmla="*/ 90 w 90"/>
                  <a:gd name="T15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46">
                    <a:moveTo>
                      <a:pt x="90" y="1"/>
                    </a:moveTo>
                    <a:cubicBezTo>
                      <a:pt x="90" y="1"/>
                      <a:pt x="65" y="34"/>
                      <a:pt x="4" y="4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1"/>
                      <a:pt x="19" y="20"/>
                      <a:pt x="30" y="18"/>
                    </a:cubicBezTo>
                    <a:cubicBezTo>
                      <a:pt x="46" y="17"/>
                      <a:pt x="59" y="12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5" y="5"/>
                      <a:pt x="81" y="3"/>
                      <a:pt x="87" y="0"/>
                    </a:cubicBezTo>
                    <a:cubicBezTo>
                      <a:pt x="88" y="1"/>
                      <a:pt x="89" y="1"/>
                      <a:pt x="90" y="1"/>
                    </a:cubicBezTo>
                  </a:path>
                </a:pathLst>
              </a:custGeom>
              <a:solidFill>
                <a:srgbClr val="E3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2" name="Freeform 47"/>
              <p:cNvSpPr/>
              <p:nvPr/>
            </p:nvSpPr>
            <p:spPr bwMode="auto">
              <a:xfrm>
                <a:off x="2092325" y="309563"/>
                <a:ext cx="1098550" cy="1119188"/>
              </a:xfrm>
              <a:custGeom>
                <a:avLst/>
                <a:gdLst>
                  <a:gd name="T0" fmla="*/ 228 w 270"/>
                  <a:gd name="T1" fmla="*/ 238 h 275"/>
                  <a:gd name="T2" fmla="*/ 212 w 270"/>
                  <a:gd name="T3" fmla="*/ 247 h 275"/>
                  <a:gd name="T4" fmla="*/ 202 w 270"/>
                  <a:gd name="T5" fmla="*/ 252 h 275"/>
                  <a:gd name="T6" fmla="*/ 181 w 270"/>
                  <a:gd name="T7" fmla="*/ 260 h 275"/>
                  <a:gd name="T8" fmla="*/ 181 w 270"/>
                  <a:gd name="T9" fmla="*/ 260 h 275"/>
                  <a:gd name="T10" fmla="*/ 167 w 270"/>
                  <a:gd name="T11" fmla="*/ 265 h 275"/>
                  <a:gd name="T12" fmla="*/ 143 w 270"/>
                  <a:gd name="T13" fmla="*/ 271 h 275"/>
                  <a:gd name="T14" fmla="*/ 113 w 270"/>
                  <a:gd name="T15" fmla="*/ 274 h 275"/>
                  <a:gd name="T16" fmla="*/ 101 w 270"/>
                  <a:gd name="T17" fmla="*/ 275 h 275"/>
                  <a:gd name="T18" fmla="*/ 101 w 270"/>
                  <a:gd name="T19" fmla="*/ 275 h 275"/>
                  <a:gd name="T20" fmla="*/ 21 w 270"/>
                  <a:gd name="T21" fmla="*/ 218 h 275"/>
                  <a:gd name="T22" fmla="*/ 6 w 270"/>
                  <a:gd name="T23" fmla="*/ 175 h 275"/>
                  <a:gd name="T24" fmla="*/ 4 w 270"/>
                  <a:gd name="T25" fmla="*/ 164 h 275"/>
                  <a:gd name="T26" fmla="*/ 1 w 270"/>
                  <a:gd name="T27" fmla="*/ 129 h 275"/>
                  <a:gd name="T28" fmla="*/ 13 w 270"/>
                  <a:gd name="T29" fmla="*/ 83 h 275"/>
                  <a:gd name="T30" fmla="*/ 95 w 270"/>
                  <a:gd name="T31" fmla="*/ 12 h 275"/>
                  <a:gd name="T32" fmla="*/ 215 w 270"/>
                  <a:gd name="T33" fmla="*/ 38 h 275"/>
                  <a:gd name="T34" fmla="*/ 236 w 270"/>
                  <a:gd name="T35" fmla="*/ 61 h 275"/>
                  <a:gd name="T36" fmla="*/ 252 w 270"/>
                  <a:gd name="T37" fmla="*/ 90 h 275"/>
                  <a:gd name="T38" fmla="*/ 254 w 270"/>
                  <a:gd name="T39" fmla="*/ 96 h 275"/>
                  <a:gd name="T40" fmla="*/ 256 w 270"/>
                  <a:gd name="T41" fmla="*/ 102 h 275"/>
                  <a:gd name="T42" fmla="*/ 265 w 270"/>
                  <a:gd name="T43" fmla="*/ 141 h 275"/>
                  <a:gd name="T44" fmla="*/ 266 w 270"/>
                  <a:gd name="T45" fmla="*/ 147 h 275"/>
                  <a:gd name="T46" fmla="*/ 228 w 270"/>
                  <a:gd name="T47" fmla="*/ 238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0" h="275">
                    <a:moveTo>
                      <a:pt x="228" y="238"/>
                    </a:moveTo>
                    <a:cubicBezTo>
                      <a:pt x="223" y="241"/>
                      <a:pt x="218" y="244"/>
                      <a:pt x="212" y="247"/>
                    </a:cubicBezTo>
                    <a:cubicBezTo>
                      <a:pt x="209" y="249"/>
                      <a:pt x="205" y="251"/>
                      <a:pt x="202" y="252"/>
                    </a:cubicBezTo>
                    <a:cubicBezTo>
                      <a:pt x="195" y="255"/>
                      <a:pt x="189" y="258"/>
                      <a:pt x="181" y="260"/>
                    </a:cubicBezTo>
                    <a:cubicBezTo>
                      <a:pt x="181" y="260"/>
                      <a:pt x="181" y="260"/>
                      <a:pt x="181" y="260"/>
                    </a:cubicBezTo>
                    <a:cubicBezTo>
                      <a:pt x="176" y="262"/>
                      <a:pt x="172" y="263"/>
                      <a:pt x="167" y="265"/>
                    </a:cubicBezTo>
                    <a:cubicBezTo>
                      <a:pt x="158" y="267"/>
                      <a:pt x="150" y="269"/>
                      <a:pt x="143" y="271"/>
                    </a:cubicBezTo>
                    <a:cubicBezTo>
                      <a:pt x="132" y="273"/>
                      <a:pt x="122" y="274"/>
                      <a:pt x="113" y="274"/>
                    </a:cubicBezTo>
                    <a:cubicBezTo>
                      <a:pt x="109" y="275"/>
                      <a:pt x="105" y="275"/>
                      <a:pt x="101" y="275"/>
                    </a:cubicBezTo>
                    <a:cubicBezTo>
                      <a:pt x="101" y="275"/>
                      <a:pt x="101" y="275"/>
                      <a:pt x="101" y="275"/>
                    </a:cubicBezTo>
                    <a:cubicBezTo>
                      <a:pt x="58" y="273"/>
                      <a:pt x="36" y="250"/>
                      <a:pt x="21" y="218"/>
                    </a:cubicBezTo>
                    <a:cubicBezTo>
                      <a:pt x="15" y="205"/>
                      <a:pt x="10" y="190"/>
                      <a:pt x="6" y="175"/>
                    </a:cubicBezTo>
                    <a:cubicBezTo>
                      <a:pt x="5" y="171"/>
                      <a:pt x="4" y="168"/>
                      <a:pt x="4" y="164"/>
                    </a:cubicBezTo>
                    <a:cubicBezTo>
                      <a:pt x="1" y="153"/>
                      <a:pt x="0" y="141"/>
                      <a:pt x="1" y="129"/>
                    </a:cubicBezTo>
                    <a:cubicBezTo>
                      <a:pt x="2" y="113"/>
                      <a:pt x="7" y="97"/>
                      <a:pt x="13" y="83"/>
                    </a:cubicBezTo>
                    <a:cubicBezTo>
                      <a:pt x="29" y="50"/>
                      <a:pt x="57" y="23"/>
                      <a:pt x="95" y="12"/>
                    </a:cubicBezTo>
                    <a:cubicBezTo>
                      <a:pt x="138" y="0"/>
                      <a:pt x="183" y="11"/>
                      <a:pt x="215" y="38"/>
                    </a:cubicBezTo>
                    <a:cubicBezTo>
                      <a:pt x="223" y="45"/>
                      <a:pt x="230" y="53"/>
                      <a:pt x="236" y="61"/>
                    </a:cubicBezTo>
                    <a:cubicBezTo>
                      <a:pt x="242" y="70"/>
                      <a:pt x="248" y="79"/>
                      <a:pt x="252" y="90"/>
                    </a:cubicBezTo>
                    <a:cubicBezTo>
                      <a:pt x="252" y="92"/>
                      <a:pt x="253" y="94"/>
                      <a:pt x="254" y="96"/>
                    </a:cubicBezTo>
                    <a:cubicBezTo>
                      <a:pt x="255" y="98"/>
                      <a:pt x="255" y="100"/>
                      <a:pt x="256" y="102"/>
                    </a:cubicBezTo>
                    <a:cubicBezTo>
                      <a:pt x="260" y="115"/>
                      <a:pt x="263" y="128"/>
                      <a:pt x="265" y="141"/>
                    </a:cubicBezTo>
                    <a:cubicBezTo>
                      <a:pt x="265" y="143"/>
                      <a:pt x="266" y="145"/>
                      <a:pt x="266" y="147"/>
                    </a:cubicBezTo>
                    <a:cubicBezTo>
                      <a:pt x="270" y="182"/>
                      <a:pt x="264" y="213"/>
                      <a:pt x="228" y="238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3" name="Freeform 48"/>
              <p:cNvSpPr/>
              <p:nvPr/>
            </p:nvSpPr>
            <p:spPr bwMode="auto">
              <a:xfrm>
                <a:off x="1979613" y="244475"/>
                <a:ext cx="1174750" cy="739775"/>
              </a:xfrm>
              <a:custGeom>
                <a:avLst/>
                <a:gdLst>
                  <a:gd name="T0" fmla="*/ 286 w 289"/>
                  <a:gd name="T1" fmla="*/ 92 h 182"/>
                  <a:gd name="T2" fmla="*/ 267 w 289"/>
                  <a:gd name="T3" fmla="*/ 82 h 182"/>
                  <a:gd name="T4" fmla="*/ 267 w 289"/>
                  <a:gd name="T5" fmla="*/ 82 h 182"/>
                  <a:gd name="T6" fmla="*/ 276 w 289"/>
                  <a:gd name="T7" fmla="*/ 78 h 182"/>
                  <a:gd name="T8" fmla="*/ 178 w 289"/>
                  <a:gd name="T9" fmla="*/ 7 h 182"/>
                  <a:gd name="T10" fmla="*/ 47 w 289"/>
                  <a:gd name="T11" fmla="*/ 87 h 182"/>
                  <a:gd name="T12" fmla="*/ 47 w 289"/>
                  <a:gd name="T13" fmla="*/ 87 h 182"/>
                  <a:gd name="T14" fmla="*/ 47 w 289"/>
                  <a:gd name="T15" fmla="*/ 87 h 182"/>
                  <a:gd name="T16" fmla="*/ 47 w 289"/>
                  <a:gd name="T17" fmla="*/ 87 h 182"/>
                  <a:gd name="T18" fmla="*/ 20 w 289"/>
                  <a:gd name="T19" fmla="*/ 98 h 182"/>
                  <a:gd name="T20" fmla="*/ 32 w 289"/>
                  <a:gd name="T21" fmla="*/ 180 h 182"/>
                  <a:gd name="T22" fmla="*/ 36 w 289"/>
                  <a:gd name="T23" fmla="*/ 179 h 182"/>
                  <a:gd name="T24" fmla="*/ 66 w 289"/>
                  <a:gd name="T25" fmla="*/ 111 h 182"/>
                  <a:gd name="T26" fmla="*/ 80 w 289"/>
                  <a:gd name="T27" fmla="*/ 125 h 182"/>
                  <a:gd name="T28" fmla="*/ 75 w 289"/>
                  <a:gd name="T29" fmla="*/ 104 h 182"/>
                  <a:gd name="T30" fmla="*/ 140 w 289"/>
                  <a:gd name="T31" fmla="*/ 132 h 182"/>
                  <a:gd name="T32" fmla="*/ 172 w 289"/>
                  <a:gd name="T33" fmla="*/ 124 h 182"/>
                  <a:gd name="T34" fmla="*/ 165 w 289"/>
                  <a:gd name="T35" fmla="*/ 103 h 182"/>
                  <a:gd name="T36" fmla="*/ 274 w 289"/>
                  <a:gd name="T37" fmla="*/ 109 h 182"/>
                  <a:gd name="T38" fmla="*/ 286 w 289"/>
                  <a:gd name="T39" fmla="*/ 9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182">
                    <a:moveTo>
                      <a:pt x="286" y="92"/>
                    </a:moveTo>
                    <a:cubicBezTo>
                      <a:pt x="282" y="84"/>
                      <a:pt x="272" y="82"/>
                      <a:pt x="267" y="82"/>
                    </a:cubicBezTo>
                    <a:cubicBezTo>
                      <a:pt x="267" y="82"/>
                      <a:pt x="267" y="82"/>
                      <a:pt x="267" y="82"/>
                    </a:cubicBezTo>
                    <a:cubicBezTo>
                      <a:pt x="269" y="82"/>
                      <a:pt x="272" y="81"/>
                      <a:pt x="276" y="78"/>
                    </a:cubicBezTo>
                    <a:cubicBezTo>
                      <a:pt x="281" y="74"/>
                      <a:pt x="284" y="14"/>
                      <a:pt x="178" y="7"/>
                    </a:cubicBezTo>
                    <a:cubicBezTo>
                      <a:pt x="62" y="0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34" y="80"/>
                      <a:pt x="20" y="98"/>
                    </a:cubicBezTo>
                    <a:cubicBezTo>
                      <a:pt x="0" y="121"/>
                      <a:pt x="7" y="182"/>
                      <a:pt x="32" y="180"/>
                    </a:cubicBezTo>
                    <a:cubicBezTo>
                      <a:pt x="33" y="180"/>
                      <a:pt x="35" y="180"/>
                      <a:pt x="36" y="179"/>
                    </a:cubicBezTo>
                    <a:cubicBezTo>
                      <a:pt x="47" y="175"/>
                      <a:pt x="71" y="160"/>
                      <a:pt x="66" y="111"/>
                    </a:cubicBezTo>
                    <a:cubicBezTo>
                      <a:pt x="66" y="111"/>
                      <a:pt x="72" y="128"/>
                      <a:pt x="80" y="125"/>
                    </a:cubicBezTo>
                    <a:cubicBezTo>
                      <a:pt x="88" y="123"/>
                      <a:pt x="75" y="104"/>
                      <a:pt x="75" y="104"/>
                    </a:cubicBezTo>
                    <a:cubicBezTo>
                      <a:pt x="75" y="104"/>
                      <a:pt x="109" y="132"/>
                      <a:pt x="140" y="132"/>
                    </a:cubicBezTo>
                    <a:cubicBezTo>
                      <a:pt x="170" y="132"/>
                      <a:pt x="172" y="124"/>
                      <a:pt x="172" y="124"/>
                    </a:cubicBezTo>
                    <a:cubicBezTo>
                      <a:pt x="165" y="103"/>
                      <a:pt x="165" y="103"/>
                      <a:pt x="165" y="103"/>
                    </a:cubicBezTo>
                    <a:cubicBezTo>
                      <a:pt x="165" y="103"/>
                      <a:pt x="228" y="132"/>
                      <a:pt x="274" y="109"/>
                    </a:cubicBezTo>
                    <a:cubicBezTo>
                      <a:pt x="284" y="106"/>
                      <a:pt x="289" y="101"/>
                      <a:pt x="286" y="92"/>
                    </a:cubicBezTo>
                  </a:path>
                </a:pathLst>
              </a:custGeom>
              <a:solidFill>
                <a:srgbClr val="FCA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4" name="Freeform 49"/>
              <p:cNvSpPr/>
              <p:nvPr/>
            </p:nvSpPr>
            <p:spPr bwMode="auto">
              <a:xfrm>
                <a:off x="3117850" y="593725"/>
                <a:ext cx="203200" cy="288925"/>
              </a:xfrm>
              <a:custGeom>
                <a:avLst/>
                <a:gdLst>
                  <a:gd name="T0" fmla="*/ 49 w 50"/>
                  <a:gd name="T1" fmla="*/ 30 h 71"/>
                  <a:gd name="T2" fmla="*/ 13 w 50"/>
                  <a:gd name="T3" fmla="*/ 71 h 71"/>
                  <a:gd name="T4" fmla="*/ 4 w 50"/>
                  <a:gd name="T5" fmla="*/ 32 h 71"/>
                  <a:gd name="T6" fmla="*/ 0 w 50"/>
                  <a:gd name="T7" fmla="*/ 20 h 71"/>
                  <a:gd name="T8" fmla="*/ 19 w 50"/>
                  <a:gd name="T9" fmla="*/ 8 h 71"/>
                  <a:gd name="T10" fmla="*/ 49 w 50"/>
                  <a:gd name="T11" fmla="*/ 3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71">
                    <a:moveTo>
                      <a:pt x="49" y="30"/>
                    </a:moveTo>
                    <a:cubicBezTo>
                      <a:pt x="50" y="47"/>
                      <a:pt x="29" y="66"/>
                      <a:pt x="13" y="71"/>
                    </a:cubicBezTo>
                    <a:cubicBezTo>
                      <a:pt x="11" y="58"/>
                      <a:pt x="8" y="45"/>
                      <a:pt x="4" y="32"/>
                    </a:cubicBezTo>
                    <a:cubicBezTo>
                      <a:pt x="3" y="28"/>
                      <a:pt x="1" y="24"/>
                      <a:pt x="0" y="20"/>
                    </a:cubicBezTo>
                    <a:cubicBezTo>
                      <a:pt x="5" y="15"/>
                      <a:pt x="12" y="11"/>
                      <a:pt x="19" y="8"/>
                    </a:cubicBezTo>
                    <a:cubicBezTo>
                      <a:pt x="36" y="0"/>
                      <a:pt x="48" y="9"/>
                      <a:pt x="49" y="30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5" name="Freeform 50"/>
              <p:cNvSpPr/>
              <p:nvPr/>
            </p:nvSpPr>
            <p:spPr bwMode="auto">
              <a:xfrm>
                <a:off x="3136900" y="671513"/>
                <a:ext cx="114300" cy="161925"/>
              </a:xfrm>
              <a:custGeom>
                <a:avLst/>
                <a:gdLst>
                  <a:gd name="T0" fmla="*/ 27 w 28"/>
                  <a:gd name="T1" fmla="*/ 17 h 40"/>
                  <a:gd name="T2" fmla="*/ 7 w 28"/>
                  <a:gd name="T3" fmla="*/ 40 h 40"/>
                  <a:gd name="T4" fmla="*/ 2 w 28"/>
                  <a:gd name="T5" fmla="*/ 18 h 40"/>
                  <a:gd name="T6" fmla="*/ 0 w 28"/>
                  <a:gd name="T7" fmla="*/ 11 h 40"/>
                  <a:gd name="T8" fmla="*/ 11 w 28"/>
                  <a:gd name="T9" fmla="*/ 4 h 40"/>
                  <a:gd name="T10" fmla="*/ 27 w 28"/>
                  <a:gd name="T11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40">
                    <a:moveTo>
                      <a:pt x="27" y="17"/>
                    </a:moveTo>
                    <a:cubicBezTo>
                      <a:pt x="28" y="26"/>
                      <a:pt x="16" y="37"/>
                      <a:pt x="7" y="40"/>
                    </a:cubicBezTo>
                    <a:cubicBezTo>
                      <a:pt x="6" y="33"/>
                      <a:pt x="4" y="25"/>
                      <a:pt x="2" y="18"/>
                    </a:cubicBezTo>
                    <a:cubicBezTo>
                      <a:pt x="1" y="16"/>
                      <a:pt x="0" y="13"/>
                      <a:pt x="0" y="11"/>
                    </a:cubicBezTo>
                    <a:cubicBezTo>
                      <a:pt x="3" y="8"/>
                      <a:pt x="7" y="6"/>
                      <a:pt x="11" y="4"/>
                    </a:cubicBezTo>
                    <a:cubicBezTo>
                      <a:pt x="20" y="0"/>
                      <a:pt x="27" y="5"/>
                      <a:pt x="27" y="17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6" name="Freeform 51"/>
              <p:cNvSpPr/>
              <p:nvPr/>
            </p:nvSpPr>
            <p:spPr bwMode="auto">
              <a:xfrm>
                <a:off x="2857500" y="874713"/>
                <a:ext cx="333375" cy="403225"/>
              </a:xfrm>
              <a:custGeom>
                <a:avLst/>
                <a:gdLst>
                  <a:gd name="T0" fmla="*/ 78 w 82"/>
                  <a:gd name="T1" fmla="*/ 8 h 99"/>
                  <a:gd name="T2" fmla="*/ 40 w 82"/>
                  <a:gd name="T3" fmla="*/ 99 h 99"/>
                  <a:gd name="T4" fmla="*/ 8 w 82"/>
                  <a:gd name="T5" fmla="*/ 65 h 99"/>
                  <a:gd name="T6" fmla="*/ 41 w 82"/>
                  <a:gd name="T7" fmla="*/ 4 h 99"/>
                  <a:gd name="T8" fmla="*/ 78 w 82"/>
                  <a:gd name="T9" fmla="*/ 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78" y="8"/>
                    </a:moveTo>
                    <a:cubicBezTo>
                      <a:pt x="82" y="43"/>
                      <a:pt x="76" y="74"/>
                      <a:pt x="40" y="99"/>
                    </a:cubicBezTo>
                    <a:cubicBezTo>
                      <a:pt x="25" y="94"/>
                      <a:pt x="13" y="82"/>
                      <a:pt x="8" y="65"/>
                    </a:cubicBezTo>
                    <a:cubicBezTo>
                      <a:pt x="0" y="39"/>
                      <a:pt x="15" y="11"/>
                      <a:pt x="41" y="4"/>
                    </a:cubicBezTo>
                    <a:cubicBezTo>
                      <a:pt x="54" y="0"/>
                      <a:pt x="67" y="2"/>
                      <a:pt x="78" y="8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7" name="Freeform 52"/>
              <p:cNvSpPr/>
              <p:nvPr/>
            </p:nvSpPr>
            <p:spPr bwMode="auto">
              <a:xfrm>
                <a:off x="1917700" y="960438"/>
                <a:ext cx="252413" cy="227013"/>
              </a:xfrm>
              <a:custGeom>
                <a:avLst/>
                <a:gdLst>
                  <a:gd name="T0" fmla="*/ 10 w 62"/>
                  <a:gd name="T1" fmla="*/ 36 h 56"/>
                  <a:gd name="T2" fmla="*/ 62 w 62"/>
                  <a:gd name="T3" fmla="*/ 52 h 56"/>
                  <a:gd name="T4" fmla="*/ 50 w 62"/>
                  <a:gd name="T5" fmla="*/ 14 h 56"/>
                  <a:gd name="T6" fmla="*/ 47 w 62"/>
                  <a:gd name="T7" fmla="*/ 2 h 56"/>
                  <a:gd name="T8" fmla="*/ 24 w 62"/>
                  <a:gd name="T9" fmla="*/ 2 h 56"/>
                  <a:gd name="T10" fmla="*/ 10 w 62"/>
                  <a:gd name="T11" fmla="*/ 3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6">
                    <a:moveTo>
                      <a:pt x="10" y="36"/>
                    </a:moveTo>
                    <a:cubicBezTo>
                      <a:pt x="18" y="52"/>
                      <a:pt x="46" y="56"/>
                      <a:pt x="62" y="52"/>
                    </a:cubicBezTo>
                    <a:cubicBezTo>
                      <a:pt x="58" y="40"/>
                      <a:pt x="54" y="27"/>
                      <a:pt x="50" y="14"/>
                    </a:cubicBezTo>
                    <a:cubicBezTo>
                      <a:pt x="49" y="10"/>
                      <a:pt x="48" y="6"/>
                      <a:pt x="47" y="2"/>
                    </a:cubicBezTo>
                    <a:cubicBezTo>
                      <a:pt x="39" y="0"/>
                      <a:pt x="31" y="0"/>
                      <a:pt x="24" y="2"/>
                    </a:cubicBezTo>
                    <a:cubicBezTo>
                      <a:pt x="5" y="4"/>
                      <a:pt x="0" y="18"/>
                      <a:pt x="10" y="36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8" name="Freeform 53"/>
              <p:cNvSpPr/>
              <p:nvPr/>
            </p:nvSpPr>
            <p:spPr bwMode="auto">
              <a:xfrm>
                <a:off x="2011363" y="1009650"/>
                <a:ext cx="138113" cy="125413"/>
              </a:xfrm>
              <a:custGeom>
                <a:avLst/>
                <a:gdLst>
                  <a:gd name="T0" fmla="*/ 5 w 34"/>
                  <a:gd name="T1" fmla="*/ 20 h 31"/>
                  <a:gd name="T2" fmla="*/ 34 w 34"/>
                  <a:gd name="T3" fmla="*/ 28 h 31"/>
                  <a:gd name="T4" fmla="*/ 27 w 34"/>
                  <a:gd name="T5" fmla="*/ 8 h 31"/>
                  <a:gd name="T6" fmla="*/ 26 w 34"/>
                  <a:gd name="T7" fmla="*/ 1 h 31"/>
                  <a:gd name="T8" fmla="*/ 13 w 34"/>
                  <a:gd name="T9" fmla="*/ 1 h 31"/>
                  <a:gd name="T10" fmla="*/ 5 w 34"/>
                  <a:gd name="T11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1">
                    <a:moveTo>
                      <a:pt x="5" y="20"/>
                    </a:moveTo>
                    <a:cubicBezTo>
                      <a:pt x="10" y="28"/>
                      <a:pt x="25" y="31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2" y="0"/>
                      <a:pt x="17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9" name="Freeform 54"/>
              <p:cNvSpPr/>
              <p:nvPr/>
            </p:nvSpPr>
            <p:spPr bwMode="auto">
              <a:xfrm>
                <a:off x="2178050" y="1069975"/>
                <a:ext cx="382588" cy="358775"/>
              </a:xfrm>
              <a:custGeom>
                <a:avLst/>
                <a:gdLst>
                  <a:gd name="T0" fmla="*/ 89 w 94"/>
                  <a:gd name="T1" fmla="*/ 42 h 88"/>
                  <a:gd name="T2" fmla="*/ 80 w 94"/>
                  <a:gd name="T3" fmla="*/ 88 h 88"/>
                  <a:gd name="T4" fmla="*/ 16 w 94"/>
                  <a:gd name="T5" fmla="*/ 58 h 88"/>
                  <a:gd name="T6" fmla="*/ 13 w 94"/>
                  <a:gd name="T7" fmla="*/ 53 h 88"/>
                  <a:gd name="T8" fmla="*/ 0 w 94"/>
                  <a:gd name="T9" fmla="*/ 31 h 88"/>
                  <a:gd name="T10" fmla="*/ 29 w 94"/>
                  <a:gd name="T11" fmla="*/ 7 h 88"/>
                  <a:gd name="T12" fmla="*/ 89 w 94"/>
                  <a:gd name="T13" fmla="*/ 4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88">
                    <a:moveTo>
                      <a:pt x="89" y="42"/>
                    </a:moveTo>
                    <a:cubicBezTo>
                      <a:pt x="94" y="58"/>
                      <a:pt x="90" y="75"/>
                      <a:pt x="80" y="88"/>
                    </a:cubicBezTo>
                    <a:cubicBezTo>
                      <a:pt x="50" y="86"/>
                      <a:pt x="30" y="75"/>
                      <a:pt x="16" y="58"/>
                    </a:cubicBezTo>
                    <a:cubicBezTo>
                      <a:pt x="15" y="56"/>
                      <a:pt x="14" y="55"/>
                      <a:pt x="13" y="53"/>
                    </a:cubicBezTo>
                    <a:cubicBezTo>
                      <a:pt x="8" y="46"/>
                      <a:pt x="4" y="39"/>
                      <a:pt x="0" y="31"/>
                    </a:cubicBezTo>
                    <a:cubicBezTo>
                      <a:pt x="6" y="20"/>
                      <a:pt x="16" y="11"/>
                      <a:pt x="29" y="7"/>
                    </a:cubicBezTo>
                    <a:cubicBezTo>
                      <a:pt x="55" y="0"/>
                      <a:pt x="82" y="15"/>
                      <a:pt x="89" y="42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0" name="Freeform 55"/>
              <p:cNvSpPr/>
              <p:nvPr/>
            </p:nvSpPr>
            <p:spPr bwMode="auto">
              <a:xfrm>
                <a:off x="2609850" y="915988"/>
                <a:ext cx="120650" cy="182563"/>
              </a:xfrm>
              <a:custGeom>
                <a:avLst/>
                <a:gdLst>
                  <a:gd name="T0" fmla="*/ 7 w 30"/>
                  <a:gd name="T1" fmla="*/ 2 h 45"/>
                  <a:gd name="T2" fmla="*/ 28 w 30"/>
                  <a:gd name="T3" fmla="*/ 38 h 45"/>
                  <a:gd name="T4" fmla="*/ 10 w 30"/>
                  <a:gd name="T5" fmla="*/ 44 h 45"/>
                  <a:gd name="T6" fmla="*/ 7 w 30"/>
                  <a:gd name="T7" fmla="*/ 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45">
                    <a:moveTo>
                      <a:pt x="7" y="2"/>
                    </a:moveTo>
                    <a:cubicBezTo>
                      <a:pt x="13" y="0"/>
                      <a:pt x="30" y="34"/>
                      <a:pt x="28" y="38"/>
                    </a:cubicBezTo>
                    <a:cubicBezTo>
                      <a:pt x="26" y="41"/>
                      <a:pt x="14" y="45"/>
                      <a:pt x="10" y="44"/>
                    </a:cubicBezTo>
                    <a:cubicBezTo>
                      <a:pt x="6" y="42"/>
                      <a:pt x="0" y="4"/>
                      <a:pt x="7" y="2"/>
                    </a:cubicBezTo>
                  </a:path>
                </a:pathLst>
              </a:custGeom>
              <a:solidFill>
                <a:srgbClr val="FD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1" name="Freeform 56"/>
              <p:cNvSpPr/>
              <p:nvPr/>
            </p:nvSpPr>
            <p:spPr bwMode="auto">
              <a:xfrm>
                <a:off x="2605088" y="1095375"/>
                <a:ext cx="182563" cy="117475"/>
              </a:xfrm>
              <a:custGeom>
                <a:avLst/>
                <a:gdLst>
                  <a:gd name="T0" fmla="*/ 0 w 45"/>
                  <a:gd name="T1" fmla="*/ 14 h 29"/>
                  <a:gd name="T2" fmla="*/ 25 w 45"/>
                  <a:gd name="T3" fmla="*/ 11 h 29"/>
                  <a:gd name="T4" fmla="*/ 45 w 45"/>
                  <a:gd name="T5" fmla="*/ 0 h 29"/>
                  <a:gd name="T6" fmla="*/ 28 w 45"/>
                  <a:gd name="T7" fmla="*/ 24 h 29"/>
                  <a:gd name="T8" fmla="*/ 0 w 45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9">
                    <a:moveTo>
                      <a:pt x="0" y="14"/>
                    </a:moveTo>
                    <a:cubicBezTo>
                      <a:pt x="0" y="14"/>
                      <a:pt x="14" y="14"/>
                      <a:pt x="25" y="11"/>
                    </a:cubicBezTo>
                    <a:cubicBezTo>
                      <a:pt x="35" y="8"/>
                      <a:pt x="45" y="0"/>
                      <a:pt x="45" y="0"/>
                    </a:cubicBezTo>
                    <a:cubicBezTo>
                      <a:pt x="45" y="0"/>
                      <a:pt x="45" y="19"/>
                      <a:pt x="28" y="24"/>
                    </a:cubicBezTo>
                    <a:cubicBezTo>
                      <a:pt x="12" y="29"/>
                      <a:pt x="0" y="14"/>
                      <a:pt x="0" y="1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2" name="Freeform 57"/>
              <p:cNvSpPr/>
              <p:nvPr/>
            </p:nvSpPr>
            <p:spPr bwMode="auto">
              <a:xfrm>
                <a:off x="2747963" y="858838"/>
                <a:ext cx="141288" cy="101600"/>
              </a:xfrm>
              <a:custGeom>
                <a:avLst/>
                <a:gdLst>
                  <a:gd name="T0" fmla="*/ 14 w 35"/>
                  <a:gd name="T1" fmla="*/ 2 h 25"/>
                  <a:gd name="T2" fmla="*/ 3 w 35"/>
                  <a:gd name="T3" fmla="*/ 23 h 25"/>
                  <a:gd name="T4" fmla="*/ 6 w 35"/>
                  <a:gd name="T5" fmla="*/ 25 h 25"/>
                  <a:gd name="T6" fmla="*/ 8 w 35"/>
                  <a:gd name="T7" fmla="*/ 22 h 25"/>
                  <a:gd name="T8" fmla="*/ 15 w 35"/>
                  <a:gd name="T9" fmla="*/ 7 h 25"/>
                  <a:gd name="T10" fmla="*/ 30 w 35"/>
                  <a:gd name="T11" fmla="*/ 15 h 25"/>
                  <a:gd name="T12" fmla="*/ 33 w 35"/>
                  <a:gd name="T13" fmla="*/ 17 h 25"/>
                  <a:gd name="T14" fmla="*/ 35 w 35"/>
                  <a:gd name="T15" fmla="*/ 14 h 25"/>
                  <a:gd name="T16" fmla="*/ 14 w 35"/>
                  <a:gd name="T17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5">
                    <a:moveTo>
                      <a:pt x="14" y="2"/>
                    </a:moveTo>
                    <a:cubicBezTo>
                      <a:pt x="5" y="5"/>
                      <a:pt x="0" y="14"/>
                      <a:pt x="3" y="23"/>
                    </a:cubicBezTo>
                    <a:cubicBezTo>
                      <a:pt x="3" y="25"/>
                      <a:pt x="4" y="25"/>
                      <a:pt x="6" y="25"/>
                    </a:cubicBezTo>
                    <a:cubicBezTo>
                      <a:pt x="7" y="25"/>
                      <a:pt x="8" y="23"/>
                      <a:pt x="8" y="22"/>
                    </a:cubicBezTo>
                    <a:cubicBezTo>
                      <a:pt x="6" y="15"/>
                      <a:pt x="9" y="9"/>
                      <a:pt x="15" y="7"/>
                    </a:cubicBezTo>
                    <a:cubicBezTo>
                      <a:pt x="22" y="5"/>
                      <a:pt x="28" y="9"/>
                      <a:pt x="30" y="15"/>
                    </a:cubicBezTo>
                    <a:cubicBezTo>
                      <a:pt x="30" y="17"/>
                      <a:pt x="32" y="17"/>
                      <a:pt x="33" y="17"/>
                    </a:cubicBezTo>
                    <a:cubicBezTo>
                      <a:pt x="34" y="17"/>
                      <a:pt x="35" y="15"/>
                      <a:pt x="35" y="14"/>
                    </a:cubicBezTo>
                    <a:cubicBezTo>
                      <a:pt x="32" y="5"/>
                      <a:pt x="23" y="0"/>
                      <a:pt x="14" y="2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3" name="Freeform 58"/>
              <p:cNvSpPr/>
              <p:nvPr/>
            </p:nvSpPr>
            <p:spPr bwMode="auto">
              <a:xfrm>
                <a:off x="2406650" y="955675"/>
                <a:ext cx="141288" cy="106363"/>
              </a:xfrm>
              <a:custGeom>
                <a:avLst/>
                <a:gdLst>
                  <a:gd name="T0" fmla="*/ 14 w 35"/>
                  <a:gd name="T1" fmla="*/ 3 h 26"/>
                  <a:gd name="T2" fmla="*/ 2 w 35"/>
                  <a:gd name="T3" fmla="*/ 24 h 26"/>
                  <a:gd name="T4" fmla="*/ 6 w 35"/>
                  <a:gd name="T5" fmla="*/ 25 h 26"/>
                  <a:gd name="T6" fmla="*/ 7 w 35"/>
                  <a:gd name="T7" fmla="*/ 22 h 26"/>
                  <a:gd name="T8" fmla="*/ 15 w 35"/>
                  <a:gd name="T9" fmla="*/ 8 h 26"/>
                  <a:gd name="T10" fmla="*/ 29 w 35"/>
                  <a:gd name="T11" fmla="*/ 16 h 26"/>
                  <a:gd name="T12" fmla="*/ 33 w 35"/>
                  <a:gd name="T13" fmla="*/ 17 h 26"/>
                  <a:gd name="T14" fmla="*/ 34 w 35"/>
                  <a:gd name="T15" fmla="*/ 14 h 26"/>
                  <a:gd name="T16" fmla="*/ 14 w 3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6">
                    <a:moveTo>
                      <a:pt x="14" y="3"/>
                    </a:moveTo>
                    <a:cubicBezTo>
                      <a:pt x="5" y="5"/>
                      <a:pt x="0" y="15"/>
                      <a:pt x="2" y="24"/>
                    </a:cubicBezTo>
                    <a:cubicBezTo>
                      <a:pt x="3" y="25"/>
                      <a:pt x="4" y="26"/>
                      <a:pt x="6" y="25"/>
                    </a:cubicBezTo>
                    <a:cubicBezTo>
                      <a:pt x="7" y="25"/>
                      <a:pt x="8" y="24"/>
                      <a:pt x="7" y="22"/>
                    </a:cubicBezTo>
                    <a:cubicBezTo>
                      <a:pt x="5" y="16"/>
                      <a:pt x="9" y="9"/>
                      <a:pt x="15" y="8"/>
                    </a:cubicBezTo>
                    <a:cubicBezTo>
                      <a:pt x="21" y="6"/>
                      <a:pt x="28" y="9"/>
                      <a:pt x="29" y="16"/>
                    </a:cubicBezTo>
                    <a:cubicBezTo>
                      <a:pt x="30" y="17"/>
                      <a:pt x="31" y="18"/>
                      <a:pt x="33" y="17"/>
                    </a:cubicBezTo>
                    <a:cubicBezTo>
                      <a:pt x="34" y="17"/>
                      <a:pt x="35" y="16"/>
                      <a:pt x="34" y="14"/>
                    </a:cubicBezTo>
                    <a:cubicBezTo>
                      <a:pt x="32" y="5"/>
                      <a:pt x="22" y="0"/>
                      <a:pt x="14" y="3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4" name="Freeform 59"/>
              <p:cNvSpPr/>
              <p:nvPr/>
            </p:nvSpPr>
            <p:spPr bwMode="auto">
              <a:xfrm>
                <a:off x="2751138" y="752475"/>
                <a:ext cx="138113" cy="61913"/>
              </a:xfrm>
              <a:custGeom>
                <a:avLst/>
                <a:gdLst>
                  <a:gd name="T0" fmla="*/ 33 w 34"/>
                  <a:gd name="T1" fmla="*/ 9 h 15"/>
                  <a:gd name="T2" fmla="*/ 3 w 34"/>
                  <a:gd name="T3" fmla="*/ 2 h 15"/>
                  <a:gd name="T4" fmla="*/ 2 w 34"/>
                  <a:gd name="T5" fmla="*/ 7 h 15"/>
                  <a:gd name="T6" fmla="*/ 32 w 34"/>
                  <a:gd name="T7" fmla="*/ 14 h 15"/>
                  <a:gd name="T8" fmla="*/ 33 w 34"/>
                  <a:gd name="T9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5">
                    <a:moveTo>
                      <a:pt x="33" y="9"/>
                    </a:moveTo>
                    <a:cubicBezTo>
                      <a:pt x="33" y="9"/>
                      <a:pt x="4" y="0"/>
                      <a:pt x="3" y="2"/>
                    </a:cubicBezTo>
                    <a:cubicBezTo>
                      <a:pt x="1" y="4"/>
                      <a:pt x="0" y="6"/>
                      <a:pt x="2" y="7"/>
                    </a:cubicBezTo>
                    <a:cubicBezTo>
                      <a:pt x="5" y="8"/>
                      <a:pt x="30" y="15"/>
                      <a:pt x="32" y="14"/>
                    </a:cubicBezTo>
                    <a:cubicBezTo>
                      <a:pt x="33" y="13"/>
                      <a:pt x="34" y="13"/>
                      <a:pt x="33" y="9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5" name="Freeform 60"/>
              <p:cNvSpPr/>
              <p:nvPr/>
            </p:nvSpPr>
            <p:spPr bwMode="auto">
              <a:xfrm>
                <a:off x="2357438" y="858838"/>
                <a:ext cx="109538" cy="106363"/>
              </a:xfrm>
              <a:custGeom>
                <a:avLst/>
                <a:gdLst>
                  <a:gd name="T0" fmla="*/ 0 w 27"/>
                  <a:gd name="T1" fmla="*/ 23 h 26"/>
                  <a:gd name="T2" fmla="*/ 22 w 27"/>
                  <a:gd name="T3" fmla="*/ 1 h 26"/>
                  <a:gd name="T4" fmla="*/ 25 w 27"/>
                  <a:gd name="T5" fmla="*/ 5 h 26"/>
                  <a:gd name="T6" fmla="*/ 4 w 27"/>
                  <a:gd name="T7" fmla="*/ 26 h 26"/>
                  <a:gd name="T8" fmla="*/ 0 w 27"/>
                  <a:gd name="T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0" y="23"/>
                    </a:moveTo>
                    <a:cubicBezTo>
                      <a:pt x="0" y="23"/>
                      <a:pt x="20" y="0"/>
                      <a:pt x="22" y="1"/>
                    </a:cubicBezTo>
                    <a:cubicBezTo>
                      <a:pt x="24" y="2"/>
                      <a:pt x="27" y="3"/>
                      <a:pt x="25" y="5"/>
                    </a:cubicBezTo>
                    <a:cubicBezTo>
                      <a:pt x="24" y="7"/>
                      <a:pt x="6" y="26"/>
                      <a:pt x="4" y="26"/>
                    </a:cubicBezTo>
                    <a:cubicBezTo>
                      <a:pt x="2" y="26"/>
                      <a:pt x="1" y="26"/>
                      <a:pt x="0" y="23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6" name="Freeform 61"/>
              <p:cNvSpPr>
                <a:spLocks noEditPoints="1"/>
              </p:cNvSpPr>
              <p:nvPr/>
            </p:nvSpPr>
            <p:spPr bwMode="auto">
              <a:xfrm>
                <a:off x="1825625" y="20638"/>
                <a:ext cx="1503363" cy="1558925"/>
              </a:xfrm>
              <a:custGeom>
                <a:avLst/>
                <a:gdLst>
                  <a:gd name="T0" fmla="*/ 152 w 370"/>
                  <a:gd name="T1" fmla="*/ 379 h 383"/>
                  <a:gd name="T2" fmla="*/ 178 w 370"/>
                  <a:gd name="T3" fmla="*/ 383 h 383"/>
                  <a:gd name="T4" fmla="*/ 178 w 370"/>
                  <a:gd name="T5" fmla="*/ 383 h 383"/>
                  <a:gd name="T6" fmla="*/ 152 w 370"/>
                  <a:gd name="T7" fmla="*/ 379 h 383"/>
                  <a:gd name="T8" fmla="*/ 46 w 370"/>
                  <a:gd name="T9" fmla="*/ 315 h 383"/>
                  <a:gd name="T10" fmla="*/ 115 w 370"/>
                  <a:gd name="T11" fmla="*/ 367 h 383"/>
                  <a:gd name="T12" fmla="*/ 46 w 370"/>
                  <a:gd name="T13" fmla="*/ 315 h 383"/>
                  <a:gd name="T14" fmla="*/ 22 w 370"/>
                  <a:gd name="T15" fmla="*/ 279 h 383"/>
                  <a:gd name="T16" fmla="*/ 22 w 370"/>
                  <a:gd name="T17" fmla="*/ 279 h 383"/>
                  <a:gd name="T18" fmla="*/ 22 w 370"/>
                  <a:gd name="T19" fmla="*/ 279 h 383"/>
                  <a:gd name="T20" fmla="*/ 370 w 370"/>
                  <a:gd name="T21" fmla="*/ 268 h 383"/>
                  <a:gd name="T22" fmla="*/ 354 w 370"/>
                  <a:gd name="T23" fmla="*/ 298 h 383"/>
                  <a:gd name="T24" fmla="*/ 370 w 370"/>
                  <a:gd name="T25" fmla="*/ 268 h 383"/>
                  <a:gd name="T26" fmla="*/ 152 w 370"/>
                  <a:gd name="T27" fmla="*/ 1 h 383"/>
                  <a:gd name="T28" fmla="*/ 138 w 370"/>
                  <a:gd name="T29" fmla="*/ 4 h 383"/>
                  <a:gd name="T30" fmla="*/ 0 w 370"/>
                  <a:gd name="T31" fmla="*/ 190 h 383"/>
                  <a:gd name="T32" fmla="*/ 22 w 370"/>
                  <a:gd name="T33" fmla="*/ 279 h 383"/>
                  <a:gd name="T34" fmla="*/ 0 w 370"/>
                  <a:gd name="T35" fmla="*/ 190 h 383"/>
                  <a:gd name="T36" fmla="*/ 70 w 370"/>
                  <a:gd name="T37" fmla="*/ 40 h 383"/>
                  <a:gd name="T38" fmla="*/ 70 w 370"/>
                  <a:gd name="T39" fmla="*/ 40 h 383"/>
                  <a:gd name="T40" fmla="*/ 70 w 370"/>
                  <a:gd name="T41" fmla="*/ 40 h 383"/>
                  <a:gd name="T42" fmla="*/ 138 w 370"/>
                  <a:gd name="T43" fmla="*/ 4 h 383"/>
                  <a:gd name="T44" fmla="*/ 152 w 370"/>
                  <a:gd name="T45" fmla="*/ 1 h 383"/>
                  <a:gd name="T46" fmla="*/ 231 w 370"/>
                  <a:gd name="T47" fmla="*/ 0 h 383"/>
                  <a:gd name="T48" fmla="*/ 294 w 370"/>
                  <a:gd name="T49" fmla="*/ 24 h 383"/>
                  <a:gd name="T50" fmla="*/ 294 w 370"/>
                  <a:gd name="T51" fmla="*/ 24 h 383"/>
                  <a:gd name="T52" fmla="*/ 294 w 370"/>
                  <a:gd name="T53" fmla="*/ 24 h 383"/>
                  <a:gd name="T54" fmla="*/ 320 w 370"/>
                  <a:gd name="T55" fmla="*/ 43 h 383"/>
                  <a:gd name="T56" fmla="*/ 231 w 370"/>
                  <a:gd name="T57" fmla="*/ 0 h 383"/>
                  <a:gd name="T58" fmla="*/ 231 w 370"/>
                  <a:gd name="T59" fmla="*/ 0 h 383"/>
                  <a:gd name="T60" fmla="*/ 231 w 370"/>
                  <a:gd name="T61" fmla="*/ 0 h 383"/>
                  <a:gd name="T62" fmla="*/ 231 w 370"/>
                  <a:gd name="T6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0" h="383">
                    <a:moveTo>
                      <a:pt x="152" y="379"/>
                    </a:moveTo>
                    <a:cubicBezTo>
                      <a:pt x="161" y="381"/>
                      <a:pt x="169" y="382"/>
                      <a:pt x="178" y="383"/>
                    </a:cubicBezTo>
                    <a:cubicBezTo>
                      <a:pt x="178" y="383"/>
                      <a:pt x="178" y="383"/>
                      <a:pt x="178" y="383"/>
                    </a:cubicBezTo>
                    <a:cubicBezTo>
                      <a:pt x="169" y="382"/>
                      <a:pt x="161" y="381"/>
                      <a:pt x="152" y="379"/>
                    </a:cubicBezTo>
                    <a:moveTo>
                      <a:pt x="46" y="315"/>
                    </a:moveTo>
                    <a:cubicBezTo>
                      <a:pt x="64" y="337"/>
                      <a:pt x="88" y="355"/>
                      <a:pt x="115" y="367"/>
                    </a:cubicBezTo>
                    <a:cubicBezTo>
                      <a:pt x="88" y="355"/>
                      <a:pt x="64" y="337"/>
                      <a:pt x="46" y="315"/>
                    </a:cubicBezTo>
                    <a:moveTo>
                      <a:pt x="22" y="279"/>
                    </a:moveTo>
                    <a:cubicBezTo>
                      <a:pt x="22" y="279"/>
                      <a:pt x="22" y="279"/>
                      <a:pt x="22" y="279"/>
                    </a:cubicBezTo>
                    <a:cubicBezTo>
                      <a:pt x="22" y="279"/>
                      <a:pt x="22" y="279"/>
                      <a:pt x="22" y="279"/>
                    </a:cubicBezTo>
                    <a:moveTo>
                      <a:pt x="370" y="268"/>
                    </a:moveTo>
                    <a:cubicBezTo>
                      <a:pt x="366" y="279"/>
                      <a:pt x="360" y="289"/>
                      <a:pt x="354" y="298"/>
                    </a:cubicBezTo>
                    <a:cubicBezTo>
                      <a:pt x="360" y="289"/>
                      <a:pt x="366" y="279"/>
                      <a:pt x="370" y="268"/>
                    </a:cubicBezTo>
                    <a:moveTo>
                      <a:pt x="152" y="1"/>
                    </a:moveTo>
                    <a:cubicBezTo>
                      <a:pt x="148" y="2"/>
                      <a:pt x="143" y="3"/>
                      <a:pt x="138" y="4"/>
                    </a:cubicBezTo>
                    <a:cubicBezTo>
                      <a:pt x="58" y="28"/>
                      <a:pt x="0" y="102"/>
                      <a:pt x="0" y="190"/>
                    </a:cubicBezTo>
                    <a:cubicBezTo>
                      <a:pt x="0" y="222"/>
                      <a:pt x="8" y="252"/>
                      <a:pt x="22" y="279"/>
                    </a:cubicBezTo>
                    <a:cubicBezTo>
                      <a:pt x="8" y="252"/>
                      <a:pt x="0" y="222"/>
                      <a:pt x="0" y="190"/>
                    </a:cubicBezTo>
                    <a:cubicBezTo>
                      <a:pt x="0" y="130"/>
                      <a:pt x="27" y="76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90" y="24"/>
                      <a:pt x="113" y="12"/>
                      <a:pt x="138" y="4"/>
                    </a:cubicBezTo>
                    <a:cubicBezTo>
                      <a:pt x="143" y="3"/>
                      <a:pt x="148" y="2"/>
                      <a:pt x="152" y="1"/>
                    </a:cubicBezTo>
                    <a:moveTo>
                      <a:pt x="231" y="0"/>
                    </a:moveTo>
                    <a:cubicBezTo>
                      <a:pt x="254" y="4"/>
                      <a:pt x="275" y="13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303" y="30"/>
                      <a:pt x="312" y="36"/>
                      <a:pt x="320" y="43"/>
                    </a:cubicBezTo>
                    <a:cubicBezTo>
                      <a:pt x="295" y="22"/>
                      <a:pt x="265" y="6"/>
                      <a:pt x="231" y="0"/>
                    </a:cubicBezTo>
                    <a:moveTo>
                      <a:pt x="231" y="0"/>
                    </a:move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0"/>
                      <a:pt x="231" y="0"/>
                      <a:pt x="231" y="0"/>
                    </a:cubicBezTo>
                  </a:path>
                </a:pathLst>
              </a:custGeom>
              <a:solidFill>
                <a:srgbClr val="EBF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7" name="Freeform 62"/>
              <p:cNvSpPr>
                <a:spLocks noEditPoints="1"/>
              </p:cNvSpPr>
              <p:nvPr/>
            </p:nvSpPr>
            <p:spPr bwMode="auto">
              <a:xfrm>
                <a:off x="2547938" y="1449388"/>
                <a:ext cx="496888" cy="130175"/>
              </a:xfrm>
              <a:custGeom>
                <a:avLst/>
                <a:gdLst>
                  <a:gd name="T0" fmla="*/ 0 w 122"/>
                  <a:gd name="T1" fmla="*/ 32 h 32"/>
                  <a:gd name="T2" fmla="*/ 0 w 122"/>
                  <a:gd name="T3" fmla="*/ 32 h 32"/>
                  <a:gd name="T4" fmla="*/ 15 w 122"/>
                  <a:gd name="T5" fmla="*/ 32 h 32"/>
                  <a:gd name="T6" fmla="*/ 23 w 122"/>
                  <a:gd name="T7" fmla="*/ 32 h 32"/>
                  <a:gd name="T8" fmla="*/ 23 w 122"/>
                  <a:gd name="T9" fmla="*/ 32 h 32"/>
                  <a:gd name="T10" fmla="*/ 15 w 122"/>
                  <a:gd name="T11" fmla="*/ 32 h 32"/>
                  <a:gd name="T12" fmla="*/ 0 w 122"/>
                  <a:gd name="T13" fmla="*/ 32 h 32"/>
                  <a:gd name="T14" fmla="*/ 122 w 122"/>
                  <a:gd name="T15" fmla="*/ 0 h 32"/>
                  <a:gd name="T16" fmla="*/ 94 w 122"/>
                  <a:gd name="T17" fmla="*/ 16 h 32"/>
                  <a:gd name="T18" fmla="*/ 94 w 122"/>
                  <a:gd name="T19" fmla="*/ 16 h 32"/>
                  <a:gd name="T20" fmla="*/ 122 w 122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32"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5" y="32"/>
                      <a:pt x="10" y="32"/>
                      <a:pt x="15" y="32"/>
                    </a:cubicBezTo>
                    <a:cubicBezTo>
                      <a:pt x="18" y="32"/>
                      <a:pt x="21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1" y="32"/>
                      <a:pt x="18" y="32"/>
                      <a:pt x="15" y="32"/>
                    </a:cubicBezTo>
                    <a:cubicBezTo>
                      <a:pt x="10" y="32"/>
                      <a:pt x="5" y="32"/>
                      <a:pt x="0" y="32"/>
                    </a:cubicBezTo>
                    <a:moveTo>
                      <a:pt x="122" y="0"/>
                    </a:moveTo>
                    <a:cubicBezTo>
                      <a:pt x="113" y="6"/>
                      <a:pt x="104" y="11"/>
                      <a:pt x="94" y="16"/>
                    </a:cubicBezTo>
                    <a:cubicBezTo>
                      <a:pt x="94" y="16"/>
                      <a:pt x="94" y="16"/>
                      <a:pt x="94" y="16"/>
                    </a:cubicBezTo>
                    <a:cubicBezTo>
                      <a:pt x="104" y="11"/>
                      <a:pt x="113" y="6"/>
                      <a:pt x="122" y="0"/>
                    </a:cubicBezTo>
                  </a:path>
                </a:pathLst>
              </a:custGeom>
              <a:solidFill>
                <a:srgbClr val="E5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8" name="Freeform 63"/>
              <p:cNvSpPr/>
              <p:nvPr/>
            </p:nvSpPr>
            <p:spPr bwMode="auto">
              <a:xfrm>
                <a:off x="2641600" y="1514475"/>
                <a:ext cx="288925" cy="65088"/>
              </a:xfrm>
              <a:custGeom>
                <a:avLst/>
                <a:gdLst>
                  <a:gd name="T0" fmla="*/ 71 w 71"/>
                  <a:gd name="T1" fmla="*/ 0 h 16"/>
                  <a:gd name="T2" fmla="*/ 0 w 71"/>
                  <a:gd name="T3" fmla="*/ 16 h 16"/>
                  <a:gd name="T4" fmla="*/ 0 w 71"/>
                  <a:gd name="T5" fmla="*/ 16 h 16"/>
                  <a:gd name="T6" fmla="*/ 71 w 71"/>
                  <a:gd name="T7" fmla="*/ 0 h 16"/>
                  <a:gd name="T8" fmla="*/ 71 w 71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6">
                    <a:moveTo>
                      <a:pt x="71" y="0"/>
                    </a:moveTo>
                    <a:cubicBezTo>
                      <a:pt x="49" y="9"/>
                      <a:pt x="25" y="15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5" y="15"/>
                      <a:pt x="49" y="9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rgbClr val="EBDA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9" name="Freeform 64"/>
              <p:cNvSpPr>
                <a:spLocks noEditPoints="1"/>
              </p:cNvSpPr>
              <p:nvPr/>
            </p:nvSpPr>
            <p:spPr bwMode="auto">
              <a:xfrm>
                <a:off x="1841500" y="127000"/>
                <a:ext cx="1539875" cy="1435100"/>
              </a:xfrm>
              <a:custGeom>
                <a:avLst/>
                <a:gdLst>
                  <a:gd name="T0" fmla="*/ 314 w 379"/>
                  <a:gd name="T1" fmla="*/ 136 h 353"/>
                  <a:gd name="T2" fmla="*/ 314 w 379"/>
                  <a:gd name="T3" fmla="*/ 136 h 353"/>
                  <a:gd name="T4" fmla="*/ 316 w 379"/>
                  <a:gd name="T5" fmla="*/ 141 h 353"/>
                  <a:gd name="T6" fmla="*/ 317 w 379"/>
                  <a:gd name="T7" fmla="*/ 146 h 353"/>
                  <a:gd name="T8" fmla="*/ 314 w 379"/>
                  <a:gd name="T9" fmla="*/ 136 h 353"/>
                  <a:gd name="T10" fmla="*/ 81 w 379"/>
                  <a:gd name="T11" fmla="*/ 116 h 353"/>
                  <a:gd name="T12" fmla="*/ 81 w 379"/>
                  <a:gd name="T13" fmla="*/ 116 h 353"/>
                  <a:gd name="T14" fmla="*/ 81 w 379"/>
                  <a:gd name="T15" fmla="*/ 116 h 353"/>
                  <a:gd name="T16" fmla="*/ 81 w 379"/>
                  <a:gd name="T17" fmla="*/ 116 h 353"/>
                  <a:gd name="T18" fmla="*/ 286 w 379"/>
                  <a:gd name="T19" fmla="*/ 0 h 353"/>
                  <a:gd name="T20" fmla="*/ 153 w 379"/>
                  <a:gd name="T21" fmla="*/ 32 h 353"/>
                  <a:gd name="T22" fmla="*/ 70 w 379"/>
                  <a:gd name="T23" fmla="*/ 16 h 353"/>
                  <a:gd name="T24" fmla="*/ 38 w 379"/>
                  <a:gd name="T25" fmla="*/ 49 h 353"/>
                  <a:gd name="T26" fmla="*/ 0 w 379"/>
                  <a:gd name="T27" fmla="*/ 164 h 353"/>
                  <a:gd name="T28" fmla="*/ 41 w 379"/>
                  <a:gd name="T29" fmla="*/ 281 h 353"/>
                  <a:gd name="T30" fmla="*/ 133 w 379"/>
                  <a:gd name="T31" fmla="*/ 345 h 353"/>
                  <a:gd name="T32" fmla="*/ 177 w 379"/>
                  <a:gd name="T33" fmla="*/ 353 h 353"/>
                  <a:gd name="T34" fmla="*/ 179 w 379"/>
                  <a:gd name="T35" fmla="*/ 350 h 353"/>
                  <a:gd name="T36" fmla="*/ 183 w 379"/>
                  <a:gd name="T37" fmla="*/ 349 h 353"/>
                  <a:gd name="T38" fmla="*/ 178 w 379"/>
                  <a:gd name="T39" fmla="*/ 344 h 353"/>
                  <a:gd name="T40" fmla="*/ 178 w 379"/>
                  <a:gd name="T41" fmla="*/ 344 h 353"/>
                  <a:gd name="T42" fmla="*/ 178 w 379"/>
                  <a:gd name="T43" fmla="*/ 342 h 353"/>
                  <a:gd name="T44" fmla="*/ 178 w 379"/>
                  <a:gd name="T45" fmla="*/ 342 h 353"/>
                  <a:gd name="T46" fmla="*/ 174 w 379"/>
                  <a:gd name="T47" fmla="*/ 320 h 353"/>
                  <a:gd name="T48" fmla="*/ 168 w 379"/>
                  <a:gd name="T49" fmla="*/ 320 h 353"/>
                  <a:gd name="T50" fmla="*/ 163 w 379"/>
                  <a:gd name="T51" fmla="*/ 320 h 353"/>
                  <a:gd name="T52" fmla="*/ 163 w 379"/>
                  <a:gd name="T53" fmla="*/ 320 h 353"/>
                  <a:gd name="T54" fmla="*/ 83 w 379"/>
                  <a:gd name="T55" fmla="*/ 263 h 353"/>
                  <a:gd name="T56" fmla="*/ 81 w 379"/>
                  <a:gd name="T57" fmla="*/ 257 h 353"/>
                  <a:gd name="T58" fmla="*/ 68 w 379"/>
                  <a:gd name="T59" fmla="*/ 258 h 353"/>
                  <a:gd name="T60" fmla="*/ 29 w 379"/>
                  <a:gd name="T61" fmla="*/ 241 h 353"/>
                  <a:gd name="T62" fmla="*/ 43 w 379"/>
                  <a:gd name="T63" fmla="*/ 207 h 353"/>
                  <a:gd name="T64" fmla="*/ 55 w 379"/>
                  <a:gd name="T65" fmla="*/ 206 h 353"/>
                  <a:gd name="T66" fmla="*/ 55 w 379"/>
                  <a:gd name="T67" fmla="*/ 206 h 353"/>
                  <a:gd name="T68" fmla="*/ 54 w 379"/>
                  <a:gd name="T69" fmla="*/ 127 h 353"/>
                  <a:gd name="T70" fmla="*/ 74 w 379"/>
                  <a:gd name="T71" fmla="*/ 115 h 353"/>
                  <a:gd name="T72" fmla="*/ 81 w 379"/>
                  <a:gd name="T73" fmla="*/ 116 h 353"/>
                  <a:gd name="T74" fmla="*/ 81 w 379"/>
                  <a:gd name="T75" fmla="*/ 116 h 353"/>
                  <a:gd name="T76" fmla="*/ 198 w 379"/>
                  <a:gd name="T77" fmla="*/ 36 h 353"/>
                  <a:gd name="T78" fmla="*/ 212 w 379"/>
                  <a:gd name="T79" fmla="*/ 36 h 353"/>
                  <a:gd name="T80" fmla="*/ 310 w 379"/>
                  <a:gd name="T81" fmla="*/ 107 h 353"/>
                  <a:gd name="T82" fmla="*/ 301 w 379"/>
                  <a:gd name="T83" fmla="*/ 111 h 353"/>
                  <a:gd name="T84" fmla="*/ 301 w 379"/>
                  <a:gd name="T85" fmla="*/ 111 h 353"/>
                  <a:gd name="T86" fmla="*/ 320 w 379"/>
                  <a:gd name="T87" fmla="*/ 121 h 353"/>
                  <a:gd name="T88" fmla="*/ 319 w 379"/>
                  <a:gd name="T89" fmla="*/ 130 h 353"/>
                  <a:gd name="T90" fmla="*/ 333 w 379"/>
                  <a:gd name="T91" fmla="*/ 123 h 353"/>
                  <a:gd name="T92" fmla="*/ 344 w 379"/>
                  <a:gd name="T93" fmla="*/ 120 h 353"/>
                  <a:gd name="T94" fmla="*/ 363 w 379"/>
                  <a:gd name="T95" fmla="*/ 145 h 353"/>
                  <a:gd name="T96" fmla="*/ 327 w 379"/>
                  <a:gd name="T97" fmla="*/ 186 h 353"/>
                  <a:gd name="T98" fmla="*/ 328 w 379"/>
                  <a:gd name="T99" fmla="*/ 192 h 353"/>
                  <a:gd name="T100" fmla="*/ 290 w 379"/>
                  <a:gd name="T101" fmla="*/ 283 h 353"/>
                  <a:gd name="T102" fmla="*/ 274 w 379"/>
                  <a:gd name="T103" fmla="*/ 292 h 353"/>
                  <a:gd name="T104" fmla="*/ 264 w 379"/>
                  <a:gd name="T105" fmla="*/ 297 h 353"/>
                  <a:gd name="T106" fmla="*/ 264 w 379"/>
                  <a:gd name="T107" fmla="*/ 297 h 353"/>
                  <a:gd name="T108" fmla="*/ 273 w 379"/>
                  <a:gd name="T109" fmla="*/ 327 h 353"/>
                  <a:gd name="T110" fmla="*/ 290 w 379"/>
                  <a:gd name="T111" fmla="*/ 323 h 353"/>
                  <a:gd name="T112" fmla="*/ 290 w 379"/>
                  <a:gd name="T113" fmla="*/ 323 h 353"/>
                  <a:gd name="T114" fmla="*/ 295 w 379"/>
                  <a:gd name="T115" fmla="*/ 321 h 353"/>
                  <a:gd name="T116" fmla="*/ 328 w 379"/>
                  <a:gd name="T117" fmla="*/ 293 h 353"/>
                  <a:gd name="T118" fmla="*/ 379 w 379"/>
                  <a:gd name="T119" fmla="*/ 166 h 353"/>
                  <a:gd name="T120" fmla="*/ 379 w 379"/>
                  <a:gd name="T121" fmla="*/ 164 h 353"/>
                  <a:gd name="T122" fmla="*/ 286 w 379"/>
                  <a:gd name="T123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9" h="353">
                    <a:moveTo>
                      <a:pt x="314" y="136"/>
                    </a:moveTo>
                    <a:cubicBezTo>
                      <a:pt x="314" y="136"/>
                      <a:pt x="314" y="136"/>
                      <a:pt x="314" y="136"/>
                    </a:cubicBezTo>
                    <a:cubicBezTo>
                      <a:pt x="315" y="137"/>
                      <a:pt x="315" y="139"/>
                      <a:pt x="316" y="141"/>
                    </a:cubicBezTo>
                    <a:cubicBezTo>
                      <a:pt x="316" y="142"/>
                      <a:pt x="317" y="144"/>
                      <a:pt x="317" y="146"/>
                    </a:cubicBezTo>
                    <a:cubicBezTo>
                      <a:pt x="316" y="142"/>
                      <a:pt x="315" y="139"/>
                      <a:pt x="314" y="136"/>
                    </a:cubicBezTo>
                    <a:moveTo>
                      <a:pt x="81" y="116"/>
                    </a:move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moveTo>
                      <a:pt x="286" y="0"/>
                    </a:moveTo>
                    <a:cubicBezTo>
                      <a:pt x="234" y="24"/>
                      <a:pt x="190" y="32"/>
                      <a:pt x="153" y="32"/>
                    </a:cubicBezTo>
                    <a:cubicBezTo>
                      <a:pt x="118" y="32"/>
                      <a:pt x="90" y="25"/>
                      <a:pt x="70" y="16"/>
                    </a:cubicBezTo>
                    <a:cubicBezTo>
                      <a:pt x="58" y="26"/>
                      <a:pt x="48" y="37"/>
                      <a:pt x="38" y="49"/>
                    </a:cubicBezTo>
                    <a:cubicBezTo>
                      <a:pt x="13" y="82"/>
                      <a:pt x="0" y="122"/>
                      <a:pt x="0" y="164"/>
                    </a:cubicBezTo>
                    <a:cubicBezTo>
                      <a:pt x="0" y="207"/>
                      <a:pt x="14" y="248"/>
                      <a:pt x="41" y="281"/>
                    </a:cubicBezTo>
                    <a:cubicBezTo>
                      <a:pt x="65" y="312"/>
                      <a:pt x="97" y="333"/>
                      <a:pt x="133" y="345"/>
                    </a:cubicBezTo>
                    <a:cubicBezTo>
                      <a:pt x="148" y="349"/>
                      <a:pt x="162" y="352"/>
                      <a:pt x="177" y="353"/>
                    </a:cubicBezTo>
                    <a:cubicBezTo>
                      <a:pt x="178" y="352"/>
                      <a:pt x="178" y="351"/>
                      <a:pt x="179" y="350"/>
                    </a:cubicBezTo>
                    <a:cubicBezTo>
                      <a:pt x="183" y="349"/>
                      <a:pt x="183" y="349"/>
                      <a:pt x="183" y="349"/>
                    </a:cubicBezTo>
                    <a:cubicBezTo>
                      <a:pt x="180" y="346"/>
                      <a:pt x="178" y="344"/>
                      <a:pt x="178" y="344"/>
                    </a:cubicBezTo>
                    <a:cubicBezTo>
                      <a:pt x="178" y="344"/>
                      <a:pt x="178" y="344"/>
                      <a:pt x="178" y="344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4" y="320"/>
                      <a:pt x="174" y="320"/>
                      <a:pt x="174" y="320"/>
                    </a:cubicBezTo>
                    <a:cubicBezTo>
                      <a:pt x="172" y="320"/>
                      <a:pt x="170" y="320"/>
                      <a:pt x="168" y="320"/>
                    </a:cubicBezTo>
                    <a:cubicBezTo>
                      <a:pt x="166" y="320"/>
                      <a:pt x="165" y="320"/>
                      <a:pt x="163" y="320"/>
                    </a:cubicBezTo>
                    <a:cubicBezTo>
                      <a:pt x="163" y="320"/>
                      <a:pt x="163" y="320"/>
                      <a:pt x="163" y="320"/>
                    </a:cubicBezTo>
                    <a:cubicBezTo>
                      <a:pt x="120" y="318"/>
                      <a:pt x="98" y="295"/>
                      <a:pt x="83" y="263"/>
                    </a:cubicBezTo>
                    <a:cubicBezTo>
                      <a:pt x="82" y="261"/>
                      <a:pt x="81" y="259"/>
                      <a:pt x="81" y="257"/>
                    </a:cubicBezTo>
                    <a:cubicBezTo>
                      <a:pt x="77" y="258"/>
                      <a:pt x="72" y="258"/>
                      <a:pt x="68" y="258"/>
                    </a:cubicBezTo>
                    <a:cubicBezTo>
                      <a:pt x="52" y="258"/>
                      <a:pt x="35" y="253"/>
                      <a:pt x="29" y="241"/>
                    </a:cubicBezTo>
                    <a:cubicBezTo>
                      <a:pt x="19" y="223"/>
                      <a:pt x="24" y="209"/>
                      <a:pt x="43" y="207"/>
                    </a:cubicBezTo>
                    <a:cubicBezTo>
                      <a:pt x="47" y="206"/>
                      <a:pt x="51" y="206"/>
                      <a:pt x="55" y="206"/>
                    </a:cubicBezTo>
                    <a:cubicBezTo>
                      <a:pt x="55" y="206"/>
                      <a:pt x="55" y="206"/>
                      <a:pt x="55" y="206"/>
                    </a:cubicBezTo>
                    <a:cubicBezTo>
                      <a:pt x="40" y="192"/>
                      <a:pt x="38" y="146"/>
                      <a:pt x="54" y="127"/>
                    </a:cubicBezTo>
                    <a:cubicBezTo>
                      <a:pt x="61" y="117"/>
                      <a:pt x="69" y="115"/>
                      <a:pt x="74" y="115"/>
                    </a:cubicBezTo>
                    <a:cubicBezTo>
                      <a:pt x="78" y="115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94" y="36"/>
                      <a:pt x="198" y="36"/>
                    </a:cubicBezTo>
                    <a:cubicBezTo>
                      <a:pt x="203" y="36"/>
                      <a:pt x="207" y="36"/>
                      <a:pt x="212" y="36"/>
                    </a:cubicBezTo>
                    <a:cubicBezTo>
                      <a:pt x="318" y="43"/>
                      <a:pt x="315" y="103"/>
                      <a:pt x="310" y="107"/>
                    </a:cubicBezTo>
                    <a:cubicBezTo>
                      <a:pt x="306" y="110"/>
                      <a:pt x="303" y="111"/>
                      <a:pt x="301" y="111"/>
                    </a:cubicBezTo>
                    <a:cubicBezTo>
                      <a:pt x="301" y="111"/>
                      <a:pt x="301" y="111"/>
                      <a:pt x="301" y="111"/>
                    </a:cubicBezTo>
                    <a:cubicBezTo>
                      <a:pt x="306" y="111"/>
                      <a:pt x="316" y="113"/>
                      <a:pt x="320" y="121"/>
                    </a:cubicBezTo>
                    <a:cubicBezTo>
                      <a:pt x="321" y="125"/>
                      <a:pt x="321" y="128"/>
                      <a:pt x="319" y="130"/>
                    </a:cubicBezTo>
                    <a:cubicBezTo>
                      <a:pt x="324" y="127"/>
                      <a:pt x="329" y="125"/>
                      <a:pt x="333" y="123"/>
                    </a:cubicBezTo>
                    <a:cubicBezTo>
                      <a:pt x="337" y="121"/>
                      <a:pt x="341" y="120"/>
                      <a:pt x="344" y="120"/>
                    </a:cubicBezTo>
                    <a:cubicBezTo>
                      <a:pt x="355" y="120"/>
                      <a:pt x="362" y="129"/>
                      <a:pt x="363" y="145"/>
                    </a:cubicBezTo>
                    <a:cubicBezTo>
                      <a:pt x="364" y="162"/>
                      <a:pt x="343" y="181"/>
                      <a:pt x="327" y="186"/>
                    </a:cubicBezTo>
                    <a:cubicBezTo>
                      <a:pt x="327" y="188"/>
                      <a:pt x="328" y="190"/>
                      <a:pt x="328" y="192"/>
                    </a:cubicBezTo>
                    <a:cubicBezTo>
                      <a:pt x="332" y="227"/>
                      <a:pt x="326" y="258"/>
                      <a:pt x="290" y="283"/>
                    </a:cubicBezTo>
                    <a:cubicBezTo>
                      <a:pt x="285" y="286"/>
                      <a:pt x="280" y="289"/>
                      <a:pt x="274" y="292"/>
                    </a:cubicBezTo>
                    <a:cubicBezTo>
                      <a:pt x="271" y="294"/>
                      <a:pt x="267" y="296"/>
                      <a:pt x="264" y="297"/>
                    </a:cubicBezTo>
                    <a:cubicBezTo>
                      <a:pt x="264" y="297"/>
                      <a:pt x="264" y="297"/>
                      <a:pt x="264" y="297"/>
                    </a:cubicBezTo>
                    <a:cubicBezTo>
                      <a:pt x="265" y="300"/>
                      <a:pt x="269" y="315"/>
                      <a:pt x="273" y="327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2" y="322"/>
                      <a:pt x="293" y="322"/>
                      <a:pt x="295" y="321"/>
                    </a:cubicBezTo>
                    <a:cubicBezTo>
                      <a:pt x="307" y="313"/>
                      <a:pt x="318" y="304"/>
                      <a:pt x="328" y="293"/>
                    </a:cubicBezTo>
                    <a:cubicBezTo>
                      <a:pt x="360" y="259"/>
                      <a:pt x="378" y="214"/>
                      <a:pt x="379" y="166"/>
                    </a:cubicBezTo>
                    <a:cubicBezTo>
                      <a:pt x="379" y="165"/>
                      <a:pt x="379" y="164"/>
                      <a:pt x="379" y="164"/>
                    </a:cubicBezTo>
                    <a:cubicBezTo>
                      <a:pt x="379" y="94"/>
                      <a:pt x="341" y="33"/>
                      <a:pt x="28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0" name="Freeform 65"/>
              <p:cNvSpPr>
                <a:spLocks noEditPoints="1"/>
              </p:cNvSpPr>
              <p:nvPr/>
            </p:nvSpPr>
            <p:spPr bwMode="auto">
              <a:xfrm>
                <a:off x="2560638" y="1431925"/>
                <a:ext cx="479425" cy="130175"/>
              </a:xfrm>
              <a:custGeom>
                <a:avLst/>
                <a:gdLst>
                  <a:gd name="T0" fmla="*/ 6 w 118"/>
                  <a:gd name="T1" fmla="*/ 28 h 32"/>
                  <a:gd name="T2" fmla="*/ 2 w 118"/>
                  <a:gd name="T3" fmla="*/ 29 h 32"/>
                  <a:gd name="T4" fmla="*/ 0 w 118"/>
                  <a:gd name="T5" fmla="*/ 32 h 32"/>
                  <a:gd name="T6" fmla="*/ 12 w 118"/>
                  <a:gd name="T7" fmla="*/ 32 h 32"/>
                  <a:gd name="T8" fmla="*/ 6 w 118"/>
                  <a:gd name="T9" fmla="*/ 28 h 32"/>
                  <a:gd name="T10" fmla="*/ 118 w 118"/>
                  <a:gd name="T11" fmla="*/ 0 h 32"/>
                  <a:gd name="T12" fmla="*/ 113 w 118"/>
                  <a:gd name="T13" fmla="*/ 2 h 32"/>
                  <a:gd name="T14" fmla="*/ 113 w 118"/>
                  <a:gd name="T15" fmla="*/ 2 h 32"/>
                  <a:gd name="T16" fmla="*/ 96 w 118"/>
                  <a:gd name="T17" fmla="*/ 6 h 32"/>
                  <a:gd name="T18" fmla="*/ 97 w 118"/>
                  <a:gd name="T19" fmla="*/ 9 h 32"/>
                  <a:gd name="T20" fmla="*/ 97 w 118"/>
                  <a:gd name="T21" fmla="*/ 10 h 32"/>
                  <a:gd name="T22" fmla="*/ 96 w 118"/>
                  <a:gd name="T23" fmla="*/ 13 h 32"/>
                  <a:gd name="T24" fmla="*/ 118 w 118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" h="32">
                    <a:moveTo>
                      <a:pt x="6" y="28"/>
                    </a:moveTo>
                    <a:cubicBezTo>
                      <a:pt x="2" y="29"/>
                      <a:pt x="2" y="29"/>
                      <a:pt x="2" y="29"/>
                    </a:cubicBezTo>
                    <a:cubicBezTo>
                      <a:pt x="1" y="30"/>
                      <a:pt x="1" y="31"/>
                      <a:pt x="0" y="32"/>
                    </a:cubicBezTo>
                    <a:cubicBezTo>
                      <a:pt x="4" y="32"/>
                      <a:pt x="8" y="32"/>
                      <a:pt x="12" y="32"/>
                    </a:cubicBezTo>
                    <a:cubicBezTo>
                      <a:pt x="10" y="31"/>
                      <a:pt x="8" y="29"/>
                      <a:pt x="6" y="28"/>
                    </a:cubicBezTo>
                    <a:moveTo>
                      <a:pt x="118" y="0"/>
                    </a:moveTo>
                    <a:cubicBezTo>
                      <a:pt x="116" y="1"/>
                      <a:pt x="115" y="1"/>
                      <a:pt x="113" y="2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96" y="6"/>
                      <a:pt x="96" y="6"/>
                      <a:pt x="96" y="6"/>
                    </a:cubicBezTo>
                    <a:cubicBezTo>
                      <a:pt x="97" y="7"/>
                      <a:pt x="97" y="8"/>
                      <a:pt x="97" y="9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97" y="11"/>
                      <a:pt x="96" y="12"/>
                      <a:pt x="96" y="13"/>
                    </a:cubicBezTo>
                    <a:cubicBezTo>
                      <a:pt x="103" y="9"/>
                      <a:pt x="111" y="5"/>
                      <a:pt x="118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1" name="Freeform 66"/>
              <p:cNvSpPr/>
              <p:nvPr/>
            </p:nvSpPr>
            <p:spPr bwMode="auto">
              <a:xfrm>
                <a:off x="2563813" y="1335088"/>
                <a:ext cx="390525" cy="227013"/>
              </a:xfrm>
              <a:custGeom>
                <a:avLst/>
                <a:gdLst>
                  <a:gd name="T0" fmla="*/ 86 w 96"/>
                  <a:gd name="T1" fmla="*/ 0 h 56"/>
                  <a:gd name="T2" fmla="*/ 86 w 96"/>
                  <a:gd name="T3" fmla="*/ 0 h 56"/>
                  <a:gd name="T4" fmla="*/ 0 w 96"/>
                  <a:gd name="T5" fmla="*/ 45 h 56"/>
                  <a:gd name="T6" fmla="*/ 0 w 96"/>
                  <a:gd name="T7" fmla="*/ 47 h 56"/>
                  <a:gd name="T8" fmla="*/ 0 w 96"/>
                  <a:gd name="T9" fmla="*/ 47 h 56"/>
                  <a:gd name="T10" fmla="*/ 5 w 96"/>
                  <a:gd name="T11" fmla="*/ 52 h 56"/>
                  <a:gd name="T12" fmla="*/ 11 w 96"/>
                  <a:gd name="T13" fmla="*/ 56 h 56"/>
                  <a:gd name="T14" fmla="*/ 11 w 96"/>
                  <a:gd name="T15" fmla="*/ 56 h 56"/>
                  <a:gd name="T16" fmla="*/ 95 w 96"/>
                  <a:gd name="T17" fmla="*/ 37 h 56"/>
                  <a:gd name="T18" fmla="*/ 96 w 96"/>
                  <a:gd name="T19" fmla="*/ 34 h 56"/>
                  <a:gd name="T20" fmla="*/ 96 w 96"/>
                  <a:gd name="T21" fmla="*/ 33 h 56"/>
                  <a:gd name="T22" fmla="*/ 95 w 96"/>
                  <a:gd name="T23" fmla="*/ 30 h 56"/>
                  <a:gd name="T24" fmla="*/ 86 w 96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56">
                    <a:moveTo>
                      <a:pt x="86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1"/>
                      <a:pt x="60" y="33"/>
                      <a:pt x="0" y="45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2" y="49"/>
                      <a:pt x="5" y="52"/>
                    </a:cubicBezTo>
                    <a:cubicBezTo>
                      <a:pt x="7" y="53"/>
                      <a:pt x="9" y="55"/>
                      <a:pt x="11" y="56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41" y="56"/>
                      <a:pt x="69" y="50"/>
                      <a:pt x="95" y="37"/>
                    </a:cubicBezTo>
                    <a:cubicBezTo>
                      <a:pt x="95" y="36"/>
                      <a:pt x="96" y="35"/>
                      <a:pt x="96" y="34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2"/>
                      <a:pt x="96" y="31"/>
                      <a:pt x="95" y="30"/>
                    </a:cubicBezTo>
                    <a:cubicBezTo>
                      <a:pt x="91" y="18"/>
                      <a:pt x="87" y="3"/>
                      <a:pt x="8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2" name="Freeform 67"/>
              <p:cNvSpPr/>
              <p:nvPr/>
            </p:nvSpPr>
            <p:spPr bwMode="auto">
              <a:xfrm>
                <a:off x="2547938" y="1335088"/>
                <a:ext cx="366713" cy="182563"/>
              </a:xfrm>
              <a:custGeom>
                <a:avLst/>
                <a:gdLst>
                  <a:gd name="T0" fmla="*/ 90 w 90"/>
                  <a:gd name="T1" fmla="*/ 0 h 45"/>
                  <a:gd name="T2" fmla="*/ 69 w 90"/>
                  <a:gd name="T3" fmla="*/ 8 h 45"/>
                  <a:gd name="T4" fmla="*/ 69 w 90"/>
                  <a:gd name="T5" fmla="*/ 8 h 45"/>
                  <a:gd name="T6" fmla="*/ 55 w 90"/>
                  <a:gd name="T7" fmla="*/ 13 h 45"/>
                  <a:gd name="T8" fmla="*/ 31 w 90"/>
                  <a:gd name="T9" fmla="*/ 19 h 45"/>
                  <a:gd name="T10" fmla="*/ 1 w 90"/>
                  <a:gd name="T11" fmla="*/ 22 h 45"/>
                  <a:gd name="T12" fmla="*/ 0 w 90"/>
                  <a:gd name="T13" fmla="*/ 23 h 45"/>
                  <a:gd name="T14" fmla="*/ 4 w 90"/>
                  <a:gd name="T15" fmla="*/ 45 h 45"/>
                  <a:gd name="T16" fmla="*/ 4 w 90"/>
                  <a:gd name="T17" fmla="*/ 45 h 45"/>
                  <a:gd name="T18" fmla="*/ 90 w 90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45">
                    <a:moveTo>
                      <a:pt x="90" y="0"/>
                    </a:moveTo>
                    <a:cubicBezTo>
                      <a:pt x="83" y="3"/>
                      <a:pt x="77" y="6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4" y="10"/>
                      <a:pt x="60" y="11"/>
                      <a:pt x="55" y="13"/>
                    </a:cubicBezTo>
                    <a:cubicBezTo>
                      <a:pt x="46" y="15"/>
                      <a:pt x="38" y="17"/>
                      <a:pt x="31" y="19"/>
                    </a:cubicBezTo>
                    <a:cubicBezTo>
                      <a:pt x="20" y="21"/>
                      <a:pt x="10" y="22"/>
                      <a:pt x="1" y="22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64" y="33"/>
                      <a:pt x="89" y="1"/>
                      <a:pt x="90" y="0"/>
                    </a:cubicBezTo>
                  </a:path>
                </a:pathLst>
              </a:custGeom>
              <a:solidFill>
                <a:srgbClr val="E88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3" name="Freeform 68"/>
              <p:cNvSpPr>
                <a:spLocks noEditPoints="1"/>
              </p:cNvSpPr>
              <p:nvPr/>
            </p:nvSpPr>
            <p:spPr bwMode="auto">
              <a:xfrm>
                <a:off x="2109788" y="577850"/>
                <a:ext cx="1081088" cy="850900"/>
              </a:xfrm>
              <a:custGeom>
                <a:avLst/>
                <a:gdLst>
                  <a:gd name="T0" fmla="*/ 147 w 266"/>
                  <a:gd name="T1" fmla="*/ 138 h 209"/>
                  <a:gd name="T2" fmla="*/ 150 w 266"/>
                  <a:gd name="T3" fmla="*/ 151 h 209"/>
                  <a:gd name="T4" fmla="*/ 122 w 266"/>
                  <a:gd name="T5" fmla="*/ 141 h 209"/>
                  <a:gd name="T6" fmla="*/ 97 w 266"/>
                  <a:gd name="T7" fmla="*/ 209 h 209"/>
                  <a:gd name="T8" fmla="*/ 30 w 266"/>
                  <a:gd name="T9" fmla="*/ 174 h 209"/>
                  <a:gd name="T10" fmla="*/ 46 w 266"/>
                  <a:gd name="T11" fmla="*/ 128 h 209"/>
                  <a:gd name="T12" fmla="*/ 106 w 266"/>
                  <a:gd name="T13" fmla="*/ 163 h 209"/>
                  <a:gd name="T14" fmla="*/ 78 w 266"/>
                  <a:gd name="T15" fmla="*/ 118 h 209"/>
                  <a:gd name="T16" fmla="*/ 87 w 266"/>
                  <a:gd name="T17" fmla="*/ 96 h 209"/>
                  <a:gd name="T18" fmla="*/ 107 w 266"/>
                  <a:gd name="T19" fmla="*/ 107 h 209"/>
                  <a:gd name="T20" fmla="*/ 105 w 266"/>
                  <a:gd name="T21" fmla="*/ 111 h 209"/>
                  <a:gd name="T22" fmla="*/ 91 w 266"/>
                  <a:gd name="T23" fmla="*/ 100 h 209"/>
                  <a:gd name="T24" fmla="*/ 80 w 266"/>
                  <a:gd name="T25" fmla="*/ 115 h 209"/>
                  <a:gd name="T26" fmla="*/ 78 w 266"/>
                  <a:gd name="T27" fmla="*/ 118 h 209"/>
                  <a:gd name="T28" fmla="*/ 133 w 266"/>
                  <a:gd name="T29" fmla="*/ 127 h 209"/>
                  <a:gd name="T30" fmla="*/ 130 w 266"/>
                  <a:gd name="T31" fmla="*/ 85 h 209"/>
                  <a:gd name="T32" fmla="*/ 135 w 266"/>
                  <a:gd name="T33" fmla="*/ 127 h 209"/>
                  <a:gd name="T34" fmla="*/ 192 w 266"/>
                  <a:gd name="T35" fmla="*/ 138 h 209"/>
                  <a:gd name="T36" fmla="*/ 238 w 266"/>
                  <a:gd name="T37" fmla="*/ 75 h 209"/>
                  <a:gd name="T38" fmla="*/ 224 w 266"/>
                  <a:gd name="T39" fmla="*/ 172 h 209"/>
                  <a:gd name="T40" fmla="*/ 160 w 266"/>
                  <a:gd name="T41" fmla="*/ 92 h 209"/>
                  <a:gd name="T42" fmla="*/ 175 w 266"/>
                  <a:gd name="T43" fmla="*/ 71 h 209"/>
                  <a:gd name="T44" fmla="*/ 190 w 266"/>
                  <a:gd name="T45" fmla="*/ 86 h 209"/>
                  <a:gd name="T46" fmla="*/ 187 w 266"/>
                  <a:gd name="T47" fmla="*/ 84 h 209"/>
                  <a:gd name="T48" fmla="*/ 172 w 266"/>
                  <a:gd name="T49" fmla="*/ 76 h 209"/>
                  <a:gd name="T50" fmla="*/ 163 w 266"/>
                  <a:gd name="T51" fmla="*/ 94 h 209"/>
                  <a:gd name="T52" fmla="*/ 64 w 266"/>
                  <a:gd name="T53" fmla="*/ 95 h 209"/>
                  <a:gd name="T54" fmla="*/ 83 w 266"/>
                  <a:gd name="T55" fmla="*/ 70 h 209"/>
                  <a:gd name="T56" fmla="*/ 86 w 266"/>
                  <a:gd name="T57" fmla="*/ 74 h 209"/>
                  <a:gd name="T58" fmla="*/ 64 w 266"/>
                  <a:gd name="T59" fmla="*/ 95 h 209"/>
                  <a:gd name="T60" fmla="*/ 160 w 266"/>
                  <a:gd name="T61" fmla="*/ 50 h 209"/>
                  <a:gd name="T62" fmla="*/ 162 w 266"/>
                  <a:gd name="T63" fmla="*/ 45 h 209"/>
                  <a:gd name="T64" fmla="*/ 190 w 266"/>
                  <a:gd name="T65" fmla="*/ 57 h 209"/>
                  <a:gd name="T66" fmla="*/ 133 w 266"/>
                  <a:gd name="T67" fmla="*/ 21 h 209"/>
                  <a:gd name="T68" fmla="*/ 108 w 266"/>
                  <a:gd name="T69" fmla="*/ 50 h 209"/>
                  <a:gd name="T70" fmla="*/ 48 w 266"/>
                  <a:gd name="T71" fmla="*/ 43 h 209"/>
                  <a:gd name="T72" fmla="*/ 34 w 266"/>
                  <a:gd name="T73" fmla="*/ 29 h 209"/>
                  <a:gd name="T74" fmla="*/ 0 w 266"/>
                  <a:gd name="T75" fmla="*/ 98 h 209"/>
                  <a:gd name="T76" fmla="*/ 15 w 266"/>
                  <a:gd name="T77" fmla="*/ 146 h 209"/>
                  <a:gd name="T78" fmla="*/ 17 w 266"/>
                  <a:gd name="T79" fmla="*/ 152 h 209"/>
                  <a:gd name="T80" fmla="*/ 97 w 266"/>
                  <a:gd name="T81" fmla="*/ 209 h 209"/>
                  <a:gd name="T82" fmla="*/ 108 w 266"/>
                  <a:gd name="T83" fmla="*/ 209 h 209"/>
                  <a:gd name="T84" fmla="*/ 139 w 266"/>
                  <a:gd name="T85" fmla="*/ 205 h 209"/>
                  <a:gd name="T86" fmla="*/ 177 w 266"/>
                  <a:gd name="T87" fmla="*/ 194 h 209"/>
                  <a:gd name="T88" fmla="*/ 198 w 266"/>
                  <a:gd name="T89" fmla="*/ 186 h 209"/>
                  <a:gd name="T90" fmla="*/ 198 w 266"/>
                  <a:gd name="T91" fmla="*/ 186 h 209"/>
                  <a:gd name="T92" fmla="*/ 224 w 266"/>
                  <a:gd name="T93" fmla="*/ 172 h 209"/>
                  <a:gd name="T94" fmla="*/ 261 w 266"/>
                  <a:gd name="T95" fmla="*/ 75 h 209"/>
                  <a:gd name="T96" fmla="*/ 252 w 266"/>
                  <a:gd name="T97" fmla="*/ 36 h 209"/>
                  <a:gd name="T98" fmla="*/ 250 w 266"/>
                  <a:gd name="T99" fmla="*/ 30 h 209"/>
                  <a:gd name="T100" fmla="*/ 242 w 266"/>
                  <a:gd name="T101" fmla="*/ 27 h 209"/>
                  <a:gd name="T102" fmla="*/ 133 w 266"/>
                  <a:gd name="T103" fmla="*/ 21 h 209"/>
                  <a:gd name="T104" fmla="*/ 15 w 266"/>
                  <a:gd name="T105" fmla="*/ 5 h 209"/>
                  <a:gd name="T106" fmla="*/ 15 w 266"/>
                  <a:gd name="T107" fmla="*/ 5 h 209"/>
                  <a:gd name="T108" fmla="*/ 235 w 266"/>
                  <a:gd name="T109" fmla="*/ 0 h 209"/>
                  <a:gd name="T110" fmla="*/ 235 w 266"/>
                  <a:gd name="T111" fmla="*/ 0 h 209"/>
                  <a:gd name="T112" fmla="*/ 235 w 266"/>
                  <a:gd name="T113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6" h="209">
                    <a:moveTo>
                      <a:pt x="124" y="141"/>
                    </a:moveTo>
                    <a:cubicBezTo>
                      <a:pt x="128" y="141"/>
                      <a:pt x="139" y="141"/>
                      <a:pt x="147" y="138"/>
                    </a:cubicBezTo>
                    <a:cubicBezTo>
                      <a:pt x="157" y="135"/>
                      <a:pt x="167" y="127"/>
                      <a:pt x="167" y="127"/>
                    </a:cubicBezTo>
                    <a:cubicBezTo>
                      <a:pt x="167" y="127"/>
                      <a:pt x="167" y="146"/>
                      <a:pt x="150" y="151"/>
                    </a:cubicBezTo>
                    <a:cubicBezTo>
                      <a:pt x="148" y="152"/>
                      <a:pt x="146" y="152"/>
                      <a:pt x="144" y="152"/>
                    </a:cubicBezTo>
                    <a:cubicBezTo>
                      <a:pt x="131" y="152"/>
                      <a:pt x="122" y="141"/>
                      <a:pt x="122" y="141"/>
                    </a:cubicBezTo>
                    <a:cubicBezTo>
                      <a:pt x="122" y="141"/>
                      <a:pt x="122" y="141"/>
                      <a:pt x="124" y="141"/>
                    </a:cubicBezTo>
                    <a:moveTo>
                      <a:pt x="97" y="209"/>
                    </a:moveTo>
                    <a:cubicBezTo>
                      <a:pt x="67" y="207"/>
                      <a:pt x="47" y="196"/>
                      <a:pt x="33" y="179"/>
                    </a:cubicBezTo>
                    <a:cubicBezTo>
                      <a:pt x="32" y="177"/>
                      <a:pt x="31" y="176"/>
                      <a:pt x="30" y="174"/>
                    </a:cubicBezTo>
                    <a:cubicBezTo>
                      <a:pt x="25" y="167"/>
                      <a:pt x="21" y="160"/>
                      <a:pt x="17" y="152"/>
                    </a:cubicBezTo>
                    <a:cubicBezTo>
                      <a:pt x="23" y="141"/>
                      <a:pt x="33" y="132"/>
                      <a:pt x="46" y="128"/>
                    </a:cubicBezTo>
                    <a:cubicBezTo>
                      <a:pt x="51" y="127"/>
                      <a:pt x="55" y="126"/>
                      <a:pt x="59" y="126"/>
                    </a:cubicBezTo>
                    <a:cubicBezTo>
                      <a:pt x="81" y="126"/>
                      <a:pt x="100" y="141"/>
                      <a:pt x="106" y="163"/>
                    </a:cubicBezTo>
                    <a:cubicBezTo>
                      <a:pt x="111" y="179"/>
                      <a:pt x="107" y="196"/>
                      <a:pt x="97" y="209"/>
                    </a:cubicBezTo>
                    <a:moveTo>
                      <a:pt x="78" y="118"/>
                    </a:moveTo>
                    <a:cubicBezTo>
                      <a:pt x="77" y="118"/>
                      <a:pt x="76" y="118"/>
                      <a:pt x="75" y="117"/>
                    </a:cubicBezTo>
                    <a:cubicBezTo>
                      <a:pt x="73" y="108"/>
                      <a:pt x="78" y="98"/>
                      <a:pt x="87" y="96"/>
                    </a:cubicBezTo>
                    <a:cubicBezTo>
                      <a:pt x="88" y="95"/>
                      <a:pt x="90" y="95"/>
                      <a:pt x="91" y="95"/>
                    </a:cubicBezTo>
                    <a:cubicBezTo>
                      <a:pt x="98" y="95"/>
                      <a:pt x="105" y="100"/>
                      <a:pt x="107" y="107"/>
                    </a:cubicBezTo>
                    <a:cubicBezTo>
                      <a:pt x="108" y="109"/>
                      <a:pt x="107" y="110"/>
                      <a:pt x="106" y="110"/>
                    </a:cubicBezTo>
                    <a:cubicBezTo>
                      <a:pt x="105" y="111"/>
                      <a:pt x="105" y="111"/>
                      <a:pt x="105" y="111"/>
                    </a:cubicBezTo>
                    <a:cubicBezTo>
                      <a:pt x="104" y="111"/>
                      <a:pt x="103" y="110"/>
                      <a:pt x="102" y="109"/>
                    </a:cubicBezTo>
                    <a:cubicBezTo>
                      <a:pt x="101" y="103"/>
                      <a:pt x="96" y="100"/>
                      <a:pt x="91" y="100"/>
                    </a:cubicBezTo>
                    <a:cubicBezTo>
                      <a:pt x="90" y="100"/>
                      <a:pt x="89" y="100"/>
                      <a:pt x="88" y="101"/>
                    </a:cubicBezTo>
                    <a:cubicBezTo>
                      <a:pt x="82" y="102"/>
                      <a:pt x="78" y="109"/>
                      <a:pt x="80" y="115"/>
                    </a:cubicBezTo>
                    <a:cubicBezTo>
                      <a:pt x="81" y="117"/>
                      <a:pt x="80" y="118"/>
                      <a:pt x="79" y="118"/>
                    </a:cubicBezTo>
                    <a:cubicBezTo>
                      <a:pt x="78" y="118"/>
                      <a:pt x="78" y="118"/>
                      <a:pt x="78" y="118"/>
                    </a:cubicBezTo>
                    <a:moveTo>
                      <a:pt x="135" y="127"/>
                    </a:moveTo>
                    <a:cubicBezTo>
                      <a:pt x="134" y="127"/>
                      <a:pt x="134" y="127"/>
                      <a:pt x="133" y="127"/>
                    </a:cubicBezTo>
                    <a:cubicBezTo>
                      <a:pt x="129" y="125"/>
                      <a:pt x="123" y="87"/>
                      <a:pt x="130" y="85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37" y="85"/>
                      <a:pt x="153" y="117"/>
                      <a:pt x="151" y="121"/>
                    </a:cubicBezTo>
                    <a:cubicBezTo>
                      <a:pt x="149" y="124"/>
                      <a:pt x="140" y="127"/>
                      <a:pt x="135" y="127"/>
                    </a:cubicBezTo>
                    <a:moveTo>
                      <a:pt x="224" y="172"/>
                    </a:moveTo>
                    <a:cubicBezTo>
                      <a:pt x="209" y="167"/>
                      <a:pt x="197" y="155"/>
                      <a:pt x="192" y="138"/>
                    </a:cubicBezTo>
                    <a:cubicBezTo>
                      <a:pt x="184" y="112"/>
                      <a:pt x="199" y="84"/>
                      <a:pt x="225" y="77"/>
                    </a:cubicBezTo>
                    <a:cubicBezTo>
                      <a:pt x="229" y="75"/>
                      <a:pt x="234" y="75"/>
                      <a:pt x="238" y="75"/>
                    </a:cubicBezTo>
                    <a:cubicBezTo>
                      <a:pt x="246" y="75"/>
                      <a:pt x="255" y="77"/>
                      <a:pt x="262" y="81"/>
                    </a:cubicBezTo>
                    <a:cubicBezTo>
                      <a:pt x="266" y="116"/>
                      <a:pt x="260" y="147"/>
                      <a:pt x="224" y="172"/>
                    </a:cubicBezTo>
                    <a:moveTo>
                      <a:pt x="162" y="94"/>
                    </a:moveTo>
                    <a:cubicBezTo>
                      <a:pt x="161" y="94"/>
                      <a:pt x="160" y="93"/>
                      <a:pt x="160" y="92"/>
                    </a:cubicBezTo>
                    <a:cubicBezTo>
                      <a:pt x="157" y="83"/>
                      <a:pt x="162" y="74"/>
                      <a:pt x="171" y="71"/>
                    </a:cubicBezTo>
                    <a:cubicBezTo>
                      <a:pt x="172" y="71"/>
                      <a:pt x="174" y="71"/>
                      <a:pt x="175" y="71"/>
                    </a:cubicBezTo>
                    <a:cubicBezTo>
                      <a:pt x="183" y="71"/>
                      <a:pt x="189" y="75"/>
                      <a:pt x="192" y="83"/>
                    </a:cubicBezTo>
                    <a:cubicBezTo>
                      <a:pt x="192" y="84"/>
                      <a:pt x="191" y="86"/>
                      <a:pt x="190" y="86"/>
                    </a:cubicBezTo>
                    <a:cubicBezTo>
                      <a:pt x="190" y="86"/>
                      <a:pt x="189" y="86"/>
                      <a:pt x="189" y="86"/>
                    </a:cubicBezTo>
                    <a:cubicBezTo>
                      <a:pt x="188" y="86"/>
                      <a:pt x="187" y="85"/>
                      <a:pt x="187" y="84"/>
                    </a:cubicBezTo>
                    <a:cubicBezTo>
                      <a:pt x="185" y="79"/>
                      <a:pt x="181" y="76"/>
                      <a:pt x="176" y="76"/>
                    </a:cubicBezTo>
                    <a:cubicBezTo>
                      <a:pt x="174" y="76"/>
                      <a:pt x="173" y="76"/>
                      <a:pt x="172" y="76"/>
                    </a:cubicBezTo>
                    <a:cubicBezTo>
                      <a:pt x="166" y="78"/>
                      <a:pt x="163" y="84"/>
                      <a:pt x="165" y="91"/>
                    </a:cubicBezTo>
                    <a:cubicBezTo>
                      <a:pt x="165" y="92"/>
                      <a:pt x="164" y="94"/>
                      <a:pt x="163" y="94"/>
                    </a:cubicBezTo>
                    <a:cubicBezTo>
                      <a:pt x="163" y="94"/>
                      <a:pt x="162" y="94"/>
                      <a:pt x="162" y="94"/>
                    </a:cubicBezTo>
                    <a:moveTo>
                      <a:pt x="64" y="95"/>
                    </a:moveTo>
                    <a:cubicBezTo>
                      <a:pt x="63" y="95"/>
                      <a:pt x="62" y="95"/>
                      <a:pt x="61" y="92"/>
                    </a:cubicBezTo>
                    <a:cubicBezTo>
                      <a:pt x="61" y="92"/>
                      <a:pt x="80" y="70"/>
                      <a:pt x="83" y="70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5" y="71"/>
                      <a:pt x="88" y="72"/>
                      <a:pt x="86" y="74"/>
                    </a:cubicBezTo>
                    <a:cubicBezTo>
                      <a:pt x="85" y="76"/>
                      <a:pt x="67" y="95"/>
                      <a:pt x="65" y="95"/>
                    </a:cubicBezTo>
                    <a:cubicBezTo>
                      <a:pt x="65" y="95"/>
                      <a:pt x="65" y="95"/>
                      <a:pt x="64" y="95"/>
                    </a:cubicBezTo>
                    <a:moveTo>
                      <a:pt x="189" y="57"/>
                    </a:moveTo>
                    <a:cubicBezTo>
                      <a:pt x="185" y="57"/>
                      <a:pt x="163" y="51"/>
                      <a:pt x="160" y="50"/>
                    </a:cubicBezTo>
                    <a:cubicBezTo>
                      <a:pt x="158" y="49"/>
                      <a:pt x="159" y="47"/>
                      <a:pt x="161" y="45"/>
                    </a:cubicBezTo>
                    <a:cubicBezTo>
                      <a:pt x="161" y="45"/>
                      <a:pt x="161" y="45"/>
                      <a:pt x="162" y="45"/>
                    </a:cubicBezTo>
                    <a:cubicBezTo>
                      <a:pt x="168" y="45"/>
                      <a:pt x="191" y="52"/>
                      <a:pt x="191" y="52"/>
                    </a:cubicBezTo>
                    <a:cubicBezTo>
                      <a:pt x="192" y="56"/>
                      <a:pt x="191" y="56"/>
                      <a:pt x="190" y="57"/>
                    </a:cubicBezTo>
                    <a:cubicBezTo>
                      <a:pt x="189" y="57"/>
                      <a:pt x="189" y="57"/>
                      <a:pt x="189" y="57"/>
                    </a:cubicBezTo>
                    <a:moveTo>
                      <a:pt x="133" y="21"/>
                    </a:moveTo>
                    <a:cubicBezTo>
                      <a:pt x="140" y="42"/>
                      <a:pt x="140" y="42"/>
                      <a:pt x="140" y="42"/>
                    </a:cubicBezTo>
                    <a:cubicBezTo>
                      <a:pt x="140" y="42"/>
                      <a:pt x="138" y="50"/>
                      <a:pt x="108" y="50"/>
                    </a:cubicBezTo>
                    <a:cubicBezTo>
                      <a:pt x="77" y="50"/>
                      <a:pt x="43" y="22"/>
                      <a:pt x="43" y="22"/>
                    </a:cubicBezTo>
                    <a:cubicBezTo>
                      <a:pt x="43" y="22"/>
                      <a:pt x="56" y="41"/>
                      <a:pt x="48" y="43"/>
                    </a:cubicBezTo>
                    <a:cubicBezTo>
                      <a:pt x="47" y="43"/>
                      <a:pt x="47" y="43"/>
                      <a:pt x="46" y="43"/>
                    </a:cubicBezTo>
                    <a:cubicBezTo>
                      <a:pt x="39" y="43"/>
                      <a:pt x="34" y="29"/>
                      <a:pt x="34" y="29"/>
                    </a:cubicBezTo>
                    <a:cubicBezTo>
                      <a:pt x="39" y="78"/>
                      <a:pt x="15" y="93"/>
                      <a:pt x="4" y="97"/>
                    </a:cubicBezTo>
                    <a:cubicBezTo>
                      <a:pt x="3" y="98"/>
                      <a:pt x="2" y="98"/>
                      <a:pt x="0" y="98"/>
                    </a:cubicBezTo>
                    <a:cubicBezTo>
                      <a:pt x="1" y="102"/>
                      <a:pt x="2" y="105"/>
                      <a:pt x="3" y="108"/>
                    </a:cubicBezTo>
                    <a:cubicBezTo>
                      <a:pt x="7" y="121"/>
                      <a:pt x="11" y="134"/>
                      <a:pt x="15" y="146"/>
                    </a:cubicBezTo>
                    <a:cubicBezTo>
                      <a:pt x="15" y="146"/>
                      <a:pt x="15" y="146"/>
                      <a:pt x="15" y="146"/>
                    </a:cubicBezTo>
                    <a:cubicBezTo>
                      <a:pt x="15" y="148"/>
                      <a:pt x="16" y="150"/>
                      <a:pt x="17" y="152"/>
                    </a:cubicBezTo>
                    <a:cubicBezTo>
                      <a:pt x="32" y="184"/>
                      <a:pt x="54" y="207"/>
                      <a:pt x="97" y="209"/>
                    </a:cubicBezTo>
                    <a:cubicBezTo>
                      <a:pt x="97" y="209"/>
                      <a:pt x="97" y="209"/>
                      <a:pt x="97" y="209"/>
                    </a:cubicBezTo>
                    <a:cubicBezTo>
                      <a:pt x="99" y="209"/>
                      <a:pt x="100" y="209"/>
                      <a:pt x="102" y="209"/>
                    </a:cubicBezTo>
                    <a:cubicBezTo>
                      <a:pt x="104" y="209"/>
                      <a:pt x="106" y="209"/>
                      <a:pt x="108" y="209"/>
                    </a:cubicBezTo>
                    <a:cubicBezTo>
                      <a:pt x="108" y="208"/>
                      <a:pt x="109" y="208"/>
                      <a:pt x="109" y="208"/>
                    </a:cubicBezTo>
                    <a:cubicBezTo>
                      <a:pt x="118" y="208"/>
                      <a:pt x="128" y="207"/>
                      <a:pt x="139" y="205"/>
                    </a:cubicBezTo>
                    <a:cubicBezTo>
                      <a:pt x="146" y="203"/>
                      <a:pt x="154" y="201"/>
                      <a:pt x="163" y="199"/>
                    </a:cubicBezTo>
                    <a:cubicBezTo>
                      <a:pt x="168" y="197"/>
                      <a:pt x="172" y="196"/>
                      <a:pt x="177" y="194"/>
                    </a:cubicBezTo>
                    <a:cubicBezTo>
                      <a:pt x="177" y="194"/>
                      <a:pt x="177" y="194"/>
                      <a:pt x="177" y="194"/>
                    </a:cubicBezTo>
                    <a:cubicBezTo>
                      <a:pt x="185" y="192"/>
                      <a:pt x="191" y="189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201" y="185"/>
                      <a:pt x="205" y="183"/>
                      <a:pt x="208" y="181"/>
                    </a:cubicBezTo>
                    <a:cubicBezTo>
                      <a:pt x="214" y="178"/>
                      <a:pt x="219" y="175"/>
                      <a:pt x="224" y="172"/>
                    </a:cubicBezTo>
                    <a:cubicBezTo>
                      <a:pt x="260" y="147"/>
                      <a:pt x="266" y="116"/>
                      <a:pt x="262" y="81"/>
                    </a:cubicBezTo>
                    <a:cubicBezTo>
                      <a:pt x="262" y="79"/>
                      <a:pt x="261" y="77"/>
                      <a:pt x="261" y="75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59" y="62"/>
                      <a:pt x="256" y="49"/>
                      <a:pt x="252" y="36"/>
                    </a:cubicBezTo>
                    <a:cubicBezTo>
                      <a:pt x="252" y="36"/>
                      <a:pt x="252" y="35"/>
                      <a:pt x="251" y="35"/>
                    </a:cubicBezTo>
                    <a:cubicBezTo>
                      <a:pt x="251" y="33"/>
                      <a:pt x="250" y="31"/>
                      <a:pt x="250" y="30"/>
                    </a:cubicBezTo>
                    <a:cubicBezTo>
                      <a:pt x="249" y="28"/>
                      <a:pt x="249" y="26"/>
                      <a:pt x="248" y="25"/>
                    </a:cubicBezTo>
                    <a:cubicBezTo>
                      <a:pt x="246" y="26"/>
                      <a:pt x="244" y="26"/>
                      <a:pt x="242" y="27"/>
                    </a:cubicBezTo>
                    <a:cubicBezTo>
                      <a:pt x="229" y="33"/>
                      <a:pt x="215" y="36"/>
                      <a:pt x="201" y="36"/>
                    </a:cubicBezTo>
                    <a:cubicBezTo>
                      <a:pt x="165" y="36"/>
                      <a:pt x="133" y="21"/>
                      <a:pt x="133" y="21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4" name="Freeform 69"/>
              <p:cNvSpPr>
                <a:spLocks noEditPoints="1"/>
              </p:cNvSpPr>
              <p:nvPr/>
            </p:nvSpPr>
            <p:spPr bwMode="auto">
              <a:xfrm>
                <a:off x="1995488" y="273050"/>
                <a:ext cx="1150938" cy="703263"/>
              </a:xfrm>
              <a:custGeom>
                <a:avLst/>
                <a:gdLst>
                  <a:gd name="T0" fmla="*/ 43 w 283"/>
                  <a:gd name="T1" fmla="*/ 80 h 173"/>
                  <a:gd name="T2" fmla="*/ 43 w 283"/>
                  <a:gd name="T3" fmla="*/ 80 h 173"/>
                  <a:gd name="T4" fmla="*/ 43 w 283"/>
                  <a:gd name="T5" fmla="*/ 80 h 173"/>
                  <a:gd name="T6" fmla="*/ 43 w 283"/>
                  <a:gd name="T7" fmla="*/ 80 h 173"/>
                  <a:gd name="T8" fmla="*/ 43 w 283"/>
                  <a:gd name="T9" fmla="*/ 80 h 173"/>
                  <a:gd name="T10" fmla="*/ 43 w 283"/>
                  <a:gd name="T11" fmla="*/ 80 h 173"/>
                  <a:gd name="T12" fmla="*/ 160 w 283"/>
                  <a:gd name="T13" fmla="*/ 0 h 173"/>
                  <a:gd name="T14" fmla="*/ 43 w 283"/>
                  <a:gd name="T15" fmla="*/ 80 h 173"/>
                  <a:gd name="T16" fmla="*/ 43 w 283"/>
                  <a:gd name="T17" fmla="*/ 80 h 173"/>
                  <a:gd name="T18" fmla="*/ 36 w 283"/>
                  <a:gd name="T19" fmla="*/ 79 h 173"/>
                  <a:gd name="T20" fmla="*/ 16 w 283"/>
                  <a:gd name="T21" fmla="*/ 91 h 173"/>
                  <a:gd name="T22" fmla="*/ 17 w 283"/>
                  <a:gd name="T23" fmla="*/ 170 h 173"/>
                  <a:gd name="T24" fmla="*/ 28 w 283"/>
                  <a:gd name="T25" fmla="*/ 171 h 173"/>
                  <a:gd name="T26" fmla="*/ 28 w 283"/>
                  <a:gd name="T27" fmla="*/ 173 h 173"/>
                  <a:gd name="T28" fmla="*/ 32 w 283"/>
                  <a:gd name="T29" fmla="*/ 172 h 173"/>
                  <a:gd name="T30" fmla="*/ 62 w 283"/>
                  <a:gd name="T31" fmla="*/ 104 h 173"/>
                  <a:gd name="T32" fmla="*/ 74 w 283"/>
                  <a:gd name="T33" fmla="*/ 118 h 173"/>
                  <a:gd name="T34" fmla="*/ 76 w 283"/>
                  <a:gd name="T35" fmla="*/ 118 h 173"/>
                  <a:gd name="T36" fmla="*/ 71 w 283"/>
                  <a:gd name="T37" fmla="*/ 97 h 173"/>
                  <a:gd name="T38" fmla="*/ 136 w 283"/>
                  <a:gd name="T39" fmla="*/ 125 h 173"/>
                  <a:gd name="T40" fmla="*/ 168 w 283"/>
                  <a:gd name="T41" fmla="*/ 117 h 173"/>
                  <a:gd name="T42" fmla="*/ 161 w 283"/>
                  <a:gd name="T43" fmla="*/ 96 h 173"/>
                  <a:gd name="T44" fmla="*/ 229 w 283"/>
                  <a:gd name="T45" fmla="*/ 111 h 173"/>
                  <a:gd name="T46" fmla="*/ 270 w 283"/>
                  <a:gd name="T47" fmla="*/ 102 h 173"/>
                  <a:gd name="T48" fmla="*/ 276 w 283"/>
                  <a:gd name="T49" fmla="*/ 100 h 173"/>
                  <a:gd name="T50" fmla="*/ 276 w 283"/>
                  <a:gd name="T51" fmla="*/ 100 h 173"/>
                  <a:gd name="T52" fmla="*/ 276 w 283"/>
                  <a:gd name="T53" fmla="*/ 99 h 173"/>
                  <a:gd name="T54" fmla="*/ 281 w 283"/>
                  <a:gd name="T55" fmla="*/ 94 h 173"/>
                  <a:gd name="T56" fmla="*/ 282 w 283"/>
                  <a:gd name="T57" fmla="*/ 85 h 173"/>
                  <a:gd name="T58" fmla="*/ 263 w 283"/>
                  <a:gd name="T59" fmla="*/ 75 h 173"/>
                  <a:gd name="T60" fmla="*/ 263 w 283"/>
                  <a:gd name="T61" fmla="*/ 75 h 173"/>
                  <a:gd name="T62" fmla="*/ 263 w 283"/>
                  <a:gd name="T63" fmla="*/ 75 h 173"/>
                  <a:gd name="T64" fmla="*/ 263 w 283"/>
                  <a:gd name="T65" fmla="*/ 75 h 173"/>
                  <a:gd name="T66" fmla="*/ 272 w 283"/>
                  <a:gd name="T67" fmla="*/ 71 h 173"/>
                  <a:gd name="T68" fmla="*/ 174 w 283"/>
                  <a:gd name="T69" fmla="*/ 0 h 173"/>
                  <a:gd name="T70" fmla="*/ 160 w 283"/>
                  <a:gd name="T7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3" h="173">
                    <a:moveTo>
                      <a:pt x="43" y="80"/>
                    </a:move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moveTo>
                      <a:pt x="160" y="0"/>
                    </a:moveTo>
                    <a:cubicBezTo>
                      <a:pt x="56" y="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0" y="79"/>
                      <a:pt x="36" y="79"/>
                    </a:cubicBezTo>
                    <a:cubicBezTo>
                      <a:pt x="31" y="79"/>
                      <a:pt x="23" y="81"/>
                      <a:pt x="16" y="91"/>
                    </a:cubicBezTo>
                    <a:cubicBezTo>
                      <a:pt x="0" y="110"/>
                      <a:pt x="2" y="156"/>
                      <a:pt x="17" y="170"/>
                    </a:cubicBezTo>
                    <a:cubicBezTo>
                      <a:pt x="21" y="170"/>
                      <a:pt x="24" y="170"/>
                      <a:pt x="28" y="171"/>
                    </a:cubicBezTo>
                    <a:cubicBezTo>
                      <a:pt x="28" y="171"/>
                      <a:pt x="28" y="172"/>
                      <a:pt x="28" y="173"/>
                    </a:cubicBezTo>
                    <a:cubicBezTo>
                      <a:pt x="30" y="173"/>
                      <a:pt x="31" y="173"/>
                      <a:pt x="32" y="172"/>
                    </a:cubicBezTo>
                    <a:cubicBezTo>
                      <a:pt x="43" y="168"/>
                      <a:pt x="67" y="153"/>
                      <a:pt x="62" y="104"/>
                    </a:cubicBezTo>
                    <a:cubicBezTo>
                      <a:pt x="62" y="104"/>
                      <a:pt x="67" y="118"/>
                      <a:pt x="74" y="118"/>
                    </a:cubicBezTo>
                    <a:cubicBezTo>
                      <a:pt x="75" y="118"/>
                      <a:pt x="75" y="118"/>
                      <a:pt x="76" y="118"/>
                    </a:cubicBezTo>
                    <a:cubicBezTo>
                      <a:pt x="84" y="116"/>
                      <a:pt x="71" y="97"/>
                      <a:pt x="71" y="97"/>
                    </a:cubicBezTo>
                    <a:cubicBezTo>
                      <a:pt x="71" y="97"/>
                      <a:pt x="105" y="125"/>
                      <a:pt x="136" y="125"/>
                    </a:cubicBezTo>
                    <a:cubicBezTo>
                      <a:pt x="166" y="125"/>
                      <a:pt x="168" y="117"/>
                      <a:pt x="168" y="117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1" y="96"/>
                      <a:pt x="193" y="111"/>
                      <a:pt x="229" y="111"/>
                    </a:cubicBezTo>
                    <a:cubicBezTo>
                      <a:pt x="243" y="111"/>
                      <a:pt x="257" y="108"/>
                      <a:pt x="270" y="102"/>
                    </a:cubicBezTo>
                    <a:cubicBezTo>
                      <a:pt x="272" y="101"/>
                      <a:pt x="274" y="101"/>
                      <a:pt x="276" y="100"/>
                    </a:cubicBezTo>
                    <a:cubicBezTo>
                      <a:pt x="276" y="100"/>
                      <a:pt x="276" y="100"/>
                      <a:pt x="276" y="100"/>
                    </a:cubicBezTo>
                    <a:cubicBezTo>
                      <a:pt x="276" y="99"/>
                      <a:pt x="276" y="99"/>
                      <a:pt x="276" y="99"/>
                    </a:cubicBezTo>
                    <a:cubicBezTo>
                      <a:pt x="277" y="97"/>
                      <a:pt x="279" y="96"/>
                      <a:pt x="281" y="94"/>
                    </a:cubicBezTo>
                    <a:cubicBezTo>
                      <a:pt x="283" y="92"/>
                      <a:pt x="283" y="89"/>
                      <a:pt x="282" y="85"/>
                    </a:cubicBezTo>
                    <a:cubicBezTo>
                      <a:pt x="278" y="77"/>
                      <a:pt x="268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5" y="75"/>
                      <a:pt x="268" y="74"/>
                      <a:pt x="272" y="71"/>
                    </a:cubicBezTo>
                    <a:cubicBezTo>
                      <a:pt x="277" y="67"/>
                      <a:pt x="280" y="7"/>
                      <a:pt x="174" y="0"/>
                    </a:cubicBezTo>
                    <a:cubicBezTo>
                      <a:pt x="169" y="0"/>
                      <a:pt x="165" y="0"/>
                      <a:pt x="160" y="0"/>
                    </a:cubicBezTo>
                  </a:path>
                </a:pathLst>
              </a:custGeom>
              <a:solidFill>
                <a:srgbClr val="FCB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5" name="Freeform 70"/>
              <p:cNvSpPr>
                <a:spLocks noEditPoints="1"/>
              </p:cNvSpPr>
              <p:nvPr/>
            </p:nvSpPr>
            <p:spPr bwMode="auto">
              <a:xfrm>
                <a:off x="3117850" y="614363"/>
                <a:ext cx="203200" cy="268288"/>
              </a:xfrm>
              <a:custGeom>
                <a:avLst/>
                <a:gdLst>
                  <a:gd name="T0" fmla="*/ 12 w 50"/>
                  <a:gd name="T1" fmla="*/ 54 h 66"/>
                  <a:gd name="T2" fmla="*/ 7 w 50"/>
                  <a:gd name="T3" fmla="*/ 32 h 66"/>
                  <a:gd name="T4" fmla="*/ 5 w 50"/>
                  <a:gd name="T5" fmla="*/ 25 h 66"/>
                  <a:gd name="T6" fmla="*/ 16 w 50"/>
                  <a:gd name="T7" fmla="*/ 18 h 66"/>
                  <a:gd name="T8" fmla="*/ 22 w 50"/>
                  <a:gd name="T9" fmla="*/ 17 h 66"/>
                  <a:gd name="T10" fmla="*/ 32 w 50"/>
                  <a:gd name="T11" fmla="*/ 31 h 66"/>
                  <a:gd name="T12" fmla="*/ 12 w 50"/>
                  <a:gd name="T13" fmla="*/ 54 h 66"/>
                  <a:gd name="T14" fmla="*/ 30 w 50"/>
                  <a:gd name="T15" fmla="*/ 0 h 66"/>
                  <a:gd name="T16" fmla="*/ 19 w 50"/>
                  <a:gd name="T17" fmla="*/ 3 h 66"/>
                  <a:gd name="T18" fmla="*/ 5 w 50"/>
                  <a:gd name="T19" fmla="*/ 10 h 66"/>
                  <a:gd name="T20" fmla="*/ 0 w 50"/>
                  <a:gd name="T21" fmla="*/ 15 h 66"/>
                  <a:gd name="T22" fmla="*/ 0 w 50"/>
                  <a:gd name="T23" fmla="*/ 16 h 66"/>
                  <a:gd name="T24" fmla="*/ 3 w 50"/>
                  <a:gd name="T25" fmla="*/ 26 h 66"/>
                  <a:gd name="T26" fmla="*/ 4 w 50"/>
                  <a:gd name="T27" fmla="*/ 27 h 66"/>
                  <a:gd name="T28" fmla="*/ 13 w 50"/>
                  <a:gd name="T29" fmla="*/ 66 h 66"/>
                  <a:gd name="T30" fmla="*/ 13 w 50"/>
                  <a:gd name="T31" fmla="*/ 66 h 66"/>
                  <a:gd name="T32" fmla="*/ 49 w 50"/>
                  <a:gd name="T33" fmla="*/ 25 h 66"/>
                  <a:gd name="T34" fmla="*/ 30 w 50"/>
                  <a:gd name="T3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66">
                    <a:moveTo>
                      <a:pt x="12" y="54"/>
                    </a:moveTo>
                    <a:cubicBezTo>
                      <a:pt x="11" y="47"/>
                      <a:pt x="9" y="39"/>
                      <a:pt x="7" y="32"/>
                    </a:cubicBezTo>
                    <a:cubicBezTo>
                      <a:pt x="6" y="30"/>
                      <a:pt x="5" y="27"/>
                      <a:pt x="5" y="25"/>
                    </a:cubicBezTo>
                    <a:cubicBezTo>
                      <a:pt x="8" y="22"/>
                      <a:pt x="12" y="20"/>
                      <a:pt x="16" y="18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8" y="17"/>
                      <a:pt x="32" y="22"/>
                      <a:pt x="32" y="31"/>
                    </a:cubicBezTo>
                    <a:cubicBezTo>
                      <a:pt x="33" y="40"/>
                      <a:pt x="21" y="51"/>
                      <a:pt x="12" y="54"/>
                    </a:cubicBezTo>
                    <a:moveTo>
                      <a:pt x="30" y="0"/>
                    </a:moveTo>
                    <a:cubicBezTo>
                      <a:pt x="27" y="0"/>
                      <a:pt x="23" y="1"/>
                      <a:pt x="19" y="3"/>
                    </a:cubicBezTo>
                    <a:cubicBezTo>
                      <a:pt x="15" y="5"/>
                      <a:pt x="10" y="7"/>
                      <a:pt x="5" y="10"/>
                    </a:cubicBezTo>
                    <a:cubicBezTo>
                      <a:pt x="3" y="12"/>
                      <a:pt x="1" y="13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1" y="19"/>
                      <a:pt x="2" y="22"/>
                      <a:pt x="3" y="26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8" y="40"/>
                      <a:pt x="11" y="53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29" y="61"/>
                      <a:pt x="50" y="42"/>
                      <a:pt x="49" y="25"/>
                    </a:cubicBezTo>
                    <a:cubicBezTo>
                      <a:pt x="48" y="9"/>
                      <a:pt x="41" y="0"/>
                      <a:pt x="30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6" name="Freeform 71"/>
              <p:cNvSpPr/>
              <p:nvPr/>
            </p:nvSpPr>
            <p:spPr bwMode="auto">
              <a:xfrm>
                <a:off x="3136900" y="684213"/>
                <a:ext cx="114300" cy="149225"/>
              </a:xfrm>
              <a:custGeom>
                <a:avLst/>
                <a:gdLst>
                  <a:gd name="T0" fmla="*/ 17 w 28"/>
                  <a:gd name="T1" fmla="*/ 0 h 37"/>
                  <a:gd name="T2" fmla="*/ 11 w 28"/>
                  <a:gd name="T3" fmla="*/ 1 h 37"/>
                  <a:gd name="T4" fmla="*/ 0 w 28"/>
                  <a:gd name="T5" fmla="*/ 8 h 37"/>
                  <a:gd name="T6" fmla="*/ 2 w 28"/>
                  <a:gd name="T7" fmla="*/ 15 h 37"/>
                  <a:gd name="T8" fmla="*/ 7 w 28"/>
                  <a:gd name="T9" fmla="*/ 37 h 37"/>
                  <a:gd name="T10" fmla="*/ 27 w 28"/>
                  <a:gd name="T11" fmla="*/ 14 h 37"/>
                  <a:gd name="T12" fmla="*/ 17 w 2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17" y="0"/>
                    </a:moveTo>
                    <a:cubicBezTo>
                      <a:pt x="15" y="0"/>
                      <a:pt x="13" y="0"/>
                      <a:pt x="11" y="1"/>
                    </a:cubicBezTo>
                    <a:cubicBezTo>
                      <a:pt x="7" y="3"/>
                      <a:pt x="3" y="5"/>
                      <a:pt x="0" y="8"/>
                    </a:cubicBezTo>
                    <a:cubicBezTo>
                      <a:pt x="0" y="10"/>
                      <a:pt x="1" y="13"/>
                      <a:pt x="2" y="15"/>
                    </a:cubicBezTo>
                    <a:cubicBezTo>
                      <a:pt x="4" y="22"/>
                      <a:pt x="6" y="30"/>
                      <a:pt x="7" y="37"/>
                    </a:cubicBezTo>
                    <a:cubicBezTo>
                      <a:pt x="16" y="34"/>
                      <a:pt x="28" y="23"/>
                      <a:pt x="27" y="14"/>
                    </a:cubicBezTo>
                    <a:cubicBezTo>
                      <a:pt x="27" y="5"/>
                      <a:pt x="23" y="0"/>
                      <a:pt x="17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7" name="Freeform 72"/>
              <p:cNvSpPr/>
              <p:nvPr/>
            </p:nvSpPr>
            <p:spPr bwMode="auto">
              <a:xfrm>
                <a:off x="2857500" y="882650"/>
                <a:ext cx="333375" cy="395288"/>
              </a:xfrm>
              <a:custGeom>
                <a:avLst/>
                <a:gdLst>
                  <a:gd name="T0" fmla="*/ 54 w 82"/>
                  <a:gd name="T1" fmla="*/ 0 h 97"/>
                  <a:gd name="T2" fmla="*/ 41 w 82"/>
                  <a:gd name="T3" fmla="*/ 2 h 97"/>
                  <a:gd name="T4" fmla="*/ 8 w 82"/>
                  <a:gd name="T5" fmla="*/ 63 h 97"/>
                  <a:gd name="T6" fmla="*/ 40 w 82"/>
                  <a:gd name="T7" fmla="*/ 97 h 97"/>
                  <a:gd name="T8" fmla="*/ 78 w 82"/>
                  <a:gd name="T9" fmla="*/ 6 h 97"/>
                  <a:gd name="T10" fmla="*/ 54 w 82"/>
                  <a:gd name="T1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97">
                    <a:moveTo>
                      <a:pt x="54" y="0"/>
                    </a:moveTo>
                    <a:cubicBezTo>
                      <a:pt x="50" y="0"/>
                      <a:pt x="45" y="0"/>
                      <a:pt x="41" y="2"/>
                    </a:cubicBezTo>
                    <a:cubicBezTo>
                      <a:pt x="15" y="9"/>
                      <a:pt x="0" y="37"/>
                      <a:pt x="8" y="63"/>
                    </a:cubicBezTo>
                    <a:cubicBezTo>
                      <a:pt x="13" y="80"/>
                      <a:pt x="25" y="92"/>
                      <a:pt x="40" y="97"/>
                    </a:cubicBezTo>
                    <a:cubicBezTo>
                      <a:pt x="76" y="72"/>
                      <a:pt x="82" y="41"/>
                      <a:pt x="78" y="6"/>
                    </a:cubicBezTo>
                    <a:cubicBezTo>
                      <a:pt x="71" y="2"/>
                      <a:pt x="62" y="0"/>
                      <a:pt x="54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8" name="Freeform 73"/>
              <p:cNvSpPr>
                <a:spLocks noEditPoints="1"/>
              </p:cNvSpPr>
              <p:nvPr/>
            </p:nvSpPr>
            <p:spPr bwMode="auto">
              <a:xfrm>
                <a:off x="1917700" y="965200"/>
                <a:ext cx="252413" cy="211138"/>
              </a:xfrm>
              <a:custGeom>
                <a:avLst/>
                <a:gdLst>
                  <a:gd name="T0" fmla="*/ 50 w 62"/>
                  <a:gd name="T1" fmla="*/ 40 h 52"/>
                  <a:gd name="T2" fmla="*/ 28 w 62"/>
                  <a:gd name="T3" fmla="*/ 31 h 52"/>
                  <a:gd name="T4" fmla="*/ 36 w 62"/>
                  <a:gd name="T5" fmla="*/ 12 h 52"/>
                  <a:gd name="T6" fmla="*/ 43 w 62"/>
                  <a:gd name="T7" fmla="*/ 11 h 52"/>
                  <a:gd name="T8" fmla="*/ 49 w 62"/>
                  <a:gd name="T9" fmla="*/ 12 h 52"/>
                  <a:gd name="T10" fmla="*/ 50 w 62"/>
                  <a:gd name="T11" fmla="*/ 19 h 52"/>
                  <a:gd name="T12" fmla="*/ 57 w 62"/>
                  <a:gd name="T13" fmla="*/ 39 h 52"/>
                  <a:gd name="T14" fmla="*/ 50 w 62"/>
                  <a:gd name="T15" fmla="*/ 40 h 52"/>
                  <a:gd name="T16" fmla="*/ 36 w 62"/>
                  <a:gd name="T17" fmla="*/ 0 h 52"/>
                  <a:gd name="T18" fmla="*/ 24 w 62"/>
                  <a:gd name="T19" fmla="*/ 1 h 52"/>
                  <a:gd name="T20" fmla="*/ 10 w 62"/>
                  <a:gd name="T21" fmla="*/ 35 h 52"/>
                  <a:gd name="T22" fmla="*/ 49 w 62"/>
                  <a:gd name="T23" fmla="*/ 52 h 52"/>
                  <a:gd name="T24" fmla="*/ 62 w 62"/>
                  <a:gd name="T25" fmla="*/ 51 h 52"/>
                  <a:gd name="T26" fmla="*/ 62 w 62"/>
                  <a:gd name="T27" fmla="*/ 51 h 52"/>
                  <a:gd name="T28" fmla="*/ 50 w 62"/>
                  <a:gd name="T29" fmla="*/ 13 h 52"/>
                  <a:gd name="T30" fmla="*/ 47 w 62"/>
                  <a:gd name="T31" fmla="*/ 3 h 52"/>
                  <a:gd name="T32" fmla="*/ 47 w 62"/>
                  <a:gd name="T33" fmla="*/ 1 h 52"/>
                  <a:gd name="T34" fmla="*/ 36 w 62"/>
                  <a:gd name="T35" fmla="*/ 0 h 52"/>
                  <a:gd name="T36" fmla="*/ 36 w 6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2">
                    <a:moveTo>
                      <a:pt x="50" y="40"/>
                    </a:moveTo>
                    <a:cubicBezTo>
                      <a:pt x="41" y="40"/>
                      <a:pt x="32" y="37"/>
                      <a:pt x="28" y="31"/>
                    </a:cubicBezTo>
                    <a:cubicBezTo>
                      <a:pt x="23" y="21"/>
                      <a:pt x="26" y="13"/>
                      <a:pt x="36" y="12"/>
                    </a:cubicBezTo>
                    <a:cubicBezTo>
                      <a:pt x="38" y="11"/>
                      <a:pt x="40" y="11"/>
                      <a:pt x="43" y="11"/>
                    </a:cubicBezTo>
                    <a:cubicBezTo>
                      <a:pt x="45" y="11"/>
                      <a:pt x="47" y="11"/>
                      <a:pt x="49" y="12"/>
                    </a:cubicBezTo>
                    <a:cubicBezTo>
                      <a:pt x="49" y="14"/>
                      <a:pt x="50" y="16"/>
                      <a:pt x="50" y="19"/>
                    </a:cubicBezTo>
                    <a:cubicBezTo>
                      <a:pt x="52" y="26"/>
                      <a:pt x="55" y="33"/>
                      <a:pt x="57" y="39"/>
                    </a:cubicBezTo>
                    <a:cubicBezTo>
                      <a:pt x="55" y="40"/>
                      <a:pt x="52" y="40"/>
                      <a:pt x="50" y="40"/>
                    </a:cubicBezTo>
                    <a:moveTo>
                      <a:pt x="36" y="0"/>
                    </a:moveTo>
                    <a:cubicBezTo>
                      <a:pt x="32" y="0"/>
                      <a:pt x="28" y="0"/>
                      <a:pt x="24" y="1"/>
                    </a:cubicBezTo>
                    <a:cubicBezTo>
                      <a:pt x="5" y="3"/>
                      <a:pt x="0" y="17"/>
                      <a:pt x="10" y="35"/>
                    </a:cubicBezTo>
                    <a:cubicBezTo>
                      <a:pt x="16" y="47"/>
                      <a:pt x="33" y="52"/>
                      <a:pt x="49" y="52"/>
                    </a:cubicBezTo>
                    <a:cubicBezTo>
                      <a:pt x="53" y="52"/>
                      <a:pt x="58" y="52"/>
                      <a:pt x="62" y="5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58" y="39"/>
                      <a:pt x="54" y="26"/>
                      <a:pt x="50" y="13"/>
                    </a:cubicBezTo>
                    <a:cubicBezTo>
                      <a:pt x="49" y="10"/>
                      <a:pt x="48" y="7"/>
                      <a:pt x="47" y="3"/>
                    </a:cubicBezTo>
                    <a:cubicBezTo>
                      <a:pt x="47" y="2"/>
                      <a:pt x="47" y="1"/>
                      <a:pt x="47" y="1"/>
                    </a:cubicBezTo>
                    <a:cubicBezTo>
                      <a:pt x="43" y="0"/>
                      <a:pt x="40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9" name="Freeform 74"/>
              <p:cNvSpPr/>
              <p:nvPr/>
            </p:nvSpPr>
            <p:spPr bwMode="auto">
              <a:xfrm>
                <a:off x="2011363" y="1009650"/>
                <a:ext cx="138113" cy="117475"/>
              </a:xfrm>
              <a:custGeom>
                <a:avLst/>
                <a:gdLst>
                  <a:gd name="T0" fmla="*/ 20 w 34"/>
                  <a:gd name="T1" fmla="*/ 0 h 29"/>
                  <a:gd name="T2" fmla="*/ 13 w 34"/>
                  <a:gd name="T3" fmla="*/ 1 h 29"/>
                  <a:gd name="T4" fmla="*/ 5 w 34"/>
                  <a:gd name="T5" fmla="*/ 20 h 29"/>
                  <a:gd name="T6" fmla="*/ 27 w 34"/>
                  <a:gd name="T7" fmla="*/ 29 h 29"/>
                  <a:gd name="T8" fmla="*/ 34 w 34"/>
                  <a:gd name="T9" fmla="*/ 28 h 29"/>
                  <a:gd name="T10" fmla="*/ 27 w 34"/>
                  <a:gd name="T11" fmla="*/ 8 h 29"/>
                  <a:gd name="T12" fmla="*/ 26 w 34"/>
                  <a:gd name="T13" fmla="*/ 1 h 29"/>
                  <a:gd name="T14" fmla="*/ 20 w 34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9">
                    <a:moveTo>
                      <a:pt x="20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  <a:cubicBezTo>
                      <a:pt x="9" y="26"/>
                      <a:pt x="18" y="29"/>
                      <a:pt x="27" y="29"/>
                    </a:cubicBezTo>
                    <a:cubicBezTo>
                      <a:pt x="29" y="29"/>
                      <a:pt x="32" y="29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4" y="0"/>
                      <a:pt x="22" y="0"/>
                      <a:pt x="20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0" name="Freeform 75"/>
              <p:cNvSpPr/>
              <p:nvPr/>
            </p:nvSpPr>
            <p:spPr bwMode="auto">
              <a:xfrm>
                <a:off x="2178050" y="1090613"/>
                <a:ext cx="382588" cy="338138"/>
              </a:xfrm>
              <a:custGeom>
                <a:avLst/>
                <a:gdLst>
                  <a:gd name="T0" fmla="*/ 42 w 94"/>
                  <a:gd name="T1" fmla="*/ 0 h 83"/>
                  <a:gd name="T2" fmla="*/ 29 w 94"/>
                  <a:gd name="T3" fmla="*/ 2 h 83"/>
                  <a:gd name="T4" fmla="*/ 0 w 94"/>
                  <a:gd name="T5" fmla="*/ 26 h 83"/>
                  <a:gd name="T6" fmla="*/ 13 w 94"/>
                  <a:gd name="T7" fmla="*/ 48 h 83"/>
                  <a:gd name="T8" fmla="*/ 16 w 94"/>
                  <a:gd name="T9" fmla="*/ 53 h 83"/>
                  <a:gd name="T10" fmla="*/ 80 w 94"/>
                  <a:gd name="T11" fmla="*/ 83 h 83"/>
                  <a:gd name="T12" fmla="*/ 89 w 94"/>
                  <a:gd name="T13" fmla="*/ 37 h 83"/>
                  <a:gd name="T14" fmla="*/ 42 w 94"/>
                  <a:gd name="T1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83">
                    <a:moveTo>
                      <a:pt x="42" y="0"/>
                    </a:moveTo>
                    <a:cubicBezTo>
                      <a:pt x="38" y="0"/>
                      <a:pt x="34" y="1"/>
                      <a:pt x="29" y="2"/>
                    </a:cubicBezTo>
                    <a:cubicBezTo>
                      <a:pt x="16" y="6"/>
                      <a:pt x="6" y="15"/>
                      <a:pt x="0" y="26"/>
                    </a:cubicBezTo>
                    <a:cubicBezTo>
                      <a:pt x="4" y="34"/>
                      <a:pt x="8" y="41"/>
                      <a:pt x="13" y="48"/>
                    </a:cubicBezTo>
                    <a:cubicBezTo>
                      <a:pt x="14" y="50"/>
                      <a:pt x="15" y="51"/>
                      <a:pt x="16" y="53"/>
                    </a:cubicBezTo>
                    <a:cubicBezTo>
                      <a:pt x="30" y="70"/>
                      <a:pt x="50" y="81"/>
                      <a:pt x="80" y="83"/>
                    </a:cubicBezTo>
                    <a:cubicBezTo>
                      <a:pt x="90" y="70"/>
                      <a:pt x="94" y="53"/>
                      <a:pt x="89" y="37"/>
                    </a:cubicBezTo>
                    <a:cubicBezTo>
                      <a:pt x="83" y="15"/>
                      <a:pt x="64" y="0"/>
                      <a:pt x="42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1" name="Freeform 76"/>
              <p:cNvSpPr/>
              <p:nvPr/>
            </p:nvSpPr>
            <p:spPr bwMode="auto">
              <a:xfrm>
                <a:off x="2609850" y="923925"/>
                <a:ext cx="120650" cy="171450"/>
              </a:xfrm>
              <a:custGeom>
                <a:avLst/>
                <a:gdLst>
                  <a:gd name="T0" fmla="*/ 7 w 30"/>
                  <a:gd name="T1" fmla="*/ 0 h 42"/>
                  <a:gd name="T2" fmla="*/ 7 w 30"/>
                  <a:gd name="T3" fmla="*/ 0 h 42"/>
                  <a:gd name="T4" fmla="*/ 10 w 30"/>
                  <a:gd name="T5" fmla="*/ 42 h 42"/>
                  <a:gd name="T6" fmla="*/ 12 w 30"/>
                  <a:gd name="T7" fmla="*/ 42 h 42"/>
                  <a:gd name="T8" fmla="*/ 28 w 30"/>
                  <a:gd name="T9" fmla="*/ 36 h 42"/>
                  <a:gd name="T10" fmla="*/ 7 w 30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2"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2"/>
                      <a:pt x="6" y="40"/>
                      <a:pt x="10" y="42"/>
                    </a:cubicBezTo>
                    <a:cubicBezTo>
                      <a:pt x="11" y="42"/>
                      <a:pt x="11" y="42"/>
                      <a:pt x="12" y="42"/>
                    </a:cubicBezTo>
                    <a:cubicBezTo>
                      <a:pt x="17" y="42"/>
                      <a:pt x="26" y="39"/>
                      <a:pt x="28" y="36"/>
                    </a:cubicBezTo>
                    <a:cubicBezTo>
                      <a:pt x="30" y="32"/>
                      <a:pt x="14" y="0"/>
                      <a:pt x="7" y="0"/>
                    </a:cubicBezTo>
                  </a:path>
                </a:pathLst>
              </a:custGeom>
              <a:solidFill>
                <a:srgbClr val="FD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2" name="Freeform 77"/>
              <p:cNvSpPr/>
              <p:nvPr/>
            </p:nvSpPr>
            <p:spPr bwMode="auto">
              <a:xfrm>
                <a:off x="2605088" y="1095375"/>
                <a:ext cx="182563" cy="101600"/>
              </a:xfrm>
              <a:custGeom>
                <a:avLst/>
                <a:gdLst>
                  <a:gd name="T0" fmla="*/ 45 w 45"/>
                  <a:gd name="T1" fmla="*/ 0 h 25"/>
                  <a:gd name="T2" fmla="*/ 25 w 45"/>
                  <a:gd name="T3" fmla="*/ 11 h 25"/>
                  <a:gd name="T4" fmla="*/ 2 w 45"/>
                  <a:gd name="T5" fmla="*/ 14 h 25"/>
                  <a:gd name="T6" fmla="*/ 0 w 45"/>
                  <a:gd name="T7" fmla="*/ 14 h 25"/>
                  <a:gd name="T8" fmla="*/ 22 w 45"/>
                  <a:gd name="T9" fmla="*/ 25 h 25"/>
                  <a:gd name="T10" fmla="*/ 28 w 45"/>
                  <a:gd name="T11" fmla="*/ 24 h 25"/>
                  <a:gd name="T12" fmla="*/ 45 w 45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5" y="0"/>
                    </a:moveTo>
                    <a:cubicBezTo>
                      <a:pt x="45" y="0"/>
                      <a:pt x="35" y="8"/>
                      <a:pt x="25" y="11"/>
                    </a:cubicBezTo>
                    <a:cubicBezTo>
                      <a:pt x="17" y="14"/>
                      <a:pt x="6" y="14"/>
                      <a:pt x="2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9" y="25"/>
                      <a:pt x="22" y="25"/>
                    </a:cubicBezTo>
                    <a:cubicBezTo>
                      <a:pt x="24" y="25"/>
                      <a:pt x="26" y="25"/>
                      <a:pt x="28" y="24"/>
                    </a:cubicBezTo>
                    <a:cubicBezTo>
                      <a:pt x="45" y="19"/>
                      <a:pt x="45" y="0"/>
                      <a:pt x="4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3" name="Freeform 78"/>
              <p:cNvSpPr/>
              <p:nvPr/>
            </p:nvSpPr>
            <p:spPr bwMode="auto">
              <a:xfrm>
                <a:off x="2747963" y="866775"/>
                <a:ext cx="141288" cy="93663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0 h 23"/>
                  <a:gd name="T4" fmla="*/ 3 w 35"/>
                  <a:gd name="T5" fmla="*/ 21 h 23"/>
                  <a:gd name="T6" fmla="*/ 5 w 35"/>
                  <a:gd name="T7" fmla="*/ 23 h 23"/>
                  <a:gd name="T8" fmla="*/ 6 w 35"/>
                  <a:gd name="T9" fmla="*/ 23 h 23"/>
                  <a:gd name="T10" fmla="*/ 8 w 35"/>
                  <a:gd name="T11" fmla="*/ 20 h 23"/>
                  <a:gd name="T12" fmla="*/ 15 w 35"/>
                  <a:gd name="T13" fmla="*/ 5 h 23"/>
                  <a:gd name="T14" fmla="*/ 19 w 35"/>
                  <a:gd name="T15" fmla="*/ 5 h 23"/>
                  <a:gd name="T16" fmla="*/ 30 w 35"/>
                  <a:gd name="T17" fmla="*/ 13 h 23"/>
                  <a:gd name="T18" fmla="*/ 32 w 35"/>
                  <a:gd name="T19" fmla="*/ 15 h 23"/>
                  <a:gd name="T20" fmla="*/ 33 w 35"/>
                  <a:gd name="T21" fmla="*/ 15 h 23"/>
                  <a:gd name="T22" fmla="*/ 35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0"/>
                    </a:cubicBezTo>
                    <a:cubicBezTo>
                      <a:pt x="5" y="3"/>
                      <a:pt x="0" y="12"/>
                      <a:pt x="3" y="21"/>
                    </a:cubicBezTo>
                    <a:cubicBezTo>
                      <a:pt x="3" y="22"/>
                      <a:pt x="4" y="23"/>
                      <a:pt x="5" y="23"/>
                    </a:cubicBezTo>
                    <a:cubicBezTo>
                      <a:pt x="5" y="23"/>
                      <a:pt x="6" y="23"/>
                      <a:pt x="6" y="23"/>
                    </a:cubicBezTo>
                    <a:cubicBezTo>
                      <a:pt x="7" y="23"/>
                      <a:pt x="8" y="21"/>
                      <a:pt x="8" y="20"/>
                    </a:cubicBezTo>
                    <a:cubicBezTo>
                      <a:pt x="6" y="13"/>
                      <a:pt x="9" y="7"/>
                      <a:pt x="15" y="5"/>
                    </a:cubicBezTo>
                    <a:cubicBezTo>
                      <a:pt x="16" y="5"/>
                      <a:pt x="17" y="5"/>
                      <a:pt x="19" y="5"/>
                    </a:cubicBezTo>
                    <a:cubicBezTo>
                      <a:pt x="24" y="5"/>
                      <a:pt x="28" y="8"/>
                      <a:pt x="30" y="13"/>
                    </a:cubicBezTo>
                    <a:cubicBezTo>
                      <a:pt x="30" y="14"/>
                      <a:pt x="31" y="15"/>
                      <a:pt x="32" y="15"/>
                    </a:cubicBezTo>
                    <a:cubicBezTo>
                      <a:pt x="32" y="15"/>
                      <a:pt x="33" y="15"/>
                      <a:pt x="33" y="15"/>
                    </a:cubicBezTo>
                    <a:cubicBezTo>
                      <a:pt x="34" y="15"/>
                      <a:pt x="35" y="13"/>
                      <a:pt x="35" y="12"/>
                    </a:cubicBezTo>
                    <a:cubicBezTo>
                      <a:pt x="32" y="4"/>
                      <a:pt x="26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4" name="Freeform 79"/>
              <p:cNvSpPr/>
              <p:nvPr/>
            </p:nvSpPr>
            <p:spPr bwMode="auto">
              <a:xfrm>
                <a:off x="2406650" y="965200"/>
                <a:ext cx="141288" cy="92075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1 h 23"/>
                  <a:gd name="T4" fmla="*/ 2 w 35"/>
                  <a:gd name="T5" fmla="*/ 22 h 23"/>
                  <a:gd name="T6" fmla="*/ 5 w 35"/>
                  <a:gd name="T7" fmla="*/ 23 h 23"/>
                  <a:gd name="T8" fmla="*/ 6 w 35"/>
                  <a:gd name="T9" fmla="*/ 23 h 23"/>
                  <a:gd name="T10" fmla="*/ 7 w 35"/>
                  <a:gd name="T11" fmla="*/ 20 h 23"/>
                  <a:gd name="T12" fmla="*/ 15 w 35"/>
                  <a:gd name="T13" fmla="*/ 6 h 23"/>
                  <a:gd name="T14" fmla="*/ 18 w 35"/>
                  <a:gd name="T15" fmla="*/ 5 h 23"/>
                  <a:gd name="T16" fmla="*/ 29 w 35"/>
                  <a:gd name="T17" fmla="*/ 14 h 23"/>
                  <a:gd name="T18" fmla="*/ 32 w 35"/>
                  <a:gd name="T19" fmla="*/ 16 h 23"/>
                  <a:gd name="T20" fmla="*/ 33 w 35"/>
                  <a:gd name="T21" fmla="*/ 15 h 23"/>
                  <a:gd name="T22" fmla="*/ 34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1"/>
                    </a:cubicBezTo>
                    <a:cubicBezTo>
                      <a:pt x="5" y="3"/>
                      <a:pt x="0" y="13"/>
                      <a:pt x="2" y="22"/>
                    </a:cubicBezTo>
                    <a:cubicBezTo>
                      <a:pt x="3" y="23"/>
                      <a:pt x="4" y="23"/>
                      <a:pt x="5" y="23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3"/>
                      <a:pt x="8" y="22"/>
                      <a:pt x="7" y="20"/>
                    </a:cubicBezTo>
                    <a:cubicBezTo>
                      <a:pt x="5" y="14"/>
                      <a:pt x="9" y="7"/>
                      <a:pt x="15" y="6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23" y="5"/>
                      <a:pt x="28" y="8"/>
                      <a:pt x="29" y="14"/>
                    </a:cubicBezTo>
                    <a:cubicBezTo>
                      <a:pt x="30" y="15"/>
                      <a:pt x="31" y="16"/>
                      <a:pt x="32" y="16"/>
                    </a:cubicBezTo>
                    <a:cubicBezTo>
                      <a:pt x="32" y="16"/>
                      <a:pt x="32" y="16"/>
                      <a:pt x="33" y="15"/>
                    </a:cubicBezTo>
                    <a:cubicBezTo>
                      <a:pt x="34" y="15"/>
                      <a:pt x="35" y="14"/>
                      <a:pt x="34" y="12"/>
                    </a:cubicBezTo>
                    <a:cubicBezTo>
                      <a:pt x="32" y="5"/>
                      <a:pt x="25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5" name="Freeform 80"/>
              <p:cNvSpPr>
                <a:spLocks noEditPoints="1"/>
              </p:cNvSpPr>
              <p:nvPr/>
            </p:nvSpPr>
            <p:spPr bwMode="auto">
              <a:xfrm>
                <a:off x="1914525" y="195263"/>
                <a:ext cx="1482725" cy="1220788"/>
              </a:xfrm>
              <a:custGeom>
                <a:avLst/>
                <a:gdLst>
                  <a:gd name="T0" fmla="*/ 332 w 365"/>
                  <a:gd name="T1" fmla="*/ 255 h 300"/>
                  <a:gd name="T2" fmla="*/ 313 w 365"/>
                  <a:gd name="T3" fmla="*/ 279 h 300"/>
                  <a:gd name="T4" fmla="*/ 290 w 365"/>
                  <a:gd name="T5" fmla="*/ 300 h 300"/>
                  <a:gd name="T6" fmla="*/ 290 w 365"/>
                  <a:gd name="T7" fmla="*/ 300 h 300"/>
                  <a:gd name="T8" fmla="*/ 313 w 365"/>
                  <a:gd name="T9" fmla="*/ 279 h 300"/>
                  <a:gd name="T10" fmla="*/ 332 w 365"/>
                  <a:gd name="T11" fmla="*/ 255 h 300"/>
                  <a:gd name="T12" fmla="*/ 0 w 365"/>
                  <a:gd name="T13" fmla="*/ 236 h 300"/>
                  <a:gd name="T14" fmla="*/ 20 w 365"/>
                  <a:gd name="T15" fmla="*/ 267 h 300"/>
                  <a:gd name="T16" fmla="*/ 24 w 365"/>
                  <a:gd name="T17" fmla="*/ 272 h 300"/>
                  <a:gd name="T18" fmla="*/ 20 w 365"/>
                  <a:gd name="T19" fmla="*/ 267 h 300"/>
                  <a:gd name="T20" fmla="*/ 0 w 365"/>
                  <a:gd name="T21" fmla="*/ 236 h 300"/>
                  <a:gd name="T22" fmla="*/ 0 w 365"/>
                  <a:gd name="T23" fmla="*/ 236 h 300"/>
                  <a:gd name="T24" fmla="*/ 0 w 365"/>
                  <a:gd name="T25" fmla="*/ 236 h 300"/>
                  <a:gd name="T26" fmla="*/ 0 w 365"/>
                  <a:gd name="T27" fmla="*/ 236 h 300"/>
                  <a:gd name="T28" fmla="*/ 298 w 365"/>
                  <a:gd name="T29" fmla="*/ 0 h 300"/>
                  <a:gd name="T30" fmla="*/ 365 w 365"/>
                  <a:gd name="T31" fmla="*/ 147 h 300"/>
                  <a:gd name="T32" fmla="*/ 365 w 365"/>
                  <a:gd name="T33" fmla="*/ 149 h 300"/>
                  <a:gd name="T34" fmla="*/ 348 w 365"/>
                  <a:gd name="T35" fmla="*/ 225 h 300"/>
                  <a:gd name="T36" fmla="*/ 365 w 365"/>
                  <a:gd name="T37" fmla="*/ 149 h 300"/>
                  <a:gd name="T38" fmla="*/ 365 w 365"/>
                  <a:gd name="T39" fmla="*/ 147 h 300"/>
                  <a:gd name="T40" fmla="*/ 298 w 365"/>
                  <a:gd name="T4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5" h="300">
                    <a:moveTo>
                      <a:pt x="332" y="255"/>
                    </a:moveTo>
                    <a:cubicBezTo>
                      <a:pt x="326" y="264"/>
                      <a:pt x="320" y="272"/>
                      <a:pt x="313" y="279"/>
                    </a:cubicBezTo>
                    <a:cubicBezTo>
                      <a:pt x="306" y="287"/>
                      <a:pt x="298" y="293"/>
                      <a:pt x="290" y="300"/>
                    </a:cubicBezTo>
                    <a:cubicBezTo>
                      <a:pt x="290" y="300"/>
                      <a:pt x="290" y="300"/>
                      <a:pt x="290" y="300"/>
                    </a:cubicBezTo>
                    <a:cubicBezTo>
                      <a:pt x="298" y="293"/>
                      <a:pt x="306" y="287"/>
                      <a:pt x="313" y="279"/>
                    </a:cubicBezTo>
                    <a:cubicBezTo>
                      <a:pt x="320" y="272"/>
                      <a:pt x="326" y="264"/>
                      <a:pt x="332" y="255"/>
                    </a:cubicBezTo>
                    <a:moveTo>
                      <a:pt x="0" y="236"/>
                    </a:moveTo>
                    <a:cubicBezTo>
                      <a:pt x="5" y="247"/>
                      <a:pt x="12" y="257"/>
                      <a:pt x="20" y="267"/>
                    </a:cubicBezTo>
                    <a:cubicBezTo>
                      <a:pt x="21" y="269"/>
                      <a:pt x="22" y="270"/>
                      <a:pt x="24" y="272"/>
                    </a:cubicBezTo>
                    <a:cubicBezTo>
                      <a:pt x="22" y="270"/>
                      <a:pt x="21" y="269"/>
                      <a:pt x="20" y="267"/>
                    </a:cubicBezTo>
                    <a:cubicBezTo>
                      <a:pt x="12" y="257"/>
                      <a:pt x="5" y="247"/>
                      <a:pt x="0" y="236"/>
                    </a:cubicBezTo>
                    <a:moveTo>
                      <a:pt x="0" y="236"/>
                    </a:move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36"/>
                      <a:pt x="0" y="236"/>
                      <a:pt x="0" y="236"/>
                    </a:cubicBezTo>
                    <a:moveTo>
                      <a:pt x="298" y="0"/>
                    </a:moveTo>
                    <a:cubicBezTo>
                      <a:pt x="339" y="36"/>
                      <a:pt x="365" y="88"/>
                      <a:pt x="365" y="147"/>
                    </a:cubicBezTo>
                    <a:cubicBezTo>
                      <a:pt x="365" y="147"/>
                      <a:pt x="365" y="148"/>
                      <a:pt x="365" y="149"/>
                    </a:cubicBezTo>
                    <a:cubicBezTo>
                      <a:pt x="365" y="176"/>
                      <a:pt x="359" y="202"/>
                      <a:pt x="348" y="225"/>
                    </a:cubicBezTo>
                    <a:cubicBezTo>
                      <a:pt x="359" y="202"/>
                      <a:pt x="365" y="176"/>
                      <a:pt x="365" y="149"/>
                    </a:cubicBezTo>
                    <a:cubicBezTo>
                      <a:pt x="365" y="148"/>
                      <a:pt x="365" y="147"/>
                      <a:pt x="365" y="147"/>
                    </a:cubicBezTo>
                    <a:cubicBezTo>
                      <a:pt x="365" y="88"/>
                      <a:pt x="339" y="36"/>
                      <a:pt x="29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6" name="Freeform 81"/>
              <p:cNvSpPr/>
              <p:nvPr/>
            </p:nvSpPr>
            <p:spPr bwMode="auto">
              <a:xfrm>
                <a:off x="3044825" y="1416050"/>
                <a:ext cx="47625" cy="33338"/>
              </a:xfrm>
              <a:custGeom>
                <a:avLst/>
                <a:gdLst>
                  <a:gd name="T0" fmla="*/ 12 w 12"/>
                  <a:gd name="T1" fmla="*/ 0 h 8"/>
                  <a:gd name="T2" fmla="*/ 12 w 12"/>
                  <a:gd name="T3" fmla="*/ 0 h 8"/>
                  <a:gd name="T4" fmla="*/ 0 w 12"/>
                  <a:gd name="T5" fmla="*/ 8 h 8"/>
                  <a:gd name="T6" fmla="*/ 12 w 12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8" y="3"/>
                      <a:pt x="4" y="6"/>
                      <a:pt x="0" y="8"/>
                    </a:cubicBezTo>
                    <a:cubicBezTo>
                      <a:pt x="4" y="6"/>
                      <a:pt x="8" y="3"/>
                      <a:pt x="12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7" name="Freeform 82"/>
              <p:cNvSpPr>
                <a:spLocks noEditPoints="1"/>
              </p:cNvSpPr>
              <p:nvPr/>
            </p:nvSpPr>
            <p:spPr bwMode="auto">
              <a:xfrm>
                <a:off x="2292350" y="1514475"/>
                <a:ext cx="150813" cy="47625"/>
              </a:xfrm>
              <a:custGeom>
                <a:avLst/>
                <a:gdLst>
                  <a:gd name="T0" fmla="*/ 37 w 37"/>
                  <a:gd name="T1" fmla="*/ 12 h 12"/>
                  <a:gd name="T2" fmla="*/ 37 w 37"/>
                  <a:gd name="T3" fmla="*/ 12 h 12"/>
                  <a:gd name="T4" fmla="*/ 37 w 37"/>
                  <a:gd name="T5" fmla="*/ 12 h 12"/>
                  <a:gd name="T6" fmla="*/ 0 w 37"/>
                  <a:gd name="T7" fmla="*/ 0 h 12"/>
                  <a:gd name="T8" fmla="*/ 21 w 37"/>
                  <a:gd name="T9" fmla="*/ 8 h 12"/>
                  <a:gd name="T10" fmla="*/ 37 w 37"/>
                  <a:gd name="T11" fmla="*/ 12 h 12"/>
                  <a:gd name="T12" fmla="*/ 21 w 37"/>
                  <a:gd name="T13" fmla="*/ 8 h 12"/>
                  <a:gd name="T14" fmla="*/ 0 w 37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2">
                    <a:moveTo>
                      <a:pt x="37" y="12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moveTo>
                      <a:pt x="0" y="0"/>
                    </a:moveTo>
                    <a:cubicBezTo>
                      <a:pt x="7" y="3"/>
                      <a:pt x="14" y="5"/>
                      <a:pt x="21" y="8"/>
                    </a:cubicBezTo>
                    <a:cubicBezTo>
                      <a:pt x="26" y="9"/>
                      <a:pt x="32" y="11"/>
                      <a:pt x="37" y="12"/>
                    </a:cubicBezTo>
                    <a:cubicBezTo>
                      <a:pt x="32" y="11"/>
                      <a:pt x="26" y="9"/>
                      <a:pt x="21" y="8"/>
                    </a:cubicBezTo>
                    <a:cubicBezTo>
                      <a:pt x="14" y="5"/>
                      <a:pt x="7" y="3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8" name="Freeform 83"/>
              <p:cNvSpPr/>
              <p:nvPr/>
            </p:nvSpPr>
            <p:spPr bwMode="auto">
              <a:xfrm>
                <a:off x="2751138" y="760413"/>
                <a:ext cx="138113" cy="49213"/>
              </a:xfrm>
              <a:custGeom>
                <a:avLst/>
                <a:gdLst>
                  <a:gd name="T0" fmla="*/ 4 w 34"/>
                  <a:gd name="T1" fmla="*/ 0 h 12"/>
                  <a:gd name="T2" fmla="*/ 3 w 34"/>
                  <a:gd name="T3" fmla="*/ 0 h 12"/>
                  <a:gd name="T4" fmla="*/ 2 w 34"/>
                  <a:gd name="T5" fmla="*/ 5 h 12"/>
                  <a:gd name="T6" fmla="*/ 31 w 34"/>
                  <a:gd name="T7" fmla="*/ 12 h 12"/>
                  <a:gd name="T8" fmla="*/ 32 w 34"/>
                  <a:gd name="T9" fmla="*/ 12 h 12"/>
                  <a:gd name="T10" fmla="*/ 33 w 34"/>
                  <a:gd name="T11" fmla="*/ 7 h 12"/>
                  <a:gd name="T12" fmla="*/ 4 w 3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2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2"/>
                      <a:pt x="0" y="4"/>
                      <a:pt x="2" y="5"/>
                    </a:cubicBezTo>
                    <a:cubicBezTo>
                      <a:pt x="5" y="6"/>
                      <a:pt x="27" y="12"/>
                      <a:pt x="31" y="12"/>
                    </a:cubicBezTo>
                    <a:cubicBezTo>
                      <a:pt x="31" y="12"/>
                      <a:pt x="31" y="12"/>
                      <a:pt x="32" y="12"/>
                    </a:cubicBezTo>
                    <a:cubicBezTo>
                      <a:pt x="33" y="11"/>
                      <a:pt x="34" y="11"/>
                      <a:pt x="33" y="7"/>
                    </a:cubicBezTo>
                    <a:cubicBezTo>
                      <a:pt x="33" y="7"/>
                      <a:pt x="10" y="0"/>
                      <a:pt x="4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9" name="Freeform 84"/>
              <p:cNvSpPr/>
              <p:nvPr/>
            </p:nvSpPr>
            <p:spPr bwMode="auto">
              <a:xfrm>
                <a:off x="2357438" y="862013"/>
                <a:ext cx="109538" cy="103188"/>
              </a:xfrm>
              <a:custGeom>
                <a:avLst/>
                <a:gdLst>
                  <a:gd name="T0" fmla="*/ 22 w 27"/>
                  <a:gd name="T1" fmla="*/ 0 h 25"/>
                  <a:gd name="T2" fmla="*/ 0 w 27"/>
                  <a:gd name="T3" fmla="*/ 22 h 25"/>
                  <a:gd name="T4" fmla="*/ 3 w 27"/>
                  <a:gd name="T5" fmla="*/ 25 h 25"/>
                  <a:gd name="T6" fmla="*/ 4 w 27"/>
                  <a:gd name="T7" fmla="*/ 25 h 25"/>
                  <a:gd name="T8" fmla="*/ 25 w 27"/>
                  <a:gd name="T9" fmla="*/ 4 h 25"/>
                  <a:gd name="T10" fmla="*/ 22 w 27"/>
                  <a:gd name="T11" fmla="*/ 0 h 25"/>
                  <a:gd name="T12" fmla="*/ 22 w 27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5">
                    <a:moveTo>
                      <a:pt x="22" y="0"/>
                    </a:moveTo>
                    <a:cubicBezTo>
                      <a:pt x="19" y="0"/>
                      <a:pt x="0" y="22"/>
                      <a:pt x="0" y="22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6" y="25"/>
                      <a:pt x="24" y="6"/>
                      <a:pt x="25" y="4"/>
                    </a:cubicBezTo>
                    <a:cubicBezTo>
                      <a:pt x="27" y="2"/>
                      <a:pt x="24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0" name="Freeform 85"/>
              <p:cNvSpPr>
                <a:spLocks noEditPoints="1"/>
              </p:cNvSpPr>
              <p:nvPr/>
            </p:nvSpPr>
            <p:spPr bwMode="auto">
              <a:xfrm>
                <a:off x="1825625" y="117475"/>
                <a:ext cx="1571625" cy="1462088"/>
              </a:xfrm>
              <a:custGeom>
                <a:avLst/>
                <a:gdLst>
                  <a:gd name="T0" fmla="*/ 70 w 387"/>
                  <a:gd name="T1" fmla="*/ 16 h 359"/>
                  <a:gd name="T2" fmla="*/ 70 w 387"/>
                  <a:gd name="T3" fmla="*/ 16 h 359"/>
                  <a:gd name="T4" fmla="*/ 0 w 387"/>
                  <a:gd name="T5" fmla="*/ 166 h 359"/>
                  <a:gd name="T6" fmla="*/ 22 w 387"/>
                  <a:gd name="T7" fmla="*/ 255 h 359"/>
                  <a:gd name="T8" fmla="*/ 22 w 387"/>
                  <a:gd name="T9" fmla="*/ 255 h 359"/>
                  <a:gd name="T10" fmla="*/ 22 w 387"/>
                  <a:gd name="T11" fmla="*/ 255 h 359"/>
                  <a:gd name="T12" fmla="*/ 42 w 387"/>
                  <a:gd name="T13" fmla="*/ 286 h 359"/>
                  <a:gd name="T14" fmla="*/ 46 w 387"/>
                  <a:gd name="T15" fmla="*/ 291 h 359"/>
                  <a:gd name="T16" fmla="*/ 115 w 387"/>
                  <a:gd name="T17" fmla="*/ 343 h 359"/>
                  <a:gd name="T18" fmla="*/ 136 w 387"/>
                  <a:gd name="T19" fmla="*/ 351 h 359"/>
                  <a:gd name="T20" fmla="*/ 152 w 387"/>
                  <a:gd name="T21" fmla="*/ 355 h 359"/>
                  <a:gd name="T22" fmla="*/ 152 w 387"/>
                  <a:gd name="T23" fmla="*/ 355 h 359"/>
                  <a:gd name="T24" fmla="*/ 152 w 387"/>
                  <a:gd name="T25" fmla="*/ 355 h 359"/>
                  <a:gd name="T26" fmla="*/ 178 w 387"/>
                  <a:gd name="T27" fmla="*/ 359 h 359"/>
                  <a:gd name="T28" fmla="*/ 181 w 387"/>
                  <a:gd name="T29" fmla="*/ 355 h 359"/>
                  <a:gd name="T30" fmla="*/ 137 w 387"/>
                  <a:gd name="T31" fmla="*/ 347 h 359"/>
                  <a:gd name="T32" fmla="*/ 45 w 387"/>
                  <a:gd name="T33" fmla="*/ 283 h 359"/>
                  <a:gd name="T34" fmla="*/ 4 w 387"/>
                  <a:gd name="T35" fmla="*/ 166 h 359"/>
                  <a:gd name="T36" fmla="*/ 42 w 387"/>
                  <a:gd name="T37" fmla="*/ 51 h 359"/>
                  <a:gd name="T38" fmla="*/ 74 w 387"/>
                  <a:gd name="T39" fmla="*/ 18 h 359"/>
                  <a:gd name="T40" fmla="*/ 70 w 387"/>
                  <a:gd name="T41" fmla="*/ 16 h 359"/>
                  <a:gd name="T42" fmla="*/ 294 w 387"/>
                  <a:gd name="T43" fmla="*/ 0 h 359"/>
                  <a:gd name="T44" fmla="*/ 290 w 387"/>
                  <a:gd name="T45" fmla="*/ 2 h 359"/>
                  <a:gd name="T46" fmla="*/ 383 w 387"/>
                  <a:gd name="T47" fmla="*/ 166 h 359"/>
                  <a:gd name="T48" fmla="*/ 383 w 387"/>
                  <a:gd name="T49" fmla="*/ 168 h 359"/>
                  <a:gd name="T50" fmla="*/ 332 w 387"/>
                  <a:gd name="T51" fmla="*/ 295 h 359"/>
                  <a:gd name="T52" fmla="*/ 299 w 387"/>
                  <a:gd name="T53" fmla="*/ 323 h 359"/>
                  <a:gd name="T54" fmla="*/ 312 w 387"/>
                  <a:gd name="T55" fmla="*/ 319 h 359"/>
                  <a:gd name="T56" fmla="*/ 335 w 387"/>
                  <a:gd name="T57" fmla="*/ 298 h 359"/>
                  <a:gd name="T58" fmla="*/ 354 w 387"/>
                  <a:gd name="T59" fmla="*/ 274 h 359"/>
                  <a:gd name="T60" fmla="*/ 370 w 387"/>
                  <a:gd name="T61" fmla="*/ 244 h 359"/>
                  <a:gd name="T62" fmla="*/ 387 w 387"/>
                  <a:gd name="T63" fmla="*/ 168 h 359"/>
                  <a:gd name="T64" fmla="*/ 387 w 387"/>
                  <a:gd name="T65" fmla="*/ 166 h 359"/>
                  <a:gd name="T66" fmla="*/ 320 w 387"/>
                  <a:gd name="T67" fmla="*/ 19 h 359"/>
                  <a:gd name="T68" fmla="*/ 294 w 387"/>
                  <a:gd name="T69" fmla="*/ 0 h 359"/>
                  <a:gd name="T70" fmla="*/ 294 w 387"/>
                  <a:gd name="T71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7" h="359">
                    <a:moveTo>
                      <a:pt x="70" y="16"/>
                    </a:moveTo>
                    <a:cubicBezTo>
                      <a:pt x="70" y="16"/>
                      <a:pt x="70" y="16"/>
                      <a:pt x="70" y="16"/>
                    </a:cubicBezTo>
                    <a:cubicBezTo>
                      <a:pt x="27" y="52"/>
                      <a:pt x="0" y="106"/>
                      <a:pt x="0" y="166"/>
                    </a:cubicBezTo>
                    <a:cubicBezTo>
                      <a:pt x="0" y="198"/>
                      <a:pt x="8" y="228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7" y="266"/>
                      <a:pt x="34" y="276"/>
                      <a:pt x="42" y="286"/>
                    </a:cubicBezTo>
                    <a:cubicBezTo>
                      <a:pt x="43" y="288"/>
                      <a:pt x="44" y="289"/>
                      <a:pt x="46" y="291"/>
                    </a:cubicBezTo>
                    <a:cubicBezTo>
                      <a:pt x="64" y="313"/>
                      <a:pt x="88" y="331"/>
                      <a:pt x="115" y="343"/>
                    </a:cubicBezTo>
                    <a:cubicBezTo>
                      <a:pt x="122" y="346"/>
                      <a:pt x="129" y="348"/>
                      <a:pt x="136" y="351"/>
                    </a:cubicBezTo>
                    <a:cubicBezTo>
                      <a:pt x="141" y="352"/>
                      <a:pt x="147" y="354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61" y="357"/>
                      <a:pt x="169" y="358"/>
                      <a:pt x="178" y="359"/>
                    </a:cubicBezTo>
                    <a:cubicBezTo>
                      <a:pt x="179" y="357"/>
                      <a:pt x="180" y="356"/>
                      <a:pt x="181" y="355"/>
                    </a:cubicBezTo>
                    <a:cubicBezTo>
                      <a:pt x="166" y="354"/>
                      <a:pt x="152" y="351"/>
                      <a:pt x="137" y="347"/>
                    </a:cubicBezTo>
                    <a:cubicBezTo>
                      <a:pt x="101" y="335"/>
                      <a:pt x="69" y="314"/>
                      <a:pt x="45" y="283"/>
                    </a:cubicBezTo>
                    <a:cubicBezTo>
                      <a:pt x="18" y="250"/>
                      <a:pt x="4" y="209"/>
                      <a:pt x="4" y="166"/>
                    </a:cubicBezTo>
                    <a:cubicBezTo>
                      <a:pt x="4" y="124"/>
                      <a:pt x="17" y="84"/>
                      <a:pt x="42" y="51"/>
                    </a:cubicBezTo>
                    <a:cubicBezTo>
                      <a:pt x="52" y="39"/>
                      <a:pt x="62" y="28"/>
                      <a:pt x="74" y="18"/>
                    </a:cubicBezTo>
                    <a:cubicBezTo>
                      <a:pt x="73" y="18"/>
                      <a:pt x="72" y="17"/>
                      <a:pt x="70" y="16"/>
                    </a:cubicBezTo>
                    <a:moveTo>
                      <a:pt x="294" y="0"/>
                    </a:moveTo>
                    <a:cubicBezTo>
                      <a:pt x="292" y="1"/>
                      <a:pt x="291" y="2"/>
                      <a:pt x="290" y="2"/>
                    </a:cubicBezTo>
                    <a:cubicBezTo>
                      <a:pt x="345" y="35"/>
                      <a:pt x="383" y="96"/>
                      <a:pt x="383" y="166"/>
                    </a:cubicBezTo>
                    <a:cubicBezTo>
                      <a:pt x="383" y="166"/>
                      <a:pt x="383" y="167"/>
                      <a:pt x="383" y="168"/>
                    </a:cubicBezTo>
                    <a:cubicBezTo>
                      <a:pt x="382" y="216"/>
                      <a:pt x="364" y="261"/>
                      <a:pt x="332" y="295"/>
                    </a:cubicBezTo>
                    <a:cubicBezTo>
                      <a:pt x="322" y="306"/>
                      <a:pt x="311" y="315"/>
                      <a:pt x="299" y="323"/>
                    </a:cubicBezTo>
                    <a:cubicBezTo>
                      <a:pt x="303" y="322"/>
                      <a:pt x="308" y="320"/>
                      <a:pt x="312" y="319"/>
                    </a:cubicBezTo>
                    <a:cubicBezTo>
                      <a:pt x="320" y="312"/>
                      <a:pt x="328" y="306"/>
                      <a:pt x="335" y="298"/>
                    </a:cubicBezTo>
                    <a:cubicBezTo>
                      <a:pt x="342" y="291"/>
                      <a:pt x="348" y="283"/>
                      <a:pt x="354" y="274"/>
                    </a:cubicBezTo>
                    <a:cubicBezTo>
                      <a:pt x="360" y="265"/>
                      <a:pt x="366" y="255"/>
                      <a:pt x="370" y="244"/>
                    </a:cubicBezTo>
                    <a:cubicBezTo>
                      <a:pt x="381" y="221"/>
                      <a:pt x="387" y="195"/>
                      <a:pt x="387" y="168"/>
                    </a:cubicBezTo>
                    <a:cubicBezTo>
                      <a:pt x="387" y="167"/>
                      <a:pt x="387" y="166"/>
                      <a:pt x="387" y="166"/>
                    </a:cubicBezTo>
                    <a:cubicBezTo>
                      <a:pt x="387" y="107"/>
                      <a:pt x="361" y="55"/>
                      <a:pt x="320" y="19"/>
                    </a:cubicBezTo>
                    <a:cubicBezTo>
                      <a:pt x="312" y="12"/>
                      <a:pt x="303" y="6"/>
                      <a:pt x="294" y="0"/>
                    </a:cubicBezTo>
                    <a:cubicBezTo>
                      <a:pt x="294" y="0"/>
                      <a:pt x="294" y="0"/>
                      <a:pt x="294" y="0"/>
                    </a:cubicBezTo>
                  </a:path>
                </a:pathLst>
              </a:custGeom>
              <a:solidFill>
                <a:srgbClr val="EE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1" name="Freeform 86"/>
              <p:cNvSpPr>
                <a:spLocks noEditPoints="1"/>
              </p:cNvSpPr>
              <p:nvPr/>
            </p:nvSpPr>
            <p:spPr bwMode="auto">
              <a:xfrm>
                <a:off x="2547938" y="1416050"/>
                <a:ext cx="544513" cy="163513"/>
              </a:xfrm>
              <a:custGeom>
                <a:avLst/>
                <a:gdLst>
                  <a:gd name="T0" fmla="*/ 3 w 134"/>
                  <a:gd name="T1" fmla="*/ 36 h 40"/>
                  <a:gd name="T2" fmla="*/ 0 w 134"/>
                  <a:gd name="T3" fmla="*/ 40 h 40"/>
                  <a:gd name="T4" fmla="*/ 15 w 134"/>
                  <a:gd name="T5" fmla="*/ 40 h 40"/>
                  <a:gd name="T6" fmla="*/ 23 w 134"/>
                  <a:gd name="T7" fmla="*/ 40 h 40"/>
                  <a:gd name="T8" fmla="*/ 15 w 134"/>
                  <a:gd name="T9" fmla="*/ 36 h 40"/>
                  <a:gd name="T10" fmla="*/ 3 w 134"/>
                  <a:gd name="T11" fmla="*/ 36 h 40"/>
                  <a:gd name="T12" fmla="*/ 134 w 134"/>
                  <a:gd name="T13" fmla="*/ 0 h 40"/>
                  <a:gd name="T14" fmla="*/ 121 w 134"/>
                  <a:gd name="T15" fmla="*/ 4 h 40"/>
                  <a:gd name="T16" fmla="*/ 99 w 134"/>
                  <a:gd name="T17" fmla="*/ 17 h 40"/>
                  <a:gd name="T18" fmla="*/ 94 w 134"/>
                  <a:gd name="T19" fmla="*/ 24 h 40"/>
                  <a:gd name="T20" fmla="*/ 122 w 134"/>
                  <a:gd name="T21" fmla="*/ 8 h 40"/>
                  <a:gd name="T22" fmla="*/ 134 w 134"/>
                  <a:gd name="T2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4" h="40">
                    <a:moveTo>
                      <a:pt x="3" y="36"/>
                    </a:moveTo>
                    <a:cubicBezTo>
                      <a:pt x="2" y="37"/>
                      <a:pt x="1" y="38"/>
                      <a:pt x="0" y="40"/>
                    </a:cubicBezTo>
                    <a:cubicBezTo>
                      <a:pt x="5" y="40"/>
                      <a:pt x="10" y="40"/>
                      <a:pt x="15" y="40"/>
                    </a:cubicBezTo>
                    <a:cubicBezTo>
                      <a:pt x="18" y="40"/>
                      <a:pt x="21" y="40"/>
                      <a:pt x="23" y="40"/>
                    </a:cubicBezTo>
                    <a:cubicBezTo>
                      <a:pt x="20" y="39"/>
                      <a:pt x="17" y="38"/>
                      <a:pt x="15" y="36"/>
                    </a:cubicBezTo>
                    <a:cubicBezTo>
                      <a:pt x="11" y="36"/>
                      <a:pt x="7" y="36"/>
                      <a:pt x="3" y="36"/>
                    </a:cubicBezTo>
                    <a:moveTo>
                      <a:pt x="134" y="0"/>
                    </a:moveTo>
                    <a:cubicBezTo>
                      <a:pt x="130" y="1"/>
                      <a:pt x="125" y="3"/>
                      <a:pt x="121" y="4"/>
                    </a:cubicBezTo>
                    <a:cubicBezTo>
                      <a:pt x="114" y="9"/>
                      <a:pt x="106" y="13"/>
                      <a:pt x="99" y="17"/>
                    </a:cubicBezTo>
                    <a:cubicBezTo>
                      <a:pt x="98" y="19"/>
                      <a:pt x="96" y="21"/>
                      <a:pt x="94" y="24"/>
                    </a:cubicBezTo>
                    <a:cubicBezTo>
                      <a:pt x="104" y="19"/>
                      <a:pt x="113" y="14"/>
                      <a:pt x="122" y="8"/>
                    </a:cubicBezTo>
                    <a:cubicBezTo>
                      <a:pt x="126" y="6"/>
                      <a:pt x="130" y="3"/>
                      <a:pt x="134" y="0"/>
                    </a:cubicBezTo>
                  </a:path>
                </a:pathLst>
              </a:custGeom>
              <a:solidFill>
                <a:srgbClr val="EAB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2" name="Freeform 87"/>
              <p:cNvSpPr/>
              <p:nvPr/>
            </p:nvSpPr>
            <p:spPr bwMode="auto">
              <a:xfrm>
                <a:off x="2609850" y="1485900"/>
                <a:ext cx="341313" cy="93663"/>
              </a:xfrm>
              <a:custGeom>
                <a:avLst/>
                <a:gdLst>
                  <a:gd name="T0" fmla="*/ 84 w 84"/>
                  <a:gd name="T1" fmla="*/ 0 h 23"/>
                  <a:gd name="T2" fmla="*/ 0 w 84"/>
                  <a:gd name="T3" fmla="*/ 19 h 23"/>
                  <a:gd name="T4" fmla="*/ 0 w 84"/>
                  <a:gd name="T5" fmla="*/ 19 h 23"/>
                  <a:gd name="T6" fmla="*/ 8 w 84"/>
                  <a:gd name="T7" fmla="*/ 23 h 23"/>
                  <a:gd name="T8" fmla="*/ 79 w 84"/>
                  <a:gd name="T9" fmla="*/ 7 h 23"/>
                  <a:gd name="T10" fmla="*/ 84 w 84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23">
                    <a:moveTo>
                      <a:pt x="84" y="0"/>
                    </a:moveTo>
                    <a:cubicBezTo>
                      <a:pt x="58" y="13"/>
                      <a:pt x="3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5" y="22"/>
                      <a:pt x="8" y="23"/>
                    </a:cubicBezTo>
                    <a:cubicBezTo>
                      <a:pt x="33" y="22"/>
                      <a:pt x="57" y="16"/>
                      <a:pt x="79" y="7"/>
                    </a:cubicBezTo>
                    <a:cubicBezTo>
                      <a:pt x="81" y="4"/>
                      <a:pt x="83" y="2"/>
                      <a:pt x="84" y="0"/>
                    </a:cubicBezTo>
                  </a:path>
                </a:pathLst>
              </a:custGeom>
              <a:solidFill>
                <a:srgbClr val="EFE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3" name="Freeform 88"/>
              <p:cNvSpPr/>
              <p:nvPr/>
            </p:nvSpPr>
            <p:spPr bwMode="auto">
              <a:xfrm>
                <a:off x="2516188" y="1436688"/>
                <a:ext cx="528638" cy="231775"/>
              </a:xfrm>
              <a:custGeom>
                <a:avLst/>
                <a:gdLst>
                  <a:gd name="T0" fmla="*/ 130 w 130"/>
                  <a:gd name="T1" fmla="*/ 19 h 57"/>
                  <a:gd name="T2" fmla="*/ 71 w 130"/>
                  <a:gd name="T3" fmla="*/ 47 h 57"/>
                  <a:gd name="T4" fmla="*/ 0 w 130"/>
                  <a:gd name="T5" fmla="*/ 44 h 57"/>
                  <a:gd name="T6" fmla="*/ 3 w 130"/>
                  <a:gd name="T7" fmla="*/ 34 h 57"/>
                  <a:gd name="T8" fmla="*/ 4 w 130"/>
                  <a:gd name="T9" fmla="*/ 30 h 57"/>
                  <a:gd name="T10" fmla="*/ 6 w 130"/>
                  <a:gd name="T11" fmla="*/ 22 h 57"/>
                  <a:gd name="T12" fmla="*/ 116 w 130"/>
                  <a:gd name="T13" fmla="*/ 0 h 57"/>
                  <a:gd name="T14" fmla="*/ 122 w 130"/>
                  <a:gd name="T15" fmla="*/ 8 h 57"/>
                  <a:gd name="T16" fmla="*/ 124 w 130"/>
                  <a:gd name="T17" fmla="*/ 11 h 57"/>
                  <a:gd name="T18" fmla="*/ 130 w 130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57">
                    <a:moveTo>
                      <a:pt x="130" y="19"/>
                    </a:moveTo>
                    <a:cubicBezTo>
                      <a:pt x="130" y="19"/>
                      <a:pt x="103" y="40"/>
                      <a:pt x="71" y="47"/>
                    </a:cubicBezTo>
                    <a:cubicBezTo>
                      <a:pt x="31" y="57"/>
                      <a:pt x="0" y="44"/>
                      <a:pt x="0" y="4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8" y="30"/>
                      <a:pt x="116" y="0"/>
                      <a:pt x="116" y="0"/>
                    </a:cubicBezTo>
                    <a:cubicBezTo>
                      <a:pt x="122" y="8"/>
                      <a:pt x="122" y="8"/>
                      <a:pt x="122" y="8"/>
                    </a:cubicBezTo>
                    <a:cubicBezTo>
                      <a:pt x="124" y="11"/>
                      <a:pt x="124" y="11"/>
                      <a:pt x="124" y="11"/>
                    </a:cubicBezTo>
                    <a:lnTo>
                      <a:pt x="130" y="19"/>
                    </a:ln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4" name="Freeform 89"/>
              <p:cNvSpPr>
                <a:spLocks noEditPoints="1"/>
              </p:cNvSpPr>
              <p:nvPr/>
            </p:nvSpPr>
            <p:spPr bwMode="auto">
              <a:xfrm>
                <a:off x="2125663" y="4763"/>
                <a:ext cx="877888" cy="252413"/>
              </a:xfrm>
              <a:custGeom>
                <a:avLst/>
                <a:gdLst>
                  <a:gd name="T0" fmla="*/ 119 w 216"/>
                  <a:gd name="T1" fmla="*/ 4 h 62"/>
                  <a:gd name="T2" fmla="*/ 66 w 216"/>
                  <a:gd name="T3" fmla="*/ 12 h 62"/>
                  <a:gd name="T4" fmla="*/ 0 w 216"/>
                  <a:gd name="T5" fmla="*/ 46 h 62"/>
                  <a:gd name="T6" fmla="*/ 83 w 216"/>
                  <a:gd name="T7" fmla="*/ 62 h 62"/>
                  <a:gd name="T8" fmla="*/ 216 w 216"/>
                  <a:gd name="T9" fmla="*/ 30 h 62"/>
                  <a:gd name="T10" fmla="*/ 119 w 216"/>
                  <a:gd name="T11" fmla="*/ 4 h 62"/>
                  <a:gd name="T12" fmla="*/ 157 w 216"/>
                  <a:gd name="T13" fmla="*/ 4 h 62"/>
                  <a:gd name="T14" fmla="*/ 157 w 216"/>
                  <a:gd name="T15" fmla="*/ 4 h 62"/>
                  <a:gd name="T16" fmla="*/ 157 w 216"/>
                  <a:gd name="T17" fmla="*/ 4 h 62"/>
                  <a:gd name="T18" fmla="*/ 119 w 216"/>
                  <a:gd name="T19" fmla="*/ 0 h 62"/>
                  <a:gd name="T20" fmla="*/ 78 w 216"/>
                  <a:gd name="T21" fmla="*/ 5 h 62"/>
                  <a:gd name="T22" fmla="*/ 119 w 216"/>
                  <a:gd name="T23" fmla="*/ 0 h 62"/>
                  <a:gd name="T24" fmla="*/ 157 w 216"/>
                  <a:gd name="T25" fmla="*/ 4 h 62"/>
                  <a:gd name="T26" fmla="*/ 119 w 216"/>
                  <a:gd name="T2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6" h="62">
                    <a:moveTo>
                      <a:pt x="119" y="4"/>
                    </a:moveTo>
                    <a:cubicBezTo>
                      <a:pt x="101" y="4"/>
                      <a:pt x="83" y="7"/>
                      <a:pt x="66" y="12"/>
                    </a:cubicBezTo>
                    <a:cubicBezTo>
                      <a:pt x="42" y="19"/>
                      <a:pt x="20" y="31"/>
                      <a:pt x="0" y="46"/>
                    </a:cubicBezTo>
                    <a:cubicBezTo>
                      <a:pt x="20" y="55"/>
                      <a:pt x="48" y="62"/>
                      <a:pt x="83" y="62"/>
                    </a:cubicBezTo>
                    <a:cubicBezTo>
                      <a:pt x="120" y="62"/>
                      <a:pt x="164" y="54"/>
                      <a:pt x="216" y="30"/>
                    </a:cubicBezTo>
                    <a:cubicBezTo>
                      <a:pt x="187" y="14"/>
                      <a:pt x="154" y="4"/>
                      <a:pt x="119" y="4"/>
                    </a:cubicBezTo>
                    <a:moveTo>
                      <a:pt x="157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4"/>
                      <a:pt x="157" y="4"/>
                      <a:pt x="157" y="4"/>
                    </a:cubicBezTo>
                    <a:moveTo>
                      <a:pt x="119" y="0"/>
                    </a:moveTo>
                    <a:cubicBezTo>
                      <a:pt x="105" y="0"/>
                      <a:pt x="91" y="2"/>
                      <a:pt x="78" y="5"/>
                    </a:cubicBezTo>
                    <a:cubicBezTo>
                      <a:pt x="91" y="2"/>
                      <a:pt x="105" y="0"/>
                      <a:pt x="119" y="0"/>
                    </a:cubicBezTo>
                    <a:cubicBezTo>
                      <a:pt x="132" y="0"/>
                      <a:pt x="145" y="1"/>
                      <a:pt x="157" y="4"/>
                    </a:cubicBezTo>
                    <a:cubicBezTo>
                      <a:pt x="145" y="1"/>
                      <a:pt x="132" y="0"/>
                      <a:pt x="119" y="0"/>
                    </a:cubicBezTo>
                  </a:path>
                </a:pathLst>
              </a:custGeom>
              <a:solidFill>
                <a:srgbClr val="FF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5" name="Freeform 90"/>
              <p:cNvSpPr/>
              <p:nvPr/>
            </p:nvSpPr>
            <p:spPr bwMode="auto">
              <a:xfrm>
                <a:off x="2109788" y="4763"/>
                <a:ext cx="909638" cy="187325"/>
              </a:xfrm>
              <a:custGeom>
                <a:avLst/>
                <a:gdLst>
                  <a:gd name="T0" fmla="*/ 123 w 224"/>
                  <a:gd name="T1" fmla="*/ 0 h 46"/>
                  <a:gd name="T2" fmla="*/ 82 w 224"/>
                  <a:gd name="T3" fmla="*/ 5 h 46"/>
                  <a:gd name="T4" fmla="*/ 68 w 224"/>
                  <a:gd name="T5" fmla="*/ 8 h 46"/>
                  <a:gd name="T6" fmla="*/ 0 w 224"/>
                  <a:gd name="T7" fmla="*/ 44 h 46"/>
                  <a:gd name="T8" fmla="*/ 4 w 224"/>
                  <a:gd name="T9" fmla="*/ 46 h 46"/>
                  <a:gd name="T10" fmla="*/ 70 w 224"/>
                  <a:gd name="T11" fmla="*/ 12 h 46"/>
                  <a:gd name="T12" fmla="*/ 123 w 224"/>
                  <a:gd name="T13" fmla="*/ 4 h 46"/>
                  <a:gd name="T14" fmla="*/ 220 w 224"/>
                  <a:gd name="T15" fmla="*/ 30 h 46"/>
                  <a:gd name="T16" fmla="*/ 224 w 224"/>
                  <a:gd name="T17" fmla="*/ 28 h 46"/>
                  <a:gd name="T18" fmla="*/ 161 w 224"/>
                  <a:gd name="T19" fmla="*/ 4 h 46"/>
                  <a:gd name="T20" fmla="*/ 161 w 224"/>
                  <a:gd name="T21" fmla="*/ 4 h 46"/>
                  <a:gd name="T22" fmla="*/ 161 w 224"/>
                  <a:gd name="T23" fmla="*/ 4 h 46"/>
                  <a:gd name="T24" fmla="*/ 123 w 224"/>
                  <a:gd name="T2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4" h="46">
                    <a:moveTo>
                      <a:pt x="123" y="0"/>
                    </a:moveTo>
                    <a:cubicBezTo>
                      <a:pt x="109" y="0"/>
                      <a:pt x="95" y="2"/>
                      <a:pt x="82" y="5"/>
                    </a:cubicBezTo>
                    <a:cubicBezTo>
                      <a:pt x="78" y="6"/>
                      <a:pt x="73" y="7"/>
                      <a:pt x="68" y="8"/>
                    </a:cubicBezTo>
                    <a:cubicBezTo>
                      <a:pt x="43" y="16"/>
                      <a:pt x="20" y="28"/>
                      <a:pt x="0" y="44"/>
                    </a:cubicBezTo>
                    <a:cubicBezTo>
                      <a:pt x="2" y="45"/>
                      <a:pt x="3" y="46"/>
                      <a:pt x="4" y="46"/>
                    </a:cubicBezTo>
                    <a:cubicBezTo>
                      <a:pt x="24" y="31"/>
                      <a:pt x="46" y="19"/>
                      <a:pt x="70" y="12"/>
                    </a:cubicBezTo>
                    <a:cubicBezTo>
                      <a:pt x="87" y="7"/>
                      <a:pt x="105" y="4"/>
                      <a:pt x="123" y="4"/>
                    </a:cubicBezTo>
                    <a:cubicBezTo>
                      <a:pt x="158" y="4"/>
                      <a:pt x="191" y="14"/>
                      <a:pt x="220" y="30"/>
                    </a:cubicBezTo>
                    <a:cubicBezTo>
                      <a:pt x="221" y="30"/>
                      <a:pt x="222" y="29"/>
                      <a:pt x="224" y="28"/>
                    </a:cubicBezTo>
                    <a:cubicBezTo>
                      <a:pt x="205" y="17"/>
                      <a:pt x="184" y="8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49" y="1"/>
                      <a:pt x="136" y="0"/>
                      <a:pt x="123" y="0"/>
                    </a:cubicBezTo>
                  </a:path>
                </a:pathLst>
              </a:custGeom>
              <a:solidFill>
                <a:srgbClr val="F1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6" name="Freeform 91"/>
              <p:cNvSpPr/>
              <p:nvPr/>
            </p:nvSpPr>
            <p:spPr bwMode="auto">
              <a:xfrm>
                <a:off x="377825" y="2506663"/>
                <a:ext cx="247650" cy="338138"/>
              </a:xfrm>
              <a:custGeom>
                <a:avLst/>
                <a:gdLst>
                  <a:gd name="T0" fmla="*/ 57 w 156"/>
                  <a:gd name="T1" fmla="*/ 82 h 213"/>
                  <a:gd name="T2" fmla="*/ 80 w 156"/>
                  <a:gd name="T3" fmla="*/ 0 h 213"/>
                  <a:gd name="T4" fmla="*/ 103 w 156"/>
                  <a:gd name="T5" fmla="*/ 82 h 213"/>
                  <a:gd name="T6" fmla="*/ 156 w 156"/>
                  <a:gd name="T7" fmla="*/ 105 h 213"/>
                  <a:gd name="T8" fmla="*/ 103 w 156"/>
                  <a:gd name="T9" fmla="*/ 131 h 213"/>
                  <a:gd name="T10" fmla="*/ 80 w 156"/>
                  <a:gd name="T11" fmla="*/ 213 h 213"/>
                  <a:gd name="T12" fmla="*/ 57 w 156"/>
                  <a:gd name="T13" fmla="*/ 131 h 213"/>
                  <a:gd name="T14" fmla="*/ 0 w 156"/>
                  <a:gd name="T15" fmla="*/ 105 h 213"/>
                  <a:gd name="T16" fmla="*/ 57 w 156"/>
                  <a:gd name="T17" fmla="*/ 8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213">
                    <a:moveTo>
                      <a:pt x="57" y="82"/>
                    </a:moveTo>
                    <a:lnTo>
                      <a:pt x="80" y="0"/>
                    </a:lnTo>
                    <a:lnTo>
                      <a:pt x="103" y="82"/>
                    </a:lnTo>
                    <a:lnTo>
                      <a:pt x="156" y="105"/>
                    </a:lnTo>
                    <a:lnTo>
                      <a:pt x="103" y="131"/>
                    </a:lnTo>
                    <a:lnTo>
                      <a:pt x="80" y="213"/>
                    </a:lnTo>
                    <a:lnTo>
                      <a:pt x="57" y="131"/>
                    </a:lnTo>
                    <a:lnTo>
                      <a:pt x="0" y="105"/>
                    </a:lnTo>
                    <a:lnTo>
                      <a:pt x="57" y="82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7" name="Freeform 92"/>
              <p:cNvSpPr/>
              <p:nvPr/>
            </p:nvSpPr>
            <p:spPr bwMode="auto">
              <a:xfrm>
                <a:off x="723900" y="2686050"/>
                <a:ext cx="146050" cy="198438"/>
              </a:xfrm>
              <a:custGeom>
                <a:avLst/>
                <a:gdLst>
                  <a:gd name="T0" fmla="*/ 31 w 92"/>
                  <a:gd name="T1" fmla="*/ 48 h 125"/>
                  <a:gd name="T2" fmla="*/ 46 w 92"/>
                  <a:gd name="T3" fmla="*/ 0 h 125"/>
                  <a:gd name="T4" fmla="*/ 59 w 92"/>
                  <a:gd name="T5" fmla="*/ 48 h 125"/>
                  <a:gd name="T6" fmla="*/ 92 w 92"/>
                  <a:gd name="T7" fmla="*/ 61 h 125"/>
                  <a:gd name="T8" fmla="*/ 59 w 92"/>
                  <a:gd name="T9" fmla="*/ 77 h 125"/>
                  <a:gd name="T10" fmla="*/ 46 w 92"/>
                  <a:gd name="T11" fmla="*/ 125 h 125"/>
                  <a:gd name="T12" fmla="*/ 31 w 92"/>
                  <a:gd name="T13" fmla="*/ 77 h 125"/>
                  <a:gd name="T14" fmla="*/ 0 w 92"/>
                  <a:gd name="T15" fmla="*/ 61 h 125"/>
                  <a:gd name="T16" fmla="*/ 31 w 92"/>
                  <a:gd name="T17" fmla="*/ 4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125">
                    <a:moveTo>
                      <a:pt x="31" y="48"/>
                    </a:moveTo>
                    <a:lnTo>
                      <a:pt x="46" y="0"/>
                    </a:lnTo>
                    <a:lnTo>
                      <a:pt x="59" y="48"/>
                    </a:lnTo>
                    <a:lnTo>
                      <a:pt x="92" y="61"/>
                    </a:lnTo>
                    <a:lnTo>
                      <a:pt x="59" y="77"/>
                    </a:lnTo>
                    <a:lnTo>
                      <a:pt x="46" y="125"/>
                    </a:lnTo>
                    <a:lnTo>
                      <a:pt x="31" y="77"/>
                    </a:lnTo>
                    <a:lnTo>
                      <a:pt x="0" y="61"/>
                    </a:lnTo>
                    <a:lnTo>
                      <a:pt x="31" y="48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4000" decel="7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accel="14000" decel="7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accel="14000" decel="7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8" accel="14000" decel="7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2" accel="14000" decel="7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accel="14000" decel="7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" presetClass="entr" presetSubtype="8" accel="14000" decel="7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8" accel="14000" decel="7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/>
      <p:bldP spid="130" grpId="0"/>
      <p:bldP spid="131" grpId="0" animBg="1"/>
      <p:bldP spid="1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414338" y="159657"/>
            <a:ext cx="12611100" cy="7161212"/>
            <a:chOff x="-414338" y="159657"/>
            <a:chExt cx="12611100" cy="7161212"/>
          </a:xfrm>
        </p:grpSpPr>
        <p:sp>
          <p:nvSpPr>
            <p:cNvPr id="17" name="Freeform 6"/>
            <p:cNvSpPr/>
            <p:nvPr/>
          </p:nvSpPr>
          <p:spPr bwMode="auto">
            <a:xfrm>
              <a:off x="-414338" y="2609169"/>
              <a:ext cx="12611100" cy="4711700"/>
            </a:xfrm>
            <a:custGeom>
              <a:avLst/>
              <a:gdLst>
                <a:gd name="T0" fmla="*/ 3103 w 3103"/>
                <a:gd name="T1" fmla="*/ 1049 h 1158"/>
                <a:gd name="T2" fmla="*/ 103 w 3103"/>
                <a:gd name="T3" fmla="*/ 1049 h 1158"/>
                <a:gd name="T4" fmla="*/ 102 w 3103"/>
                <a:gd name="T5" fmla="*/ 129 h 1158"/>
                <a:gd name="T6" fmla="*/ 459 w 3103"/>
                <a:gd name="T7" fmla="*/ 135 h 1158"/>
                <a:gd name="T8" fmla="*/ 476 w 3103"/>
                <a:gd name="T9" fmla="*/ 339 h 1158"/>
                <a:gd name="T10" fmla="*/ 193 w 3103"/>
                <a:gd name="T11" fmla="*/ 879 h 1158"/>
                <a:gd name="T12" fmla="*/ 1969 w 3103"/>
                <a:gd name="T13" fmla="*/ 675 h 1158"/>
                <a:gd name="T14" fmla="*/ 3103 w 3103"/>
                <a:gd name="T15" fmla="*/ 1049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03" h="1158">
                  <a:moveTo>
                    <a:pt x="3103" y="1049"/>
                  </a:moveTo>
                  <a:cubicBezTo>
                    <a:pt x="103" y="1049"/>
                    <a:pt x="103" y="1049"/>
                    <a:pt x="103" y="104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65" y="187"/>
                    <a:pt x="279" y="238"/>
                    <a:pt x="459" y="135"/>
                  </a:cubicBezTo>
                  <a:cubicBezTo>
                    <a:pt x="695" y="0"/>
                    <a:pt x="476" y="339"/>
                    <a:pt x="476" y="339"/>
                  </a:cubicBezTo>
                  <a:cubicBezTo>
                    <a:pt x="476" y="339"/>
                    <a:pt x="0" y="681"/>
                    <a:pt x="193" y="879"/>
                  </a:cubicBezTo>
                  <a:cubicBezTo>
                    <a:pt x="464" y="1158"/>
                    <a:pt x="971" y="675"/>
                    <a:pt x="1969" y="675"/>
                  </a:cubicBezTo>
                  <a:cubicBezTo>
                    <a:pt x="2510" y="675"/>
                    <a:pt x="3046" y="784"/>
                    <a:pt x="3103" y="1049"/>
                  </a:cubicBezTo>
                  <a:close/>
                </a:path>
              </a:pathLst>
            </a:custGeom>
            <a:solidFill>
              <a:srgbClr val="F57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59657" y="159657"/>
              <a:ext cx="11814629" cy="6560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9108" y="298966"/>
            <a:ext cx="5049814" cy="646222"/>
            <a:chOff x="5234308" y="1718310"/>
            <a:chExt cx="5049814" cy="646222"/>
          </a:xfrm>
        </p:grpSpPr>
        <p:grpSp>
          <p:nvGrpSpPr>
            <p:cNvPr id="20" name="组合 19"/>
            <p:cNvGrpSpPr/>
            <p:nvPr/>
          </p:nvGrpSpPr>
          <p:grpSpPr>
            <a:xfrm>
              <a:off x="5234308" y="1718310"/>
              <a:ext cx="693892" cy="610364"/>
              <a:chOff x="5856288" y="409575"/>
              <a:chExt cx="5064125" cy="4454526"/>
            </a:xfrm>
          </p:grpSpPr>
          <p:grpSp>
            <p:nvGrpSpPr>
              <p:cNvPr id="21" name="Group 97"/>
              <p:cNvGrpSpPr>
                <a:grpSpLocks noChangeAspect="1"/>
              </p:cNvGrpSpPr>
              <p:nvPr/>
            </p:nvGrpSpPr>
            <p:grpSpPr bwMode="auto">
              <a:xfrm>
                <a:off x="5856288" y="409575"/>
                <a:ext cx="5064125" cy="4454526"/>
                <a:chOff x="3689" y="258"/>
                <a:chExt cx="3190" cy="2806"/>
              </a:xfrm>
            </p:grpSpPr>
            <p:sp>
              <p:nvSpPr>
                <p:cNvPr id="25" name="AutoShape 9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89" y="260"/>
                  <a:ext cx="3188" cy="2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Oval 98"/>
                <p:cNvSpPr>
                  <a:spLocks noChangeArrowheads="1"/>
                </p:cNvSpPr>
                <p:nvPr/>
              </p:nvSpPr>
              <p:spPr bwMode="auto">
                <a:xfrm>
                  <a:off x="3976" y="258"/>
                  <a:ext cx="2803" cy="2806"/>
                </a:xfrm>
                <a:prstGeom prst="ellipse">
                  <a:avLst/>
                </a:prstGeom>
                <a:solidFill>
                  <a:srgbClr val="EEF0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689" y="664"/>
                  <a:ext cx="274" cy="260"/>
                </a:xfrm>
                <a:custGeom>
                  <a:avLst/>
                  <a:gdLst>
                    <a:gd name="T0" fmla="*/ 137 w 274"/>
                    <a:gd name="T1" fmla="*/ 0 h 260"/>
                    <a:gd name="T2" fmla="*/ 186 w 274"/>
                    <a:gd name="T3" fmla="*/ 79 h 260"/>
                    <a:gd name="T4" fmla="*/ 274 w 274"/>
                    <a:gd name="T5" fmla="*/ 101 h 260"/>
                    <a:gd name="T6" fmla="*/ 215 w 274"/>
                    <a:gd name="T7" fmla="*/ 169 h 260"/>
                    <a:gd name="T8" fmla="*/ 223 w 274"/>
                    <a:gd name="T9" fmla="*/ 260 h 260"/>
                    <a:gd name="T10" fmla="*/ 137 w 274"/>
                    <a:gd name="T11" fmla="*/ 228 h 260"/>
                    <a:gd name="T12" fmla="*/ 54 w 274"/>
                    <a:gd name="T13" fmla="*/ 260 h 260"/>
                    <a:gd name="T14" fmla="*/ 59 w 274"/>
                    <a:gd name="T15" fmla="*/ 169 h 260"/>
                    <a:gd name="T16" fmla="*/ 0 w 274"/>
                    <a:gd name="T17" fmla="*/ 101 h 260"/>
                    <a:gd name="T18" fmla="*/ 91 w 274"/>
                    <a:gd name="T19" fmla="*/ 79 h 260"/>
                    <a:gd name="T20" fmla="*/ 137 w 274"/>
                    <a:gd name="T21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4" h="260">
                      <a:moveTo>
                        <a:pt x="137" y="0"/>
                      </a:moveTo>
                      <a:lnTo>
                        <a:pt x="186" y="79"/>
                      </a:lnTo>
                      <a:lnTo>
                        <a:pt x="274" y="101"/>
                      </a:lnTo>
                      <a:lnTo>
                        <a:pt x="215" y="169"/>
                      </a:lnTo>
                      <a:lnTo>
                        <a:pt x="223" y="260"/>
                      </a:lnTo>
                      <a:lnTo>
                        <a:pt x="137" y="228"/>
                      </a:lnTo>
                      <a:lnTo>
                        <a:pt x="54" y="260"/>
                      </a:lnTo>
                      <a:lnTo>
                        <a:pt x="59" y="169"/>
                      </a:lnTo>
                      <a:lnTo>
                        <a:pt x="0" y="101"/>
                      </a:lnTo>
                      <a:lnTo>
                        <a:pt x="91" y="79"/>
                      </a:lnTo>
                      <a:lnTo>
                        <a:pt x="137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6612" y="2578"/>
                  <a:ext cx="267" cy="255"/>
                </a:xfrm>
                <a:custGeom>
                  <a:avLst/>
                  <a:gdLst>
                    <a:gd name="T0" fmla="*/ 133 w 267"/>
                    <a:gd name="T1" fmla="*/ 0 h 255"/>
                    <a:gd name="T2" fmla="*/ 182 w 267"/>
                    <a:gd name="T3" fmla="*/ 74 h 255"/>
                    <a:gd name="T4" fmla="*/ 267 w 267"/>
                    <a:gd name="T5" fmla="*/ 96 h 255"/>
                    <a:gd name="T6" fmla="*/ 211 w 267"/>
                    <a:gd name="T7" fmla="*/ 164 h 255"/>
                    <a:gd name="T8" fmla="*/ 216 w 267"/>
                    <a:gd name="T9" fmla="*/ 255 h 255"/>
                    <a:gd name="T10" fmla="*/ 133 w 267"/>
                    <a:gd name="T11" fmla="*/ 221 h 255"/>
                    <a:gd name="T12" fmla="*/ 49 w 267"/>
                    <a:gd name="T13" fmla="*/ 255 h 255"/>
                    <a:gd name="T14" fmla="*/ 57 w 267"/>
                    <a:gd name="T15" fmla="*/ 164 h 255"/>
                    <a:gd name="T16" fmla="*/ 0 w 267"/>
                    <a:gd name="T17" fmla="*/ 96 h 255"/>
                    <a:gd name="T18" fmla="*/ 86 w 267"/>
                    <a:gd name="T19" fmla="*/ 74 h 255"/>
                    <a:gd name="T20" fmla="*/ 133 w 267"/>
                    <a:gd name="T21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7" h="255">
                      <a:moveTo>
                        <a:pt x="133" y="0"/>
                      </a:moveTo>
                      <a:lnTo>
                        <a:pt x="182" y="74"/>
                      </a:lnTo>
                      <a:lnTo>
                        <a:pt x="267" y="96"/>
                      </a:lnTo>
                      <a:lnTo>
                        <a:pt x="211" y="164"/>
                      </a:lnTo>
                      <a:lnTo>
                        <a:pt x="216" y="255"/>
                      </a:lnTo>
                      <a:lnTo>
                        <a:pt x="133" y="221"/>
                      </a:lnTo>
                      <a:lnTo>
                        <a:pt x="49" y="255"/>
                      </a:lnTo>
                      <a:lnTo>
                        <a:pt x="57" y="164"/>
                      </a:lnTo>
                      <a:lnTo>
                        <a:pt x="0" y="96"/>
                      </a:lnTo>
                      <a:lnTo>
                        <a:pt x="86" y="74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6637" y="483"/>
                  <a:ext cx="137" cy="145"/>
                </a:xfrm>
                <a:custGeom>
                  <a:avLst/>
                  <a:gdLst>
                    <a:gd name="T0" fmla="*/ 83 w 137"/>
                    <a:gd name="T1" fmla="*/ 0 h 145"/>
                    <a:gd name="T2" fmla="*/ 95 w 137"/>
                    <a:gd name="T3" fmla="*/ 47 h 145"/>
                    <a:gd name="T4" fmla="*/ 137 w 137"/>
                    <a:gd name="T5" fmla="*/ 71 h 145"/>
                    <a:gd name="T6" fmla="*/ 98 w 137"/>
                    <a:gd name="T7" fmla="*/ 98 h 145"/>
                    <a:gd name="T8" fmla="*/ 88 w 137"/>
                    <a:gd name="T9" fmla="*/ 145 h 145"/>
                    <a:gd name="T10" fmla="*/ 49 w 137"/>
                    <a:gd name="T11" fmla="*/ 115 h 145"/>
                    <a:gd name="T12" fmla="*/ 2 w 137"/>
                    <a:gd name="T13" fmla="*/ 120 h 145"/>
                    <a:gd name="T14" fmla="*/ 20 w 137"/>
                    <a:gd name="T15" fmla="*/ 74 h 145"/>
                    <a:gd name="T16" fmla="*/ 0 w 137"/>
                    <a:gd name="T17" fmla="*/ 29 h 145"/>
                    <a:gd name="T18" fmla="*/ 49 w 137"/>
                    <a:gd name="T19" fmla="*/ 32 h 145"/>
                    <a:gd name="T20" fmla="*/ 83 w 137"/>
                    <a:gd name="T21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7" h="145">
                      <a:moveTo>
                        <a:pt x="83" y="0"/>
                      </a:moveTo>
                      <a:lnTo>
                        <a:pt x="95" y="47"/>
                      </a:lnTo>
                      <a:lnTo>
                        <a:pt x="137" y="71"/>
                      </a:lnTo>
                      <a:lnTo>
                        <a:pt x="98" y="98"/>
                      </a:lnTo>
                      <a:lnTo>
                        <a:pt x="88" y="145"/>
                      </a:lnTo>
                      <a:lnTo>
                        <a:pt x="49" y="115"/>
                      </a:lnTo>
                      <a:lnTo>
                        <a:pt x="2" y="120"/>
                      </a:lnTo>
                      <a:lnTo>
                        <a:pt x="20" y="74"/>
                      </a:lnTo>
                      <a:lnTo>
                        <a:pt x="0" y="29"/>
                      </a:lnTo>
                      <a:lnTo>
                        <a:pt x="49" y="32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 109"/>
                <p:cNvSpPr/>
                <p:nvPr/>
              </p:nvSpPr>
              <p:spPr bwMode="auto">
                <a:xfrm>
                  <a:off x="3958" y="2581"/>
                  <a:ext cx="142" cy="137"/>
                </a:xfrm>
                <a:custGeom>
                  <a:avLst/>
                  <a:gdLst>
                    <a:gd name="T0" fmla="*/ 71 w 142"/>
                    <a:gd name="T1" fmla="*/ 0 h 137"/>
                    <a:gd name="T2" fmla="*/ 96 w 142"/>
                    <a:gd name="T3" fmla="*/ 41 h 137"/>
                    <a:gd name="T4" fmla="*/ 142 w 142"/>
                    <a:gd name="T5" fmla="*/ 51 h 137"/>
                    <a:gd name="T6" fmla="*/ 113 w 142"/>
                    <a:gd name="T7" fmla="*/ 88 h 137"/>
                    <a:gd name="T8" fmla="*/ 115 w 142"/>
                    <a:gd name="T9" fmla="*/ 137 h 137"/>
                    <a:gd name="T10" fmla="*/ 71 w 142"/>
                    <a:gd name="T11" fmla="*/ 117 h 137"/>
                    <a:gd name="T12" fmla="*/ 27 w 142"/>
                    <a:gd name="T13" fmla="*/ 137 h 137"/>
                    <a:gd name="T14" fmla="*/ 30 w 142"/>
                    <a:gd name="T15" fmla="*/ 88 h 137"/>
                    <a:gd name="T16" fmla="*/ 0 w 142"/>
                    <a:gd name="T17" fmla="*/ 51 h 137"/>
                    <a:gd name="T18" fmla="*/ 47 w 142"/>
                    <a:gd name="T19" fmla="*/ 41 h 137"/>
                    <a:gd name="T20" fmla="*/ 71 w 142"/>
                    <a:gd name="T21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2" h="137">
                      <a:moveTo>
                        <a:pt x="71" y="0"/>
                      </a:moveTo>
                      <a:lnTo>
                        <a:pt x="96" y="41"/>
                      </a:lnTo>
                      <a:lnTo>
                        <a:pt x="142" y="51"/>
                      </a:lnTo>
                      <a:lnTo>
                        <a:pt x="113" y="88"/>
                      </a:lnTo>
                      <a:lnTo>
                        <a:pt x="115" y="137"/>
                      </a:lnTo>
                      <a:lnTo>
                        <a:pt x="71" y="117"/>
                      </a:lnTo>
                      <a:lnTo>
                        <a:pt x="27" y="137"/>
                      </a:lnTo>
                      <a:lnTo>
                        <a:pt x="30" y="88"/>
                      </a:lnTo>
                      <a:lnTo>
                        <a:pt x="0" y="51"/>
                      </a:lnTo>
                      <a:lnTo>
                        <a:pt x="47" y="41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8223837" y="615534"/>
                <a:ext cx="400466" cy="40046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9421814" y="3549650"/>
                <a:ext cx="544010" cy="5440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594475" y="3347502"/>
                <a:ext cx="321210" cy="3212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5309422" y="1807182"/>
              <a:ext cx="53893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57942"/>
                  </a:solidFill>
                  <a:cs typeface="+mn-ea"/>
                  <a:sym typeface="+mn-lt"/>
                </a:rPr>
                <a:t>04</a:t>
              </a:r>
              <a:endParaRPr lang="zh-CN" altLang="en-US" sz="2800" dirty="0">
                <a:solidFill>
                  <a:srgbClr val="F57942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156687" y="172966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solidFill>
                    <a:srgbClr val="F57942"/>
                  </a:solidFill>
                  <a:cs typeface="+mn-ea"/>
                  <a:sym typeface="+mn-lt"/>
                </a:rPr>
                <a:t>教学反思</a:t>
              </a:r>
              <a:endParaRPr kumimoji="0" lang="zh-CN" altLang="en-US" sz="2000" i="0" u="none" strike="noStrike" kern="1200" normalizeH="0" baseline="0" noProof="0" dirty="0">
                <a:solidFill>
                  <a:srgbClr val="F57942"/>
                </a:solidFill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218932" y="2102922"/>
              <a:ext cx="406519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i="0" u="none" strike="noStrike" kern="1200" normalizeH="0" baseline="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cs typeface="+mn-ea"/>
                  <a:sym typeface="+mn-lt"/>
                </a:rPr>
                <a:t>Please add your title text here, and then fill in the text.</a:t>
              </a:r>
              <a:endParaRPr kumimoji="0" lang="zh-CN" altLang="en-US" sz="1100" i="0" u="none" strike="noStrike" kern="120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20572" y="615645"/>
            <a:ext cx="463550" cy="434975"/>
            <a:chOff x="1516063" y="5192713"/>
            <a:chExt cx="463550" cy="434975"/>
          </a:xfrm>
        </p:grpSpPr>
        <p:sp>
          <p:nvSpPr>
            <p:cNvPr id="35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Group 81"/>
          <p:cNvGrpSpPr/>
          <p:nvPr/>
        </p:nvGrpSpPr>
        <p:grpSpPr>
          <a:xfrm>
            <a:off x="1161143" y="1555090"/>
            <a:ext cx="4561009" cy="1326468"/>
            <a:chOff x="1161143" y="1883154"/>
            <a:chExt cx="4561009" cy="1326468"/>
          </a:xfrm>
        </p:grpSpPr>
        <p:sp>
          <p:nvSpPr>
            <p:cNvPr id="38" name="Rectangle 5"/>
            <p:cNvSpPr>
              <a:spLocks noChangeArrowheads="1"/>
            </p:cNvSpPr>
            <p:nvPr/>
          </p:nvSpPr>
          <p:spPr bwMode="auto">
            <a:xfrm>
              <a:off x="1161143" y="1978388"/>
              <a:ext cx="4464642" cy="12312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Freeform 6"/>
            <p:cNvSpPr/>
            <p:nvPr/>
          </p:nvSpPr>
          <p:spPr bwMode="auto">
            <a:xfrm>
              <a:off x="2597583" y="3113255"/>
              <a:ext cx="3028201" cy="44216"/>
            </a:xfrm>
            <a:custGeom>
              <a:avLst/>
              <a:gdLst>
                <a:gd name="T0" fmla="*/ 0 w 2671"/>
                <a:gd name="T1" fmla="*/ 0 h 39"/>
                <a:gd name="T2" fmla="*/ 2671 w 2671"/>
                <a:gd name="T3" fmla="*/ 39 h 39"/>
                <a:gd name="T4" fmla="*/ 2671 w 2671"/>
                <a:gd name="T5" fmla="*/ 0 h 39"/>
                <a:gd name="T6" fmla="*/ 0 w 2671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71" h="39">
                  <a:moveTo>
                    <a:pt x="0" y="0"/>
                  </a:moveTo>
                  <a:lnTo>
                    <a:pt x="2671" y="39"/>
                  </a:lnTo>
                  <a:lnTo>
                    <a:pt x="26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40" name="Group 12"/>
            <p:cNvGrpSpPr/>
            <p:nvPr/>
          </p:nvGrpSpPr>
          <p:grpSpPr>
            <a:xfrm>
              <a:off x="2256329" y="1883154"/>
              <a:ext cx="3465823" cy="1296992"/>
              <a:chOff x="2611438" y="901700"/>
              <a:chExt cx="4852987" cy="1816101"/>
            </a:xfrm>
          </p:grpSpPr>
          <p:sp>
            <p:nvSpPr>
              <p:cNvPr id="42" name="Freeform 7"/>
              <p:cNvSpPr/>
              <p:nvPr/>
            </p:nvSpPr>
            <p:spPr bwMode="auto">
              <a:xfrm>
                <a:off x="2611438" y="901700"/>
                <a:ext cx="107950" cy="133350"/>
              </a:xfrm>
              <a:custGeom>
                <a:avLst/>
                <a:gdLst>
                  <a:gd name="T0" fmla="*/ 68 w 68"/>
                  <a:gd name="T1" fmla="*/ 0 h 84"/>
                  <a:gd name="T2" fmla="*/ 0 w 68"/>
                  <a:gd name="T3" fmla="*/ 84 h 84"/>
                  <a:gd name="T4" fmla="*/ 68 w 68"/>
                  <a:gd name="T5" fmla="*/ 84 h 84"/>
                  <a:gd name="T6" fmla="*/ 68 w 68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84">
                    <a:moveTo>
                      <a:pt x="68" y="0"/>
                    </a:moveTo>
                    <a:lnTo>
                      <a:pt x="0" y="84"/>
                    </a:lnTo>
                    <a:lnTo>
                      <a:pt x="68" y="84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3" name="Freeform 8"/>
              <p:cNvSpPr/>
              <p:nvPr/>
            </p:nvSpPr>
            <p:spPr bwMode="auto">
              <a:xfrm>
                <a:off x="6607175" y="901700"/>
                <a:ext cx="111125" cy="133350"/>
              </a:xfrm>
              <a:custGeom>
                <a:avLst/>
                <a:gdLst>
                  <a:gd name="T0" fmla="*/ 0 w 70"/>
                  <a:gd name="T1" fmla="*/ 0 h 84"/>
                  <a:gd name="T2" fmla="*/ 70 w 70"/>
                  <a:gd name="T3" fmla="*/ 84 h 84"/>
                  <a:gd name="T4" fmla="*/ 0 w 70"/>
                  <a:gd name="T5" fmla="*/ 84 h 84"/>
                  <a:gd name="T6" fmla="*/ 0 w 70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84">
                    <a:moveTo>
                      <a:pt x="0" y="0"/>
                    </a:moveTo>
                    <a:lnTo>
                      <a:pt x="70" y="84"/>
                    </a:lnTo>
                    <a:lnTo>
                      <a:pt x="0" y="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4" name="Freeform 9"/>
              <p:cNvSpPr/>
              <p:nvPr/>
            </p:nvSpPr>
            <p:spPr bwMode="auto">
              <a:xfrm>
                <a:off x="7329488" y="2624138"/>
                <a:ext cx="134937" cy="93663"/>
              </a:xfrm>
              <a:custGeom>
                <a:avLst/>
                <a:gdLst>
                  <a:gd name="T0" fmla="*/ 85 w 85"/>
                  <a:gd name="T1" fmla="*/ 0 h 59"/>
                  <a:gd name="T2" fmla="*/ 0 w 85"/>
                  <a:gd name="T3" fmla="*/ 59 h 59"/>
                  <a:gd name="T4" fmla="*/ 0 w 85"/>
                  <a:gd name="T5" fmla="*/ 0 h 59"/>
                  <a:gd name="T6" fmla="*/ 85 w 85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59">
                    <a:moveTo>
                      <a:pt x="85" y="0"/>
                    </a:moveTo>
                    <a:lnTo>
                      <a:pt x="0" y="59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5" name="Freeform 10"/>
              <p:cNvSpPr/>
              <p:nvPr/>
            </p:nvSpPr>
            <p:spPr bwMode="auto">
              <a:xfrm>
                <a:off x="7329488" y="1663700"/>
                <a:ext cx="134937" cy="95250"/>
              </a:xfrm>
              <a:custGeom>
                <a:avLst/>
                <a:gdLst>
                  <a:gd name="T0" fmla="*/ 85 w 85"/>
                  <a:gd name="T1" fmla="*/ 60 h 60"/>
                  <a:gd name="T2" fmla="*/ 0 w 85"/>
                  <a:gd name="T3" fmla="*/ 0 h 60"/>
                  <a:gd name="T4" fmla="*/ 0 w 85"/>
                  <a:gd name="T5" fmla="*/ 60 h 60"/>
                  <a:gd name="T6" fmla="*/ 85 w 85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60">
                    <a:moveTo>
                      <a:pt x="85" y="6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85" y="6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41" name="Freeform 11"/>
            <p:cNvSpPr/>
            <p:nvPr/>
          </p:nvSpPr>
          <p:spPr bwMode="auto">
            <a:xfrm>
              <a:off x="2333423" y="1883154"/>
              <a:ext cx="3388729" cy="1230101"/>
            </a:xfrm>
            <a:custGeom>
              <a:avLst/>
              <a:gdLst>
                <a:gd name="T0" fmla="*/ 1887 w 1887"/>
                <a:gd name="T1" fmla="*/ 340 h 683"/>
                <a:gd name="T2" fmla="*/ 1546 w 1887"/>
                <a:gd name="T3" fmla="*/ 0 h 683"/>
                <a:gd name="T4" fmla="*/ 1546 w 1887"/>
                <a:gd name="T5" fmla="*/ 0 h 683"/>
                <a:gd name="T6" fmla="*/ 0 w 1887"/>
                <a:gd name="T7" fmla="*/ 0 h 683"/>
                <a:gd name="T8" fmla="*/ 0 w 1887"/>
                <a:gd name="T9" fmla="*/ 683 h 683"/>
                <a:gd name="T10" fmla="*/ 1887 w 1887"/>
                <a:gd name="T11" fmla="*/ 683 h 683"/>
                <a:gd name="T12" fmla="*/ 1887 w 1887"/>
                <a:gd name="T13" fmla="*/ 34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7" h="683">
                  <a:moveTo>
                    <a:pt x="1887" y="340"/>
                  </a:moveTo>
                  <a:cubicBezTo>
                    <a:pt x="1699" y="340"/>
                    <a:pt x="1546" y="188"/>
                    <a:pt x="1546" y="0"/>
                  </a:cubicBezTo>
                  <a:cubicBezTo>
                    <a:pt x="1546" y="0"/>
                    <a:pt x="1546" y="0"/>
                    <a:pt x="15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1887" y="683"/>
                    <a:pt x="1887" y="683"/>
                    <a:pt x="1887" y="683"/>
                  </a:cubicBezTo>
                  <a:cubicBezTo>
                    <a:pt x="1887" y="340"/>
                    <a:pt x="1887" y="340"/>
                    <a:pt x="1887" y="3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6" name="Group 14"/>
          <p:cNvGrpSpPr/>
          <p:nvPr/>
        </p:nvGrpSpPr>
        <p:grpSpPr>
          <a:xfrm>
            <a:off x="1161143" y="3077955"/>
            <a:ext cx="4561009" cy="1326468"/>
            <a:chOff x="1077913" y="901700"/>
            <a:chExt cx="6386512" cy="1857375"/>
          </a:xfrm>
        </p:grpSpPr>
        <p:sp>
          <p:nvSpPr>
            <p:cNvPr id="47" name="Rectangle 5"/>
            <p:cNvSpPr>
              <a:spLocks noChangeArrowheads="1"/>
            </p:cNvSpPr>
            <p:nvPr/>
          </p:nvSpPr>
          <p:spPr bwMode="auto">
            <a:xfrm>
              <a:off x="1077913" y="1035050"/>
              <a:ext cx="6251575" cy="17240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Freeform 6"/>
            <p:cNvSpPr/>
            <p:nvPr/>
          </p:nvSpPr>
          <p:spPr bwMode="auto">
            <a:xfrm>
              <a:off x="3089275" y="2624138"/>
              <a:ext cx="4240212" cy="61913"/>
            </a:xfrm>
            <a:custGeom>
              <a:avLst/>
              <a:gdLst>
                <a:gd name="T0" fmla="*/ 0 w 2671"/>
                <a:gd name="T1" fmla="*/ 0 h 39"/>
                <a:gd name="T2" fmla="*/ 2671 w 2671"/>
                <a:gd name="T3" fmla="*/ 39 h 39"/>
                <a:gd name="T4" fmla="*/ 2671 w 2671"/>
                <a:gd name="T5" fmla="*/ 0 h 39"/>
                <a:gd name="T6" fmla="*/ 0 w 2671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71" h="39">
                  <a:moveTo>
                    <a:pt x="0" y="0"/>
                  </a:moveTo>
                  <a:lnTo>
                    <a:pt x="2671" y="39"/>
                  </a:lnTo>
                  <a:lnTo>
                    <a:pt x="26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49" name="Group 17"/>
            <p:cNvGrpSpPr/>
            <p:nvPr/>
          </p:nvGrpSpPr>
          <p:grpSpPr>
            <a:xfrm>
              <a:off x="2611438" y="901700"/>
              <a:ext cx="4852987" cy="1816101"/>
              <a:chOff x="2611438" y="901700"/>
              <a:chExt cx="4852987" cy="1816101"/>
            </a:xfrm>
          </p:grpSpPr>
          <p:sp>
            <p:nvSpPr>
              <p:cNvPr id="51" name="Freeform 7"/>
              <p:cNvSpPr/>
              <p:nvPr/>
            </p:nvSpPr>
            <p:spPr bwMode="auto">
              <a:xfrm>
                <a:off x="2611438" y="901700"/>
                <a:ext cx="107950" cy="133350"/>
              </a:xfrm>
              <a:custGeom>
                <a:avLst/>
                <a:gdLst>
                  <a:gd name="T0" fmla="*/ 68 w 68"/>
                  <a:gd name="T1" fmla="*/ 0 h 84"/>
                  <a:gd name="T2" fmla="*/ 0 w 68"/>
                  <a:gd name="T3" fmla="*/ 84 h 84"/>
                  <a:gd name="T4" fmla="*/ 68 w 68"/>
                  <a:gd name="T5" fmla="*/ 84 h 84"/>
                  <a:gd name="T6" fmla="*/ 68 w 68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84">
                    <a:moveTo>
                      <a:pt x="68" y="0"/>
                    </a:moveTo>
                    <a:lnTo>
                      <a:pt x="0" y="84"/>
                    </a:lnTo>
                    <a:lnTo>
                      <a:pt x="68" y="84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2" name="Freeform 8"/>
              <p:cNvSpPr/>
              <p:nvPr/>
            </p:nvSpPr>
            <p:spPr bwMode="auto">
              <a:xfrm>
                <a:off x="6607175" y="901700"/>
                <a:ext cx="111125" cy="133350"/>
              </a:xfrm>
              <a:custGeom>
                <a:avLst/>
                <a:gdLst>
                  <a:gd name="T0" fmla="*/ 0 w 70"/>
                  <a:gd name="T1" fmla="*/ 0 h 84"/>
                  <a:gd name="T2" fmla="*/ 70 w 70"/>
                  <a:gd name="T3" fmla="*/ 84 h 84"/>
                  <a:gd name="T4" fmla="*/ 0 w 70"/>
                  <a:gd name="T5" fmla="*/ 84 h 84"/>
                  <a:gd name="T6" fmla="*/ 0 w 70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84">
                    <a:moveTo>
                      <a:pt x="0" y="0"/>
                    </a:moveTo>
                    <a:lnTo>
                      <a:pt x="70" y="84"/>
                    </a:lnTo>
                    <a:lnTo>
                      <a:pt x="0" y="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3" name="Freeform 9"/>
              <p:cNvSpPr/>
              <p:nvPr/>
            </p:nvSpPr>
            <p:spPr bwMode="auto">
              <a:xfrm>
                <a:off x="7329488" y="2624138"/>
                <a:ext cx="134937" cy="93663"/>
              </a:xfrm>
              <a:custGeom>
                <a:avLst/>
                <a:gdLst>
                  <a:gd name="T0" fmla="*/ 85 w 85"/>
                  <a:gd name="T1" fmla="*/ 0 h 59"/>
                  <a:gd name="T2" fmla="*/ 0 w 85"/>
                  <a:gd name="T3" fmla="*/ 59 h 59"/>
                  <a:gd name="T4" fmla="*/ 0 w 85"/>
                  <a:gd name="T5" fmla="*/ 0 h 59"/>
                  <a:gd name="T6" fmla="*/ 85 w 85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59">
                    <a:moveTo>
                      <a:pt x="85" y="0"/>
                    </a:moveTo>
                    <a:lnTo>
                      <a:pt x="0" y="59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4" name="Freeform 10"/>
              <p:cNvSpPr/>
              <p:nvPr/>
            </p:nvSpPr>
            <p:spPr bwMode="auto">
              <a:xfrm>
                <a:off x="7329488" y="1663700"/>
                <a:ext cx="134937" cy="95250"/>
              </a:xfrm>
              <a:custGeom>
                <a:avLst/>
                <a:gdLst>
                  <a:gd name="T0" fmla="*/ 85 w 85"/>
                  <a:gd name="T1" fmla="*/ 60 h 60"/>
                  <a:gd name="T2" fmla="*/ 0 w 85"/>
                  <a:gd name="T3" fmla="*/ 0 h 60"/>
                  <a:gd name="T4" fmla="*/ 0 w 85"/>
                  <a:gd name="T5" fmla="*/ 60 h 60"/>
                  <a:gd name="T6" fmla="*/ 85 w 85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60">
                    <a:moveTo>
                      <a:pt x="85" y="6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85" y="6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50" name="Freeform 11"/>
            <p:cNvSpPr/>
            <p:nvPr/>
          </p:nvSpPr>
          <p:spPr bwMode="auto">
            <a:xfrm>
              <a:off x="2719388" y="901700"/>
              <a:ext cx="4745037" cy="1722438"/>
            </a:xfrm>
            <a:custGeom>
              <a:avLst/>
              <a:gdLst>
                <a:gd name="T0" fmla="*/ 1887 w 1887"/>
                <a:gd name="T1" fmla="*/ 340 h 683"/>
                <a:gd name="T2" fmla="*/ 1546 w 1887"/>
                <a:gd name="T3" fmla="*/ 0 h 683"/>
                <a:gd name="T4" fmla="*/ 1546 w 1887"/>
                <a:gd name="T5" fmla="*/ 0 h 683"/>
                <a:gd name="T6" fmla="*/ 0 w 1887"/>
                <a:gd name="T7" fmla="*/ 0 h 683"/>
                <a:gd name="T8" fmla="*/ 0 w 1887"/>
                <a:gd name="T9" fmla="*/ 683 h 683"/>
                <a:gd name="T10" fmla="*/ 1887 w 1887"/>
                <a:gd name="T11" fmla="*/ 683 h 683"/>
                <a:gd name="T12" fmla="*/ 1887 w 1887"/>
                <a:gd name="T13" fmla="*/ 34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7" h="683">
                  <a:moveTo>
                    <a:pt x="1887" y="340"/>
                  </a:moveTo>
                  <a:cubicBezTo>
                    <a:pt x="1699" y="340"/>
                    <a:pt x="1546" y="188"/>
                    <a:pt x="1546" y="0"/>
                  </a:cubicBezTo>
                  <a:cubicBezTo>
                    <a:pt x="1546" y="0"/>
                    <a:pt x="1546" y="0"/>
                    <a:pt x="15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1887" y="683"/>
                    <a:pt x="1887" y="683"/>
                    <a:pt x="1887" y="683"/>
                  </a:cubicBezTo>
                  <a:cubicBezTo>
                    <a:pt x="1887" y="340"/>
                    <a:pt x="1887" y="340"/>
                    <a:pt x="1887" y="3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5" name="Group 24"/>
          <p:cNvGrpSpPr/>
          <p:nvPr/>
        </p:nvGrpSpPr>
        <p:grpSpPr>
          <a:xfrm>
            <a:off x="1161143" y="4600821"/>
            <a:ext cx="4561009" cy="1326468"/>
            <a:chOff x="1077913" y="901700"/>
            <a:chExt cx="6386512" cy="1857375"/>
          </a:xfrm>
        </p:grpSpPr>
        <p:sp>
          <p:nvSpPr>
            <p:cNvPr id="56" name="Rectangle 5"/>
            <p:cNvSpPr>
              <a:spLocks noChangeArrowheads="1"/>
            </p:cNvSpPr>
            <p:nvPr/>
          </p:nvSpPr>
          <p:spPr bwMode="auto">
            <a:xfrm>
              <a:off x="1077913" y="1035050"/>
              <a:ext cx="6251575" cy="17240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6"/>
            <p:cNvSpPr/>
            <p:nvPr/>
          </p:nvSpPr>
          <p:spPr bwMode="auto">
            <a:xfrm>
              <a:off x="3089275" y="2624138"/>
              <a:ext cx="4240212" cy="61913"/>
            </a:xfrm>
            <a:custGeom>
              <a:avLst/>
              <a:gdLst>
                <a:gd name="T0" fmla="*/ 0 w 2671"/>
                <a:gd name="T1" fmla="*/ 0 h 39"/>
                <a:gd name="T2" fmla="*/ 2671 w 2671"/>
                <a:gd name="T3" fmla="*/ 39 h 39"/>
                <a:gd name="T4" fmla="*/ 2671 w 2671"/>
                <a:gd name="T5" fmla="*/ 0 h 39"/>
                <a:gd name="T6" fmla="*/ 0 w 2671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71" h="39">
                  <a:moveTo>
                    <a:pt x="0" y="0"/>
                  </a:moveTo>
                  <a:lnTo>
                    <a:pt x="2671" y="39"/>
                  </a:lnTo>
                  <a:lnTo>
                    <a:pt x="26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58" name="Group 27"/>
            <p:cNvGrpSpPr/>
            <p:nvPr/>
          </p:nvGrpSpPr>
          <p:grpSpPr>
            <a:xfrm>
              <a:off x="2611438" y="901700"/>
              <a:ext cx="4852987" cy="1816101"/>
              <a:chOff x="2611438" y="901700"/>
              <a:chExt cx="4852987" cy="1816101"/>
            </a:xfrm>
          </p:grpSpPr>
          <p:sp>
            <p:nvSpPr>
              <p:cNvPr id="60" name="Freeform 7"/>
              <p:cNvSpPr/>
              <p:nvPr/>
            </p:nvSpPr>
            <p:spPr bwMode="auto">
              <a:xfrm>
                <a:off x="2611438" y="901700"/>
                <a:ext cx="107950" cy="133350"/>
              </a:xfrm>
              <a:custGeom>
                <a:avLst/>
                <a:gdLst>
                  <a:gd name="T0" fmla="*/ 68 w 68"/>
                  <a:gd name="T1" fmla="*/ 0 h 84"/>
                  <a:gd name="T2" fmla="*/ 0 w 68"/>
                  <a:gd name="T3" fmla="*/ 84 h 84"/>
                  <a:gd name="T4" fmla="*/ 68 w 68"/>
                  <a:gd name="T5" fmla="*/ 84 h 84"/>
                  <a:gd name="T6" fmla="*/ 68 w 68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84">
                    <a:moveTo>
                      <a:pt x="68" y="0"/>
                    </a:moveTo>
                    <a:lnTo>
                      <a:pt x="0" y="84"/>
                    </a:lnTo>
                    <a:lnTo>
                      <a:pt x="68" y="84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1" name="Freeform 8"/>
              <p:cNvSpPr/>
              <p:nvPr/>
            </p:nvSpPr>
            <p:spPr bwMode="auto">
              <a:xfrm>
                <a:off x="6607175" y="901700"/>
                <a:ext cx="111125" cy="133350"/>
              </a:xfrm>
              <a:custGeom>
                <a:avLst/>
                <a:gdLst>
                  <a:gd name="T0" fmla="*/ 0 w 70"/>
                  <a:gd name="T1" fmla="*/ 0 h 84"/>
                  <a:gd name="T2" fmla="*/ 70 w 70"/>
                  <a:gd name="T3" fmla="*/ 84 h 84"/>
                  <a:gd name="T4" fmla="*/ 0 w 70"/>
                  <a:gd name="T5" fmla="*/ 84 h 84"/>
                  <a:gd name="T6" fmla="*/ 0 w 70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84">
                    <a:moveTo>
                      <a:pt x="0" y="0"/>
                    </a:moveTo>
                    <a:lnTo>
                      <a:pt x="70" y="84"/>
                    </a:lnTo>
                    <a:lnTo>
                      <a:pt x="0" y="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2" name="Freeform 9"/>
              <p:cNvSpPr/>
              <p:nvPr/>
            </p:nvSpPr>
            <p:spPr bwMode="auto">
              <a:xfrm>
                <a:off x="7329488" y="2624138"/>
                <a:ext cx="134937" cy="93663"/>
              </a:xfrm>
              <a:custGeom>
                <a:avLst/>
                <a:gdLst>
                  <a:gd name="T0" fmla="*/ 85 w 85"/>
                  <a:gd name="T1" fmla="*/ 0 h 59"/>
                  <a:gd name="T2" fmla="*/ 0 w 85"/>
                  <a:gd name="T3" fmla="*/ 59 h 59"/>
                  <a:gd name="T4" fmla="*/ 0 w 85"/>
                  <a:gd name="T5" fmla="*/ 0 h 59"/>
                  <a:gd name="T6" fmla="*/ 85 w 85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59">
                    <a:moveTo>
                      <a:pt x="85" y="0"/>
                    </a:moveTo>
                    <a:lnTo>
                      <a:pt x="0" y="59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3" name="Freeform 10"/>
              <p:cNvSpPr/>
              <p:nvPr/>
            </p:nvSpPr>
            <p:spPr bwMode="auto">
              <a:xfrm>
                <a:off x="7329488" y="1663700"/>
                <a:ext cx="134937" cy="95250"/>
              </a:xfrm>
              <a:custGeom>
                <a:avLst/>
                <a:gdLst>
                  <a:gd name="T0" fmla="*/ 85 w 85"/>
                  <a:gd name="T1" fmla="*/ 60 h 60"/>
                  <a:gd name="T2" fmla="*/ 0 w 85"/>
                  <a:gd name="T3" fmla="*/ 0 h 60"/>
                  <a:gd name="T4" fmla="*/ 0 w 85"/>
                  <a:gd name="T5" fmla="*/ 60 h 60"/>
                  <a:gd name="T6" fmla="*/ 85 w 85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60">
                    <a:moveTo>
                      <a:pt x="85" y="6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85" y="6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59" name="Freeform 11"/>
            <p:cNvSpPr/>
            <p:nvPr/>
          </p:nvSpPr>
          <p:spPr bwMode="auto">
            <a:xfrm>
              <a:off x="2719388" y="901700"/>
              <a:ext cx="4745037" cy="1722438"/>
            </a:xfrm>
            <a:custGeom>
              <a:avLst/>
              <a:gdLst>
                <a:gd name="T0" fmla="*/ 1887 w 1887"/>
                <a:gd name="T1" fmla="*/ 340 h 683"/>
                <a:gd name="T2" fmla="*/ 1546 w 1887"/>
                <a:gd name="T3" fmla="*/ 0 h 683"/>
                <a:gd name="T4" fmla="*/ 1546 w 1887"/>
                <a:gd name="T5" fmla="*/ 0 h 683"/>
                <a:gd name="T6" fmla="*/ 0 w 1887"/>
                <a:gd name="T7" fmla="*/ 0 h 683"/>
                <a:gd name="T8" fmla="*/ 0 w 1887"/>
                <a:gd name="T9" fmla="*/ 683 h 683"/>
                <a:gd name="T10" fmla="*/ 1887 w 1887"/>
                <a:gd name="T11" fmla="*/ 683 h 683"/>
                <a:gd name="T12" fmla="*/ 1887 w 1887"/>
                <a:gd name="T13" fmla="*/ 34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7" h="683">
                  <a:moveTo>
                    <a:pt x="1887" y="340"/>
                  </a:moveTo>
                  <a:cubicBezTo>
                    <a:pt x="1699" y="340"/>
                    <a:pt x="1546" y="188"/>
                    <a:pt x="1546" y="0"/>
                  </a:cubicBezTo>
                  <a:cubicBezTo>
                    <a:pt x="1546" y="0"/>
                    <a:pt x="1546" y="0"/>
                    <a:pt x="15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1887" y="683"/>
                    <a:pt x="1887" y="683"/>
                    <a:pt x="1887" y="683"/>
                  </a:cubicBezTo>
                  <a:cubicBezTo>
                    <a:pt x="1887" y="340"/>
                    <a:pt x="1887" y="340"/>
                    <a:pt x="1887" y="3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64" name="Group 34"/>
          <p:cNvGrpSpPr/>
          <p:nvPr/>
        </p:nvGrpSpPr>
        <p:grpSpPr>
          <a:xfrm>
            <a:off x="6469848" y="1555090"/>
            <a:ext cx="4561009" cy="1326468"/>
            <a:chOff x="1077913" y="901700"/>
            <a:chExt cx="6386512" cy="1857375"/>
          </a:xfrm>
        </p:grpSpPr>
        <p:sp>
          <p:nvSpPr>
            <p:cNvPr id="65" name="Rectangle 5"/>
            <p:cNvSpPr>
              <a:spLocks noChangeArrowheads="1"/>
            </p:cNvSpPr>
            <p:nvPr/>
          </p:nvSpPr>
          <p:spPr bwMode="auto">
            <a:xfrm>
              <a:off x="1077913" y="1035050"/>
              <a:ext cx="6251575" cy="17240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6" name="Freeform 6"/>
            <p:cNvSpPr/>
            <p:nvPr/>
          </p:nvSpPr>
          <p:spPr bwMode="auto">
            <a:xfrm>
              <a:off x="3089275" y="2624138"/>
              <a:ext cx="4240212" cy="61913"/>
            </a:xfrm>
            <a:custGeom>
              <a:avLst/>
              <a:gdLst>
                <a:gd name="T0" fmla="*/ 0 w 2671"/>
                <a:gd name="T1" fmla="*/ 0 h 39"/>
                <a:gd name="T2" fmla="*/ 2671 w 2671"/>
                <a:gd name="T3" fmla="*/ 39 h 39"/>
                <a:gd name="T4" fmla="*/ 2671 w 2671"/>
                <a:gd name="T5" fmla="*/ 0 h 39"/>
                <a:gd name="T6" fmla="*/ 0 w 2671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71" h="39">
                  <a:moveTo>
                    <a:pt x="0" y="0"/>
                  </a:moveTo>
                  <a:lnTo>
                    <a:pt x="2671" y="39"/>
                  </a:lnTo>
                  <a:lnTo>
                    <a:pt x="26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67" name="Group 37"/>
            <p:cNvGrpSpPr/>
            <p:nvPr/>
          </p:nvGrpSpPr>
          <p:grpSpPr>
            <a:xfrm>
              <a:off x="2611438" y="901700"/>
              <a:ext cx="4852987" cy="1816101"/>
              <a:chOff x="2611438" y="901700"/>
              <a:chExt cx="4852987" cy="1816101"/>
            </a:xfrm>
          </p:grpSpPr>
          <p:sp>
            <p:nvSpPr>
              <p:cNvPr id="69" name="Freeform 7"/>
              <p:cNvSpPr/>
              <p:nvPr/>
            </p:nvSpPr>
            <p:spPr bwMode="auto">
              <a:xfrm>
                <a:off x="2611438" y="901700"/>
                <a:ext cx="107950" cy="133350"/>
              </a:xfrm>
              <a:custGeom>
                <a:avLst/>
                <a:gdLst>
                  <a:gd name="T0" fmla="*/ 68 w 68"/>
                  <a:gd name="T1" fmla="*/ 0 h 84"/>
                  <a:gd name="T2" fmla="*/ 0 w 68"/>
                  <a:gd name="T3" fmla="*/ 84 h 84"/>
                  <a:gd name="T4" fmla="*/ 68 w 68"/>
                  <a:gd name="T5" fmla="*/ 84 h 84"/>
                  <a:gd name="T6" fmla="*/ 68 w 68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84">
                    <a:moveTo>
                      <a:pt x="68" y="0"/>
                    </a:moveTo>
                    <a:lnTo>
                      <a:pt x="0" y="84"/>
                    </a:lnTo>
                    <a:lnTo>
                      <a:pt x="68" y="84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0" name="Freeform 8"/>
              <p:cNvSpPr/>
              <p:nvPr/>
            </p:nvSpPr>
            <p:spPr bwMode="auto">
              <a:xfrm>
                <a:off x="6607175" y="901700"/>
                <a:ext cx="111125" cy="133350"/>
              </a:xfrm>
              <a:custGeom>
                <a:avLst/>
                <a:gdLst>
                  <a:gd name="T0" fmla="*/ 0 w 70"/>
                  <a:gd name="T1" fmla="*/ 0 h 84"/>
                  <a:gd name="T2" fmla="*/ 70 w 70"/>
                  <a:gd name="T3" fmla="*/ 84 h 84"/>
                  <a:gd name="T4" fmla="*/ 0 w 70"/>
                  <a:gd name="T5" fmla="*/ 84 h 84"/>
                  <a:gd name="T6" fmla="*/ 0 w 70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84">
                    <a:moveTo>
                      <a:pt x="0" y="0"/>
                    </a:moveTo>
                    <a:lnTo>
                      <a:pt x="70" y="84"/>
                    </a:lnTo>
                    <a:lnTo>
                      <a:pt x="0" y="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1" name="Freeform 9"/>
              <p:cNvSpPr/>
              <p:nvPr/>
            </p:nvSpPr>
            <p:spPr bwMode="auto">
              <a:xfrm>
                <a:off x="7329488" y="2624138"/>
                <a:ext cx="134937" cy="93663"/>
              </a:xfrm>
              <a:custGeom>
                <a:avLst/>
                <a:gdLst>
                  <a:gd name="T0" fmla="*/ 85 w 85"/>
                  <a:gd name="T1" fmla="*/ 0 h 59"/>
                  <a:gd name="T2" fmla="*/ 0 w 85"/>
                  <a:gd name="T3" fmla="*/ 59 h 59"/>
                  <a:gd name="T4" fmla="*/ 0 w 85"/>
                  <a:gd name="T5" fmla="*/ 0 h 59"/>
                  <a:gd name="T6" fmla="*/ 85 w 85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59">
                    <a:moveTo>
                      <a:pt x="85" y="0"/>
                    </a:moveTo>
                    <a:lnTo>
                      <a:pt x="0" y="59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2" name="Freeform 10"/>
              <p:cNvSpPr/>
              <p:nvPr/>
            </p:nvSpPr>
            <p:spPr bwMode="auto">
              <a:xfrm>
                <a:off x="7329488" y="1663700"/>
                <a:ext cx="134937" cy="95250"/>
              </a:xfrm>
              <a:custGeom>
                <a:avLst/>
                <a:gdLst>
                  <a:gd name="T0" fmla="*/ 85 w 85"/>
                  <a:gd name="T1" fmla="*/ 60 h 60"/>
                  <a:gd name="T2" fmla="*/ 0 w 85"/>
                  <a:gd name="T3" fmla="*/ 0 h 60"/>
                  <a:gd name="T4" fmla="*/ 0 w 85"/>
                  <a:gd name="T5" fmla="*/ 60 h 60"/>
                  <a:gd name="T6" fmla="*/ 85 w 85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60">
                    <a:moveTo>
                      <a:pt x="85" y="6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85" y="6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68" name="Freeform 11"/>
            <p:cNvSpPr/>
            <p:nvPr/>
          </p:nvSpPr>
          <p:spPr bwMode="auto">
            <a:xfrm>
              <a:off x="2719388" y="901700"/>
              <a:ext cx="4745037" cy="1722438"/>
            </a:xfrm>
            <a:custGeom>
              <a:avLst/>
              <a:gdLst>
                <a:gd name="T0" fmla="*/ 1887 w 1887"/>
                <a:gd name="T1" fmla="*/ 340 h 683"/>
                <a:gd name="T2" fmla="*/ 1546 w 1887"/>
                <a:gd name="T3" fmla="*/ 0 h 683"/>
                <a:gd name="T4" fmla="*/ 1546 w 1887"/>
                <a:gd name="T5" fmla="*/ 0 h 683"/>
                <a:gd name="T6" fmla="*/ 0 w 1887"/>
                <a:gd name="T7" fmla="*/ 0 h 683"/>
                <a:gd name="T8" fmla="*/ 0 w 1887"/>
                <a:gd name="T9" fmla="*/ 683 h 683"/>
                <a:gd name="T10" fmla="*/ 1887 w 1887"/>
                <a:gd name="T11" fmla="*/ 683 h 683"/>
                <a:gd name="T12" fmla="*/ 1887 w 1887"/>
                <a:gd name="T13" fmla="*/ 34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7" h="683">
                  <a:moveTo>
                    <a:pt x="1887" y="340"/>
                  </a:moveTo>
                  <a:cubicBezTo>
                    <a:pt x="1699" y="340"/>
                    <a:pt x="1546" y="188"/>
                    <a:pt x="1546" y="0"/>
                  </a:cubicBezTo>
                  <a:cubicBezTo>
                    <a:pt x="1546" y="0"/>
                    <a:pt x="1546" y="0"/>
                    <a:pt x="15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1887" y="683"/>
                    <a:pt x="1887" y="683"/>
                    <a:pt x="1887" y="683"/>
                  </a:cubicBezTo>
                  <a:cubicBezTo>
                    <a:pt x="1887" y="340"/>
                    <a:pt x="1887" y="340"/>
                    <a:pt x="1887" y="3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73" name="Group 44"/>
          <p:cNvGrpSpPr/>
          <p:nvPr/>
        </p:nvGrpSpPr>
        <p:grpSpPr>
          <a:xfrm>
            <a:off x="6469848" y="3078522"/>
            <a:ext cx="4561009" cy="1326468"/>
            <a:chOff x="1077913" y="901700"/>
            <a:chExt cx="6386512" cy="1857375"/>
          </a:xfrm>
        </p:grpSpPr>
        <p:sp>
          <p:nvSpPr>
            <p:cNvPr id="74" name="Rectangle 5"/>
            <p:cNvSpPr>
              <a:spLocks noChangeArrowheads="1"/>
            </p:cNvSpPr>
            <p:nvPr/>
          </p:nvSpPr>
          <p:spPr bwMode="auto">
            <a:xfrm>
              <a:off x="1077913" y="1035050"/>
              <a:ext cx="6251575" cy="17240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5" name="Freeform 6"/>
            <p:cNvSpPr/>
            <p:nvPr/>
          </p:nvSpPr>
          <p:spPr bwMode="auto">
            <a:xfrm>
              <a:off x="3089275" y="2624138"/>
              <a:ext cx="4240212" cy="61913"/>
            </a:xfrm>
            <a:custGeom>
              <a:avLst/>
              <a:gdLst>
                <a:gd name="T0" fmla="*/ 0 w 2671"/>
                <a:gd name="T1" fmla="*/ 0 h 39"/>
                <a:gd name="T2" fmla="*/ 2671 w 2671"/>
                <a:gd name="T3" fmla="*/ 39 h 39"/>
                <a:gd name="T4" fmla="*/ 2671 w 2671"/>
                <a:gd name="T5" fmla="*/ 0 h 39"/>
                <a:gd name="T6" fmla="*/ 0 w 2671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71" h="39">
                  <a:moveTo>
                    <a:pt x="0" y="0"/>
                  </a:moveTo>
                  <a:lnTo>
                    <a:pt x="2671" y="39"/>
                  </a:lnTo>
                  <a:lnTo>
                    <a:pt x="26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76" name="Group 47"/>
            <p:cNvGrpSpPr/>
            <p:nvPr/>
          </p:nvGrpSpPr>
          <p:grpSpPr>
            <a:xfrm>
              <a:off x="2611438" y="901700"/>
              <a:ext cx="4852987" cy="1816101"/>
              <a:chOff x="2611438" y="901700"/>
              <a:chExt cx="4852987" cy="1816101"/>
            </a:xfrm>
          </p:grpSpPr>
          <p:sp>
            <p:nvSpPr>
              <p:cNvPr id="78" name="Freeform 7"/>
              <p:cNvSpPr/>
              <p:nvPr/>
            </p:nvSpPr>
            <p:spPr bwMode="auto">
              <a:xfrm>
                <a:off x="2611438" y="901700"/>
                <a:ext cx="107950" cy="133350"/>
              </a:xfrm>
              <a:custGeom>
                <a:avLst/>
                <a:gdLst>
                  <a:gd name="T0" fmla="*/ 68 w 68"/>
                  <a:gd name="T1" fmla="*/ 0 h 84"/>
                  <a:gd name="T2" fmla="*/ 0 w 68"/>
                  <a:gd name="T3" fmla="*/ 84 h 84"/>
                  <a:gd name="T4" fmla="*/ 68 w 68"/>
                  <a:gd name="T5" fmla="*/ 84 h 84"/>
                  <a:gd name="T6" fmla="*/ 68 w 68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84">
                    <a:moveTo>
                      <a:pt x="68" y="0"/>
                    </a:moveTo>
                    <a:lnTo>
                      <a:pt x="0" y="84"/>
                    </a:lnTo>
                    <a:lnTo>
                      <a:pt x="68" y="84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9" name="Freeform 8"/>
              <p:cNvSpPr/>
              <p:nvPr/>
            </p:nvSpPr>
            <p:spPr bwMode="auto">
              <a:xfrm>
                <a:off x="6607175" y="901700"/>
                <a:ext cx="111125" cy="133350"/>
              </a:xfrm>
              <a:custGeom>
                <a:avLst/>
                <a:gdLst>
                  <a:gd name="T0" fmla="*/ 0 w 70"/>
                  <a:gd name="T1" fmla="*/ 0 h 84"/>
                  <a:gd name="T2" fmla="*/ 70 w 70"/>
                  <a:gd name="T3" fmla="*/ 84 h 84"/>
                  <a:gd name="T4" fmla="*/ 0 w 70"/>
                  <a:gd name="T5" fmla="*/ 84 h 84"/>
                  <a:gd name="T6" fmla="*/ 0 w 70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84">
                    <a:moveTo>
                      <a:pt x="0" y="0"/>
                    </a:moveTo>
                    <a:lnTo>
                      <a:pt x="70" y="84"/>
                    </a:lnTo>
                    <a:lnTo>
                      <a:pt x="0" y="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0" name="Freeform 9"/>
              <p:cNvSpPr/>
              <p:nvPr/>
            </p:nvSpPr>
            <p:spPr bwMode="auto">
              <a:xfrm>
                <a:off x="7329488" y="2624138"/>
                <a:ext cx="134937" cy="93663"/>
              </a:xfrm>
              <a:custGeom>
                <a:avLst/>
                <a:gdLst>
                  <a:gd name="T0" fmla="*/ 85 w 85"/>
                  <a:gd name="T1" fmla="*/ 0 h 59"/>
                  <a:gd name="T2" fmla="*/ 0 w 85"/>
                  <a:gd name="T3" fmla="*/ 59 h 59"/>
                  <a:gd name="T4" fmla="*/ 0 w 85"/>
                  <a:gd name="T5" fmla="*/ 0 h 59"/>
                  <a:gd name="T6" fmla="*/ 85 w 85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59">
                    <a:moveTo>
                      <a:pt x="85" y="0"/>
                    </a:moveTo>
                    <a:lnTo>
                      <a:pt x="0" y="59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Freeform 10"/>
              <p:cNvSpPr/>
              <p:nvPr/>
            </p:nvSpPr>
            <p:spPr bwMode="auto">
              <a:xfrm>
                <a:off x="7329488" y="1663700"/>
                <a:ext cx="134937" cy="95250"/>
              </a:xfrm>
              <a:custGeom>
                <a:avLst/>
                <a:gdLst>
                  <a:gd name="T0" fmla="*/ 85 w 85"/>
                  <a:gd name="T1" fmla="*/ 60 h 60"/>
                  <a:gd name="T2" fmla="*/ 0 w 85"/>
                  <a:gd name="T3" fmla="*/ 0 h 60"/>
                  <a:gd name="T4" fmla="*/ 0 w 85"/>
                  <a:gd name="T5" fmla="*/ 60 h 60"/>
                  <a:gd name="T6" fmla="*/ 85 w 85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60">
                    <a:moveTo>
                      <a:pt x="85" y="6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85" y="6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77" name="Freeform 11"/>
            <p:cNvSpPr/>
            <p:nvPr/>
          </p:nvSpPr>
          <p:spPr bwMode="auto">
            <a:xfrm>
              <a:off x="2719388" y="901700"/>
              <a:ext cx="4745037" cy="1722438"/>
            </a:xfrm>
            <a:custGeom>
              <a:avLst/>
              <a:gdLst>
                <a:gd name="T0" fmla="*/ 1887 w 1887"/>
                <a:gd name="T1" fmla="*/ 340 h 683"/>
                <a:gd name="T2" fmla="*/ 1546 w 1887"/>
                <a:gd name="T3" fmla="*/ 0 h 683"/>
                <a:gd name="T4" fmla="*/ 1546 w 1887"/>
                <a:gd name="T5" fmla="*/ 0 h 683"/>
                <a:gd name="T6" fmla="*/ 0 w 1887"/>
                <a:gd name="T7" fmla="*/ 0 h 683"/>
                <a:gd name="T8" fmla="*/ 0 w 1887"/>
                <a:gd name="T9" fmla="*/ 683 h 683"/>
                <a:gd name="T10" fmla="*/ 1887 w 1887"/>
                <a:gd name="T11" fmla="*/ 683 h 683"/>
                <a:gd name="T12" fmla="*/ 1887 w 1887"/>
                <a:gd name="T13" fmla="*/ 34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7" h="683">
                  <a:moveTo>
                    <a:pt x="1887" y="340"/>
                  </a:moveTo>
                  <a:cubicBezTo>
                    <a:pt x="1699" y="340"/>
                    <a:pt x="1546" y="188"/>
                    <a:pt x="1546" y="0"/>
                  </a:cubicBezTo>
                  <a:cubicBezTo>
                    <a:pt x="1546" y="0"/>
                    <a:pt x="1546" y="0"/>
                    <a:pt x="15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1887" y="683"/>
                    <a:pt x="1887" y="683"/>
                    <a:pt x="1887" y="683"/>
                  </a:cubicBezTo>
                  <a:cubicBezTo>
                    <a:pt x="1887" y="340"/>
                    <a:pt x="1887" y="340"/>
                    <a:pt x="1887" y="3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82" name="Group 54"/>
          <p:cNvGrpSpPr/>
          <p:nvPr/>
        </p:nvGrpSpPr>
        <p:grpSpPr>
          <a:xfrm>
            <a:off x="6469848" y="4601954"/>
            <a:ext cx="4561009" cy="1326468"/>
            <a:chOff x="1077913" y="901700"/>
            <a:chExt cx="6386512" cy="1857375"/>
          </a:xfrm>
        </p:grpSpPr>
        <p:sp>
          <p:nvSpPr>
            <p:cNvPr id="83" name="Rectangle 5"/>
            <p:cNvSpPr>
              <a:spLocks noChangeArrowheads="1"/>
            </p:cNvSpPr>
            <p:nvPr/>
          </p:nvSpPr>
          <p:spPr bwMode="auto">
            <a:xfrm>
              <a:off x="1077913" y="1035050"/>
              <a:ext cx="6251575" cy="17240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4" name="Freeform 6"/>
            <p:cNvSpPr/>
            <p:nvPr/>
          </p:nvSpPr>
          <p:spPr bwMode="auto">
            <a:xfrm>
              <a:off x="3089275" y="2624138"/>
              <a:ext cx="4240212" cy="61913"/>
            </a:xfrm>
            <a:custGeom>
              <a:avLst/>
              <a:gdLst>
                <a:gd name="T0" fmla="*/ 0 w 2671"/>
                <a:gd name="T1" fmla="*/ 0 h 39"/>
                <a:gd name="T2" fmla="*/ 2671 w 2671"/>
                <a:gd name="T3" fmla="*/ 39 h 39"/>
                <a:gd name="T4" fmla="*/ 2671 w 2671"/>
                <a:gd name="T5" fmla="*/ 0 h 39"/>
                <a:gd name="T6" fmla="*/ 0 w 2671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71" h="39">
                  <a:moveTo>
                    <a:pt x="0" y="0"/>
                  </a:moveTo>
                  <a:lnTo>
                    <a:pt x="2671" y="39"/>
                  </a:lnTo>
                  <a:lnTo>
                    <a:pt x="26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85" name="Group 57"/>
            <p:cNvGrpSpPr/>
            <p:nvPr/>
          </p:nvGrpSpPr>
          <p:grpSpPr>
            <a:xfrm>
              <a:off x="2611438" y="901700"/>
              <a:ext cx="4852987" cy="1816101"/>
              <a:chOff x="2611438" y="901700"/>
              <a:chExt cx="4852987" cy="1816101"/>
            </a:xfrm>
          </p:grpSpPr>
          <p:sp>
            <p:nvSpPr>
              <p:cNvPr id="87" name="Freeform 7"/>
              <p:cNvSpPr/>
              <p:nvPr/>
            </p:nvSpPr>
            <p:spPr bwMode="auto">
              <a:xfrm>
                <a:off x="2611438" y="901700"/>
                <a:ext cx="107950" cy="133350"/>
              </a:xfrm>
              <a:custGeom>
                <a:avLst/>
                <a:gdLst>
                  <a:gd name="T0" fmla="*/ 68 w 68"/>
                  <a:gd name="T1" fmla="*/ 0 h 84"/>
                  <a:gd name="T2" fmla="*/ 0 w 68"/>
                  <a:gd name="T3" fmla="*/ 84 h 84"/>
                  <a:gd name="T4" fmla="*/ 68 w 68"/>
                  <a:gd name="T5" fmla="*/ 84 h 84"/>
                  <a:gd name="T6" fmla="*/ 68 w 68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84">
                    <a:moveTo>
                      <a:pt x="68" y="0"/>
                    </a:moveTo>
                    <a:lnTo>
                      <a:pt x="0" y="84"/>
                    </a:lnTo>
                    <a:lnTo>
                      <a:pt x="68" y="84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8" name="Freeform 8"/>
              <p:cNvSpPr/>
              <p:nvPr/>
            </p:nvSpPr>
            <p:spPr bwMode="auto">
              <a:xfrm>
                <a:off x="6607175" y="901700"/>
                <a:ext cx="111125" cy="133350"/>
              </a:xfrm>
              <a:custGeom>
                <a:avLst/>
                <a:gdLst>
                  <a:gd name="T0" fmla="*/ 0 w 70"/>
                  <a:gd name="T1" fmla="*/ 0 h 84"/>
                  <a:gd name="T2" fmla="*/ 70 w 70"/>
                  <a:gd name="T3" fmla="*/ 84 h 84"/>
                  <a:gd name="T4" fmla="*/ 0 w 70"/>
                  <a:gd name="T5" fmla="*/ 84 h 84"/>
                  <a:gd name="T6" fmla="*/ 0 w 70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84">
                    <a:moveTo>
                      <a:pt x="0" y="0"/>
                    </a:moveTo>
                    <a:lnTo>
                      <a:pt x="70" y="84"/>
                    </a:lnTo>
                    <a:lnTo>
                      <a:pt x="0" y="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9" name="Freeform 9"/>
              <p:cNvSpPr/>
              <p:nvPr/>
            </p:nvSpPr>
            <p:spPr bwMode="auto">
              <a:xfrm>
                <a:off x="7329488" y="2624138"/>
                <a:ext cx="134937" cy="93663"/>
              </a:xfrm>
              <a:custGeom>
                <a:avLst/>
                <a:gdLst>
                  <a:gd name="T0" fmla="*/ 85 w 85"/>
                  <a:gd name="T1" fmla="*/ 0 h 59"/>
                  <a:gd name="T2" fmla="*/ 0 w 85"/>
                  <a:gd name="T3" fmla="*/ 59 h 59"/>
                  <a:gd name="T4" fmla="*/ 0 w 85"/>
                  <a:gd name="T5" fmla="*/ 0 h 59"/>
                  <a:gd name="T6" fmla="*/ 85 w 85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59">
                    <a:moveTo>
                      <a:pt x="85" y="0"/>
                    </a:moveTo>
                    <a:lnTo>
                      <a:pt x="0" y="59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0" name="Freeform 10"/>
              <p:cNvSpPr/>
              <p:nvPr/>
            </p:nvSpPr>
            <p:spPr bwMode="auto">
              <a:xfrm>
                <a:off x="7329488" y="1663700"/>
                <a:ext cx="134937" cy="95250"/>
              </a:xfrm>
              <a:custGeom>
                <a:avLst/>
                <a:gdLst>
                  <a:gd name="T0" fmla="*/ 85 w 85"/>
                  <a:gd name="T1" fmla="*/ 60 h 60"/>
                  <a:gd name="T2" fmla="*/ 0 w 85"/>
                  <a:gd name="T3" fmla="*/ 0 h 60"/>
                  <a:gd name="T4" fmla="*/ 0 w 85"/>
                  <a:gd name="T5" fmla="*/ 60 h 60"/>
                  <a:gd name="T6" fmla="*/ 85 w 85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60">
                    <a:moveTo>
                      <a:pt x="85" y="6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85" y="60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86" name="Freeform 11"/>
            <p:cNvSpPr/>
            <p:nvPr/>
          </p:nvSpPr>
          <p:spPr bwMode="auto">
            <a:xfrm>
              <a:off x="2719388" y="901700"/>
              <a:ext cx="4745037" cy="1722438"/>
            </a:xfrm>
            <a:custGeom>
              <a:avLst/>
              <a:gdLst>
                <a:gd name="T0" fmla="*/ 1887 w 1887"/>
                <a:gd name="T1" fmla="*/ 340 h 683"/>
                <a:gd name="T2" fmla="*/ 1546 w 1887"/>
                <a:gd name="T3" fmla="*/ 0 h 683"/>
                <a:gd name="T4" fmla="*/ 1546 w 1887"/>
                <a:gd name="T5" fmla="*/ 0 h 683"/>
                <a:gd name="T6" fmla="*/ 0 w 1887"/>
                <a:gd name="T7" fmla="*/ 0 h 683"/>
                <a:gd name="T8" fmla="*/ 0 w 1887"/>
                <a:gd name="T9" fmla="*/ 683 h 683"/>
                <a:gd name="T10" fmla="*/ 1887 w 1887"/>
                <a:gd name="T11" fmla="*/ 683 h 683"/>
                <a:gd name="T12" fmla="*/ 1887 w 1887"/>
                <a:gd name="T13" fmla="*/ 34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7" h="683">
                  <a:moveTo>
                    <a:pt x="1887" y="340"/>
                  </a:moveTo>
                  <a:cubicBezTo>
                    <a:pt x="1699" y="340"/>
                    <a:pt x="1546" y="188"/>
                    <a:pt x="1546" y="0"/>
                  </a:cubicBezTo>
                  <a:cubicBezTo>
                    <a:pt x="1546" y="0"/>
                    <a:pt x="1546" y="0"/>
                    <a:pt x="15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1887" y="683"/>
                    <a:pt x="1887" y="683"/>
                    <a:pt x="1887" y="683"/>
                  </a:cubicBezTo>
                  <a:cubicBezTo>
                    <a:pt x="1887" y="340"/>
                    <a:pt x="1887" y="340"/>
                    <a:pt x="1887" y="3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91" name="Freeform 133"/>
          <p:cNvSpPr/>
          <p:nvPr/>
        </p:nvSpPr>
        <p:spPr bwMode="auto">
          <a:xfrm>
            <a:off x="1493272" y="1996608"/>
            <a:ext cx="508450" cy="513914"/>
          </a:xfrm>
          <a:custGeom>
            <a:avLst/>
            <a:gdLst/>
            <a:ahLst/>
            <a:cxnLst>
              <a:cxn ang="0">
                <a:pos x="112" y="89"/>
              </a:cxn>
              <a:cxn ang="0">
                <a:pos x="86" y="75"/>
              </a:cxn>
              <a:cxn ang="0">
                <a:pos x="72" y="69"/>
              </a:cxn>
              <a:cxn ang="0">
                <a:pos x="72" y="58"/>
              </a:cxn>
              <a:cxn ang="0">
                <a:pos x="77" y="45"/>
              </a:cxn>
              <a:cxn ang="0">
                <a:pos x="83" y="38"/>
              </a:cxn>
              <a:cxn ang="0">
                <a:pos x="79" y="30"/>
              </a:cxn>
              <a:cxn ang="0">
                <a:pos x="80" y="18"/>
              </a:cxn>
              <a:cxn ang="0">
                <a:pos x="58" y="0"/>
              </a:cxn>
              <a:cxn ang="0">
                <a:pos x="35" y="18"/>
              </a:cxn>
              <a:cxn ang="0">
                <a:pos x="36" y="30"/>
              </a:cxn>
              <a:cxn ang="0">
                <a:pos x="33" y="38"/>
              </a:cxn>
              <a:cxn ang="0">
                <a:pos x="38" y="45"/>
              </a:cxn>
              <a:cxn ang="0">
                <a:pos x="44" y="58"/>
              </a:cxn>
              <a:cxn ang="0">
                <a:pos x="44" y="69"/>
              </a:cxn>
              <a:cxn ang="0">
                <a:pos x="30" y="75"/>
              </a:cxn>
              <a:cxn ang="0">
                <a:pos x="4" y="89"/>
              </a:cxn>
              <a:cxn ang="0">
                <a:pos x="1" y="116"/>
              </a:cxn>
              <a:cxn ang="0">
                <a:pos x="114" y="116"/>
              </a:cxn>
              <a:cxn ang="0">
                <a:pos x="112" y="89"/>
              </a:cxn>
            </a:cxnLst>
            <a:rect l="0" t="0" r="r" b="b"/>
            <a:pathLst>
              <a:path w="115" h="116">
                <a:moveTo>
                  <a:pt x="112" y="89"/>
                </a:moveTo>
                <a:cubicBezTo>
                  <a:pt x="109" y="83"/>
                  <a:pt x="97" y="80"/>
                  <a:pt x="86" y="75"/>
                </a:cubicBezTo>
                <a:cubicBezTo>
                  <a:pt x="75" y="71"/>
                  <a:pt x="72" y="69"/>
                  <a:pt x="72" y="69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6" y="55"/>
                  <a:pt x="77" y="45"/>
                </a:cubicBezTo>
                <a:cubicBezTo>
                  <a:pt x="80" y="45"/>
                  <a:pt x="83" y="41"/>
                  <a:pt x="83" y="38"/>
                </a:cubicBezTo>
                <a:cubicBezTo>
                  <a:pt x="83" y="36"/>
                  <a:pt x="83" y="29"/>
                  <a:pt x="79" y="30"/>
                </a:cubicBezTo>
                <a:cubicBezTo>
                  <a:pt x="80" y="25"/>
                  <a:pt x="81" y="20"/>
                  <a:pt x="80" y="18"/>
                </a:cubicBezTo>
                <a:cubicBezTo>
                  <a:pt x="80" y="9"/>
                  <a:pt x="71" y="0"/>
                  <a:pt x="58" y="0"/>
                </a:cubicBezTo>
                <a:cubicBezTo>
                  <a:pt x="45" y="0"/>
                  <a:pt x="36" y="9"/>
                  <a:pt x="35" y="18"/>
                </a:cubicBezTo>
                <a:cubicBezTo>
                  <a:pt x="35" y="20"/>
                  <a:pt x="35" y="25"/>
                  <a:pt x="36" y="30"/>
                </a:cubicBezTo>
                <a:cubicBezTo>
                  <a:pt x="33" y="29"/>
                  <a:pt x="32" y="36"/>
                  <a:pt x="33" y="38"/>
                </a:cubicBezTo>
                <a:cubicBezTo>
                  <a:pt x="33" y="41"/>
                  <a:pt x="35" y="45"/>
                  <a:pt x="38" y="45"/>
                </a:cubicBezTo>
                <a:cubicBezTo>
                  <a:pt x="39" y="55"/>
                  <a:pt x="44" y="58"/>
                  <a:pt x="44" y="58"/>
                </a:cubicBezTo>
                <a:cubicBezTo>
                  <a:pt x="44" y="69"/>
                  <a:pt x="44" y="69"/>
                  <a:pt x="44" y="69"/>
                </a:cubicBezTo>
                <a:cubicBezTo>
                  <a:pt x="44" y="69"/>
                  <a:pt x="41" y="71"/>
                  <a:pt x="30" y="75"/>
                </a:cubicBezTo>
                <a:cubicBezTo>
                  <a:pt x="18" y="80"/>
                  <a:pt x="7" y="83"/>
                  <a:pt x="4" y="89"/>
                </a:cubicBezTo>
                <a:cubicBezTo>
                  <a:pt x="0" y="93"/>
                  <a:pt x="1" y="116"/>
                  <a:pt x="1" y="116"/>
                </a:cubicBezTo>
                <a:cubicBezTo>
                  <a:pt x="114" y="116"/>
                  <a:pt x="114" y="116"/>
                  <a:pt x="114" y="116"/>
                </a:cubicBezTo>
                <a:cubicBezTo>
                  <a:pt x="114" y="116"/>
                  <a:pt x="115" y="93"/>
                  <a:pt x="112" y="8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92" name="Group 65"/>
          <p:cNvGrpSpPr/>
          <p:nvPr/>
        </p:nvGrpSpPr>
        <p:grpSpPr>
          <a:xfrm>
            <a:off x="1455907" y="5076989"/>
            <a:ext cx="583180" cy="439720"/>
            <a:chOff x="857250" y="3806825"/>
            <a:chExt cx="296863" cy="223838"/>
          </a:xfrm>
          <a:solidFill>
            <a:schemeClr val="bg1"/>
          </a:solidFill>
        </p:grpSpPr>
        <p:sp>
          <p:nvSpPr>
            <p:cNvPr id="93" name="Freeform 148"/>
            <p:cNvSpPr>
              <a:spLocks noEditPoints="1"/>
            </p:cNvSpPr>
            <p:nvPr/>
          </p:nvSpPr>
          <p:spPr bwMode="auto">
            <a:xfrm>
              <a:off x="857250" y="3806825"/>
              <a:ext cx="296863" cy="223838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0" y="72"/>
                </a:cxn>
                <a:cxn ang="0">
                  <a:pos x="15" y="87"/>
                </a:cxn>
                <a:cxn ang="0">
                  <a:pos x="102" y="87"/>
                </a:cxn>
                <a:cxn ang="0">
                  <a:pos x="116" y="72"/>
                </a:cxn>
                <a:cxn ang="0">
                  <a:pos x="116" y="14"/>
                </a:cxn>
                <a:cxn ang="0">
                  <a:pos x="102" y="0"/>
                </a:cxn>
                <a:cxn ang="0">
                  <a:pos x="109" y="72"/>
                </a:cxn>
                <a:cxn ang="0">
                  <a:pos x="102" y="79"/>
                </a:cxn>
                <a:cxn ang="0">
                  <a:pos x="15" y="79"/>
                </a:cxn>
                <a:cxn ang="0">
                  <a:pos x="7" y="72"/>
                </a:cxn>
                <a:cxn ang="0">
                  <a:pos x="7" y="36"/>
                </a:cxn>
                <a:cxn ang="0">
                  <a:pos x="109" y="36"/>
                </a:cxn>
                <a:cxn ang="0">
                  <a:pos x="109" y="72"/>
                </a:cxn>
                <a:cxn ang="0">
                  <a:pos x="109" y="21"/>
                </a:cxn>
                <a:cxn ang="0">
                  <a:pos x="7" y="21"/>
                </a:cxn>
                <a:cxn ang="0">
                  <a:pos x="7" y="14"/>
                </a:cxn>
                <a:cxn ang="0">
                  <a:pos x="15" y="7"/>
                </a:cxn>
                <a:cxn ang="0">
                  <a:pos x="102" y="7"/>
                </a:cxn>
                <a:cxn ang="0">
                  <a:pos x="109" y="14"/>
                </a:cxn>
                <a:cxn ang="0">
                  <a:pos x="109" y="21"/>
                </a:cxn>
              </a:cxnLst>
              <a:rect l="0" t="0" r="r" b="b"/>
              <a:pathLst>
                <a:path w="116" h="87">
                  <a:moveTo>
                    <a:pt x="10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7" y="87"/>
                    <a:pt x="15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10" y="87"/>
                    <a:pt x="116" y="80"/>
                    <a:pt x="116" y="72"/>
                  </a:cubicBezTo>
                  <a:cubicBezTo>
                    <a:pt x="116" y="14"/>
                    <a:pt x="116" y="14"/>
                    <a:pt x="116" y="14"/>
                  </a:cubicBezTo>
                  <a:cubicBezTo>
                    <a:pt x="116" y="6"/>
                    <a:pt x="110" y="0"/>
                    <a:pt x="102" y="0"/>
                  </a:cubicBezTo>
                  <a:close/>
                  <a:moveTo>
                    <a:pt x="109" y="72"/>
                  </a:moveTo>
                  <a:cubicBezTo>
                    <a:pt x="109" y="76"/>
                    <a:pt x="106" y="79"/>
                    <a:pt x="102" y="79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1" y="79"/>
                    <a:pt x="7" y="76"/>
                    <a:pt x="7" y="72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09" y="36"/>
                    <a:pt x="109" y="36"/>
                    <a:pt x="109" y="36"/>
                  </a:cubicBezTo>
                  <a:lnTo>
                    <a:pt x="109" y="72"/>
                  </a:lnTo>
                  <a:close/>
                  <a:moveTo>
                    <a:pt x="109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0"/>
                    <a:pt x="11" y="7"/>
                    <a:pt x="15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6" y="7"/>
                    <a:pt x="109" y="10"/>
                    <a:pt x="109" y="14"/>
                  </a:cubicBezTo>
                  <a:lnTo>
                    <a:pt x="109" y="2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4" name="Rectangle 149"/>
            <p:cNvSpPr>
              <a:spLocks noChangeArrowheads="1"/>
            </p:cNvSpPr>
            <p:nvPr/>
          </p:nvSpPr>
          <p:spPr bwMode="auto">
            <a:xfrm>
              <a:off x="895350" y="3917950"/>
              <a:ext cx="111125" cy="1746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5" name="Rectangle 150"/>
            <p:cNvSpPr>
              <a:spLocks noChangeArrowheads="1"/>
            </p:cNvSpPr>
            <p:nvPr/>
          </p:nvSpPr>
          <p:spPr bwMode="auto">
            <a:xfrm>
              <a:off x="895350" y="3956050"/>
              <a:ext cx="36513" cy="1746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6" name="Rectangle 151"/>
            <p:cNvSpPr>
              <a:spLocks noChangeArrowheads="1"/>
            </p:cNvSpPr>
            <p:nvPr/>
          </p:nvSpPr>
          <p:spPr bwMode="auto">
            <a:xfrm>
              <a:off x="1062038" y="3917950"/>
              <a:ext cx="57150" cy="381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97" name="Freeform 153"/>
          <p:cNvSpPr/>
          <p:nvPr/>
        </p:nvSpPr>
        <p:spPr bwMode="auto">
          <a:xfrm>
            <a:off x="1489209" y="3452315"/>
            <a:ext cx="516576" cy="513734"/>
          </a:xfrm>
          <a:custGeom>
            <a:avLst/>
            <a:gdLst/>
            <a:ahLst/>
            <a:cxnLst>
              <a:cxn ang="0">
                <a:pos x="91" y="89"/>
              </a:cxn>
              <a:cxn ang="0">
                <a:pos x="80" y="98"/>
              </a:cxn>
              <a:cxn ang="0">
                <a:pos x="43" y="98"/>
              </a:cxn>
              <a:cxn ang="0">
                <a:pos x="38" y="91"/>
              </a:cxn>
              <a:cxn ang="0">
                <a:pos x="43" y="76"/>
              </a:cxn>
              <a:cxn ang="0">
                <a:pos x="101" y="76"/>
              </a:cxn>
              <a:cxn ang="0">
                <a:pos x="113" y="26"/>
              </a:cxn>
              <a:cxn ang="0">
                <a:pos x="21" y="13"/>
              </a:cxn>
              <a:cxn ang="0">
                <a:pos x="13" y="8"/>
              </a:cxn>
              <a:cxn ang="0">
                <a:pos x="14" y="7"/>
              </a:cxn>
              <a:cxn ang="0">
                <a:pos x="7" y="0"/>
              </a:cxn>
              <a:cxn ang="0">
                <a:pos x="0" y="7"/>
              </a:cxn>
              <a:cxn ang="0">
                <a:pos x="7" y="14"/>
              </a:cxn>
              <a:cxn ang="0">
                <a:pos x="8" y="14"/>
              </a:cxn>
              <a:cxn ang="0">
                <a:pos x="17" y="19"/>
              </a:cxn>
              <a:cxn ang="0">
                <a:pos x="31" y="76"/>
              </a:cxn>
              <a:cxn ang="0">
                <a:pos x="35" y="76"/>
              </a:cxn>
              <a:cxn ang="0">
                <a:pos x="31" y="88"/>
              </a:cxn>
              <a:cxn ang="0">
                <a:pos x="31" y="88"/>
              </a:cxn>
              <a:cxn ang="0">
                <a:pos x="19" y="100"/>
              </a:cxn>
              <a:cxn ang="0">
                <a:pos x="31" y="112"/>
              </a:cxn>
              <a:cxn ang="0">
                <a:pos x="42" y="105"/>
              </a:cxn>
              <a:cxn ang="0">
                <a:pos x="80" y="105"/>
              </a:cxn>
              <a:cxn ang="0">
                <a:pos x="91" y="112"/>
              </a:cxn>
              <a:cxn ang="0">
                <a:pos x="103" y="101"/>
              </a:cxn>
              <a:cxn ang="0">
                <a:pos x="91" y="89"/>
              </a:cxn>
            </a:cxnLst>
            <a:rect l="0" t="0" r="r" b="b"/>
            <a:pathLst>
              <a:path w="113" h="112">
                <a:moveTo>
                  <a:pt x="91" y="89"/>
                </a:moveTo>
                <a:cubicBezTo>
                  <a:pt x="86" y="89"/>
                  <a:pt x="81" y="93"/>
                  <a:pt x="80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2" y="95"/>
                  <a:pt x="41" y="92"/>
                  <a:pt x="38" y="91"/>
                </a:cubicBezTo>
                <a:cubicBezTo>
                  <a:pt x="43" y="76"/>
                  <a:pt x="43" y="76"/>
                  <a:pt x="43" y="76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13" y="26"/>
                  <a:pt x="113" y="26"/>
                  <a:pt x="113" y="26"/>
                </a:cubicBezTo>
                <a:cubicBezTo>
                  <a:pt x="21" y="13"/>
                  <a:pt x="21" y="13"/>
                  <a:pt x="21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0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7" y="19"/>
                  <a:pt x="17" y="19"/>
                  <a:pt x="17" y="19"/>
                </a:cubicBezTo>
                <a:cubicBezTo>
                  <a:pt x="31" y="76"/>
                  <a:pt x="31" y="76"/>
                  <a:pt x="31" y="76"/>
                </a:cubicBezTo>
                <a:cubicBezTo>
                  <a:pt x="35" y="76"/>
                  <a:pt x="35" y="76"/>
                  <a:pt x="35" y="76"/>
                </a:cubicBezTo>
                <a:cubicBezTo>
                  <a:pt x="31" y="88"/>
                  <a:pt x="31" y="88"/>
                  <a:pt x="31" y="88"/>
                </a:cubicBezTo>
                <a:cubicBezTo>
                  <a:pt x="31" y="88"/>
                  <a:pt x="31" y="88"/>
                  <a:pt x="31" y="88"/>
                </a:cubicBezTo>
                <a:cubicBezTo>
                  <a:pt x="24" y="88"/>
                  <a:pt x="19" y="94"/>
                  <a:pt x="19" y="100"/>
                </a:cubicBezTo>
                <a:cubicBezTo>
                  <a:pt x="19" y="107"/>
                  <a:pt x="24" y="112"/>
                  <a:pt x="31" y="112"/>
                </a:cubicBezTo>
                <a:cubicBezTo>
                  <a:pt x="36" y="112"/>
                  <a:pt x="40" y="109"/>
                  <a:pt x="42" y="105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82" y="109"/>
                  <a:pt x="86" y="112"/>
                  <a:pt x="91" y="112"/>
                </a:cubicBezTo>
                <a:cubicBezTo>
                  <a:pt x="98" y="112"/>
                  <a:pt x="103" y="107"/>
                  <a:pt x="103" y="101"/>
                </a:cubicBezTo>
                <a:cubicBezTo>
                  <a:pt x="103" y="94"/>
                  <a:pt x="98" y="89"/>
                  <a:pt x="91" y="8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98" name="Group 71"/>
          <p:cNvGrpSpPr/>
          <p:nvPr/>
        </p:nvGrpSpPr>
        <p:grpSpPr>
          <a:xfrm>
            <a:off x="6770140" y="2031258"/>
            <a:ext cx="534154" cy="466324"/>
            <a:chOff x="1450975" y="3768725"/>
            <a:chExt cx="300038" cy="261938"/>
          </a:xfrm>
          <a:solidFill>
            <a:schemeClr val="bg1"/>
          </a:solidFill>
        </p:grpSpPr>
        <p:sp>
          <p:nvSpPr>
            <p:cNvPr id="99" name="Oval 154"/>
            <p:cNvSpPr>
              <a:spLocks noChangeArrowheads="1"/>
            </p:cNvSpPr>
            <p:nvPr/>
          </p:nvSpPr>
          <p:spPr bwMode="auto">
            <a:xfrm>
              <a:off x="1489075" y="3956050"/>
              <a:ext cx="74613" cy="74613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0" name="Oval 155"/>
            <p:cNvSpPr>
              <a:spLocks noChangeArrowheads="1"/>
            </p:cNvSpPr>
            <p:nvPr/>
          </p:nvSpPr>
          <p:spPr bwMode="auto">
            <a:xfrm>
              <a:off x="1655763" y="3956050"/>
              <a:ext cx="74613" cy="74613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1" name="Freeform 156"/>
            <p:cNvSpPr>
              <a:spLocks noEditPoints="1"/>
            </p:cNvSpPr>
            <p:nvPr/>
          </p:nvSpPr>
          <p:spPr bwMode="auto">
            <a:xfrm>
              <a:off x="1450975" y="3768725"/>
              <a:ext cx="300038" cy="204788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40" y="0"/>
                </a:cxn>
                <a:cxn ang="0">
                  <a:pos x="37" y="4"/>
                </a:cxn>
                <a:cxn ang="0">
                  <a:pos x="37" y="15"/>
                </a:cxn>
                <a:cxn ang="0">
                  <a:pos x="19" y="15"/>
                </a:cxn>
                <a:cxn ang="0">
                  <a:pos x="13" y="18"/>
                </a:cxn>
                <a:cxn ang="0">
                  <a:pos x="2" y="40"/>
                </a:cxn>
                <a:cxn ang="0">
                  <a:pos x="0" y="47"/>
                </a:cxn>
                <a:cxn ang="0">
                  <a:pos x="0" y="69"/>
                </a:cxn>
                <a:cxn ang="0">
                  <a:pos x="3" y="75"/>
                </a:cxn>
                <a:cxn ang="0">
                  <a:pos x="5" y="77"/>
                </a:cxn>
                <a:cxn ang="0">
                  <a:pos x="9" y="79"/>
                </a:cxn>
                <a:cxn ang="0">
                  <a:pos x="29" y="65"/>
                </a:cxn>
                <a:cxn ang="0">
                  <a:pos x="50" y="80"/>
                </a:cxn>
                <a:cxn ang="0">
                  <a:pos x="74" y="80"/>
                </a:cxn>
                <a:cxn ang="0">
                  <a:pos x="95" y="65"/>
                </a:cxn>
                <a:cxn ang="0">
                  <a:pos x="115" y="79"/>
                </a:cxn>
                <a:cxn ang="0">
                  <a:pos x="117" y="76"/>
                </a:cxn>
                <a:cxn ang="0">
                  <a:pos x="117" y="4"/>
                </a:cxn>
                <a:cxn ang="0">
                  <a:pos x="113" y="0"/>
                </a:cxn>
                <a:cxn ang="0">
                  <a:pos x="37" y="44"/>
                </a:cxn>
                <a:cxn ang="0">
                  <a:pos x="15" y="44"/>
                </a:cxn>
                <a:cxn ang="0">
                  <a:pos x="22" y="22"/>
                </a:cxn>
                <a:cxn ang="0">
                  <a:pos x="37" y="22"/>
                </a:cxn>
                <a:cxn ang="0">
                  <a:pos x="37" y="44"/>
                </a:cxn>
              </a:cxnLst>
              <a:rect l="0" t="0" r="r" b="b"/>
              <a:pathLst>
                <a:path w="117" h="80">
                  <a:moveTo>
                    <a:pt x="113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8" y="0"/>
                    <a:pt x="37" y="2"/>
                    <a:pt x="37" y="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4" y="16"/>
                    <a:pt x="13" y="18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2"/>
                    <a:pt x="0" y="45"/>
                    <a:pt x="0" y="4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1"/>
                    <a:pt x="2" y="74"/>
                    <a:pt x="3" y="75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6" y="78"/>
                    <a:pt x="8" y="79"/>
                    <a:pt x="9" y="79"/>
                  </a:cubicBezTo>
                  <a:cubicBezTo>
                    <a:pt x="12" y="71"/>
                    <a:pt x="20" y="65"/>
                    <a:pt x="29" y="65"/>
                  </a:cubicBezTo>
                  <a:cubicBezTo>
                    <a:pt x="39" y="65"/>
                    <a:pt x="47" y="71"/>
                    <a:pt x="50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7" y="71"/>
                    <a:pt x="85" y="65"/>
                    <a:pt x="95" y="65"/>
                  </a:cubicBezTo>
                  <a:cubicBezTo>
                    <a:pt x="104" y="65"/>
                    <a:pt x="112" y="71"/>
                    <a:pt x="115" y="79"/>
                  </a:cubicBezTo>
                  <a:cubicBezTo>
                    <a:pt x="116" y="78"/>
                    <a:pt x="117" y="77"/>
                    <a:pt x="117" y="76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5" y="0"/>
                    <a:pt x="113" y="0"/>
                  </a:cubicBezTo>
                  <a:close/>
                  <a:moveTo>
                    <a:pt x="37" y="44"/>
                  </a:moveTo>
                  <a:cubicBezTo>
                    <a:pt x="15" y="44"/>
                    <a:pt x="15" y="44"/>
                    <a:pt x="15" y="44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37" y="22"/>
                    <a:pt x="37" y="22"/>
                    <a:pt x="37" y="22"/>
                  </a:cubicBezTo>
                  <a:lnTo>
                    <a:pt x="37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2" name="Freeform 25"/>
          <p:cNvSpPr>
            <a:spLocks noEditPoints="1"/>
          </p:cNvSpPr>
          <p:nvPr/>
        </p:nvSpPr>
        <p:spPr bwMode="auto">
          <a:xfrm>
            <a:off x="6799338" y="3536785"/>
            <a:ext cx="475759" cy="475759"/>
          </a:xfrm>
          <a:custGeom>
            <a:avLst/>
            <a:gdLst/>
            <a:ahLst/>
            <a:cxnLst>
              <a:cxn ang="0">
                <a:pos x="114" y="98"/>
              </a:cxn>
              <a:cxn ang="0">
                <a:pos x="94" y="78"/>
              </a:cxn>
              <a:cxn ang="0">
                <a:pos x="102" y="50"/>
              </a:cxn>
              <a:cxn ang="0">
                <a:pos x="51" y="0"/>
              </a:cxn>
              <a:cxn ang="0">
                <a:pos x="0" y="50"/>
              </a:cxn>
              <a:cxn ang="0">
                <a:pos x="51" y="101"/>
              </a:cxn>
              <a:cxn ang="0">
                <a:pos x="78" y="93"/>
              </a:cxn>
              <a:cxn ang="0">
                <a:pos x="98" y="113"/>
              </a:cxn>
              <a:cxn ang="0">
                <a:pos x="104" y="113"/>
              </a:cxn>
              <a:cxn ang="0">
                <a:pos x="114" y="103"/>
              </a:cxn>
              <a:cxn ang="0">
                <a:pos x="114" y="98"/>
              </a:cxn>
              <a:cxn ang="0">
                <a:pos x="51" y="87"/>
              </a:cxn>
              <a:cxn ang="0">
                <a:pos x="15" y="50"/>
              </a:cxn>
              <a:cxn ang="0">
                <a:pos x="51" y="14"/>
              </a:cxn>
              <a:cxn ang="0">
                <a:pos x="87" y="50"/>
              </a:cxn>
              <a:cxn ang="0">
                <a:pos x="51" y="87"/>
              </a:cxn>
            </a:cxnLst>
            <a:rect l="0" t="0" r="r" b="b"/>
            <a:pathLst>
              <a:path w="115" h="115">
                <a:moveTo>
                  <a:pt x="114" y="98"/>
                </a:moveTo>
                <a:cubicBezTo>
                  <a:pt x="94" y="78"/>
                  <a:pt x="94" y="78"/>
                  <a:pt x="94" y="78"/>
                </a:cubicBezTo>
                <a:cubicBezTo>
                  <a:pt x="99" y="70"/>
                  <a:pt x="102" y="60"/>
                  <a:pt x="102" y="50"/>
                </a:cubicBezTo>
                <a:cubicBezTo>
                  <a:pt x="102" y="22"/>
                  <a:pt x="79" y="0"/>
                  <a:pt x="51" y="0"/>
                </a:cubicBezTo>
                <a:cubicBezTo>
                  <a:pt x="23" y="0"/>
                  <a:pt x="0" y="22"/>
                  <a:pt x="0" y="50"/>
                </a:cubicBezTo>
                <a:cubicBezTo>
                  <a:pt x="0" y="78"/>
                  <a:pt x="23" y="101"/>
                  <a:pt x="51" y="101"/>
                </a:cubicBezTo>
                <a:cubicBezTo>
                  <a:pt x="61" y="101"/>
                  <a:pt x="71" y="98"/>
                  <a:pt x="78" y="93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100" y="115"/>
                  <a:pt x="102" y="115"/>
                  <a:pt x="104" y="113"/>
                </a:cubicBezTo>
                <a:cubicBezTo>
                  <a:pt x="114" y="103"/>
                  <a:pt x="114" y="103"/>
                  <a:pt x="114" y="103"/>
                </a:cubicBezTo>
                <a:cubicBezTo>
                  <a:pt x="115" y="101"/>
                  <a:pt x="115" y="99"/>
                  <a:pt x="114" y="98"/>
                </a:cubicBezTo>
                <a:close/>
                <a:moveTo>
                  <a:pt x="51" y="87"/>
                </a:moveTo>
                <a:cubicBezTo>
                  <a:pt x="31" y="87"/>
                  <a:pt x="15" y="70"/>
                  <a:pt x="15" y="50"/>
                </a:cubicBezTo>
                <a:cubicBezTo>
                  <a:pt x="15" y="30"/>
                  <a:pt x="31" y="14"/>
                  <a:pt x="51" y="14"/>
                </a:cubicBezTo>
                <a:cubicBezTo>
                  <a:pt x="71" y="14"/>
                  <a:pt x="87" y="30"/>
                  <a:pt x="87" y="50"/>
                </a:cubicBezTo>
                <a:cubicBezTo>
                  <a:pt x="87" y="70"/>
                  <a:pt x="71" y="87"/>
                  <a:pt x="51" y="8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3" name="Freeform 64"/>
          <p:cNvSpPr>
            <a:spLocks noEditPoints="1"/>
          </p:cNvSpPr>
          <p:nvPr/>
        </p:nvSpPr>
        <p:spPr bwMode="auto">
          <a:xfrm>
            <a:off x="6827446" y="5035533"/>
            <a:ext cx="419542" cy="552278"/>
          </a:xfrm>
          <a:custGeom>
            <a:avLst/>
            <a:gdLst/>
            <a:ahLst/>
            <a:cxnLst>
              <a:cxn ang="0">
                <a:pos x="164" y="232"/>
              </a:cxn>
              <a:cxn ang="0">
                <a:pos x="12" y="232"/>
              </a:cxn>
              <a:cxn ang="0">
                <a:pos x="0" y="220"/>
              </a:cxn>
              <a:cxn ang="0">
                <a:pos x="0" y="12"/>
              </a:cxn>
              <a:cxn ang="0">
                <a:pos x="12" y="0"/>
              </a:cxn>
              <a:cxn ang="0">
                <a:pos x="76" y="0"/>
              </a:cxn>
              <a:cxn ang="0">
                <a:pos x="76" y="44"/>
              </a:cxn>
              <a:cxn ang="0">
                <a:pos x="76" y="68"/>
              </a:cxn>
              <a:cxn ang="0">
                <a:pos x="100" y="92"/>
              </a:cxn>
              <a:cxn ang="0">
                <a:pos x="124" y="92"/>
              </a:cxn>
              <a:cxn ang="0">
                <a:pos x="176" y="92"/>
              </a:cxn>
              <a:cxn ang="0">
                <a:pos x="176" y="188"/>
              </a:cxn>
              <a:cxn ang="0">
                <a:pos x="176" y="220"/>
              </a:cxn>
              <a:cxn ang="0">
                <a:pos x="164" y="232"/>
              </a:cxn>
              <a:cxn ang="0">
                <a:pos x="100" y="80"/>
              </a:cxn>
              <a:cxn ang="0">
                <a:pos x="88" y="68"/>
              </a:cxn>
              <a:cxn ang="0">
                <a:pos x="88" y="44"/>
              </a:cxn>
              <a:cxn ang="0">
                <a:pos x="88" y="0"/>
              </a:cxn>
              <a:cxn ang="0">
                <a:pos x="176" y="80"/>
              </a:cxn>
              <a:cxn ang="0">
                <a:pos x="124" y="80"/>
              </a:cxn>
              <a:cxn ang="0">
                <a:pos x="100" y="80"/>
              </a:cxn>
            </a:cxnLst>
            <a:rect l="0" t="0" r="r" b="b"/>
            <a:pathLst>
              <a:path w="176" h="232">
                <a:moveTo>
                  <a:pt x="164" y="232"/>
                </a:moveTo>
                <a:cubicBezTo>
                  <a:pt x="12" y="232"/>
                  <a:pt x="12" y="232"/>
                  <a:pt x="12" y="232"/>
                </a:cubicBezTo>
                <a:cubicBezTo>
                  <a:pt x="5" y="232"/>
                  <a:pt x="0" y="227"/>
                  <a:pt x="0" y="22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6" y="44"/>
                  <a:pt x="76" y="44"/>
                  <a:pt x="76" y="44"/>
                </a:cubicBezTo>
                <a:cubicBezTo>
                  <a:pt x="76" y="68"/>
                  <a:pt x="76" y="68"/>
                  <a:pt x="76" y="68"/>
                </a:cubicBezTo>
                <a:cubicBezTo>
                  <a:pt x="76" y="81"/>
                  <a:pt x="87" y="92"/>
                  <a:pt x="100" y="92"/>
                </a:cubicBezTo>
                <a:cubicBezTo>
                  <a:pt x="124" y="92"/>
                  <a:pt x="124" y="92"/>
                  <a:pt x="124" y="92"/>
                </a:cubicBezTo>
                <a:cubicBezTo>
                  <a:pt x="176" y="92"/>
                  <a:pt x="176" y="92"/>
                  <a:pt x="176" y="92"/>
                </a:cubicBezTo>
                <a:cubicBezTo>
                  <a:pt x="176" y="188"/>
                  <a:pt x="176" y="188"/>
                  <a:pt x="176" y="188"/>
                </a:cubicBezTo>
                <a:cubicBezTo>
                  <a:pt x="176" y="220"/>
                  <a:pt x="176" y="220"/>
                  <a:pt x="176" y="220"/>
                </a:cubicBezTo>
                <a:cubicBezTo>
                  <a:pt x="176" y="227"/>
                  <a:pt x="171" y="232"/>
                  <a:pt x="164" y="232"/>
                </a:cubicBezTo>
                <a:moveTo>
                  <a:pt x="100" y="80"/>
                </a:moveTo>
                <a:cubicBezTo>
                  <a:pt x="93" y="80"/>
                  <a:pt x="88" y="75"/>
                  <a:pt x="88" y="68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0"/>
                  <a:pt x="88" y="0"/>
                  <a:pt x="88" y="0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24" y="80"/>
                  <a:pt x="124" y="80"/>
                  <a:pt x="124" y="80"/>
                </a:cubicBezTo>
                <a:lnTo>
                  <a:pt x="100" y="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04" name="Group 82"/>
          <p:cNvGrpSpPr/>
          <p:nvPr/>
        </p:nvGrpSpPr>
        <p:grpSpPr>
          <a:xfrm>
            <a:off x="2423217" y="1704580"/>
            <a:ext cx="2810597" cy="938719"/>
            <a:chOff x="2423217" y="2032644"/>
            <a:chExt cx="2810597" cy="938719"/>
          </a:xfrm>
        </p:grpSpPr>
        <p:sp>
          <p:nvSpPr>
            <p:cNvPr id="105" name="Inhaltsplatzhalter 4"/>
            <p:cNvSpPr txBox="1"/>
            <p:nvPr/>
          </p:nvSpPr>
          <p:spPr>
            <a:xfrm>
              <a:off x="2423217" y="2032644"/>
              <a:ext cx="2810597" cy="93871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zh-CN" altLang="en-US" sz="1400" b="1" dirty="0">
                  <a:solidFill>
                    <a:schemeClr val="accent1"/>
                  </a:solidFill>
                  <a:latin typeface="+mj-lt"/>
                </a:rPr>
                <a:t>添加标题</a:t>
              </a:r>
              <a:br>
                <a:rPr lang="en-US" sz="1400" b="1" dirty="0">
                  <a:solidFill>
                    <a:schemeClr val="accent1"/>
                  </a:solidFill>
                  <a:latin typeface="+mj-lt"/>
                </a:rPr>
              </a:br>
              <a:br>
                <a:rPr lang="en-US" sz="1400" b="1" dirty="0">
                  <a:solidFill>
                    <a:schemeClr val="accent1"/>
                  </a:solidFill>
                  <a:latin typeface="+mj-lt"/>
                </a:rPr>
              </a:b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This is a sample text. You simply add your own text and description here. This text is fully editable. It can be replaced with your own style. 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06" name="Rectangle 12"/>
            <p:cNvSpPr>
              <a:spLocks noChangeArrowheads="1"/>
            </p:cNvSpPr>
            <p:nvPr/>
          </p:nvSpPr>
          <p:spPr bwMode="auto">
            <a:xfrm>
              <a:off x="2423217" y="2232322"/>
              <a:ext cx="626954" cy="385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07" name="Group 85"/>
          <p:cNvGrpSpPr/>
          <p:nvPr/>
        </p:nvGrpSpPr>
        <p:grpSpPr>
          <a:xfrm>
            <a:off x="2423217" y="3205676"/>
            <a:ext cx="2810597" cy="938719"/>
            <a:chOff x="2423217" y="2032644"/>
            <a:chExt cx="2810597" cy="938719"/>
          </a:xfrm>
        </p:grpSpPr>
        <p:sp>
          <p:nvSpPr>
            <p:cNvPr id="108" name="Inhaltsplatzhalter 4"/>
            <p:cNvSpPr txBox="1"/>
            <p:nvPr/>
          </p:nvSpPr>
          <p:spPr>
            <a:xfrm>
              <a:off x="2423217" y="2032644"/>
              <a:ext cx="2810597" cy="93871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zh-CN" altLang="en-US" sz="1400" b="1" dirty="0">
                  <a:solidFill>
                    <a:schemeClr val="accent2"/>
                  </a:solidFill>
                  <a:latin typeface="+mj-lt"/>
                </a:rPr>
                <a:t>添加标题</a:t>
              </a:r>
              <a:br>
                <a:rPr lang="en-US" sz="1400" b="1" dirty="0">
                  <a:solidFill>
                    <a:schemeClr val="accent1"/>
                  </a:solidFill>
                  <a:latin typeface="+mj-lt"/>
                </a:rPr>
              </a:br>
              <a:br>
                <a:rPr lang="en-US" sz="1400" b="1" dirty="0">
                  <a:solidFill>
                    <a:schemeClr val="accent1"/>
                  </a:solidFill>
                  <a:latin typeface="+mj-lt"/>
                </a:rPr>
              </a:b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This is a sample text. You simply add your own text and description here. This text is fully editable. It can be replaced with your own style. 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09" name="Rectangle 12"/>
            <p:cNvSpPr>
              <a:spLocks noChangeArrowheads="1"/>
            </p:cNvSpPr>
            <p:nvPr/>
          </p:nvSpPr>
          <p:spPr bwMode="auto">
            <a:xfrm>
              <a:off x="2423217" y="2232322"/>
              <a:ext cx="626954" cy="385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10" name="Group 88"/>
          <p:cNvGrpSpPr/>
          <p:nvPr/>
        </p:nvGrpSpPr>
        <p:grpSpPr>
          <a:xfrm>
            <a:off x="2423217" y="4755413"/>
            <a:ext cx="2810597" cy="938719"/>
            <a:chOff x="2423217" y="2032644"/>
            <a:chExt cx="2810597" cy="938719"/>
          </a:xfrm>
        </p:grpSpPr>
        <p:sp>
          <p:nvSpPr>
            <p:cNvPr id="111" name="Inhaltsplatzhalter 4"/>
            <p:cNvSpPr txBox="1"/>
            <p:nvPr/>
          </p:nvSpPr>
          <p:spPr>
            <a:xfrm>
              <a:off x="2423217" y="2032644"/>
              <a:ext cx="2810597" cy="93871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zh-CN" altLang="en-US" sz="1400" b="1" dirty="0">
                  <a:solidFill>
                    <a:schemeClr val="accent3"/>
                  </a:solidFill>
                  <a:latin typeface="+mj-lt"/>
                </a:rPr>
                <a:t>添加标题</a:t>
              </a:r>
              <a:br>
                <a:rPr lang="en-US" sz="1400" b="1" dirty="0">
                  <a:solidFill>
                    <a:schemeClr val="accent1"/>
                  </a:solidFill>
                  <a:latin typeface="+mj-lt"/>
                </a:rPr>
              </a:br>
              <a:br>
                <a:rPr lang="en-US" sz="1400" b="1" dirty="0">
                  <a:solidFill>
                    <a:schemeClr val="accent1"/>
                  </a:solidFill>
                  <a:latin typeface="+mj-lt"/>
                </a:rPr>
              </a:b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This is a sample text. You simply add your own text and description here. This text is fully editable. It can be replaced with your own style. 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12" name="Rectangle 12"/>
            <p:cNvSpPr>
              <a:spLocks noChangeArrowheads="1"/>
            </p:cNvSpPr>
            <p:nvPr/>
          </p:nvSpPr>
          <p:spPr bwMode="auto">
            <a:xfrm>
              <a:off x="2423217" y="2232322"/>
              <a:ext cx="626954" cy="385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13" name="Group 91"/>
          <p:cNvGrpSpPr/>
          <p:nvPr/>
        </p:nvGrpSpPr>
        <p:grpSpPr>
          <a:xfrm>
            <a:off x="7756862" y="1704580"/>
            <a:ext cx="2810597" cy="938719"/>
            <a:chOff x="2423217" y="2032644"/>
            <a:chExt cx="2810597" cy="938719"/>
          </a:xfrm>
        </p:grpSpPr>
        <p:sp>
          <p:nvSpPr>
            <p:cNvPr id="114" name="Inhaltsplatzhalter 4"/>
            <p:cNvSpPr txBox="1"/>
            <p:nvPr/>
          </p:nvSpPr>
          <p:spPr>
            <a:xfrm>
              <a:off x="2423217" y="2032644"/>
              <a:ext cx="2810597" cy="93871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zh-CN" altLang="en-US" sz="1400" b="1" dirty="0">
                  <a:solidFill>
                    <a:schemeClr val="accent4"/>
                  </a:solidFill>
                  <a:latin typeface="+mj-lt"/>
                </a:rPr>
                <a:t>添加标题</a:t>
              </a:r>
              <a:br>
                <a:rPr lang="en-US" sz="1400" b="1" dirty="0">
                  <a:solidFill>
                    <a:schemeClr val="accent1"/>
                  </a:solidFill>
                  <a:latin typeface="+mj-lt"/>
                </a:rPr>
              </a:br>
              <a:br>
                <a:rPr lang="en-US" sz="1400" b="1" dirty="0">
                  <a:solidFill>
                    <a:schemeClr val="accent1"/>
                  </a:solidFill>
                  <a:latin typeface="+mj-lt"/>
                </a:rPr>
              </a:b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This is a sample text. You simply add your own text and description here. This text is fully editable. It can be replaced with your own style. 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15" name="Rectangle 12"/>
            <p:cNvSpPr>
              <a:spLocks noChangeArrowheads="1"/>
            </p:cNvSpPr>
            <p:nvPr/>
          </p:nvSpPr>
          <p:spPr bwMode="auto">
            <a:xfrm>
              <a:off x="2423217" y="2232322"/>
              <a:ext cx="626954" cy="385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16" name="Group 94"/>
          <p:cNvGrpSpPr/>
          <p:nvPr/>
        </p:nvGrpSpPr>
        <p:grpSpPr>
          <a:xfrm>
            <a:off x="7756862" y="3205676"/>
            <a:ext cx="2810597" cy="938719"/>
            <a:chOff x="2423217" y="2032644"/>
            <a:chExt cx="2810597" cy="938719"/>
          </a:xfrm>
        </p:grpSpPr>
        <p:sp>
          <p:nvSpPr>
            <p:cNvPr id="117" name="Inhaltsplatzhalter 4"/>
            <p:cNvSpPr txBox="1"/>
            <p:nvPr/>
          </p:nvSpPr>
          <p:spPr>
            <a:xfrm>
              <a:off x="2423217" y="2032644"/>
              <a:ext cx="2810597" cy="93871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zh-CN" altLang="en-US" sz="1400" b="1" dirty="0">
                  <a:solidFill>
                    <a:schemeClr val="accent5"/>
                  </a:solidFill>
                  <a:latin typeface="+mj-lt"/>
                </a:rPr>
                <a:t>添加标题</a:t>
              </a:r>
              <a:br>
                <a:rPr lang="en-US" sz="1400" b="1" dirty="0">
                  <a:solidFill>
                    <a:schemeClr val="accent1"/>
                  </a:solidFill>
                  <a:latin typeface="+mj-lt"/>
                </a:rPr>
              </a:br>
              <a:br>
                <a:rPr lang="en-US" sz="1400" b="1" dirty="0">
                  <a:solidFill>
                    <a:schemeClr val="accent1"/>
                  </a:solidFill>
                  <a:latin typeface="+mj-lt"/>
                </a:rPr>
              </a:b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This is a sample text. You simply add your own text and description here. This text is fully editable. It can be replaced with your own style. 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18" name="Rectangle 12"/>
            <p:cNvSpPr>
              <a:spLocks noChangeArrowheads="1"/>
            </p:cNvSpPr>
            <p:nvPr/>
          </p:nvSpPr>
          <p:spPr bwMode="auto">
            <a:xfrm>
              <a:off x="2423217" y="2232322"/>
              <a:ext cx="626954" cy="3854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19" name="Group 97"/>
          <p:cNvGrpSpPr/>
          <p:nvPr/>
        </p:nvGrpSpPr>
        <p:grpSpPr>
          <a:xfrm>
            <a:off x="7756862" y="4755413"/>
            <a:ext cx="2810597" cy="938719"/>
            <a:chOff x="2423217" y="2032644"/>
            <a:chExt cx="2810597" cy="938719"/>
          </a:xfrm>
        </p:grpSpPr>
        <p:sp>
          <p:nvSpPr>
            <p:cNvPr id="120" name="Inhaltsplatzhalter 4"/>
            <p:cNvSpPr txBox="1"/>
            <p:nvPr/>
          </p:nvSpPr>
          <p:spPr>
            <a:xfrm>
              <a:off x="2423217" y="2032644"/>
              <a:ext cx="2810597" cy="93871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zh-CN" altLang="en-US" sz="1400" b="1" dirty="0">
                  <a:solidFill>
                    <a:schemeClr val="accent6"/>
                  </a:solidFill>
                  <a:latin typeface="+mj-lt"/>
                </a:rPr>
                <a:t>添加标题</a:t>
              </a:r>
              <a:br>
                <a:rPr lang="en-US" sz="1400" b="1" dirty="0">
                  <a:solidFill>
                    <a:schemeClr val="accent1"/>
                  </a:solidFill>
                  <a:latin typeface="+mj-lt"/>
                </a:rPr>
              </a:br>
              <a:br>
                <a:rPr lang="en-US" sz="1400" b="1" dirty="0">
                  <a:solidFill>
                    <a:schemeClr val="accent1"/>
                  </a:solidFill>
                  <a:latin typeface="+mj-lt"/>
                </a:rPr>
              </a:b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This is a sample text. You simply add your own text and description here. This text is fully editable. It can be replaced with your own style. 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21" name="Rectangle 12"/>
            <p:cNvSpPr>
              <a:spLocks noChangeArrowheads="1"/>
            </p:cNvSpPr>
            <p:nvPr/>
          </p:nvSpPr>
          <p:spPr bwMode="auto">
            <a:xfrm>
              <a:off x="2423217" y="2232322"/>
              <a:ext cx="626954" cy="3854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4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4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" presetClass="entr" presetSubtype="4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7" grpId="0" animBg="1"/>
      <p:bldP spid="102" grpId="0" animBg="1"/>
      <p:bldP spid="10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97"/>
          <p:cNvGrpSpPr>
            <a:grpSpLocks noChangeAspect="1"/>
          </p:cNvGrpSpPr>
          <p:nvPr/>
        </p:nvGrpSpPr>
        <p:grpSpPr bwMode="auto">
          <a:xfrm>
            <a:off x="5856288" y="409575"/>
            <a:ext cx="5064125" cy="4454526"/>
            <a:chOff x="3689" y="258"/>
            <a:chExt cx="3190" cy="2806"/>
          </a:xfrm>
        </p:grpSpPr>
        <p:sp>
          <p:nvSpPr>
            <p:cNvPr id="102" name="AutoShape 96"/>
            <p:cNvSpPr>
              <a:spLocks noChangeAspect="1" noChangeArrowheads="1" noTextEdit="1"/>
            </p:cNvSpPr>
            <p:nvPr/>
          </p:nvSpPr>
          <p:spPr bwMode="auto">
            <a:xfrm>
              <a:off x="3689" y="260"/>
              <a:ext cx="3188" cy="2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Oval 98"/>
            <p:cNvSpPr>
              <a:spLocks noChangeArrowheads="1"/>
            </p:cNvSpPr>
            <p:nvPr/>
          </p:nvSpPr>
          <p:spPr bwMode="auto">
            <a:xfrm>
              <a:off x="3976" y="258"/>
              <a:ext cx="2803" cy="2806"/>
            </a:xfrm>
            <a:prstGeom prst="ellipse">
              <a:avLst/>
            </a:prstGeom>
            <a:solidFill>
              <a:srgbClr val="EEF0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Freeform 106"/>
            <p:cNvSpPr/>
            <p:nvPr/>
          </p:nvSpPr>
          <p:spPr bwMode="auto">
            <a:xfrm>
              <a:off x="3689" y="664"/>
              <a:ext cx="274" cy="260"/>
            </a:xfrm>
            <a:custGeom>
              <a:avLst/>
              <a:gdLst>
                <a:gd name="T0" fmla="*/ 137 w 274"/>
                <a:gd name="T1" fmla="*/ 0 h 260"/>
                <a:gd name="T2" fmla="*/ 186 w 274"/>
                <a:gd name="T3" fmla="*/ 79 h 260"/>
                <a:gd name="T4" fmla="*/ 274 w 274"/>
                <a:gd name="T5" fmla="*/ 101 h 260"/>
                <a:gd name="T6" fmla="*/ 215 w 274"/>
                <a:gd name="T7" fmla="*/ 169 h 260"/>
                <a:gd name="T8" fmla="*/ 223 w 274"/>
                <a:gd name="T9" fmla="*/ 260 h 260"/>
                <a:gd name="T10" fmla="*/ 137 w 274"/>
                <a:gd name="T11" fmla="*/ 228 h 260"/>
                <a:gd name="T12" fmla="*/ 54 w 274"/>
                <a:gd name="T13" fmla="*/ 260 h 260"/>
                <a:gd name="T14" fmla="*/ 59 w 274"/>
                <a:gd name="T15" fmla="*/ 169 h 260"/>
                <a:gd name="T16" fmla="*/ 0 w 274"/>
                <a:gd name="T17" fmla="*/ 101 h 260"/>
                <a:gd name="T18" fmla="*/ 91 w 274"/>
                <a:gd name="T19" fmla="*/ 79 h 260"/>
                <a:gd name="T20" fmla="*/ 137 w 274"/>
                <a:gd name="T21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4" h="260">
                  <a:moveTo>
                    <a:pt x="137" y="0"/>
                  </a:moveTo>
                  <a:lnTo>
                    <a:pt x="186" y="79"/>
                  </a:lnTo>
                  <a:lnTo>
                    <a:pt x="274" y="101"/>
                  </a:lnTo>
                  <a:lnTo>
                    <a:pt x="215" y="169"/>
                  </a:lnTo>
                  <a:lnTo>
                    <a:pt x="223" y="260"/>
                  </a:lnTo>
                  <a:lnTo>
                    <a:pt x="137" y="228"/>
                  </a:lnTo>
                  <a:lnTo>
                    <a:pt x="54" y="260"/>
                  </a:lnTo>
                  <a:lnTo>
                    <a:pt x="59" y="169"/>
                  </a:lnTo>
                  <a:lnTo>
                    <a:pt x="0" y="101"/>
                  </a:lnTo>
                  <a:lnTo>
                    <a:pt x="91" y="79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Freeform 107"/>
            <p:cNvSpPr/>
            <p:nvPr/>
          </p:nvSpPr>
          <p:spPr bwMode="auto">
            <a:xfrm>
              <a:off x="6612" y="2578"/>
              <a:ext cx="267" cy="255"/>
            </a:xfrm>
            <a:custGeom>
              <a:avLst/>
              <a:gdLst>
                <a:gd name="T0" fmla="*/ 133 w 267"/>
                <a:gd name="T1" fmla="*/ 0 h 255"/>
                <a:gd name="T2" fmla="*/ 182 w 267"/>
                <a:gd name="T3" fmla="*/ 74 h 255"/>
                <a:gd name="T4" fmla="*/ 267 w 267"/>
                <a:gd name="T5" fmla="*/ 96 h 255"/>
                <a:gd name="T6" fmla="*/ 211 w 267"/>
                <a:gd name="T7" fmla="*/ 164 h 255"/>
                <a:gd name="T8" fmla="*/ 216 w 267"/>
                <a:gd name="T9" fmla="*/ 255 h 255"/>
                <a:gd name="T10" fmla="*/ 133 w 267"/>
                <a:gd name="T11" fmla="*/ 221 h 255"/>
                <a:gd name="T12" fmla="*/ 49 w 267"/>
                <a:gd name="T13" fmla="*/ 255 h 255"/>
                <a:gd name="T14" fmla="*/ 57 w 267"/>
                <a:gd name="T15" fmla="*/ 164 h 255"/>
                <a:gd name="T16" fmla="*/ 0 w 267"/>
                <a:gd name="T17" fmla="*/ 96 h 255"/>
                <a:gd name="T18" fmla="*/ 86 w 267"/>
                <a:gd name="T19" fmla="*/ 74 h 255"/>
                <a:gd name="T20" fmla="*/ 133 w 267"/>
                <a:gd name="T2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255">
                  <a:moveTo>
                    <a:pt x="133" y="0"/>
                  </a:moveTo>
                  <a:lnTo>
                    <a:pt x="182" y="74"/>
                  </a:lnTo>
                  <a:lnTo>
                    <a:pt x="267" y="96"/>
                  </a:lnTo>
                  <a:lnTo>
                    <a:pt x="211" y="164"/>
                  </a:lnTo>
                  <a:lnTo>
                    <a:pt x="216" y="255"/>
                  </a:lnTo>
                  <a:lnTo>
                    <a:pt x="133" y="221"/>
                  </a:lnTo>
                  <a:lnTo>
                    <a:pt x="49" y="255"/>
                  </a:lnTo>
                  <a:lnTo>
                    <a:pt x="57" y="164"/>
                  </a:lnTo>
                  <a:lnTo>
                    <a:pt x="0" y="96"/>
                  </a:lnTo>
                  <a:lnTo>
                    <a:pt x="86" y="74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108"/>
            <p:cNvSpPr/>
            <p:nvPr/>
          </p:nvSpPr>
          <p:spPr bwMode="auto">
            <a:xfrm>
              <a:off x="6637" y="483"/>
              <a:ext cx="137" cy="145"/>
            </a:xfrm>
            <a:custGeom>
              <a:avLst/>
              <a:gdLst>
                <a:gd name="T0" fmla="*/ 83 w 137"/>
                <a:gd name="T1" fmla="*/ 0 h 145"/>
                <a:gd name="T2" fmla="*/ 95 w 137"/>
                <a:gd name="T3" fmla="*/ 47 h 145"/>
                <a:gd name="T4" fmla="*/ 137 w 137"/>
                <a:gd name="T5" fmla="*/ 71 h 145"/>
                <a:gd name="T6" fmla="*/ 98 w 137"/>
                <a:gd name="T7" fmla="*/ 98 h 145"/>
                <a:gd name="T8" fmla="*/ 88 w 137"/>
                <a:gd name="T9" fmla="*/ 145 h 145"/>
                <a:gd name="T10" fmla="*/ 49 w 137"/>
                <a:gd name="T11" fmla="*/ 115 h 145"/>
                <a:gd name="T12" fmla="*/ 2 w 137"/>
                <a:gd name="T13" fmla="*/ 120 h 145"/>
                <a:gd name="T14" fmla="*/ 20 w 137"/>
                <a:gd name="T15" fmla="*/ 74 h 145"/>
                <a:gd name="T16" fmla="*/ 0 w 137"/>
                <a:gd name="T17" fmla="*/ 29 h 145"/>
                <a:gd name="T18" fmla="*/ 49 w 137"/>
                <a:gd name="T19" fmla="*/ 32 h 145"/>
                <a:gd name="T20" fmla="*/ 83 w 137"/>
                <a:gd name="T2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45">
                  <a:moveTo>
                    <a:pt x="83" y="0"/>
                  </a:moveTo>
                  <a:lnTo>
                    <a:pt x="95" y="47"/>
                  </a:lnTo>
                  <a:lnTo>
                    <a:pt x="137" y="71"/>
                  </a:lnTo>
                  <a:lnTo>
                    <a:pt x="98" y="98"/>
                  </a:lnTo>
                  <a:lnTo>
                    <a:pt x="88" y="145"/>
                  </a:lnTo>
                  <a:lnTo>
                    <a:pt x="49" y="115"/>
                  </a:lnTo>
                  <a:lnTo>
                    <a:pt x="2" y="120"/>
                  </a:lnTo>
                  <a:lnTo>
                    <a:pt x="20" y="74"/>
                  </a:lnTo>
                  <a:lnTo>
                    <a:pt x="0" y="29"/>
                  </a:lnTo>
                  <a:lnTo>
                    <a:pt x="49" y="32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Freeform 109"/>
            <p:cNvSpPr/>
            <p:nvPr/>
          </p:nvSpPr>
          <p:spPr bwMode="auto">
            <a:xfrm>
              <a:off x="3958" y="2581"/>
              <a:ext cx="142" cy="137"/>
            </a:xfrm>
            <a:custGeom>
              <a:avLst/>
              <a:gdLst>
                <a:gd name="T0" fmla="*/ 71 w 142"/>
                <a:gd name="T1" fmla="*/ 0 h 137"/>
                <a:gd name="T2" fmla="*/ 96 w 142"/>
                <a:gd name="T3" fmla="*/ 41 h 137"/>
                <a:gd name="T4" fmla="*/ 142 w 142"/>
                <a:gd name="T5" fmla="*/ 51 h 137"/>
                <a:gd name="T6" fmla="*/ 113 w 142"/>
                <a:gd name="T7" fmla="*/ 88 h 137"/>
                <a:gd name="T8" fmla="*/ 115 w 142"/>
                <a:gd name="T9" fmla="*/ 137 h 137"/>
                <a:gd name="T10" fmla="*/ 71 w 142"/>
                <a:gd name="T11" fmla="*/ 117 h 137"/>
                <a:gd name="T12" fmla="*/ 27 w 142"/>
                <a:gd name="T13" fmla="*/ 137 h 137"/>
                <a:gd name="T14" fmla="*/ 30 w 142"/>
                <a:gd name="T15" fmla="*/ 88 h 137"/>
                <a:gd name="T16" fmla="*/ 0 w 142"/>
                <a:gd name="T17" fmla="*/ 51 h 137"/>
                <a:gd name="T18" fmla="*/ 47 w 142"/>
                <a:gd name="T19" fmla="*/ 41 h 137"/>
                <a:gd name="T20" fmla="*/ 71 w 142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37">
                  <a:moveTo>
                    <a:pt x="71" y="0"/>
                  </a:moveTo>
                  <a:lnTo>
                    <a:pt x="96" y="41"/>
                  </a:lnTo>
                  <a:lnTo>
                    <a:pt x="142" y="51"/>
                  </a:lnTo>
                  <a:lnTo>
                    <a:pt x="113" y="88"/>
                  </a:lnTo>
                  <a:lnTo>
                    <a:pt x="115" y="137"/>
                  </a:lnTo>
                  <a:lnTo>
                    <a:pt x="71" y="117"/>
                  </a:lnTo>
                  <a:lnTo>
                    <a:pt x="27" y="137"/>
                  </a:lnTo>
                  <a:lnTo>
                    <a:pt x="30" y="88"/>
                  </a:lnTo>
                  <a:lnTo>
                    <a:pt x="0" y="51"/>
                  </a:lnTo>
                  <a:lnTo>
                    <a:pt x="47" y="4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5" name="椭圆 124"/>
          <p:cNvSpPr/>
          <p:nvPr/>
        </p:nvSpPr>
        <p:spPr>
          <a:xfrm>
            <a:off x="8567147" y="1849904"/>
            <a:ext cx="1077446" cy="107744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>
            <a:off x="-190500" y="2946400"/>
            <a:ext cx="12387263" cy="4279900"/>
          </a:xfrm>
          <a:custGeom>
            <a:avLst/>
            <a:gdLst>
              <a:gd name="T0" fmla="*/ 3048 w 3048"/>
              <a:gd name="T1" fmla="*/ 805 h 1052"/>
              <a:gd name="T2" fmla="*/ 3048 w 3048"/>
              <a:gd name="T3" fmla="*/ 1052 h 1052"/>
              <a:gd name="T4" fmla="*/ 48 w 3048"/>
              <a:gd name="T5" fmla="*/ 1052 h 1052"/>
              <a:gd name="T6" fmla="*/ 47 w 3048"/>
              <a:gd name="T7" fmla="*/ 0 h 1052"/>
              <a:gd name="T8" fmla="*/ 384 w 3048"/>
              <a:gd name="T9" fmla="*/ 49 h 1052"/>
              <a:gd name="T10" fmla="*/ 457 w 3048"/>
              <a:gd name="T11" fmla="*/ 390 h 1052"/>
              <a:gd name="T12" fmla="*/ 233 w 3048"/>
              <a:gd name="T13" fmla="*/ 868 h 1052"/>
              <a:gd name="T14" fmla="*/ 1968 w 3048"/>
              <a:gd name="T15" fmla="*/ 531 h 1052"/>
              <a:gd name="T16" fmla="*/ 3048 w 3048"/>
              <a:gd name="T17" fmla="*/ 80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48" h="1052">
                <a:moveTo>
                  <a:pt x="3048" y="805"/>
                </a:moveTo>
                <a:cubicBezTo>
                  <a:pt x="3048" y="1052"/>
                  <a:pt x="3048" y="1052"/>
                  <a:pt x="3048" y="1052"/>
                </a:cubicBezTo>
                <a:cubicBezTo>
                  <a:pt x="48" y="1052"/>
                  <a:pt x="48" y="1052"/>
                  <a:pt x="48" y="1052"/>
                </a:cubicBezTo>
                <a:cubicBezTo>
                  <a:pt x="47" y="0"/>
                  <a:pt x="47" y="0"/>
                  <a:pt x="47" y="0"/>
                </a:cubicBezTo>
                <a:cubicBezTo>
                  <a:pt x="78" y="38"/>
                  <a:pt x="200" y="160"/>
                  <a:pt x="384" y="49"/>
                </a:cubicBezTo>
                <a:cubicBezTo>
                  <a:pt x="457" y="390"/>
                  <a:pt x="457" y="390"/>
                  <a:pt x="457" y="390"/>
                </a:cubicBezTo>
                <a:cubicBezTo>
                  <a:pt x="457" y="390"/>
                  <a:pt x="0" y="748"/>
                  <a:pt x="233" y="868"/>
                </a:cubicBezTo>
                <a:cubicBezTo>
                  <a:pt x="490" y="1000"/>
                  <a:pt x="1159" y="531"/>
                  <a:pt x="1968" y="531"/>
                </a:cubicBezTo>
                <a:cubicBezTo>
                  <a:pt x="2468" y="531"/>
                  <a:pt x="2865" y="589"/>
                  <a:pt x="3048" y="805"/>
                </a:cubicBezTo>
                <a:close/>
              </a:path>
            </a:pathLst>
          </a:custGeom>
          <a:solidFill>
            <a:srgbClr val="FCCB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6"/>
          <p:cNvSpPr/>
          <p:nvPr/>
        </p:nvSpPr>
        <p:spPr bwMode="auto">
          <a:xfrm>
            <a:off x="-414338" y="2957513"/>
            <a:ext cx="12611100" cy="4711700"/>
          </a:xfrm>
          <a:custGeom>
            <a:avLst/>
            <a:gdLst>
              <a:gd name="T0" fmla="*/ 3103 w 3103"/>
              <a:gd name="T1" fmla="*/ 1049 h 1158"/>
              <a:gd name="T2" fmla="*/ 103 w 3103"/>
              <a:gd name="T3" fmla="*/ 1049 h 1158"/>
              <a:gd name="T4" fmla="*/ 102 w 3103"/>
              <a:gd name="T5" fmla="*/ 129 h 1158"/>
              <a:gd name="T6" fmla="*/ 459 w 3103"/>
              <a:gd name="T7" fmla="*/ 135 h 1158"/>
              <a:gd name="T8" fmla="*/ 476 w 3103"/>
              <a:gd name="T9" fmla="*/ 339 h 1158"/>
              <a:gd name="T10" fmla="*/ 193 w 3103"/>
              <a:gd name="T11" fmla="*/ 879 h 1158"/>
              <a:gd name="T12" fmla="*/ 1969 w 3103"/>
              <a:gd name="T13" fmla="*/ 675 h 1158"/>
              <a:gd name="T14" fmla="*/ 3103 w 3103"/>
              <a:gd name="T15" fmla="*/ 1049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03" h="1158">
                <a:moveTo>
                  <a:pt x="3103" y="1049"/>
                </a:moveTo>
                <a:cubicBezTo>
                  <a:pt x="103" y="1049"/>
                  <a:pt x="103" y="1049"/>
                  <a:pt x="103" y="1049"/>
                </a:cubicBezTo>
                <a:cubicBezTo>
                  <a:pt x="102" y="129"/>
                  <a:pt x="102" y="129"/>
                  <a:pt x="102" y="129"/>
                </a:cubicBezTo>
                <a:cubicBezTo>
                  <a:pt x="165" y="187"/>
                  <a:pt x="279" y="238"/>
                  <a:pt x="459" y="135"/>
                </a:cubicBezTo>
                <a:cubicBezTo>
                  <a:pt x="695" y="0"/>
                  <a:pt x="476" y="339"/>
                  <a:pt x="476" y="339"/>
                </a:cubicBezTo>
                <a:cubicBezTo>
                  <a:pt x="476" y="339"/>
                  <a:pt x="0" y="681"/>
                  <a:pt x="193" y="879"/>
                </a:cubicBezTo>
                <a:cubicBezTo>
                  <a:pt x="464" y="1158"/>
                  <a:pt x="971" y="675"/>
                  <a:pt x="1969" y="675"/>
                </a:cubicBezTo>
                <a:cubicBezTo>
                  <a:pt x="2510" y="675"/>
                  <a:pt x="3046" y="784"/>
                  <a:pt x="3103" y="1049"/>
                </a:cubicBezTo>
                <a:close/>
              </a:path>
            </a:pathLst>
          </a:custGeom>
          <a:solidFill>
            <a:srgbClr val="F579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7"/>
          <p:cNvSpPr/>
          <p:nvPr/>
        </p:nvSpPr>
        <p:spPr bwMode="auto">
          <a:xfrm>
            <a:off x="5291138" y="5443538"/>
            <a:ext cx="450850" cy="611188"/>
          </a:xfrm>
          <a:custGeom>
            <a:avLst/>
            <a:gdLst>
              <a:gd name="T0" fmla="*/ 100 w 284"/>
              <a:gd name="T1" fmla="*/ 149 h 385"/>
              <a:gd name="T2" fmla="*/ 144 w 284"/>
              <a:gd name="T3" fmla="*/ 0 h 385"/>
              <a:gd name="T4" fmla="*/ 187 w 284"/>
              <a:gd name="T5" fmla="*/ 149 h 385"/>
              <a:gd name="T6" fmla="*/ 284 w 284"/>
              <a:gd name="T7" fmla="*/ 193 h 385"/>
              <a:gd name="T8" fmla="*/ 187 w 284"/>
              <a:gd name="T9" fmla="*/ 236 h 385"/>
              <a:gd name="T10" fmla="*/ 144 w 284"/>
              <a:gd name="T11" fmla="*/ 385 h 385"/>
              <a:gd name="T12" fmla="*/ 100 w 284"/>
              <a:gd name="T13" fmla="*/ 236 h 385"/>
              <a:gd name="T14" fmla="*/ 0 w 284"/>
              <a:gd name="T15" fmla="*/ 193 h 385"/>
              <a:gd name="T16" fmla="*/ 100 w 284"/>
              <a:gd name="T17" fmla="*/ 149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4" h="385">
                <a:moveTo>
                  <a:pt x="100" y="149"/>
                </a:moveTo>
                <a:lnTo>
                  <a:pt x="144" y="0"/>
                </a:lnTo>
                <a:lnTo>
                  <a:pt x="187" y="149"/>
                </a:lnTo>
                <a:lnTo>
                  <a:pt x="284" y="193"/>
                </a:lnTo>
                <a:lnTo>
                  <a:pt x="187" y="236"/>
                </a:lnTo>
                <a:lnTo>
                  <a:pt x="144" y="385"/>
                </a:lnTo>
                <a:lnTo>
                  <a:pt x="100" y="236"/>
                </a:lnTo>
                <a:lnTo>
                  <a:pt x="0" y="193"/>
                </a:lnTo>
                <a:lnTo>
                  <a:pt x="100" y="149"/>
                </a:lnTo>
                <a:close/>
              </a:path>
            </a:pathLst>
          </a:custGeom>
          <a:solidFill>
            <a:srgbClr val="FE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8"/>
          <p:cNvSpPr/>
          <p:nvPr/>
        </p:nvSpPr>
        <p:spPr bwMode="auto">
          <a:xfrm>
            <a:off x="5788025" y="5773738"/>
            <a:ext cx="360363" cy="492125"/>
          </a:xfrm>
          <a:custGeom>
            <a:avLst/>
            <a:gdLst>
              <a:gd name="T0" fmla="*/ 79 w 227"/>
              <a:gd name="T1" fmla="*/ 121 h 310"/>
              <a:gd name="T2" fmla="*/ 112 w 227"/>
              <a:gd name="T3" fmla="*/ 0 h 310"/>
              <a:gd name="T4" fmla="*/ 148 w 227"/>
              <a:gd name="T5" fmla="*/ 121 h 310"/>
              <a:gd name="T6" fmla="*/ 227 w 227"/>
              <a:gd name="T7" fmla="*/ 154 h 310"/>
              <a:gd name="T8" fmla="*/ 148 w 227"/>
              <a:gd name="T9" fmla="*/ 190 h 310"/>
              <a:gd name="T10" fmla="*/ 112 w 227"/>
              <a:gd name="T11" fmla="*/ 310 h 310"/>
              <a:gd name="T12" fmla="*/ 79 w 227"/>
              <a:gd name="T13" fmla="*/ 190 h 310"/>
              <a:gd name="T14" fmla="*/ 0 w 227"/>
              <a:gd name="T15" fmla="*/ 154 h 310"/>
              <a:gd name="T16" fmla="*/ 79 w 227"/>
              <a:gd name="T17" fmla="*/ 12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7" h="310">
                <a:moveTo>
                  <a:pt x="79" y="121"/>
                </a:moveTo>
                <a:lnTo>
                  <a:pt x="112" y="0"/>
                </a:lnTo>
                <a:lnTo>
                  <a:pt x="148" y="121"/>
                </a:lnTo>
                <a:lnTo>
                  <a:pt x="227" y="154"/>
                </a:lnTo>
                <a:lnTo>
                  <a:pt x="148" y="190"/>
                </a:lnTo>
                <a:lnTo>
                  <a:pt x="112" y="310"/>
                </a:lnTo>
                <a:lnTo>
                  <a:pt x="79" y="190"/>
                </a:lnTo>
                <a:lnTo>
                  <a:pt x="0" y="154"/>
                </a:lnTo>
                <a:lnTo>
                  <a:pt x="79" y="121"/>
                </a:lnTo>
                <a:close/>
              </a:path>
            </a:pathLst>
          </a:custGeom>
          <a:solidFill>
            <a:srgbClr val="FE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34937" y="625475"/>
            <a:ext cx="5518151" cy="5607050"/>
            <a:chOff x="171450" y="4763"/>
            <a:chExt cx="5518151" cy="5607050"/>
          </a:xfrm>
        </p:grpSpPr>
        <p:sp>
          <p:nvSpPr>
            <p:cNvPr id="14" name="Freeform 11"/>
            <p:cNvSpPr/>
            <p:nvPr/>
          </p:nvSpPr>
          <p:spPr bwMode="auto">
            <a:xfrm>
              <a:off x="171450" y="2982913"/>
              <a:ext cx="1360488" cy="2628900"/>
            </a:xfrm>
            <a:custGeom>
              <a:avLst/>
              <a:gdLst>
                <a:gd name="T0" fmla="*/ 335 w 335"/>
                <a:gd name="T1" fmla="*/ 402 h 646"/>
                <a:gd name="T2" fmla="*/ 226 w 335"/>
                <a:gd name="T3" fmla="*/ 288 h 646"/>
                <a:gd name="T4" fmla="*/ 227 w 335"/>
                <a:gd name="T5" fmla="*/ 272 h 646"/>
                <a:gd name="T6" fmla="*/ 172 w 335"/>
                <a:gd name="T7" fmla="*/ 174 h 646"/>
                <a:gd name="T8" fmla="*/ 219 w 335"/>
                <a:gd name="T9" fmla="*/ 93 h 646"/>
                <a:gd name="T10" fmla="*/ 125 w 335"/>
                <a:gd name="T11" fmla="*/ 0 h 646"/>
                <a:gd name="T12" fmla="*/ 32 w 335"/>
                <a:gd name="T13" fmla="*/ 93 h 646"/>
                <a:gd name="T14" fmla="*/ 69 w 335"/>
                <a:gd name="T15" fmla="*/ 167 h 646"/>
                <a:gd name="T16" fmla="*/ 0 w 335"/>
                <a:gd name="T17" fmla="*/ 272 h 646"/>
                <a:gd name="T18" fmla="*/ 109 w 335"/>
                <a:gd name="T19" fmla="*/ 386 h 646"/>
                <a:gd name="T20" fmla="*/ 108 w 335"/>
                <a:gd name="T21" fmla="*/ 402 h 646"/>
                <a:gd name="T22" fmla="*/ 110 w 335"/>
                <a:gd name="T23" fmla="*/ 424 h 646"/>
                <a:gd name="T24" fmla="*/ 28 w 335"/>
                <a:gd name="T25" fmla="*/ 533 h 646"/>
                <a:gd name="T26" fmla="*/ 142 w 335"/>
                <a:gd name="T27" fmla="*/ 646 h 646"/>
                <a:gd name="T28" fmla="*/ 256 w 335"/>
                <a:gd name="T29" fmla="*/ 533 h 646"/>
                <a:gd name="T30" fmla="*/ 254 w 335"/>
                <a:gd name="T31" fmla="*/ 511 h 646"/>
                <a:gd name="T32" fmla="*/ 335 w 335"/>
                <a:gd name="T33" fmla="*/ 402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5" h="646">
                  <a:moveTo>
                    <a:pt x="335" y="402"/>
                  </a:moveTo>
                  <a:cubicBezTo>
                    <a:pt x="335" y="340"/>
                    <a:pt x="287" y="290"/>
                    <a:pt x="226" y="288"/>
                  </a:cubicBezTo>
                  <a:cubicBezTo>
                    <a:pt x="227" y="283"/>
                    <a:pt x="227" y="277"/>
                    <a:pt x="227" y="272"/>
                  </a:cubicBezTo>
                  <a:cubicBezTo>
                    <a:pt x="227" y="230"/>
                    <a:pt x="205" y="194"/>
                    <a:pt x="172" y="174"/>
                  </a:cubicBezTo>
                  <a:cubicBezTo>
                    <a:pt x="200" y="158"/>
                    <a:pt x="219" y="128"/>
                    <a:pt x="219" y="93"/>
                  </a:cubicBezTo>
                  <a:cubicBezTo>
                    <a:pt x="219" y="42"/>
                    <a:pt x="177" y="0"/>
                    <a:pt x="125" y="0"/>
                  </a:cubicBezTo>
                  <a:cubicBezTo>
                    <a:pt x="74" y="0"/>
                    <a:pt x="32" y="42"/>
                    <a:pt x="32" y="93"/>
                  </a:cubicBezTo>
                  <a:cubicBezTo>
                    <a:pt x="32" y="123"/>
                    <a:pt x="47" y="150"/>
                    <a:pt x="69" y="167"/>
                  </a:cubicBezTo>
                  <a:cubicBezTo>
                    <a:pt x="28" y="185"/>
                    <a:pt x="0" y="225"/>
                    <a:pt x="0" y="272"/>
                  </a:cubicBezTo>
                  <a:cubicBezTo>
                    <a:pt x="0" y="333"/>
                    <a:pt x="48" y="383"/>
                    <a:pt x="109" y="386"/>
                  </a:cubicBezTo>
                  <a:cubicBezTo>
                    <a:pt x="108" y="391"/>
                    <a:pt x="108" y="396"/>
                    <a:pt x="108" y="402"/>
                  </a:cubicBezTo>
                  <a:cubicBezTo>
                    <a:pt x="108" y="409"/>
                    <a:pt x="109" y="416"/>
                    <a:pt x="110" y="424"/>
                  </a:cubicBezTo>
                  <a:cubicBezTo>
                    <a:pt x="63" y="437"/>
                    <a:pt x="28" y="481"/>
                    <a:pt x="28" y="533"/>
                  </a:cubicBezTo>
                  <a:cubicBezTo>
                    <a:pt x="28" y="595"/>
                    <a:pt x="79" y="646"/>
                    <a:pt x="142" y="646"/>
                  </a:cubicBezTo>
                  <a:cubicBezTo>
                    <a:pt x="205" y="646"/>
                    <a:pt x="256" y="595"/>
                    <a:pt x="256" y="533"/>
                  </a:cubicBezTo>
                  <a:cubicBezTo>
                    <a:pt x="256" y="525"/>
                    <a:pt x="255" y="518"/>
                    <a:pt x="254" y="511"/>
                  </a:cubicBezTo>
                  <a:cubicBezTo>
                    <a:pt x="301" y="497"/>
                    <a:pt x="335" y="453"/>
                    <a:pt x="335" y="402"/>
                  </a:cubicBezTo>
                  <a:close/>
                </a:path>
              </a:pathLst>
            </a:custGeom>
            <a:solidFill>
              <a:srgbClr val="FE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377825" y="4763"/>
              <a:ext cx="5311776" cy="5149850"/>
              <a:chOff x="377825" y="4763"/>
              <a:chExt cx="5311776" cy="5149850"/>
            </a:xfrm>
          </p:grpSpPr>
          <p:sp>
            <p:nvSpPr>
              <p:cNvPr id="12" name="Freeform 9"/>
              <p:cNvSpPr/>
              <p:nvPr/>
            </p:nvSpPr>
            <p:spPr bwMode="auto">
              <a:xfrm>
                <a:off x="1252538" y="4430713"/>
                <a:ext cx="1404938" cy="723900"/>
              </a:xfrm>
              <a:custGeom>
                <a:avLst/>
                <a:gdLst>
                  <a:gd name="T0" fmla="*/ 80 w 346"/>
                  <a:gd name="T1" fmla="*/ 60 h 178"/>
                  <a:gd name="T2" fmla="*/ 10 w 346"/>
                  <a:gd name="T3" fmla="*/ 148 h 178"/>
                  <a:gd name="T4" fmla="*/ 25 w 346"/>
                  <a:gd name="T5" fmla="*/ 176 h 178"/>
                  <a:gd name="T6" fmla="*/ 266 w 346"/>
                  <a:gd name="T7" fmla="*/ 119 h 178"/>
                  <a:gd name="T8" fmla="*/ 346 w 346"/>
                  <a:gd name="T9" fmla="*/ 0 h 178"/>
                  <a:gd name="T10" fmla="*/ 80 w 346"/>
                  <a:gd name="T11" fmla="*/ 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6" h="178">
                    <a:moveTo>
                      <a:pt x="80" y="60"/>
                    </a:moveTo>
                    <a:cubicBezTo>
                      <a:pt x="10" y="148"/>
                      <a:pt x="10" y="148"/>
                      <a:pt x="10" y="148"/>
                    </a:cubicBezTo>
                    <a:cubicBezTo>
                      <a:pt x="0" y="160"/>
                      <a:pt x="10" y="178"/>
                      <a:pt x="25" y="176"/>
                    </a:cubicBezTo>
                    <a:cubicBezTo>
                      <a:pt x="96" y="167"/>
                      <a:pt x="234" y="146"/>
                      <a:pt x="266" y="119"/>
                    </a:cubicBezTo>
                    <a:cubicBezTo>
                      <a:pt x="308" y="81"/>
                      <a:pt x="346" y="0"/>
                      <a:pt x="346" y="0"/>
                    </a:cubicBezTo>
                    <a:lnTo>
                      <a:pt x="80" y="6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0"/>
              <p:cNvSpPr/>
              <p:nvPr/>
            </p:nvSpPr>
            <p:spPr bwMode="auto">
              <a:xfrm>
                <a:off x="727075" y="2657475"/>
                <a:ext cx="1541463" cy="635000"/>
              </a:xfrm>
              <a:custGeom>
                <a:avLst/>
                <a:gdLst>
                  <a:gd name="T0" fmla="*/ 123 w 379"/>
                  <a:gd name="T1" fmla="*/ 156 h 156"/>
                  <a:gd name="T2" fmla="*/ 16 w 379"/>
                  <a:gd name="T3" fmla="*/ 120 h 156"/>
                  <a:gd name="T4" fmla="*/ 14 w 379"/>
                  <a:gd name="T5" fmla="*/ 88 h 156"/>
                  <a:gd name="T6" fmla="*/ 247 w 379"/>
                  <a:gd name="T7" fmla="*/ 7 h 156"/>
                  <a:gd name="T8" fmla="*/ 379 w 379"/>
                  <a:gd name="T9" fmla="*/ 64 h 156"/>
                  <a:gd name="T10" fmla="*/ 123 w 379"/>
                  <a:gd name="T1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9" h="156">
                    <a:moveTo>
                      <a:pt x="123" y="156"/>
                    </a:moveTo>
                    <a:cubicBezTo>
                      <a:pt x="16" y="120"/>
                      <a:pt x="16" y="120"/>
                      <a:pt x="16" y="120"/>
                    </a:cubicBezTo>
                    <a:cubicBezTo>
                      <a:pt x="1" y="115"/>
                      <a:pt x="0" y="95"/>
                      <a:pt x="14" y="88"/>
                    </a:cubicBezTo>
                    <a:cubicBezTo>
                      <a:pt x="78" y="58"/>
                      <a:pt x="206" y="0"/>
                      <a:pt x="247" y="7"/>
                    </a:cubicBezTo>
                    <a:cubicBezTo>
                      <a:pt x="303" y="15"/>
                      <a:pt x="379" y="64"/>
                      <a:pt x="379" y="64"/>
                    </a:cubicBezTo>
                    <a:lnTo>
                      <a:pt x="123" y="1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12"/>
              <p:cNvSpPr/>
              <p:nvPr/>
            </p:nvSpPr>
            <p:spPr bwMode="auto">
              <a:xfrm>
                <a:off x="781050" y="3170238"/>
                <a:ext cx="930275" cy="1736725"/>
              </a:xfrm>
              <a:custGeom>
                <a:avLst/>
                <a:gdLst>
                  <a:gd name="T0" fmla="*/ 140 w 229"/>
                  <a:gd name="T1" fmla="*/ 13 h 427"/>
                  <a:gd name="T2" fmla="*/ 54 w 229"/>
                  <a:gd name="T3" fmla="*/ 0 h 427"/>
                  <a:gd name="T4" fmla="*/ 35 w 229"/>
                  <a:gd name="T5" fmla="*/ 229 h 427"/>
                  <a:gd name="T6" fmla="*/ 158 w 229"/>
                  <a:gd name="T7" fmla="*/ 427 h 427"/>
                  <a:gd name="T8" fmla="*/ 229 w 229"/>
                  <a:gd name="T9" fmla="*/ 363 h 427"/>
                  <a:gd name="T10" fmla="*/ 140 w 229"/>
                  <a:gd name="T11" fmla="*/ 13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9" h="427">
                    <a:moveTo>
                      <a:pt x="140" y="13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0" y="121"/>
                      <a:pt x="35" y="229"/>
                    </a:cubicBezTo>
                    <a:cubicBezTo>
                      <a:pt x="69" y="334"/>
                      <a:pt x="158" y="427"/>
                      <a:pt x="158" y="427"/>
                    </a:cubicBezTo>
                    <a:cubicBezTo>
                      <a:pt x="229" y="363"/>
                      <a:pt x="229" y="363"/>
                      <a:pt x="229" y="363"/>
                    </a:cubicBezTo>
                    <a:cubicBezTo>
                      <a:pt x="229" y="363"/>
                      <a:pt x="94" y="133"/>
                      <a:pt x="140" y="13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13"/>
              <p:cNvSpPr/>
              <p:nvPr/>
            </p:nvSpPr>
            <p:spPr bwMode="auto">
              <a:xfrm>
                <a:off x="1133475" y="3048000"/>
                <a:ext cx="784225" cy="1697038"/>
              </a:xfrm>
              <a:custGeom>
                <a:avLst/>
                <a:gdLst>
                  <a:gd name="T0" fmla="*/ 94 w 193"/>
                  <a:gd name="T1" fmla="*/ 17 h 417"/>
                  <a:gd name="T2" fmla="*/ 57 w 193"/>
                  <a:gd name="T3" fmla="*/ 8 h 417"/>
                  <a:gd name="T4" fmla="*/ 51 w 193"/>
                  <a:gd name="T5" fmla="*/ 256 h 417"/>
                  <a:gd name="T6" fmla="*/ 167 w 193"/>
                  <a:gd name="T7" fmla="*/ 413 h 417"/>
                  <a:gd name="T8" fmla="*/ 193 w 193"/>
                  <a:gd name="T9" fmla="*/ 389 h 417"/>
                  <a:gd name="T10" fmla="*/ 94 w 193"/>
                  <a:gd name="T11" fmla="*/ 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417">
                    <a:moveTo>
                      <a:pt x="94" y="17"/>
                    </a:moveTo>
                    <a:cubicBezTo>
                      <a:pt x="94" y="17"/>
                      <a:pt x="63" y="0"/>
                      <a:pt x="57" y="8"/>
                    </a:cubicBezTo>
                    <a:cubicBezTo>
                      <a:pt x="52" y="17"/>
                      <a:pt x="0" y="122"/>
                      <a:pt x="51" y="256"/>
                    </a:cubicBezTo>
                    <a:cubicBezTo>
                      <a:pt x="102" y="390"/>
                      <a:pt x="153" y="417"/>
                      <a:pt x="167" y="413"/>
                    </a:cubicBezTo>
                    <a:cubicBezTo>
                      <a:pt x="180" y="409"/>
                      <a:pt x="193" y="389"/>
                      <a:pt x="193" y="389"/>
                    </a:cubicBezTo>
                    <a:cubicBezTo>
                      <a:pt x="193" y="389"/>
                      <a:pt x="59" y="234"/>
                      <a:pt x="94" y="17"/>
                    </a:cubicBezTo>
                    <a:close/>
                  </a:path>
                </a:pathLst>
              </a:custGeom>
              <a:solidFill>
                <a:srgbClr val="CFD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14"/>
              <p:cNvSpPr/>
              <p:nvPr/>
            </p:nvSpPr>
            <p:spPr bwMode="auto">
              <a:xfrm>
                <a:off x="1427163" y="2428875"/>
                <a:ext cx="4262438" cy="2201863"/>
              </a:xfrm>
              <a:custGeom>
                <a:avLst/>
                <a:gdLst>
                  <a:gd name="T0" fmla="*/ 961 w 1049"/>
                  <a:gd name="T1" fmla="*/ 214 h 541"/>
                  <a:gd name="T2" fmla="*/ 958 w 1049"/>
                  <a:gd name="T3" fmla="*/ 217 h 541"/>
                  <a:gd name="T4" fmla="*/ 644 w 1049"/>
                  <a:gd name="T5" fmla="*/ 423 h 541"/>
                  <a:gd name="T6" fmla="*/ 375 w 1049"/>
                  <a:gd name="T7" fmla="*/ 489 h 541"/>
                  <a:gd name="T8" fmla="*/ 346 w 1049"/>
                  <a:gd name="T9" fmla="*/ 495 h 541"/>
                  <a:gd name="T10" fmla="*/ 317 w 1049"/>
                  <a:gd name="T11" fmla="*/ 501 h 541"/>
                  <a:gd name="T12" fmla="*/ 268 w 1049"/>
                  <a:gd name="T13" fmla="*/ 511 h 541"/>
                  <a:gd name="T14" fmla="*/ 238 w 1049"/>
                  <a:gd name="T15" fmla="*/ 517 h 541"/>
                  <a:gd name="T16" fmla="*/ 117 w 1049"/>
                  <a:gd name="T17" fmla="*/ 541 h 541"/>
                  <a:gd name="T18" fmla="*/ 25 w 1049"/>
                  <a:gd name="T19" fmla="*/ 400 h 541"/>
                  <a:gd name="T20" fmla="*/ 18 w 1049"/>
                  <a:gd name="T21" fmla="*/ 169 h 541"/>
                  <a:gd name="T22" fmla="*/ 103 w 1049"/>
                  <a:gd name="T23" fmla="*/ 133 h 541"/>
                  <a:gd name="T24" fmla="*/ 130 w 1049"/>
                  <a:gd name="T25" fmla="*/ 122 h 541"/>
                  <a:gd name="T26" fmla="*/ 178 w 1049"/>
                  <a:gd name="T27" fmla="*/ 104 h 541"/>
                  <a:gd name="T28" fmla="*/ 206 w 1049"/>
                  <a:gd name="T29" fmla="*/ 93 h 541"/>
                  <a:gd name="T30" fmla="*/ 234 w 1049"/>
                  <a:gd name="T31" fmla="*/ 83 h 541"/>
                  <a:gd name="T32" fmla="*/ 269 w 1049"/>
                  <a:gd name="T33" fmla="*/ 71 h 541"/>
                  <a:gd name="T34" fmla="*/ 331 w 1049"/>
                  <a:gd name="T35" fmla="*/ 51 h 541"/>
                  <a:gd name="T36" fmla="*/ 426 w 1049"/>
                  <a:gd name="T37" fmla="*/ 24 h 541"/>
                  <a:gd name="T38" fmla="*/ 430 w 1049"/>
                  <a:gd name="T39" fmla="*/ 23 h 541"/>
                  <a:gd name="T40" fmla="*/ 432 w 1049"/>
                  <a:gd name="T41" fmla="*/ 23 h 541"/>
                  <a:gd name="T42" fmla="*/ 433 w 1049"/>
                  <a:gd name="T43" fmla="*/ 22 h 541"/>
                  <a:gd name="T44" fmla="*/ 440 w 1049"/>
                  <a:gd name="T45" fmla="*/ 21 h 541"/>
                  <a:gd name="T46" fmla="*/ 446 w 1049"/>
                  <a:gd name="T47" fmla="*/ 19 h 541"/>
                  <a:gd name="T48" fmla="*/ 525 w 1049"/>
                  <a:gd name="T49" fmla="*/ 5 h 541"/>
                  <a:gd name="T50" fmla="*/ 525 w 1049"/>
                  <a:gd name="T51" fmla="*/ 5 h 541"/>
                  <a:gd name="T52" fmla="*/ 530 w 1049"/>
                  <a:gd name="T53" fmla="*/ 4 h 541"/>
                  <a:gd name="T54" fmla="*/ 530 w 1049"/>
                  <a:gd name="T55" fmla="*/ 4 h 541"/>
                  <a:gd name="T56" fmla="*/ 544 w 1049"/>
                  <a:gd name="T57" fmla="*/ 3 h 541"/>
                  <a:gd name="T58" fmla="*/ 554 w 1049"/>
                  <a:gd name="T59" fmla="*/ 3 h 541"/>
                  <a:gd name="T60" fmla="*/ 555 w 1049"/>
                  <a:gd name="T61" fmla="*/ 2 h 541"/>
                  <a:gd name="T62" fmla="*/ 556 w 1049"/>
                  <a:gd name="T63" fmla="*/ 2 h 541"/>
                  <a:gd name="T64" fmla="*/ 567 w 1049"/>
                  <a:gd name="T65" fmla="*/ 2 h 541"/>
                  <a:gd name="T66" fmla="*/ 575 w 1049"/>
                  <a:gd name="T67" fmla="*/ 2 h 541"/>
                  <a:gd name="T68" fmla="*/ 576 w 1049"/>
                  <a:gd name="T69" fmla="*/ 2 h 541"/>
                  <a:gd name="T70" fmla="*/ 596 w 1049"/>
                  <a:gd name="T71" fmla="*/ 3 h 541"/>
                  <a:gd name="T72" fmla="*/ 599 w 1049"/>
                  <a:gd name="T73" fmla="*/ 3 h 541"/>
                  <a:gd name="T74" fmla="*/ 600 w 1049"/>
                  <a:gd name="T75" fmla="*/ 3 h 541"/>
                  <a:gd name="T76" fmla="*/ 628 w 1049"/>
                  <a:gd name="T77" fmla="*/ 2 h 541"/>
                  <a:gd name="T78" fmla="*/ 645 w 1049"/>
                  <a:gd name="T79" fmla="*/ 1 h 541"/>
                  <a:gd name="T80" fmla="*/ 653 w 1049"/>
                  <a:gd name="T81" fmla="*/ 1 h 541"/>
                  <a:gd name="T82" fmla="*/ 888 w 1049"/>
                  <a:gd name="T83" fmla="*/ 13 h 541"/>
                  <a:gd name="T84" fmla="*/ 889 w 1049"/>
                  <a:gd name="T85" fmla="*/ 13 h 541"/>
                  <a:gd name="T86" fmla="*/ 1041 w 1049"/>
                  <a:gd name="T87" fmla="*/ 79 h 541"/>
                  <a:gd name="T88" fmla="*/ 961 w 1049"/>
                  <a:gd name="T89" fmla="*/ 214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49" h="541">
                    <a:moveTo>
                      <a:pt x="961" y="214"/>
                    </a:moveTo>
                    <a:cubicBezTo>
                      <a:pt x="960" y="215"/>
                      <a:pt x="959" y="216"/>
                      <a:pt x="958" y="217"/>
                    </a:cubicBezTo>
                    <a:cubicBezTo>
                      <a:pt x="876" y="301"/>
                      <a:pt x="749" y="393"/>
                      <a:pt x="644" y="423"/>
                    </a:cubicBezTo>
                    <a:cubicBezTo>
                      <a:pt x="572" y="444"/>
                      <a:pt x="470" y="468"/>
                      <a:pt x="375" y="489"/>
                    </a:cubicBezTo>
                    <a:cubicBezTo>
                      <a:pt x="365" y="491"/>
                      <a:pt x="356" y="493"/>
                      <a:pt x="346" y="495"/>
                    </a:cubicBezTo>
                    <a:cubicBezTo>
                      <a:pt x="336" y="497"/>
                      <a:pt x="326" y="499"/>
                      <a:pt x="317" y="501"/>
                    </a:cubicBezTo>
                    <a:cubicBezTo>
                      <a:pt x="300" y="504"/>
                      <a:pt x="284" y="508"/>
                      <a:pt x="268" y="511"/>
                    </a:cubicBezTo>
                    <a:cubicBezTo>
                      <a:pt x="258" y="513"/>
                      <a:pt x="248" y="515"/>
                      <a:pt x="238" y="517"/>
                    </a:cubicBezTo>
                    <a:cubicBezTo>
                      <a:pt x="167" y="531"/>
                      <a:pt x="117" y="541"/>
                      <a:pt x="117" y="541"/>
                    </a:cubicBezTo>
                    <a:cubicBezTo>
                      <a:pt x="117" y="541"/>
                      <a:pt x="56" y="483"/>
                      <a:pt x="25" y="400"/>
                    </a:cubicBezTo>
                    <a:cubicBezTo>
                      <a:pt x="0" y="332"/>
                      <a:pt x="1" y="245"/>
                      <a:pt x="18" y="169"/>
                    </a:cubicBezTo>
                    <a:cubicBezTo>
                      <a:pt x="18" y="169"/>
                      <a:pt x="51" y="154"/>
                      <a:pt x="103" y="133"/>
                    </a:cubicBezTo>
                    <a:cubicBezTo>
                      <a:pt x="111" y="130"/>
                      <a:pt x="121" y="126"/>
                      <a:pt x="130" y="122"/>
                    </a:cubicBezTo>
                    <a:cubicBezTo>
                      <a:pt x="145" y="116"/>
                      <a:pt x="161" y="110"/>
                      <a:pt x="178" y="104"/>
                    </a:cubicBezTo>
                    <a:cubicBezTo>
                      <a:pt x="187" y="100"/>
                      <a:pt x="197" y="97"/>
                      <a:pt x="206" y="93"/>
                    </a:cubicBezTo>
                    <a:cubicBezTo>
                      <a:pt x="215" y="90"/>
                      <a:pt x="225" y="87"/>
                      <a:pt x="234" y="83"/>
                    </a:cubicBezTo>
                    <a:cubicBezTo>
                      <a:pt x="246" y="79"/>
                      <a:pt x="257" y="75"/>
                      <a:pt x="269" y="71"/>
                    </a:cubicBezTo>
                    <a:cubicBezTo>
                      <a:pt x="290" y="64"/>
                      <a:pt x="310" y="57"/>
                      <a:pt x="331" y="51"/>
                    </a:cubicBezTo>
                    <a:cubicBezTo>
                      <a:pt x="363" y="41"/>
                      <a:pt x="395" y="31"/>
                      <a:pt x="426" y="24"/>
                    </a:cubicBezTo>
                    <a:cubicBezTo>
                      <a:pt x="428" y="24"/>
                      <a:pt x="429" y="23"/>
                      <a:pt x="430" y="23"/>
                    </a:cubicBezTo>
                    <a:cubicBezTo>
                      <a:pt x="431" y="23"/>
                      <a:pt x="431" y="23"/>
                      <a:pt x="432" y="23"/>
                    </a:cubicBezTo>
                    <a:cubicBezTo>
                      <a:pt x="432" y="22"/>
                      <a:pt x="433" y="22"/>
                      <a:pt x="433" y="22"/>
                    </a:cubicBezTo>
                    <a:cubicBezTo>
                      <a:pt x="436" y="22"/>
                      <a:pt x="438" y="21"/>
                      <a:pt x="440" y="21"/>
                    </a:cubicBezTo>
                    <a:cubicBezTo>
                      <a:pt x="442" y="20"/>
                      <a:pt x="444" y="20"/>
                      <a:pt x="446" y="19"/>
                    </a:cubicBezTo>
                    <a:cubicBezTo>
                      <a:pt x="474" y="13"/>
                      <a:pt x="500" y="8"/>
                      <a:pt x="525" y="5"/>
                    </a:cubicBezTo>
                    <a:cubicBezTo>
                      <a:pt x="525" y="5"/>
                      <a:pt x="525" y="5"/>
                      <a:pt x="525" y="5"/>
                    </a:cubicBezTo>
                    <a:cubicBezTo>
                      <a:pt x="527" y="5"/>
                      <a:pt x="529" y="5"/>
                      <a:pt x="530" y="4"/>
                    </a:cubicBezTo>
                    <a:cubicBezTo>
                      <a:pt x="530" y="4"/>
                      <a:pt x="530" y="4"/>
                      <a:pt x="530" y="4"/>
                    </a:cubicBezTo>
                    <a:cubicBezTo>
                      <a:pt x="535" y="4"/>
                      <a:pt x="540" y="4"/>
                      <a:pt x="544" y="3"/>
                    </a:cubicBezTo>
                    <a:cubicBezTo>
                      <a:pt x="548" y="3"/>
                      <a:pt x="551" y="3"/>
                      <a:pt x="554" y="3"/>
                    </a:cubicBezTo>
                    <a:cubicBezTo>
                      <a:pt x="555" y="2"/>
                      <a:pt x="555" y="2"/>
                      <a:pt x="555" y="2"/>
                    </a:cubicBezTo>
                    <a:cubicBezTo>
                      <a:pt x="555" y="2"/>
                      <a:pt x="556" y="2"/>
                      <a:pt x="556" y="2"/>
                    </a:cubicBezTo>
                    <a:cubicBezTo>
                      <a:pt x="560" y="2"/>
                      <a:pt x="563" y="2"/>
                      <a:pt x="567" y="2"/>
                    </a:cubicBezTo>
                    <a:cubicBezTo>
                      <a:pt x="570" y="2"/>
                      <a:pt x="572" y="2"/>
                      <a:pt x="575" y="2"/>
                    </a:cubicBezTo>
                    <a:cubicBezTo>
                      <a:pt x="576" y="2"/>
                      <a:pt x="576" y="2"/>
                      <a:pt x="576" y="2"/>
                    </a:cubicBezTo>
                    <a:cubicBezTo>
                      <a:pt x="583" y="2"/>
                      <a:pt x="589" y="3"/>
                      <a:pt x="596" y="3"/>
                    </a:cubicBezTo>
                    <a:cubicBezTo>
                      <a:pt x="597" y="3"/>
                      <a:pt x="598" y="3"/>
                      <a:pt x="599" y="3"/>
                    </a:cubicBezTo>
                    <a:cubicBezTo>
                      <a:pt x="600" y="3"/>
                      <a:pt x="600" y="3"/>
                      <a:pt x="600" y="3"/>
                    </a:cubicBezTo>
                    <a:cubicBezTo>
                      <a:pt x="609" y="2"/>
                      <a:pt x="618" y="2"/>
                      <a:pt x="628" y="2"/>
                    </a:cubicBezTo>
                    <a:cubicBezTo>
                      <a:pt x="634" y="1"/>
                      <a:pt x="639" y="1"/>
                      <a:pt x="645" y="1"/>
                    </a:cubicBezTo>
                    <a:cubicBezTo>
                      <a:pt x="648" y="1"/>
                      <a:pt x="650" y="1"/>
                      <a:pt x="653" y="1"/>
                    </a:cubicBezTo>
                    <a:cubicBezTo>
                      <a:pt x="732" y="0"/>
                      <a:pt x="817" y="3"/>
                      <a:pt x="888" y="13"/>
                    </a:cubicBezTo>
                    <a:cubicBezTo>
                      <a:pt x="888" y="13"/>
                      <a:pt x="889" y="13"/>
                      <a:pt x="889" y="13"/>
                    </a:cubicBezTo>
                    <a:cubicBezTo>
                      <a:pt x="970" y="25"/>
                      <a:pt x="1032" y="46"/>
                      <a:pt x="1041" y="79"/>
                    </a:cubicBezTo>
                    <a:cubicBezTo>
                      <a:pt x="1049" y="106"/>
                      <a:pt x="1015" y="158"/>
                      <a:pt x="961" y="214"/>
                    </a:cubicBez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5"/>
              <p:cNvSpPr/>
              <p:nvPr/>
            </p:nvSpPr>
            <p:spPr bwMode="auto">
              <a:xfrm>
                <a:off x="3186113" y="2433638"/>
                <a:ext cx="877888" cy="133350"/>
              </a:xfrm>
              <a:custGeom>
                <a:avLst/>
                <a:gdLst>
                  <a:gd name="T0" fmla="*/ 216 w 216"/>
                  <a:gd name="T1" fmla="*/ 0 h 33"/>
                  <a:gd name="T2" fmla="*/ 110 w 216"/>
                  <a:gd name="T3" fmla="*/ 19 h 33"/>
                  <a:gd name="T4" fmla="*/ 8 w 216"/>
                  <a:gd name="T5" fmla="*/ 33 h 33"/>
                  <a:gd name="T6" fmla="*/ 0 w 216"/>
                  <a:gd name="T7" fmla="*/ 21 h 33"/>
                  <a:gd name="T8" fmla="*/ 92 w 216"/>
                  <a:gd name="T9" fmla="*/ 4 h 33"/>
                  <a:gd name="T10" fmla="*/ 92 w 216"/>
                  <a:gd name="T11" fmla="*/ 4 h 33"/>
                  <a:gd name="T12" fmla="*/ 97 w 216"/>
                  <a:gd name="T13" fmla="*/ 3 h 33"/>
                  <a:gd name="T14" fmla="*/ 97 w 216"/>
                  <a:gd name="T15" fmla="*/ 3 h 33"/>
                  <a:gd name="T16" fmla="*/ 143 w 216"/>
                  <a:gd name="T17" fmla="*/ 1 h 33"/>
                  <a:gd name="T18" fmla="*/ 216 w 216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6" h="33">
                    <a:moveTo>
                      <a:pt x="216" y="0"/>
                    </a:moveTo>
                    <a:cubicBezTo>
                      <a:pt x="205" y="7"/>
                      <a:pt x="134" y="16"/>
                      <a:pt x="110" y="19"/>
                    </a:cubicBezTo>
                    <a:cubicBezTo>
                      <a:pt x="63" y="23"/>
                      <a:pt x="8" y="33"/>
                      <a:pt x="8" y="33"/>
                    </a:cubicBezTo>
                    <a:cubicBezTo>
                      <a:pt x="4" y="29"/>
                      <a:pt x="2" y="25"/>
                      <a:pt x="0" y="21"/>
                    </a:cubicBezTo>
                    <a:cubicBezTo>
                      <a:pt x="33" y="13"/>
                      <a:pt x="64" y="7"/>
                      <a:pt x="92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4" y="4"/>
                      <a:pt x="96" y="4"/>
                      <a:pt x="97" y="3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114" y="2"/>
                      <a:pt x="129" y="1"/>
                      <a:pt x="143" y="1"/>
                    </a:cubicBezTo>
                    <a:cubicBezTo>
                      <a:pt x="150" y="1"/>
                      <a:pt x="209" y="0"/>
                      <a:pt x="216" y="0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"/>
              <p:cNvSpPr/>
              <p:nvPr/>
            </p:nvSpPr>
            <p:spPr bwMode="auto">
              <a:xfrm>
                <a:off x="2357438" y="2616200"/>
                <a:ext cx="1023938" cy="1127125"/>
              </a:xfrm>
              <a:custGeom>
                <a:avLst/>
                <a:gdLst>
                  <a:gd name="T0" fmla="*/ 197 w 252"/>
                  <a:gd name="T1" fmla="*/ 264 h 277"/>
                  <a:gd name="T2" fmla="*/ 139 w 252"/>
                  <a:gd name="T3" fmla="*/ 239 h 277"/>
                  <a:gd name="T4" fmla="*/ 147 w 252"/>
                  <a:gd name="T5" fmla="*/ 123 h 277"/>
                  <a:gd name="T6" fmla="*/ 0 w 252"/>
                  <a:gd name="T7" fmla="*/ 38 h 277"/>
                  <a:gd name="T8" fmla="*/ 42 w 252"/>
                  <a:gd name="T9" fmla="*/ 24 h 277"/>
                  <a:gd name="T10" fmla="*/ 115 w 252"/>
                  <a:gd name="T11" fmla="*/ 0 h 277"/>
                  <a:gd name="T12" fmla="*/ 248 w 252"/>
                  <a:gd name="T13" fmla="*/ 105 h 277"/>
                  <a:gd name="T14" fmla="*/ 179 w 252"/>
                  <a:gd name="T15" fmla="*/ 200 h 277"/>
                  <a:gd name="T16" fmla="*/ 197 w 252"/>
                  <a:gd name="T17" fmla="*/ 26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2" h="277">
                    <a:moveTo>
                      <a:pt x="197" y="264"/>
                    </a:moveTo>
                    <a:cubicBezTo>
                      <a:pt x="197" y="264"/>
                      <a:pt x="168" y="277"/>
                      <a:pt x="139" y="239"/>
                    </a:cubicBezTo>
                    <a:cubicBezTo>
                      <a:pt x="110" y="200"/>
                      <a:pt x="217" y="126"/>
                      <a:pt x="147" y="123"/>
                    </a:cubicBezTo>
                    <a:cubicBezTo>
                      <a:pt x="88" y="121"/>
                      <a:pt x="36" y="70"/>
                      <a:pt x="0" y="38"/>
                    </a:cubicBezTo>
                    <a:cubicBezTo>
                      <a:pt x="14" y="33"/>
                      <a:pt x="28" y="29"/>
                      <a:pt x="42" y="24"/>
                    </a:cubicBezTo>
                    <a:cubicBezTo>
                      <a:pt x="66" y="16"/>
                      <a:pt x="90" y="8"/>
                      <a:pt x="115" y="0"/>
                    </a:cubicBezTo>
                    <a:cubicBezTo>
                      <a:pt x="189" y="24"/>
                      <a:pt x="246" y="88"/>
                      <a:pt x="248" y="105"/>
                    </a:cubicBezTo>
                    <a:cubicBezTo>
                      <a:pt x="252" y="130"/>
                      <a:pt x="194" y="188"/>
                      <a:pt x="179" y="200"/>
                    </a:cubicBezTo>
                    <a:cubicBezTo>
                      <a:pt x="164" y="212"/>
                      <a:pt x="197" y="264"/>
                      <a:pt x="197" y="264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7"/>
              <p:cNvSpPr/>
              <p:nvPr/>
            </p:nvSpPr>
            <p:spPr bwMode="auto">
              <a:xfrm>
                <a:off x="5035550" y="2482850"/>
                <a:ext cx="654050" cy="828675"/>
              </a:xfrm>
              <a:custGeom>
                <a:avLst/>
                <a:gdLst>
                  <a:gd name="T0" fmla="*/ 73 w 161"/>
                  <a:gd name="T1" fmla="*/ 201 h 204"/>
                  <a:gd name="T2" fmla="*/ 70 w 161"/>
                  <a:gd name="T3" fmla="*/ 204 h 204"/>
                  <a:gd name="T4" fmla="*/ 0 w 161"/>
                  <a:gd name="T5" fmla="*/ 0 h 204"/>
                  <a:gd name="T6" fmla="*/ 1 w 161"/>
                  <a:gd name="T7" fmla="*/ 0 h 204"/>
                  <a:gd name="T8" fmla="*/ 153 w 161"/>
                  <a:gd name="T9" fmla="*/ 66 h 204"/>
                  <a:gd name="T10" fmla="*/ 73 w 161"/>
                  <a:gd name="T11" fmla="*/ 20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1" h="204">
                    <a:moveTo>
                      <a:pt x="73" y="201"/>
                    </a:moveTo>
                    <a:cubicBezTo>
                      <a:pt x="72" y="202"/>
                      <a:pt x="71" y="203"/>
                      <a:pt x="70" y="204"/>
                    </a:cubicBezTo>
                    <a:cubicBezTo>
                      <a:pt x="14" y="148"/>
                      <a:pt x="0" y="64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2" y="12"/>
                      <a:pt x="144" y="33"/>
                      <a:pt x="153" y="66"/>
                    </a:cubicBezTo>
                    <a:cubicBezTo>
                      <a:pt x="161" y="93"/>
                      <a:pt x="127" y="145"/>
                      <a:pt x="73" y="201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18"/>
              <p:cNvSpPr/>
              <p:nvPr/>
            </p:nvSpPr>
            <p:spPr bwMode="auto">
              <a:xfrm>
                <a:off x="3759200" y="2657475"/>
                <a:ext cx="1028700" cy="1028700"/>
              </a:xfrm>
              <a:custGeom>
                <a:avLst/>
                <a:gdLst>
                  <a:gd name="T0" fmla="*/ 253 w 253"/>
                  <a:gd name="T1" fmla="*/ 126 h 253"/>
                  <a:gd name="T2" fmla="*/ 142 w 253"/>
                  <a:gd name="T3" fmla="*/ 252 h 253"/>
                  <a:gd name="T4" fmla="*/ 126 w 253"/>
                  <a:gd name="T5" fmla="*/ 253 h 253"/>
                  <a:gd name="T6" fmla="*/ 29 w 253"/>
                  <a:gd name="T7" fmla="*/ 206 h 253"/>
                  <a:gd name="T8" fmla="*/ 0 w 253"/>
                  <a:gd name="T9" fmla="*/ 126 h 253"/>
                  <a:gd name="T10" fmla="*/ 126 w 253"/>
                  <a:gd name="T11" fmla="*/ 0 h 253"/>
                  <a:gd name="T12" fmla="*/ 164 w 253"/>
                  <a:gd name="T13" fmla="*/ 6 h 253"/>
                  <a:gd name="T14" fmla="*/ 244 w 253"/>
                  <a:gd name="T15" fmla="*/ 81 h 253"/>
                  <a:gd name="T16" fmla="*/ 253 w 253"/>
                  <a:gd name="T17" fmla="*/ 12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3" h="253">
                    <a:moveTo>
                      <a:pt x="253" y="126"/>
                    </a:moveTo>
                    <a:cubicBezTo>
                      <a:pt x="253" y="191"/>
                      <a:pt x="204" y="244"/>
                      <a:pt x="142" y="252"/>
                    </a:cubicBezTo>
                    <a:cubicBezTo>
                      <a:pt x="137" y="252"/>
                      <a:pt x="132" y="253"/>
                      <a:pt x="126" y="253"/>
                    </a:cubicBezTo>
                    <a:cubicBezTo>
                      <a:pt x="87" y="253"/>
                      <a:pt x="52" y="235"/>
                      <a:pt x="29" y="206"/>
                    </a:cubicBezTo>
                    <a:cubicBezTo>
                      <a:pt x="11" y="185"/>
                      <a:pt x="0" y="157"/>
                      <a:pt x="0" y="126"/>
                    </a:cubicBezTo>
                    <a:cubicBezTo>
                      <a:pt x="0" y="57"/>
                      <a:pt x="57" y="0"/>
                      <a:pt x="126" y="0"/>
                    </a:cubicBezTo>
                    <a:cubicBezTo>
                      <a:pt x="140" y="0"/>
                      <a:pt x="152" y="2"/>
                      <a:pt x="164" y="6"/>
                    </a:cubicBezTo>
                    <a:cubicBezTo>
                      <a:pt x="201" y="17"/>
                      <a:pt x="231" y="45"/>
                      <a:pt x="244" y="81"/>
                    </a:cubicBezTo>
                    <a:cubicBezTo>
                      <a:pt x="250" y="95"/>
                      <a:pt x="253" y="110"/>
                      <a:pt x="253" y="126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19"/>
              <p:cNvSpPr/>
              <p:nvPr/>
            </p:nvSpPr>
            <p:spPr bwMode="auto">
              <a:xfrm>
                <a:off x="3876675" y="2774950"/>
                <a:ext cx="793750" cy="788988"/>
              </a:xfrm>
              <a:custGeom>
                <a:avLst/>
                <a:gdLst>
                  <a:gd name="T0" fmla="*/ 195 w 195"/>
                  <a:gd name="T1" fmla="*/ 97 h 194"/>
                  <a:gd name="T2" fmla="*/ 109 w 195"/>
                  <a:gd name="T3" fmla="*/ 194 h 194"/>
                  <a:gd name="T4" fmla="*/ 97 w 195"/>
                  <a:gd name="T5" fmla="*/ 194 h 194"/>
                  <a:gd name="T6" fmla="*/ 95 w 195"/>
                  <a:gd name="T7" fmla="*/ 194 h 194"/>
                  <a:gd name="T8" fmla="*/ 22 w 195"/>
                  <a:gd name="T9" fmla="*/ 159 h 194"/>
                  <a:gd name="T10" fmla="*/ 9 w 195"/>
                  <a:gd name="T11" fmla="*/ 137 h 194"/>
                  <a:gd name="T12" fmla="*/ 0 w 195"/>
                  <a:gd name="T13" fmla="*/ 97 h 194"/>
                  <a:gd name="T14" fmla="*/ 97 w 195"/>
                  <a:gd name="T15" fmla="*/ 0 h 194"/>
                  <a:gd name="T16" fmla="*/ 101 w 195"/>
                  <a:gd name="T17" fmla="*/ 0 h 194"/>
                  <a:gd name="T18" fmla="*/ 127 w 195"/>
                  <a:gd name="T19" fmla="*/ 5 h 194"/>
                  <a:gd name="T20" fmla="*/ 182 w 195"/>
                  <a:gd name="T21" fmla="*/ 50 h 194"/>
                  <a:gd name="T22" fmla="*/ 188 w 195"/>
                  <a:gd name="T23" fmla="*/ 63 h 194"/>
                  <a:gd name="T24" fmla="*/ 195 w 195"/>
                  <a:gd name="T25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" h="194">
                    <a:moveTo>
                      <a:pt x="195" y="97"/>
                    </a:moveTo>
                    <a:cubicBezTo>
                      <a:pt x="195" y="147"/>
                      <a:pt x="157" y="188"/>
                      <a:pt x="109" y="194"/>
                    </a:cubicBezTo>
                    <a:cubicBezTo>
                      <a:pt x="105" y="194"/>
                      <a:pt x="101" y="194"/>
                      <a:pt x="97" y="194"/>
                    </a:cubicBezTo>
                    <a:cubicBezTo>
                      <a:pt x="97" y="194"/>
                      <a:pt x="96" y="194"/>
                      <a:pt x="95" y="194"/>
                    </a:cubicBezTo>
                    <a:cubicBezTo>
                      <a:pt x="66" y="194"/>
                      <a:pt x="40" y="180"/>
                      <a:pt x="22" y="159"/>
                    </a:cubicBezTo>
                    <a:cubicBezTo>
                      <a:pt x="17" y="152"/>
                      <a:pt x="12" y="145"/>
                      <a:pt x="9" y="137"/>
                    </a:cubicBezTo>
                    <a:cubicBezTo>
                      <a:pt x="3" y="125"/>
                      <a:pt x="0" y="111"/>
                      <a:pt x="0" y="97"/>
                    </a:cubicBezTo>
                    <a:cubicBezTo>
                      <a:pt x="0" y="44"/>
                      <a:pt x="44" y="0"/>
                      <a:pt x="97" y="0"/>
                    </a:cubicBezTo>
                    <a:cubicBezTo>
                      <a:pt x="99" y="0"/>
                      <a:pt x="100" y="0"/>
                      <a:pt x="101" y="0"/>
                    </a:cubicBezTo>
                    <a:cubicBezTo>
                      <a:pt x="110" y="1"/>
                      <a:pt x="118" y="2"/>
                      <a:pt x="127" y="5"/>
                    </a:cubicBezTo>
                    <a:cubicBezTo>
                      <a:pt x="150" y="12"/>
                      <a:pt x="170" y="28"/>
                      <a:pt x="182" y="50"/>
                    </a:cubicBezTo>
                    <a:cubicBezTo>
                      <a:pt x="184" y="54"/>
                      <a:pt x="186" y="58"/>
                      <a:pt x="188" y="63"/>
                    </a:cubicBezTo>
                    <a:cubicBezTo>
                      <a:pt x="192" y="73"/>
                      <a:pt x="195" y="85"/>
                      <a:pt x="195" y="97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20"/>
              <p:cNvSpPr/>
              <p:nvPr/>
            </p:nvSpPr>
            <p:spPr bwMode="auto">
              <a:xfrm>
                <a:off x="3913188" y="2774950"/>
                <a:ext cx="703263" cy="788988"/>
              </a:xfrm>
              <a:custGeom>
                <a:avLst/>
                <a:gdLst>
                  <a:gd name="T0" fmla="*/ 173 w 173"/>
                  <a:gd name="T1" fmla="*/ 50 h 194"/>
                  <a:gd name="T2" fmla="*/ 86 w 173"/>
                  <a:gd name="T3" fmla="*/ 194 h 194"/>
                  <a:gd name="T4" fmla="*/ 13 w 173"/>
                  <a:gd name="T5" fmla="*/ 159 h 194"/>
                  <a:gd name="T6" fmla="*/ 0 w 173"/>
                  <a:gd name="T7" fmla="*/ 137 h 194"/>
                  <a:gd name="T8" fmla="*/ 92 w 173"/>
                  <a:gd name="T9" fmla="*/ 0 h 194"/>
                  <a:gd name="T10" fmla="*/ 118 w 173"/>
                  <a:gd name="T11" fmla="*/ 5 h 194"/>
                  <a:gd name="T12" fmla="*/ 173 w 173"/>
                  <a:gd name="T13" fmla="*/ 5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194">
                    <a:moveTo>
                      <a:pt x="173" y="50"/>
                    </a:moveTo>
                    <a:cubicBezTo>
                      <a:pt x="86" y="194"/>
                      <a:pt x="86" y="194"/>
                      <a:pt x="86" y="194"/>
                    </a:cubicBezTo>
                    <a:cubicBezTo>
                      <a:pt x="57" y="194"/>
                      <a:pt x="31" y="180"/>
                      <a:pt x="13" y="159"/>
                    </a:cubicBezTo>
                    <a:cubicBezTo>
                      <a:pt x="8" y="152"/>
                      <a:pt x="3" y="145"/>
                      <a:pt x="0" y="137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101" y="1"/>
                      <a:pt x="109" y="2"/>
                      <a:pt x="118" y="5"/>
                    </a:cubicBezTo>
                    <a:cubicBezTo>
                      <a:pt x="141" y="12"/>
                      <a:pt x="161" y="28"/>
                      <a:pt x="173" y="50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21"/>
              <p:cNvSpPr/>
              <p:nvPr/>
            </p:nvSpPr>
            <p:spPr bwMode="auto">
              <a:xfrm>
                <a:off x="1446213" y="3279775"/>
                <a:ext cx="1255713" cy="1012825"/>
              </a:xfrm>
              <a:custGeom>
                <a:avLst/>
                <a:gdLst>
                  <a:gd name="T0" fmla="*/ 308 w 309"/>
                  <a:gd name="T1" fmla="*/ 94 h 249"/>
                  <a:gd name="T2" fmla="*/ 278 w 309"/>
                  <a:gd name="T3" fmla="*/ 169 h 249"/>
                  <a:gd name="T4" fmla="*/ 275 w 309"/>
                  <a:gd name="T5" fmla="*/ 172 h 249"/>
                  <a:gd name="T6" fmla="*/ 245 w 309"/>
                  <a:gd name="T7" fmla="*/ 188 h 249"/>
                  <a:gd name="T8" fmla="*/ 210 w 309"/>
                  <a:gd name="T9" fmla="*/ 199 h 249"/>
                  <a:gd name="T10" fmla="*/ 44 w 309"/>
                  <a:gd name="T11" fmla="*/ 249 h 249"/>
                  <a:gd name="T12" fmla="*/ 43 w 309"/>
                  <a:gd name="T13" fmla="*/ 248 h 249"/>
                  <a:gd name="T14" fmla="*/ 26 w 309"/>
                  <a:gd name="T15" fmla="*/ 212 h 249"/>
                  <a:gd name="T16" fmla="*/ 18 w 309"/>
                  <a:gd name="T17" fmla="*/ 191 h 249"/>
                  <a:gd name="T18" fmla="*/ 1 w 309"/>
                  <a:gd name="T19" fmla="*/ 65 h 249"/>
                  <a:gd name="T20" fmla="*/ 132 w 309"/>
                  <a:gd name="T21" fmla="*/ 25 h 249"/>
                  <a:gd name="T22" fmla="*/ 198 w 309"/>
                  <a:gd name="T23" fmla="*/ 5 h 249"/>
                  <a:gd name="T24" fmla="*/ 235 w 309"/>
                  <a:gd name="T25" fmla="*/ 3 h 249"/>
                  <a:gd name="T26" fmla="*/ 244 w 309"/>
                  <a:gd name="T27" fmla="*/ 5 h 249"/>
                  <a:gd name="T28" fmla="*/ 271 w 309"/>
                  <a:gd name="T29" fmla="*/ 19 h 249"/>
                  <a:gd name="T30" fmla="*/ 305 w 309"/>
                  <a:gd name="T31" fmla="*/ 71 h 249"/>
                  <a:gd name="T32" fmla="*/ 308 w 309"/>
                  <a:gd name="T33" fmla="*/ 9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9" h="249">
                    <a:moveTo>
                      <a:pt x="308" y="94"/>
                    </a:moveTo>
                    <a:cubicBezTo>
                      <a:pt x="309" y="123"/>
                      <a:pt x="298" y="151"/>
                      <a:pt x="278" y="169"/>
                    </a:cubicBezTo>
                    <a:cubicBezTo>
                      <a:pt x="277" y="170"/>
                      <a:pt x="276" y="171"/>
                      <a:pt x="275" y="172"/>
                    </a:cubicBezTo>
                    <a:cubicBezTo>
                      <a:pt x="266" y="179"/>
                      <a:pt x="256" y="185"/>
                      <a:pt x="245" y="188"/>
                    </a:cubicBezTo>
                    <a:cubicBezTo>
                      <a:pt x="210" y="199"/>
                      <a:pt x="210" y="199"/>
                      <a:pt x="210" y="199"/>
                    </a:cubicBezTo>
                    <a:cubicBezTo>
                      <a:pt x="44" y="249"/>
                      <a:pt x="44" y="249"/>
                      <a:pt x="44" y="249"/>
                    </a:cubicBezTo>
                    <a:cubicBezTo>
                      <a:pt x="44" y="249"/>
                      <a:pt x="43" y="248"/>
                      <a:pt x="43" y="248"/>
                    </a:cubicBezTo>
                    <a:cubicBezTo>
                      <a:pt x="37" y="237"/>
                      <a:pt x="32" y="225"/>
                      <a:pt x="26" y="212"/>
                    </a:cubicBezTo>
                    <a:cubicBezTo>
                      <a:pt x="24" y="205"/>
                      <a:pt x="21" y="198"/>
                      <a:pt x="18" y="191"/>
                    </a:cubicBezTo>
                    <a:cubicBezTo>
                      <a:pt x="6" y="153"/>
                      <a:pt x="0" y="109"/>
                      <a:pt x="1" y="65"/>
                    </a:cubicBezTo>
                    <a:cubicBezTo>
                      <a:pt x="132" y="25"/>
                      <a:pt x="132" y="25"/>
                      <a:pt x="132" y="25"/>
                    </a:cubicBezTo>
                    <a:cubicBezTo>
                      <a:pt x="198" y="5"/>
                      <a:pt x="198" y="5"/>
                      <a:pt x="198" y="5"/>
                    </a:cubicBezTo>
                    <a:cubicBezTo>
                      <a:pt x="211" y="1"/>
                      <a:pt x="223" y="0"/>
                      <a:pt x="235" y="3"/>
                    </a:cubicBezTo>
                    <a:cubicBezTo>
                      <a:pt x="238" y="3"/>
                      <a:pt x="241" y="4"/>
                      <a:pt x="244" y="5"/>
                    </a:cubicBezTo>
                    <a:cubicBezTo>
                      <a:pt x="254" y="8"/>
                      <a:pt x="263" y="12"/>
                      <a:pt x="271" y="19"/>
                    </a:cubicBezTo>
                    <a:cubicBezTo>
                      <a:pt x="287" y="31"/>
                      <a:pt x="300" y="49"/>
                      <a:pt x="305" y="71"/>
                    </a:cubicBezTo>
                    <a:cubicBezTo>
                      <a:pt x="307" y="79"/>
                      <a:pt x="308" y="86"/>
                      <a:pt x="308" y="94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22"/>
              <p:cNvSpPr/>
              <p:nvPr/>
            </p:nvSpPr>
            <p:spPr bwMode="auto">
              <a:xfrm>
                <a:off x="1552575" y="3279775"/>
                <a:ext cx="995363" cy="1012825"/>
              </a:xfrm>
              <a:custGeom>
                <a:avLst/>
                <a:gdLst>
                  <a:gd name="T0" fmla="*/ 245 w 245"/>
                  <a:gd name="T1" fmla="*/ 19 h 249"/>
                  <a:gd name="T2" fmla="*/ 184 w 245"/>
                  <a:gd name="T3" fmla="*/ 199 h 249"/>
                  <a:gd name="T4" fmla="*/ 18 w 245"/>
                  <a:gd name="T5" fmla="*/ 249 h 249"/>
                  <a:gd name="T6" fmla="*/ 17 w 245"/>
                  <a:gd name="T7" fmla="*/ 248 h 249"/>
                  <a:gd name="T8" fmla="*/ 0 w 245"/>
                  <a:gd name="T9" fmla="*/ 212 h 249"/>
                  <a:gd name="T10" fmla="*/ 106 w 245"/>
                  <a:gd name="T11" fmla="*/ 25 h 249"/>
                  <a:gd name="T12" fmla="*/ 172 w 245"/>
                  <a:gd name="T13" fmla="*/ 5 h 249"/>
                  <a:gd name="T14" fmla="*/ 209 w 245"/>
                  <a:gd name="T15" fmla="*/ 3 h 249"/>
                  <a:gd name="T16" fmla="*/ 218 w 245"/>
                  <a:gd name="T17" fmla="*/ 5 h 249"/>
                  <a:gd name="T18" fmla="*/ 245 w 245"/>
                  <a:gd name="T19" fmla="*/ 1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5" h="249">
                    <a:moveTo>
                      <a:pt x="245" y="19"/>
                    </a:moveTo>
                    <a:cubicBezTo>
                      <a:pt x="184" y="199"/>
                      <a:pt x="184" y="199"/>
                      <a:pt x="184" y="199"/>
                    </a:cubicBezTo>
                    <a:cubicBezTo>
                      <a:pt x="18" y="249"/>
                      <a:pt x="18" y="249"/>
                      <a:pt x="18" y="249"/>
                    </a:cubicBezTo>
                    <a:cubicBezTo>
                      <a:pt x="18" y="249"/>
                      <a:pt x="17" y="248"/>
                      <a:pt x="17" y="248"/>
                    </a:cubicBezTo>
                    <a:cubicBezTo>
                      <a:pt x="11" y="237"/>
                      <a:pt x="6" y="225"/>
                      <a:pt x="0" y="212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85" y="1"/>
                      <a:pt x="197" y="0"/>
                      <a:pt x="209" y="3"/>
                    </a:cubicBezTo>
                    <a:cubicBezTo>
                      <a:pt x="212" y="3"/>
                      <a:pt x="215" y="4"/>
                      <a:pt x="218" y="5"/>
                    </a:cubicBezTo>
                    <a:cubicBezTo>
                      <a:pt x="228" y="8"/>
                      <a:pt x="237" y="12"/>
                      <a:pt x="245" y="19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23"/>
              <p:cNvSpPr/>
              <p:nvPr/>
            </p:nvSpPr>
            <p:spPr bwMode="auto">
              <a:xfrm>
                <a:off x="2990850" y="2527300"/>
                <a:ext cx="642938" cy="923925"/>
              </a:xfrm>
              <a:custGeom>
                <a:avLst/>
                <a:gdLst>
                  <a:gd name="T0" fmla="*/ 157 w 158"/>
                  <a:gd name="T1" fmla="*/ 77 h 227"/>
                  <a:gd name="T2" fmla="*/ 151 w 158"/>
                  <a:gd name="T3" fmla="*/ 99 h 227"/>
                  <a:gd name="T4" fmla="*/ 88 w 158"/>
                  <a:gd name="T5" fmla="*/ 182 h 227"/>
                  <a:gd name="T6" fmla="*/ 43 w 158"/>
                  <a:gd name="T7" fmla="*/ 227 h 227"/>
                  <a:gd name="T8" fmla="*/ 27 w 158"/>
                  <a:gd name="T9" fmla="*/ 222 h 227"/>
                  <a:gd name="T10" fmla="*/ 22 w 158"/>
                  <a:gd name="T11" fmla="*/ 211 h 227"/>
                  <a:gd name="T12" fmla="*/ 50 w 158"/>
                  <a:gd name="T13" fmla="*/ 154 h 227"/>
                  <a:gd name="T14" fmla="*/ 67 w 158"/>
                  <a:gd name="T15" fmla="*/ 121 h 227"/>
                  <a:gd name="T16" fmla="*/ 0 w 158"/>
                  <a:gd name="T17" fmla="*/ 99 h 227"/>
                  <a:gd name="T18" fmla="*/ 102 w 158"/>
                  <a:gd name="T19" fmla="*/ 7 h 227"/>
                  <a:gd name="T20" fmla="*/ 138 w 158"/>
                  <a:gd name="T21" fmla="*/ 30 h 227"/>
                  <a:gd name="T22" fmla="*/ 157 w 158"/>
                  <a:gd name="T23" fmla="*/ 7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8" h="227">
                    <a:moveTo>
                      <a:pt x="157" y="77"/>
                    </a:moveTo>
                    <a:cubicBezTo>
                      <a:pt x="157" y="84"/>
                      <a:pt x="154" y="91"/>
                      <a:pt x="151" y="99"/>
                    </a:cubicBezTo>
                    <a:cubicBezTo>
                      <a:pt x="138" y="125"/>
                      <a:pt x="112" y="157"/>
                      <a:pt x="88" y="182"/>
                    </a:cubicBezTo>
                    <a:cubicBezTo>
                      <a:pt x="64" y="208"/>
                      <a:pt x="43" y="227"/>
                      <a:pt x="43" y="227"/>
                    </a:cubicBezTo>
                    <a:cubicBezTo>
                      <a:pt x="43" y="227"/>
                      <a:pt x="31" y="227"/>
                      <a:pt x="27" y="222"/>
                    </a:cubicBezTo>
                    <a:cubicBezTo>
                      <a:pt x="22" y="218"/>
                      <a:pt x="22" y="211"/>
                      <a:pt x="22" y="211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67" y="121"/>
                      <a:pt x="67" y="121"/>
                      <a:pt x="67" y="121"/>
                    </a:cubicBezTo>
                    <a:cubicBezTo>
                      <a:pt x="25" y="107"/>
                      <a:pt x="0" y="99"/>
                      <a:pt x="0" y="99"/>
                    </a:cubicBezTo>
                    <a:cubicBezTo>
                      <a:pt x="0" y="99"/>
                      <a:pt x="51" y="0"/>
                      <a:pt x="102" y="7"/>
                    </a:cubicBezTo>
                    <a:cubicBezTo>
                      <a:pt x="102" y="7"/>
                      <a:pt x="122" y="14"/>
                      <a:pt x="138" y="30"/>
                    </a:cubicBezTo>
                    <a:cubicBezTo>
                      <a:pt x="149" y="41"/>
                      <a:pt x="158" y="56"/>
                      <a:pt x="157" y="77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24"/>
              <p:cNvSpPr/>
              <p:nvPr/>
            </p:nvSpPr>
            <p:spPr bwMode="auto">
              <a:xfrm>
                <a:off x="2451100" y="2384425"/>
                <a:ext cx="982663" cy="582613"/>
              </a:xfrm>
              <a:custGeom>
                <a:avLst/>
                <a:gdLst>
                  <a:gd name="T0" fmla="*/ 242 w 242"/>
                  <a:gd name="T1" fmla="*/ 42 h 143"/>
                  <a:gd name="T2" fmla="*/ 139 w 242"/>
                  <a:gd name="T3" fmla="*/ 143 h 143"/>
                  <a:gd name="T4" fmla="*/ 57 w 242"/>
                  <a:gd name="T5" fmla="*/ 98 h 143"/>
                  <a:gd name="T6" fmla="*/ 7 w 242"/>
                  <a:gd name="T7" fmla="*/ 5 h 143"/>
                  <a:gd name="T8" fmla="*/ 186 w 242"/>
                  <a:gd name="T9" fmla="*/ 0 h 143"/>
                  <a:gd name="T10" fmla="*/ 242 w 242"/>
                  <a:gd name="T11" fmla="*/ 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2" h="143">
                    <a:moveTo>
                      <a:pt x="242" y="42"/>
                    </a:moveTo>
                    <a:cubicBezTo>
                      <a:pt x="189" y="48"/>
                      <a:pt x="139" y="143"/>
                      <a:pt x="139" y="143"/>
                    </a:cubicBezTo>
                    <a:cubicBezTo>
                      <a:pt x="139" y="143"/>
                      <a:pt x="114" y="142"/>
                      <a:pt x="57" y="98"/>
                    </a:cubicBezTo>
                    <a:cubicBezTo>
                      <a:pt x="0" y="54"/>
                      <a:pt x="7" y="5"/>
                      <a:pt x="7" y="5"/>
                    </a:cubicBezTo>
                    <a:cubicBezTo>
                      <a:pt x="7" y="5"/>
                      <a:pt x="118" y="14"/>
                      <a:pt x="186" y="0"/>
                    </a:cubicBezTo>
                    <a:lnTo>
                      <a:pt x="242" y="42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25"/>
              <p:cNvSpPr/>
              <p:nvPr/>
            </p:nvSpPr>
            <p:spPr bwMode="auto">
              <a:xfrm>
                <a:off x="3454400" y="2649538"/>
                <a:ext cx="179388" cy="279400"/>
              </a:xfrm>
              <a:custGeom>
                <a:avLst/>
                <a:gdLst>
                  <a:gd name="T0" fmla="*/ 43 w 44"/>
                  <a:gd name="T1" fmla="*/ 47 h 69"/>
                  <a:gd name="T2" fmla="*/ 37 w 44"/>
                  <a:gd name="T3" fmla="*/ 69 h 69"/>
                  <a:gd name="T4" fmla="*/ 36 w 44"/>
                  <a:gd name="T5" fmla="*/ 69 h 69"/>
                  <a:gd name="T6" fmla="*/ 0 w 44"/>
                  <a:gd name="T7" fmla="*/ 33 h 69"/>
                  <a:gd name="T8" fmla="*/ 24 w 44"/>
                  <a:gd name="T9" fmla="*/ 0 h 69"/>
                  <a:gd name="T10" fmla="*/ 43 w 44"/>
                  <a:gd name="T11" fmla="*/ 4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69">
                    <a:moveTo>
                      <a:pt x="43" y="47"/>
                    </a:moveTo>
                    <a:cubicBezTo>
                      <a:pt x="43" y="54"/>
                      <a:pt x="40" y="61"/>
                      <a:pt x="37" y="69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16" y="69"/>
                      <a:pt x="0" y="53"/>
                      <a:pt x="0" y="33"/>
                    </a:cubicBezTo>
                    <a:cubicBezTo>
                      <a:pt x="0" y="18"/>
                      <a:pt x="10" y="5"/>
                      <a:pt x="24" y="0"/>
                    </a:cubicBezTo>
                    <a:cubicBezTo>
                      <a:pt x="35" y="11"/>
                      <a:pt x="44" y="26"/>
                      <a:pt x="43" y="47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26"/>
              <p:cNvSpPr/>
              <p:nvPr/>
            </p:nvSpPr>
            <p:spPr bwMode="auto">
              <a:xfrm>
                <a:off x="3006725" y="3386138"/>
                <a:ext cx="223838" cy="284163"/>
              </a:xfrm>
              <a:custGeom>
                <a:avLst/>
                <a:gdLst>
                  <a:gd name="T0" fmla="*/ 54 w 55"/>
                  <a:gd name="T1" fmla="*/ 54 h 70"/>
                  <a:gd name="T2" fmla="*/ 51 w 55"/>
                  <a:gd name="T3" fmla="*/ 65 h 70"/>
                  <a:gd name="T4" fmla="*/ 47 w 55"/>
                  <a:gd name="T5" fmla="*/ 70 h 70"/>
                  <a:gd name="T6" fmla="*/ 13 w 55"/>
                  <a:gd name="T7" fmla="*/ 40 h 70"/>
                  <a:gd name="T8" fmla="*/ 1 w 55"/>
                  <a:gd name="T9" fmla="*/ 12 h 70"/>
                  <a:gd name="T10" fmla="*/ 4 w 55"/>
                  <a:gd name="T11" fmla="*/ 8 h 70"/>
                  <a:gd name="T12" fmla="*/ 4 w 55"/>
                  <a:gd name="T13" fmla="*/ 8 h 70"/>
                  <a:gd name="T14" fmla="*/ 18 w 55"/>
                  <a:gd name="T15" fmla="*/ 0 h 70"/>
                  <a:gd name="T16" fmla="*/ 39 w 55"/>
                  <a:gd name="T17" fmla="*/ 16 h 70"/>
                  <a:gd name="T18" fmla="*/ 54 w 55"/>
                  <a:gd name="T19" fmla="*/ 5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70">
                    <a:moveTo>
                      <a:pt x="54" y="54"/>
                    </a:moveTo>
                    <a:cubicBezTo>
                      <a:pt x="54" y="59"/>
                      <a:pt x="53" y="63"/>
                      <a:pt x="51" y="65"/>
                    </a:cubicBezTo>
                    <a:cubicBezTo>
                      <a:pt x="49" y="69"/>
                      <a:pt x="47" y="70"/>
                      <a:pt x="47" y="70"/>
                    </a:cubicBezTo>
                    <a:cubicBezTo>
                      <a:pt x="47" y="70"/>
                      <a:pt x="25" y="58"/>
                      <a:pt x="13" y="40"/>
                    </a:cubicBezTo>
                    <a:cubicBezTo>
                      <a:pt x="0" y="22"/>
                      <a:pt x="1" y="12"/>
                      <a:pt x="1" y="12"/>
                    </a:cubicBezTo>
                    <a:cubicBezTo>
                      <a:pt x="1" y="12"/>
                      <a:pt x="2" y="10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7" y="5"/>
                      <a:pt x="13" y="0"/>
                      <a:pt x="18" y="0"/>
                    </a:cubicBezTo>
                    <a:cubicBezTo>
                      <a:pt x="26" y="0"/>
                      <a:pt x="39" y="16"/>
                      <a:pt x="39" y="16"/>
                    </a:cubicBezTo>
                    <a:cubicBezTo>
                      <a:pt x="39" y="16"/>
                      <a:pt x="55" y="41"/>
                      <a:pt x="54" y="54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27"/>
              <p:cNvSpPr/>
              <p:nvPr/>
            </p:nvSpPr>
            <p:spPr bwMode="auto">
              <a:xfrm>
                <a:off x="3006725" y="3417888"/>
                <a:ext cx="207963" cy="252413"/>
              </a:xfrm>
              <a:custGeom>
                <a:avLst/>
                <a:gdLst>
                  <a:gd name="T0" fmla="*/ 51 w 51"/>
                  <a:gd name="T1" fmla="*/ 57 h 62"/>
                  <a:gd name="T2" fmla="*/ 47 w 51"/>
                  <a:gd name="T3" fmla="*/ 62 h 62"/>
                  <a:gd name="T4" fmla="*/ 13 w 51"/>
                  <a:gd name="T5" fmla="*/ 32 h 62"/>
                  <a:gd name="T6" fmla="*/ 1 w 51"/>
                  <a:gd name="T7" fmla="*/ 4 h 62"/>
                  <a:gd name="T8" fmla="*/ 4 w 51"/>
                  <a:gd name="T9" fmla="*/ 0 h 62"/>
                  <a:gd name="T10" fmla="*/ 51 w 51"/>
                  <a:gd name="T11" fmla="*/ 5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62">
                    <a:moveTo>
                      <a:pt x="51" y="57"/>
                    </a:moveTo>
                    <a:cubicBezTo>
                      <a:pt x="49" y="61"/>
                      <a:pt x="47" y="62"/>
                      <a:pt x="47" y="62"/>
                    </a:cubicBezTo>
                    <a:cubicBezTo>
                      <a:pt x="47" y="62"/>
                      <a:pt x="25" y="50"/>
                      <a:pt x="13" y="32"/>
                    </a:cubicBezTo>
                    <a:cubicBezTo>
                      <a:pt x="0" y="14"/>
                      <a:pt x="1" y="4"/>
                      <a:pt x="1" y="4"/>
                    </a:cubicBezTo>
                    <a:cubicBezTo>
                      <a:pt x="1" y="4"/>
                      <a:pt x="2" y="2"/>
                      <a:pt x="4" y="0"/>
                    </a:cubicBezTo>
                    <a:cubicBezTo>
                      <a:pt x="10" y="11"/>
                      <a:pt x="28" y="46"/>
                      <a:pt x="51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Line 28"/>
              <p:cNvSpPr>
                <a:spLocks noChangeShapeType="1"/>
              </p:cNvSpPr>
              <p:nvPr/>
            </p:nvSpPr>
            <p:spPr bwMode="auto">
              <a:xfrm flipV="1">
                <a:off x="3136900" y="3478213"/>
                <a:ext cx="57150" cy="28575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Line 29"/>
              <p:cNvSpPr>
                <a:spLocks noChangeShapeType="1"/>
              </p:cNvSpPr>
              <p:nvPr/>
            </p:nvSpPr>
            <p:spPr bwMode="auto">
              <a:xfrm flipV="1">
                <a:off x="3154363" y="3503613"/>
                <a:ext cx="52388" cy="23813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Line 30"/>
              <p:cNvSpPr>
                <a:spLocks noChangeShapeType="1"/>
              </p:cNvSpPr>
              <p:nvPr/>
            </p:nvSpPr>
            <p:spPr bwMode="auto">
              <a:xfrm flipV="1">
                <a:off x="3162300" y="3527425"/>
                <a:ext cx="57150" cy="25400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31"/>
              <p:cNvSpPr/>
              <p:nvPr/>
            </p:nvSpPr>
            <p:spPr bwMode="auto">
              <a:xfrm>
                <a:off x="3081338" y="3152775"/>
                <a:ext cx="268288" cy="298450"/>
              </a:xfrm>
              <a:custGeom>
                <a:avLst/>
                <a:gdLst>
                  <a:gd name="T0" fmla="*/ 66 w 66"/>
                  <a:gd name="T1" fmla="*/ 28 h 73"/>
                  <a:gd name="T2" fmla="*/ 21 w 66"/>
                  <a:gd name="T3" fmla="*/ 73 h 73"/>
                  <a:gd name="T4" fmla="*/ 5 w 66"/>
                  <a:gd name="T5" fmla="*/ 68 h 73"/>
                  <a:gd name="T6" fmla="*/ 0 w 66"/>
                  <a:gd name="T7" fmla="*/ 57 h 73"/>
                  <a:gd name="T8" fmla="*/ 28 w 66"/>
                  <a:gd name="T9" fmla="*/ 0 h 73"/>
                  <a:gd name="T10" fmla="*/ 66 w 66"/>
                  <a:gd name="T11" fmla="*/ 2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73">
                    <a:moveTo>
                      <a:pt x="66" y="28"/>
                    </a:moveTo>
                    <a:cubicBezTo>
                      <a:pt x="42" y="54"/>
                      <a:pt x="21" y="73"/>
                      <a:pt x="21" y="73"/>
                    </a:cubicBezTo>
                    <a:cubicBezTo>
                      <a:pt x="21" y="73"/>
                      <a:pt x="9" y="73"/>
                      <a:pt x="5" y="68"/>
                    </a:cubicBezTo>
                    <a:cubicBezTo>
                      <a:pt x="0" y="64"/>
                      <a:pt x="0" y="57"/>
                      <a:pt x="0" y="57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4" y="10"/>
                      <a:pt x="46" y="23"/>
                      <a:pt x="66" y="28"/>
                    </a:cubicBezTo>
                    <a:close/>
                  </a:path>
                </a:pathLst>
              </a:custGeom>
              <a:solidFill>
                <a:srgbClr val="F59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32"/>
              <p:cNvSpPr/>
              <p:nvPr/>
            </p:nvSpPr>
            <p:spPr bwMode="auto">
              <a:xfrm>
                <a:off x="3763963" y="2197100"/>
                <a:ext cx="315913" cy="244475"/>
              </a:xfrm>
              <a:custGeom>
                <a:avLst/>
                <a:gdLst>
                  <a:gd name="T0" fmla="*/ 78 w 78"/>
                  <a:gd name="T1" fmla="*/ 58 h 60"/>
                  <a:gd name="T2" fmla="*/ 70 w 78"/>
                  <a:gd name="T3" fmla="*/ 58 h 60"/>
                  <a:gd name="T4" fmla="*/ 53 w 78"/>
                  <a:gd name="T5" fmla="*/ 59 h 60"/>
                  <a:gd name="T6" fmla="*/ 25 w 78"/>
                  <a:gd name="T7" fmla="*/ 60 h 60"/>
                  <a:gd name="T8" fmla="*/ 24 w 78"/>
                  <a:gd name="T9" fmla="*/ 60 h 60"/>
                  <a:gd name="T10" fmla="*/ 21 w 78"/>
                  <a:gd name="T11" fmla="*/ 60 h 60"/>
                  <a:gd name="T12" fmla="*/ 1 w 78"/>
                  <a:gd name="T13" fmla="*/ 59 h 60"/>
                  <a:gd name="T14" fmla="*/ 0 w 78"/>
                  <a:gd name="T15" fmla="*/ 59 h 60"/>
                  <a:gd name="T16" fmla="*/ 0 w 78"/>
                  <a:gd name="T17" fmla="*/ 24 h 60"/>
                  <a:gd name="T18" fmla="*/ 2 w 78"/>
                  <a:gd name="T19" fmla="*/ 4 h 60"/>
                  <a:gd name="T20" fmla="*/ 39 w 78"/>
                  <a:gd name="T21" fmla="*/ 2 h 60"/>
                  <a:gd name="T22" fmla="*/ 52 w 78"/>
                  <a:gd name="T23" fmla="*/ 6 h 60"/>
                  <a:gd name="T24" fmla="*/ 70 w 78"/>
                  <a:gd name="T25" fmla="*/ 24 h 60"/>
                  <a:gd name="T26" fmla="*/ 78 w 78"/>
                  <a:gd name="T27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60">
                    <a:moveTo>
                      <a:pt x="78" y="58"/>
                    </a:moveTo>
                    <a:cubicBezTo>
                      <a:pt x="75" y="58"/>
                      <a:pt x="73" y="58"/>
                      <a:pt x="70" y="58"/>
                    </a:cubicBezTo>
                    <a:cubicBezTo>
                      <a:pt x="64" y="58"/>
                      <a:pt x="59" y="58"/>
                      <a:pt x="53" y="59"/>
                    </a:cubicBezTo>
                    <a:cubicBezTo>
                      <a:pt x="43" y="59"/>
                      <a:pt x="34" y="59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14" y="60"/>
                      <a:pt x="8" y="59"/>
                      <a:pt x="1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" y="48"/>
                      <a:pt x="0" y="28"/>
                      <a:pt x="0" y="24"/>
                    </a:cubicBezTo>
                    <a:cubicBezTo>
                      <a:pt x="0" y="23"/>
                      <a:pt x="1" y="9"/>
                      <a:pt x="2" y="4"/>
                    </a:cubicBezTo>
                    <a:cubicBezTo>
                      <a:pt x="8" y="3"/>
                      <a:pt x="25" y="0"/>
                      <a:pt x="39" y="2"/>
                    </a:cubicBezTo>
                    <a:cubicBezTo>
                      <a:pt x="44" y="3"/>
                      <a:pt x="49" y="4"/>
                      <a:pt x="52" y="6"/>
                    </a:cubicBezTo>
                    <a:cubicBezTo>
                      <a:pt x="62" y="11"/>
                      <a:pt x="67" y="18"/>
                      <a:pt x="70" y="24"/>
                    </a:cubicBezTo>
                    <a:cubicBezTo>
                      <a:pt x="72" y="26"/>
                      <a:pt x="76" y="49"/>
                      <a:pt x="78" y="58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33"/>
              <p:cNvSpPr/>
              <p:nvPr/>
            </p:nvSpPr>
            <p:spPr bwMode="auto">
              <a:xfrm>
                <a:off x="3173413" y="2201863"/>
                <a:ext cx="601663" cy="304800"/>
              </a:xfrm>
              <a:custGeom>
                <a:avLst/>
                <a:gdLst>
                  <a:gd name="T0" fmla="*/ 148 w 148"/>
                  <a:gd name="T1" fmla="*/ 0 h 75"/>
                  <a:gd name="T2" fmla="*/ 147 w 148"/>
                  <a:gd name="T3" fmla="*/ 3 h 75"/>
                  <a:gd name="T4" fmla="*/ 145 w 148"/>
                  <a:gd name="T5" fmla="*/ 23 h 75"/>
                  <a:gd name="T6" fmla="*/ 145 w 148"/>
                  <a:gd name="T7" fmla="*/ 58 h 75"/>
                  <a:gd name="T8" fmla="*/ 137 w 148"/>
                  <a:gd name="T9" fmla="*/ 58 h 75"/>
                  <a:gd name="T10" fmla="*/ 126 w 148"/>
                  <a:gd name="T11" fmla="*/ 58 h 75"/>
                  <a:gd name="T12" fmla="*/ 125 w 148"/>
                  <a:gd name="T13" fmla="*/ 58 h 75"/>
                  <a:gd name="T14" fmla="*/ 124 w 148"/>
                  <a:gd name="T15" fmla="*/ 59 h 75"/>
                  <a:gd name="T16" fmla="*/ 114 w 148"/>
                  <a:gd name="T17" fmla="*/ 59 h 75"/>
                  <a:gd name="T18" fmla="*/ 100 w 148"/>
                  <a:gd name="T19" fmla="*/ 60 h 75"/>
                  <a:gd name="T20" fmla="*/ 100 w 148"/>
                  <a:gd name="T21" fmla="*/ 60 h 75"/>
                  <a:gd name="T22" fmla="*/ 95 w 148"/>
                  <a:gd name="T23" fmla="*/ 61 h 75"/>
                  <a:gd name="T24" fmla="*/ 95 w 148"/>
                  <a:gd name="T25" fmla="*/ 61 h 75"/>
                  <a:gd name="T26" fmla="*/ 16 w 148"/>
                  <a:gd name="T27" fmla="*/ 75 h 75"/>
                  <a:gd name="T28" fmla="*/ 0 w 148"/>
                  <a:gd name="T29" fmla="*/ 46 h 75"/>
                  <a:gd name="T30" fmla="*/ 19 w 148"/>
                  <a:gd name="T31" fmla="*/ 42 h 75"/>
                  <a:gd name="T32" fmla="*/ 69 w 148"/>
                  <a:gd name="T33" fmla="*/ 19 h 75"/>
                  <a:gd name="T34" fmla="*/ 148 w 148"/>
                  <a:gd name="T3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8" h="75">
                    <a:moveTo>
                      <a:pt x="148" y="0"/>
                    </a:moveTo>
                    <a:cubicBezTo>
                      <a:pt x="148" y="1"/>
                      <a:pt x="148" y="1"/>
                      <a:pt x="147" y="3"/>
                    </a:cubicBezTo>
                    <a:cubicBezTo>
                      <a:pt x="146" y="8"/>
                      <a:pt x="145" y="22"/>
                      <a:pt x="145" y="23"/>
                    </a:cubicBezTo>
                    <a:cubicBezTo>
                      <a:pt x="145" y="27"/>
                      <a:pt x="146" y="47"/>
                      <a:pt x="145" y="58"/>
                    </a:cubicBezTo>
                    <a:cubicBezTo>
                      <a:pt x="142" y="58"/>
                      <a:pt x="140" y="58"/>
                      <a:pt x="137" y="58"/>
                    </a:cubicBezTo>
                    <a:cubicBezTo>
                      <a:pt x="133" y="58"/>
                      <a:pt x="130" y="58"/>
                      <a:pt x="126" y="58"/>
                    </a:cubicBezTo>
                    <a:cubicBezTo>
                      <a:pt x="126" y="58"/>
                      <a:pt x="125" y="58"/>
                      <a:pt x="125" y="58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1" y="59"/>
                      <a:pt x="118" y="59"/>
                      <a:pt x="114" y="59"/>
                    </a:cubicBezTo>
                    <a:cubicBezTo>
                      <a:pt x="110" y="60"/>
                      <a:pt x="105" y="60"/>
                      <a:pt x="100" y="60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99" y="61"/>
                      <a:pt x="97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70" y="64"/>
                      <a:pt x="44" y="69"/>
                      <a:pt x="16" y="75"/>
                    </a:cubicBezTo>
                    <a:cubicBezTo>
                      <a:pt x="10" y="63"/>
                      <a:pt x="2" y="46"/>
                      <a:pt x="0" y="46"/>
                    </a:cubicBezTo>
                    <a:cubicBezTo>
                      <a:pt x="4" y="46"/>
                      <a:pt x="16" y="43"/>
                      <a:pt x="19" y="42"/>
                    </a:cubicBezTo>
                    <a:cubicBezTo>
                      <a:pt x="65" y="23"/>
                      <a:pt x="69" y="19"/>
                      <a:pt x="69" y="19"/>
                    </a:cubicBez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34"/>
              <p:cNvSpPr/>
              <p:nvPr/>
            </p:nvSpPr>
            <p:spPr bwMode="auto">
              <a:xfrm>
                <a:off x="3921125" y="2205038"/>
                <a:ext cx="127000" cy="101600"/>
              </a:xfrm>
              <a:custGeom>
                <a:avLst/>
                <a:gdLst>
                  <a:gd name="T0" fmla="*/ 31 w 31"/>
                  <a:gd name="T1" fmla="*/ 22 h 25"/>
                  <a:gd name="T2" fmla="*/ 21 w 31"/>
                  <a:gd name="T3" fmla="*/ 25 h 25"/>
                  <a:gd name="T4" fmla="*/ 0 w 31"/>
                  <a:gd name="T5" fmla="*/ 4 h 25"/>
                  <a:gd name="T6" fmla="*/ 0 w 31"/>
                  <a:gd name="T7" fmla="*/ 0 h 25"/>
                  <a:gd name="T8" fmla="*/ 13 w 31"/>
                  <a:gd name="T9" fmla="*/ 4 h 25"/>
                  <a:gd name="T10" fmla="*/ 31 w 31"/>
                  <a:gd name="T1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31" y="22"/>
                    </a:moveTo>
                    <a:cubicBezTo>
                      <a:pt x="28" y="23"/>
                      <a:pt x="25" y="25"/>
                      <a:pt x="21" y="25"/>
                    </a:cubicBezTo>
                    <a:cubicBezTo>
                      <a:pt x="9" y="25"/>
                      <a:pt x="0" y="15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5" y="1"/>
                      <a:pt x="10" y="2"/>
                      <a:pt x="13" y="4"/>
                    </a:cubicBezTo>
                    <a:cubicBezTo>
                      <a:pt x="23" y="9"/>
                      <a:pt x="28" y="16"/>
                      <a:pt x="31" y="22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35"/>
              <p:cNvSpPr/>
              <p:nvPr/>
            </p:nvSpPr>
            <p:spPr bwMode="auto">
              <a:xfrm>
                <a:off x="3579813" y="163513"/>
                <a:ext cx="760413" cy="344488"/>
              </a:xfrm>
              <a:custGeom>
                <a:avLst/>
                <a:gdLst>
                  <a:gd name="T0" fmla="*/ 146 w 187"/>
                  <a:gd name="T1" fmla="*/ 57 h 85"/>
                  <a:gd name="T2" fmla="*/ 6 w 187"/>
                  <a:gd name="T3" fmla="*/ 85 h 85"/>
                  <a:gd name="T4" fmla="*/ 0 w 187"/>
                  <a:gd name="T5" fmla="*/ 17 h 85"/>
                  <a:gd name="T6" fmla="*/ 136 w 187"/>
                  <a:gd name="T7" fmla="*/ 2 h 85"/>
                  <a:gd name="T8" fmla="*/ 186 w 187"/>
                  <a:gd name="T9" fmla="*/ 23 h 85"/>
                  <a:gd name="T10" fmla="*/ 146 w 187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85">
                    <a:moveTo>
                      <a:pt x="146" y="57"/>
                    </a:moveTo>
                    <a:cubicBezTo>
                      <a:pt x="92" y="76"/>
                      <a:pt x="6" y="85"/>
                      <a:pt x="6" y="8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81" y="0"/>
                      <a:pt x="136" y="2"/>
                    </a:cubicBezTo>
                    <a:cubicBezTo>
                      <a:pt x="164" y="3"/>
                      <a:pt x="184" y="9"/>
                      <a:pt x="186" y="23"/>
                    </a:cubicBezTo>
                    <a:cubicBezTo>
                      <a:pt x="187" y="37"/>
                      <a:pt x="170" y="48"/>
                      <a:pt x="14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36"/>
              <p:cNvSpPr/>
              <p:nvPr/>
            </p:nvSpPr>
            <p:spPr bwMode="auto">
              <a:xfrm>
                <a:off x="3459163" y="142875"/>
                <a:ext cx="234950" cy="101600"/>
              </a:xfrm>
              <a:custGeom>
                <a:avLst/>
                <a:gdLst>
                  <a:gd name="T0" fmla="*/ 58 w 58"/>
                  <a:gd name="T1" fmla="*/ 19 h 25"/>
                  <a:gd name="T2" fmla="*/ 52 w 58"/>
                  <a:gd name="T3" fmla="*/ 12 h 25"/>
                  <a:gd name="T4" fmla="*/ 36 w 58"/>
                  <a:gd name="T5" fmla="*/ 4 h 25"/>
                  <a:gd name="T6" fmla="*/ 0 w 58"/>
                  <a:gd name="T7" fmla="*/ 0 h 25"/>
                  <a:gd name="T8" fmla="*/ 4 w 58"/>
                  <a:gd name="T9" fmla="*/ 25 h 25"/>
                  <a:gd name="T10" fmla="*/ 58 w 58"/>
                  <a:gd name="T1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25">
                    <a:moveTo>
                      <a:pt x="58" y="19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8"/>
                      <a:pt x="42" y="5"/>
                      <a:pt x="36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25"/>
                      <a:pt x="4" y="25"/>
                      <a:pt x="4" y="25"/>
                    </a:cubicBezTo>
                    <a:lnTo>
                      <a:pt x="58" y="19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37"/>
              <p:cNvSpPr/>
              <p:nvPr/>
            </p:nvSpPr>
            <p:spPr bwMode="auto">
              <a:xfrm>
                <a:off x="3527425" y="481013"/>
                <a:ext cx="223838" cy="141288"/>
              </a:xfrm>
              <a:custGeom>
                <a:avLst/>
                <a:gdLst>
                  <a:gd name="T0" fmla="*/ 55 w 55"/>
                  <a:gd name="T1" fmla="*/ 0 h 35"/>
                  <a:gd name="T2" fmla="*/ 51 w 55"/>
                  <a:gd name="T3" fmla="*/ 8 h 35"/>
                  <a:gd name="T4" fmla="*/ 38 w 55"/>
                  <a:gd name="T5" fmla="*/ 20 h 35"/>
                  <a:gd name="T6" fmla="*/ 3 w 55"/>
                  <a:gd name="T7" fmla="*/ 35 h 35"/>
                  <a:gd name="T8" fmla="*/ 0 w 55"/>
                  <a:gd name="T9" fmla="*/ 9 h 35"/>
                  <a:gd name="T10" fmla="*/ 55 w 55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35">
                    <a:moveTo>
                      <a:pt x="55" y="0"/>
                    </a:moveTo>
                    <a:cubicBezTo>
                      <a:pt x="51" y="8"/>
                      <a:pt x="51" y="8"/>
                      <a:pt x="51" y="8"/>
                    </a:cubicBezTo>
                    <a:cubicBezTo>
                      <a:pt x="48" y="14"/>
                      <a:pt x="43" y="18"/>
                      <a:pt x="38" y="20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38"/>
              <p:cNvSpPr/>
              <p:nvPr/>
            </p:nvSpPr>
            <p:spPr bwMode="auto">
              <a:xfrm>
                <a:off x="3498850" y="338138"/>
                <a:ext cx="211138" cy="88900"/>
              </a:xfrm>
              <a:custGeom>
                <a:avLst/>
                <a:gdLst>
                  <a:gd name="T0" fmla="*/ 5 w 133"/>
                  <a:gd name="T1" fmla="*/ 56 h 56"/>
                  <a:gd name="T2" fmla="*/ 0 w 133"/>
                  <a:gd name="T3" fmla="*/ 18 h 56"/>
                  <a:gd name="T4" fmla="*/ 126 w 133"/>
                  <a:gd name="T5" fmla="*/ 0 h 56"/>
                  <a:gd name="T6" fmla="*/ 133 w 133"/>
                  <a:gd name="T7" fmla="*/ 36 h 56"/>
                  <a:gd name="T8" fmla="*/ 5 w 133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56">
                    <a:moveTo>
                      <a:pt x="5" y="56"/>
                    </a:moveTo>
                    <a:lnTo>
                      <a:pt x="0" y="18"/>
                    </a:lnTo>
                    <a:lnTo>
                      <a:pt x="126" y="0"/>
                    </a:lnTo>
                    <a:lnTo>
                      <a:pt x="133" y="36"/>
                    </a:lnTo>
                    <a:lnTo>
                      <a:pt x="5" y="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39"/>
              <p:cNvSpPr/>
              <p:nvPr/>
            </p:nvSpPr>
            <p:spPr bwMode="auto">
              <a:xfrm>
                <a:off x="4105275" y="171450"/>
                <a:ext cx="234950" cy="223838"/>
              </a:xfrm>
              <a:custGeom>
                <a:avLst/>
                <a:gdLst>
                  <a:gd name="T0" fmla="*/ 17 w 58"/>
                  <a:gd name="T1" fmla="*/ 55 h 55"/>
                  <a:gd name="T2" fmla="*/ 7 w 58"/>
                  <a:gd name="T3" fmla="*/ 0 h 55"/>
                  <a:gd name="T4" fmla="*/ 57 w 58"/>
                  <a:gd name="T5" fmla="*/ 21 h 55"/>
                  <a:gd name="T6" fmla="*/ 17 w 58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55">
                    <a:moveTo>
                      <a:pt x="17" y="55"/>
                    </a:moveTo>
                    <a:cubicBezTo>
                      <a:pt x="0" y="35"/>
                      <a:pt x="4" y="12"/>
                      <a:pt x="7" y="0"/>
                    </a:cubicBezTo>
                    <a:cubicBezTo>
                      <a:pt x="35" y="1"/>
                      <a:pt x="55" y="7"/>
                      <a:pt x="57" y="21"/>
                    </a:cubicBezTo>
                    <a:cubicBezTo>
                      <a:pt x="58" y="35"/>
                      <a:pt x="41" y="46"/>
                      <a:pt x="17" y="55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40"/>
              <p:cNvSpPr/>
              <p:nvPr/>
            </p:nvSpPr>
            <p:spPr bwMode="auto">
              <a:xfrm>
                <a:off x="3933825" y="236538"/>
                <a:ext cx="138113" cy="138113"/>
              </a:xfrm>
              <a:custGeom>
                <a:avLst/>
                <a:gdLst>
                  <a:gd name="T0" fmla="*/ 33 w 34"/>
                  <a:gd name="T1" fmla="*/ 18 h 34"/>
                  <a:gd name="T2" fmla="*/ 16 w 34"/>
                  <a:gd name="T3" fmla="*/ 34 h 34"/>
                  <a:gd name="T4" fmla="*/ 0 w 34"/>
                  <a:gd name="T5" fmla="*/ 17 h 34"/>
                  <a:gd name="T6" fmla="*/ 17 w 34"/>
                  <a:gd name="T7" fmla="*/ 1 h 34"/>
                  <a:gd name="T8" fmla="*/ 33 w 34"/>
                  <a:gd name="T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3" y="18"/>
                    </a:moveTo>
                    <a:cubicBezTo>
                      <a:pt x="33" y="27"/>
                      <a:pt x="26" y="34"/>
                      <a:pt x="16" y="34"/>
                    </a:cubicBezTo>
                    <a:cubicBezTo>
                      <a:pt x="7" y="33"/>
                      <a:pt x="0" y="26"/>
                      <a:pt x="0" y="17"/>
                    </a:cubicBezTo>
                    <a:cubicBezTo>
                      <a:pt x="1" y="7"/>
                      <a:pt x="8" y="0"/>
                      <a:pt x="17" y="1"/>
                    </a:cubicBezTo>
                    <a:cubicBezTo>
                      <a:pt x="26" y="1"/>
                      <a:pt x="34" y="8"/>
                      <a:pt x="33" y="18"/>
                    </a:cubicBezTo>
                    <a:close/>
                  </a:path>
                </a:pathLst>
              </a:custGeom>
              <a:solidFill>
                <a:srgbClr val="4913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41"/>
              <p:cNvSpPr/>
              <p:nvPr/>
            </p:nvSpPr>
            <p:spPr bwMode="auto">
              <a:xfrm>
                <a:off x="3259138" y="288925"/>
                <a:ext cx="671513" cy="1293813"/>
              </a:xfrm>
              <a:custGeom>
                <a:avLst/>
                <a:gdLst>
                  <a:gd name="T0" fmla="*/ 0 w 165"/>
                  <a:gd name="T1" fmla="*/ 268 h 318"/>
                  <a:gd name="T2" fmla="*/ 115 w 165"/>
                  <a:gd name="T3" fmla="*/ 93 h 318"/>
                  <a:gd name="T4" fmla="*/ 125 w 165"/>
                  <a:gd name="T5" fmla="*/ 2 h 318"/>
                  <a:gd name="T6" fmla="*/ 137 w 165"/>
                  <a:gd name="T7" fmla="*/ 46 h 318"/>
                  <a:gd name="T8" fmla="*/ 165 w 165"/>
                  <a:gd name="T9" fmla="*/ 41 h 318"/>
                  <a:gd name="T10" fmla="*/ 143 w 165"/>
                  <a:gd name="T11" fmla="*/ 95 h 318"/>
                  <a:gd name="T12" fmla="*/ 53 w 165"/>
                  <a:gd name="T13" fmla="*/ 318 h 318"/>
                  <a:gd name="T14" fmla="*/ 0 w 165"/>
                  <a:gd name="T15" fmla="*/ 26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318">
                    <a:moveTo>
                      <a:pt x="0" y="268"/>
                    </a:moveTo>
                    <a:cubicBezTo>
                      <a:pt x="0" y="268"/>
                      <a:pt x="107" y="147"/>
                      <a:pt x="115" y="93"/>
                    </a:cubicBezTo>
                    <a:cubicBezTo>
                      <a:pt x="123" y="39"/>
                      <a:pt x="116" y="3"/>
                      <a:pt x="125" y="2"/>
                    </a:cubicBezTo>
                    <a:cubicBezTo>
                      <a:pt x="133" y="0"/>
                      <a:pt x="137" y="46"/>
                      <a:pt x="137" y="46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43" y="95"/>
                      <a:pt x="143" y="95"/>
                      <a:pt x="143" y="95"/>
                    </a:cubicBezTo>
                    <a:cubicBezTo>
                      <a:pt x="143" y="95"/>
                      <a:pt x="126" y="230"/>
                      <a:pt x="53" y="318"/>
                    </a:cubicBezTo>
                    <a:lnTo>
                      <a:pt x="0" y="268"/>
                    </a:ln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Freeform 42"/>
              <p:cNvSpPr/>
              <p:nvPr/>
            </p:nvSpPr>
            <p:spPr bwMode="auto">
              <a:xfrm>
                <a:off x="1304925" y="2262188"/>
                <a:ext cx="161925" cy="90488"/>
              </a:xfrm>
              <a:custGeom>
                <a:avLst/>
                <a:gdLst>
                  <a:gd name="T0" fmla="*/ 12 w 40"/>
                  <a:gd name="T1" fmla="*/ 0 h 22"/>
                  <a:gd name="T2" fmla="*/ 1 w 40"/>
                  <a:gd name="T3" fmla="*/ 8 h 22"/>
                  <a:gd name="T4" fmla="*/ 14 w 40"/>
                  <a:gd name="T5" fmla="*/ 10 h 22"/>
                  <a:gd name="T6" fmla="*/ 6 w 40"/>
                  <a:gd name="T7" fmla="*/ 18 h 22"/>
                  <a:gd name="T8" fmla="*/ 35 w 40"/>
                  <a:gd name="T9" fmla="*/ 8 h 22"/>
                  <a:gd name="T10" fmla="*/ 12 w 40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2">
                    <a:moveTo>
                      <a:pt x="12" y="0"/>
                    </a:moveTo>
                    <a:cubicBezTo>
                      <a:pt x="12" y="0"/>
                      <a:pt x="0" y="4"/>
                      <a:pt x="1" y="8"/>
                    </a:cubicBezTo>
                    <a:cubicBezTo>
                      <a:pt x="1" y="12"/>
                      <a:pt x="14" y="10"/>
                      <a:pt x="14" y="10"/>
                    </a:cubicBezTo>
                    <a:cubicBezTo>
                      <a:pt x="14" y="10"/>
                      <a:pt x="5" y="14"/>
                      <a:pt x="6" y="18"/>
                    </a:cubicBezTo>
                    <a:cubicBezTo>
                      <a:pt x="7" y="22"/>
                      <a:pt x="30" y="15"/>
                      <a:pt x="35" y="8"/>
                    </a:cubicBezTo>
                    <a:cubicBezTo>
                      <a:pt x="40" y="2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43"/>
              <p:cNvSpPr/>
              <p:nvPr/>
            </p:nvSpPr>
            <p:spPr bwMode="auto">
              <a:xfrm>
                <a:off x="1312863" y="1933575"/>
                <a:ext cx="958850" cy="422275"/>
              </a:xfrm>
              <a:custGeom>
                <a:avLst/>
                <a:gdLst>
                  <a:gd name="T0" fmla="*/ 1 w 236"/>
                  <a:gd name="T1" fmla="*/ 79 h 104"/>
                  <a:gd name="T2" fmla="*/ 45 w 236"/>
                  <a:gd name="T3" fmla="*/ 75 h 104"/>
                  <a:gd name="T4" fmla="*/ 225 w 236"/>
                  <a:gd name="T5" fmla="*/ 0 h 104"/>
                  <a:gd name="T6" fmla="*/ 236 w 236"/>
                  <a:gd name="T7" fmla="*/ 64 h 104"/>
                  <a:gd name="T8" fmla="*/ 109 w 236"/>
                  <a:gd name="T9" fmla="*/ 88 h 104"/>
                  <a:gd name="T10" fmla="*/ 42 w 236"/>
                  <a:gd name="T11" fmla="*/ 89 h 104"/>
                  <a:gd name="T12" fmla="*/ 20 w 236"/>
                  <a:gd name="T13" fmla="*/ 103 h 104"/>
                  <a:gd name="T14" fmla="*/ 28 w 236"/>
                  <a:gd name="T15" fmla="*/ 88 h 104"/>
                  <a:gd name="T16" fmla="*/ 1 w 236"/>
                  <a:gd name="T17" fmla="*/ 79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6" h="104">
                    <a:moveTo>
                      <a:pt x="1" y="79"/>
                    </a:moveTo>
                    <a:cubicBezTo>
                      <a:pt x="0" y="72"/>
                      <a:pt x="45" y="75"/>
                      <a:pt x="45" y="75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36" y="64"/>
                      <a:pt x="236" y="64"/>
                      <a:pt x="236" y="64"/>
                    </a:cubicBezTo>
                    <a:cubicBezTo>
                      <a:pt x="236" y="64"/>
                      <a:pt x="170" y="88"/>
                      <a:pt x="109" y="88"/>
                    </a:cubicBezTo>
                    <a:cubicBezTo>
                      <a:pt x="48" y="88"/>
                      <a:pt x="42" y="89"/>
                      <a:pt x="42" y="89"/>
                    </a:cubicBezTo>
                    <a:cubicBezTo>
                      <a:pt x="42" y="89"/>
                      <a:pt x="25" y="104"/>
                      <a:pt x="20" y="103"/>
                    </a:cubicBezTo>
                    <a:cubicBezTo>
                      <a:pt x="16" y="103"/>
                      <a:pt x="29" y="93"/>
                      <a:pt x="28" y="88"/>
                    </a:cubicBezTo>
                    <a:cubicBezTo>
                      <a:pt x="27" y="83"/>
                      <a:pt x="2" y="84"/>
                      <a:pt x="1" y="79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Freeform 44"/>
              <p:cNvSpPr/>
              <p:nvPr/>
            </p:nvSpPr>
            <p:spPr bwMode="auto">
              <a:xfrm>
                <a:off x="2178050" y="1346200"/>
                <a:ext cx="1382713" cy="1168400"/>
              </a:xfrm>
              <a:custGeom>
                <a:avLst/>
                <a:gdLst>
                  <a:gd name="T0" fmla="*/ 340 w 340"/>
                  <a:gd name="T1" fmla="*/ 63 h 287"/>
                  <a:gd name="T2" fmla="*/ 265 w 340"/>
                  <a:gd name="T3" fmla="*/ 0 h 287"/>
                  <a:gd name="T4" fmla="*/ 207 w 340"/>
                  <a:gd name="T5" fmla="*/ 23 h 287"/>
                  <a:gd name="T6" fmla="*/ 207 w 340"/>
                  <a:gd name="T7" fmla="*/ 23 h 287"/>
                  <a:gd name="T8" fmla="*/ 96 w 340"/>
                  <a:gd name="T9" fmla="*/ 50 h 287"/>
                  <a:gd name="T10" fmla="*/ 42 w 340"/>
                  <a:gd name="T11" fmla="*/ 99 h 287"/>
                  <a:gd name="T12" fmla="*/ 0 w 340"/>
                  <a:gd name="T13" fmla="*/ 129 h 287"/>
                  <a:gd name="T14" fmla="*/ 23 w 340"/>
                  <a:gd name="T15" fmla="*/ 233 h 287"/>
                  <a:gd name="T16" fmla="*/ 78 w 340"/>
                  <a:gd name="T17" fmla="*/ 221 h 287"/>
                  <a:gd name="T18" fmla="*/ 74 w 340"/>
                  <a:gd name="T19" fmla="*/ 260 h 287"/>
                  <a:gd name="T20" fmla="*/ 315 w 340"/>
                  <a:gd name="T21" fmla="*/ 230 h 287"/>
                  <a:gd name="T22" fmla="*/ 275 w 340"/>
                  <a:gd name="T23" fmla="*/ 106 h 287"/>
                  <a:gd name="T24" fmla="*/ 314 w 340"/>
                  <a:gd name="T25" fmla="*/ 89 h 287"/>
                  <a:gd name="T26" fmla="*/ 340 w 340"/>
                  <a:gd name="T27" fmla="*/ 6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287">
                    <a:moveTo>
                      <a:pt x="340" y="63"/>
                    </a:moveTo>
                    <a:cubicBezTo>
                      <a:pt x="265" y="0"/>
                      <a:pt x="265" y="0"/>
                      <a:pt x="265" y="0"/>
                    </a:cubicBezTo>
                    <a:cubicBezTo>
                      <a:pt x="265" y="0"/>
                      <a:pt x="236" y="14"/>
                      <a:pt x="207" y="23"/>
                    </a:cubicBezTo>
                    <a:cubicBezTo>
                      <a:pt x="207" y="23"/>
                      <a:pt x="207" y="23"/>
                      <a:pt x="207" y="23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88" y="62"/>
                      <a:pt x="63" y="80"/>
                      <a:pt x="42" y="99"/>
                    </a:cubicBezTo>
                    <a:cubicBezTo>
                      <a:pt x="18" y="120"/>
                      <a:pt x="0" y="129"/>
                      <a:pt x="0" y="129"/>
                    </a:cubicBezTo>
                    <a:cubicBezTo>
                      <a:pt x="0" y="129"/>
                      <a:pt x="25" y="205"/>
                      <a:pt x="23" y="233"/>
                    </a:cubicBezTo>
                    <a:cubicBezTo>
                      <a:pt x="23" y="233"/>
                      <a:pt x="64" y="231"/>
                      <a:pt x="78" y="221"/>
                    </a:cubicBezTo>
                    <a:cubicBezTo>
                      <a:pt x="74" y="260"/>
                      <a:pt x="74" y="260"/>
                      <a:pt x="74" y="260"/>
                    </a:cubicBezTo>
                    <a:cubicBezTo>
                      <a:pt x="267" y="287"/>
                      <a:pt x="315" y="230"/>
                      <a:pt x="315" y="230"/>
                    </a:cubicBezTo>
                    <a:cubicBezTo>
                      <a:pt x="312" y="182"/>
                      <a:pt x="295" y="140"/>
                      <a:pt x="275" y="106"/>
                    </a:cubicBezTo>
                    <a:cubicBezTo>
                      <a:pt x="283" y="105"/>
                      <a:pt x="297" y="102"/>
                      <a:pt x="314" y="89"/>
                    </a:cubicBezTo>
                    <a:cubicBezTo>
                      <a:pt x="339" y="70"/>
                      <a:pt x="340" y="63"/>
                      <a:pt x="340" y="63"/>
                    </a:cubicBezTo>
                  </a:path>
                </a:pathLst>
              </a:custGeom>
              <a:solidFill>
                <a:srgbClr val="F57A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45"/>
              <p:cNvSpPr/>
              <p:nvPr/>
            </p:nvSpPr>
            <p:spPr bwMode="auto">
              <a:xfrm>
                <a:off x="2547938" y="1327150"/>
                <a:ext cx="406400" cy="296863"/>
              </a:xfrm>
              <a:custGeom>
                <a:avLst/>
                <a:gdLst>
                  <a:gd name="T0" fmla="*/ 90 w 100"/>
                  <a:gd name="T1" fmla="*/ 2 h 73"/>
                  <a:gd name="T2" fmla="*/ 90 w 100"/>
                  <a:gd name="T3" fmla="*/ 2 h 73"/>
                  <a:gd name="T4" fmla="*/ 89 w 100"/>
                  <a:gd name="T5" fmla="*/ 0 h 73"/>
                  <a:gd name="T6" fmla="*/ 87 w 100"/>
                  <a:gd name="T7" fmla="*/ 1 h 73"/>
                  <a:gd name="T8" fmla="*/ 69 w 100"/>
                  <a:gd name="T9" fmla="*/ 9 h 73"/>
                  <a:gd name="T10" fmla="*/ 69 w 100"/>
                  <a:gd name="T11" fmla="*/ 9 h 73"/>
                  <a:gd name="T12" fmla="*/ 30 w 100"/>
                  <a:gd name="T13" fmla="*/ 19 h 73"/>
                  <a:gd name="T14" fmla="*/ 0 w 100"/>
                  <a:gd name="T15" fmla="*/ 22 h 73"/>
                  <a:gd name="T16" fmla="*/ 4 w 100"/>
                  <a:gd name="T17" fmla="*/ 49 h 73"/>
                  <a:gd name="T18" fmla="*/ 4 w 100"/>
                  <a:gd name="T19" fmla="*/ 49 h 73"/>
                  <a:gd name="T20" fmla="*/ 60 w 100"/>
                  <a:gd name="T21" fmla="*/ 62 h 73"/>
                  <a:gd name="T22" fmla="*/ 100 w 100"/>
                  <a:gd name="T23" fmla="*/ 36 h 73"/>
                  <a:gd name="T24" fmla="*/ 100 w 100"/>
                  <a:gd name="T25" fmla="*/ 35 h 73"/>
                  <a:gd name="T26" fmla="*/ 90 w 100"/>
                  <a:gd name="T27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73">
                    <a:moveTo>
                      <a:pt x="90" y="2"/>
                    </a:moveTo>
                    <a:cubicBezTo>
                      <a:pt x="90" y="2"/>
                      <a:pt x="90" y="2"/>
                      <a:pt x="90" y="2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8" y="1"/>
                      <a:pt x="88" y="1"/>
                      <a:pt x="87" y="1"/>
                    </a:cubicBezTo>
                    <a:cubicBezTo>
                      <a:pt x="81" y="4"/>
                      <a:pt x="75" y="6"/>
                      <a:pt x="69" y="9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59" y="13"/>
                      <a:pt x="46" y="18"/>
                      <a:pt x="30" y="19"/>
                    </a:cubicBezTo>
                    <a:cubicBezTo>
                      <a:pt x="19" y="21"/>
                      <a:pt x="9" y="22"/>
                      <a:pt x="0" y="22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22" y="73"/>
                      <a:pt x="60" y="62"/>
                    </a:cubicBezTo>
                    <a:cubicBezTo>
                      <a:pt x="92" y="52"/>
                      <a:pt x="99" y="42"/>
                      <a:pt x="100" y="36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96" y="24"/>
                      <a:pt x="91" y="5"/>
                      <a:pt x="90" y="2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Freeform 46"/>
              <p:cNvSpPr/>
              <p:nvPr/>
            </p:nvSpPr>
            <p:spPr bwMode="auto">
              <a:xfrm>
                <a:off x="2547938" y="1330325"/>
                <a:ext cx="366713" cy="187325"/>
              </a:xfrm>
              <a:custGeom>
                <a:avLst/>
                <a:gdLst>
                  <a:gd name="T0" fmla="*/ 90 w 90"/>
                  <a:gd name="T1" fmla="*/ 1 h 46"/>
                  <a:gd name="T2" fmla="*/ 4 w 90"/>
                  <a:gd name="T3" fmla="*/ 46 h 46"/>
                  <a:gd name="T4" fmla="*/ 0 w 90"/>
                  <a:gd name="T5" fmla="*/ 21 h 46"/>
                  <a:gd name="T6" fmla="*/ 30 w 90"/>
                  <a:gd name="T7" fmla="*/ 18 h 46"/>
                  <a:gd name="T8" fmla="*/ 69 w 90"/>
                  <a:gd name="T9" fmla="*/ 8 h 46"/>
                  <a:gd name="T10" fmla="*/ 69 w 90"/>
                  <a:gd name="T11" fmla="*/ 8 h 46"/>
                  <a:gd name="T12" fmla="*/ 87 w 90"/>
                  <a:gd name="T13" fmla="*/ 0 h 46"/>
                  <a:gd name="T14" fmla="*/ 90 w 90"/>
                  <a:gd name="T15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46">
                    <a:moveTo>
                      <a:pt x="90" y="1"/>
                    </a:moveTo>
                    <a:cubicBezTo>
                      <a:pt x="90" y="1"/>
                      <a:pt x="65" y="34"/>
                      <a:pt x="4" y="4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1"/>
                      <a:pt x="19" y="20"/>
                      <a:pt x="30" y="18"/>
                    </a:cubicBezTo>
                    <a:cubicBezTo>
                      <a:pt x="46" y="17"/>
                      <a:pt x="59" y="12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5" y="5"/>
                      <a:pt x="81" y="3"/>
                      <a:pt x="87" y="0"/>
                    </a:cubicBezTo>
                    <a:cubicBezTo>
                      <a:pt x="88" y="1"/>
                      <a:pt x="89" y="1"/>
                      <a:pt x="90" y="1"/>
                    </a:cubicBezTo>
                  </a:path>
                </a:pathLst>
              </a:custGeom>
              <a:solidFill>
                <a:srgbClr val="E3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Freeform 47"/>
              <p:cNvSpPr/>
              <p:nvPr/>
            </p:nvSpPr>
            <p:spPr bwMode="auto">
              <a:xfrm>
                <a:off x="2092325" y="309563"/>
                <a:ext cx="1098550" cy="1119188"/>
              </a:xfrm>
              <a:custGeom>
                <a:avLst/>
                <a:gdLst>
                  <a:gd name="T0" fmla="*/ 228 w 270"/>
                  <a:gd name="T1" fmla="*/ 238 h 275"/>
                  <a:gd name="T2" fmla="*/ 212 w 270"/>
                  <a:gd name="T3" fmla="*/ 247 h 275"/>
                  <a:gd name="T4" fmla="*/ 202 w 270"/>
                  <a:gd name="T5" fmla="*/ 252 h 275"/>
                  <a:gd name="T6" fmla="*/ 181 w 270"/>
                  <a:gd name="T7" fmla="*/ 260 h 275"/>
                  <a:gd name="T8" fmla="*/ 181 w 270"/>
                  <a:gd name="T9" fmla="*/ 260 h 275"/>
                  <a:gd name="T10" fmla="*/ 167 w 270"/>
                  <a:gd name="T11" fmla="*/ 265 h 275"/>
                  <a:gd name="T12" fmla="*/ 143 w 270"/>
                  <a:gd name="T13" fmla="*/ 271 h 275"/>
                  <a:gd name="T14" fmla="*/ 113 w 270"/>
                  <a:gd name="T15" fmla="*/ 274 h 275"/>
                  <a:gd name="T16" fmla="*/ 101 w 270"/>
                  <a:gd name="T17" fmla="*/ 275 h 275"/>
                  <a:gd name="T18" fmla="*/ 101 w 270"/>
                  <a:gd name="T19" fmla="*/ 275 h 275"/>
                  <a:gd name="T20" fmla="*/ 21 w 270"/>
                  <a:gd name="T21" fmla="*/ 218 h 275"/>
                  <a:gd name="T22" fmla="*/ 6 w 270"/>
                  <a:gd name="T23" fmla="*/ 175 h 275"/>
                  <a:gd name="T24" fmla="*/ 4 w 270"/>
                  <a:gd name="T25" fmla="*/ 164 h 275"/>
                  <a:gd name="T26" fmla="*/ 1 w 270"/>
                  <a:gd name="T27" fmla="*/ 129 h 275"/>
                  <a:gd name="T28" fmla="*/ 13 w 270"/>
                  <a:gd name="T29" fmla="*/ 83 h 275"/>
                  <a:gd name="T30" fmla="*/ 95 w 270"/>
                  <a:gd name="T31" fmla="*/ 12 h 275"/>
                  <a:gd name="T32" fmla="*/ 215 w 270"/>
                  <a:gd name="T33" fmla="*/ 38 h 275"/>
                  <a:gd name="T34" fmla="*/ 236 w 270"/>
                  <a:gd name="T35" fmla="*/ 61 h 275"/>
                  <a:gd name="T36" fmla="*/ 252 w 270"/>
                  <a:gd name="T37" fmla="*/ 90 h 275"/>
                  <a:gd name="T38" fmla="*/ 254 w 270"/>
                  <a:gd name="T39" fmla="*/ 96 h 275"/>
                  <a:gd name="T40" fmla="*/ 256 w 270"/>
                  <a:gd name="T41" fmla="*/ 102 h 275"/>
                  <a:gd name="T42" fmla="*/ 265 w 270"/>
                  <a:gd name="T43" fmla="*/ 141 h 275"/>
                  <a:gd name="T44" fmla="*/ 266 w 270"/>
                  <a:gd name="T45" fmla="*/ 147 h 275"/>
                  <a:gd name="T46" fmla="*/ 228 w 270"/>
                  <a:gd name="T47" fmla="*/ 238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0" h="275">
                    <a:moveTo>
                      <a:pt x="228" y="238"/>
                    </a:moveTo>
                    <a:cubicBezTo>
                      <a:pt x="223" y="241"/>
                      <a:pt x="218" y="244"/>
                      <a:pt x="212" y="247"/>
                    </a:cubicBezTo>
                    <a:cubicBezTo>
                      <a:pt x="209" y="249"/>
                      <a:pt x="205" y="251"/>
                      <a:pt x="202" y="252"/>
                    </a:cubicBezTo>
                    <a:cubicBezTo>
                      <a:pt x="195" y="255"/>
                      <a:pt x="189" y="258"/>
                      <a:pt x="181" y="260"/>
                    </a:cubicBezTo>
                    <a:cubicBezTo>
                      <a:pt x="181" y="260"/>
                      <a:pt x="181" y="260"/>
                      <a:pt x="181" y="260"/>
                    </a:cubicBezTo>
                    <a:cubicBezTo>
                      <a:pt x="176" y="262"/>
                      <a:pt x="172" y="263"/>
                      <a:pt x="167" y="265"/>
                    </a:cubicBezTo>
                    <a:cubicBezTo>
                      <a:pt x="158" y="267"/>
                      <a:pt x="150" y="269"/>
                      <a:pt x="143" y="271"/>
                    </a:cubicBezTo>
                    <a:cubicBezTo>
                      <a:pt x="132" y="273"/>
                      <a:pt x="122" y="274"/>
                      <a:pt x="113" y="274"/>
                    </a:cubicBezTo>
                    <a:cubicBezTo>
                      <a:pt x="109" y="275"/>
                      <a:pt x="105" y="275"/>
                      <a:pt x="101" y="275"/>
                    </a:cubicBezTo>
                    <a:cubicBezTo>
                      <a:pt x="101" y="275"/>
                      <a:pt x="101" y="275"/>
                      <a:pt x="101" y="275"/>
                    </a:cubicBezTo>
                    <a:cubicBezTo>
                      <a:pt x="58" y="273"/>
                      <a:pt x="36" y="250"/>
                      <a:pt x="21" y="218"/>
                    </a:cubicBezTo>
                    <a:cubicBezTo>
                      <a:pt x="15" y="205"/>
                      <a:pt x="10" y="190"/>
                      <a:pt x="6" y="175"/>
                    </a:cubicBezTo>
                    <a:cubicBezTo>
                      <a:pt x="5" y="171"/>
                      <a:pt x="4" y="168"/>
                      <a:pt x="4" y="164"/>
                    </a:cubicBezTo>
                    <a:cubicBezTo>
                      <a:pt x="1" y="153"/>
                      <a:pt x="0" y="141"/>
                      <a:pt x="1" y="129"/>
                    </a:cubicBezTo>
                    <a:cubicBezTo>
                      <a:pt x="2" y="113"/>
                      <a:pt x="7" y="97"/>
                      <a:pt x="13" y="83"/>
                    </a:cubicBezTo>
                    <a:cubicBezTo>
                      <a:pt x="29" y="50"/>
                      <a:pt x="57" y="23"/>
                      <a:pt x="95" y="12"/>
                    </a:cubicBezTo>
                    <a:cubicBezTo>
                      <a:pt x="138" y="0"/>
                      <a:pt x="183" y="11"/>
                      <a:pt x="215" y="38"/>
                    </a:cubicBezTo>
                    <a:cubicBezTo>
                      <a:pt x="223" y="45"/>
                      <a:pt x="230" y="53"/>
                      <a:pt x="236" y="61"/>
                    </a:cubicBezTo>
                    <a:cubicBezTo>
                      <a:pt x="242" y="70"/>
                      <a:pt x="248" y="79"/>
                      <a:pt x="252" y="90"/>
                    </a:cubicBezTo>
                    <a:cubicBezTo>
                      <a:pt x="252" y="92"/>
                      <a:pt x="253" y="94"/>
                      <a:pt x="254" y="96"/>
                    </a:cubicBezTo>
                    <a:cubicBezTo>
                      <a:pt x="255" y="98"/>
                      <a:pt x="255" y="100"/>
                      <a:pt x="256" y="102"/>
                    </a:cubicBezTo>
                    <a:cubicBezTo>
                      <a:pt x="260" y="115"/>
                      <a:pt x="263" y="128"/>
                      <a:pt x="265" y="141"/>
                    </a:cubicBezTo>
                    <a:cubicBezTo>
                      <a:pt x="265" y="143"/>
                      <a:pt x="266" y="145"/>
                      <a:pt x="266" y="147"/>
                    </a:cubicBezTo>
                    <a:cubicBezTo>
                      <a:pt x="270" y="182"/>
                      <a:pt x="264" y="213"/>
                      <a:pt x="228" y="238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Freeform 48"/>
              <p:cNvSpPr/>
              <p:nvPr/>
            </p:nvSpPr>
            <p:spPr bwMode="auto">
              <a:xfrm>
                <a:off x="1979613" y="244475"/>
                <a:ext cx="1174750" cy="739775"/>
              </a:xfrm>
              <a:custGeom>
                <a:avLst/>
                <a:gdLst>
                  <a:gd name="T0" fmla="*/ 286 w 289"/>
                  <a:gd name="T1" fmla="*/ 92 h 182"/>
                  <a:gd name="T2" fmla="*/ 267 w 289"/>
                  <a:gd name="T3" fmla="*/ 82 h 182"/>
                  <a:gd name="T4" fmla="*/ 267 w 289"/>
                  <a:gd name="T5" fmla="*/ 82 h 182"/>
                  <a:gd name="T6" fmla="*/ 276 w 289"/>
                  <a:gd name="T7" fmla="*/ 78 h 182"/>
                  <a:gd name="T8" fmla="*/ 178 w 289"/>
                  <a:gd name="T9" fmla="*/ 7 h 182"/>
                  <a:gd name="T10" fmla="*/ 47 w 289"/>
                  <a:gd name="T11" fmla="*/ 87 h 182"/>
                  <a:gd name="T12" fmla="*/ 47 w 289"/>
                  <a:gd name="T13" fmla="*/ 87 h 182"/>
                  <a:gd name="T14" fmla="*/ 47 w 289"/>
                  <a:gd name="T15" fmla="*/ 87 h 182"/>
                  <a:gd name="T16" fmla="*/ 47 w 289"/>
                  <a:gd name="T17" fmla="*/ 87 h 182"/>
                  <a:gd name="T18" fmla="*/ 20 w 289"/>
                  <a:gd name="T19" fmla="*/ 98 h 182"/>
                  <a:gd name="T20" fmla="*/ 32 w 289"/>
                  <a:gd name="T21" fmla="*/ 180 h 182"/>
                  <a:gd name="T22" fmla="*/ 36 w 289"/>
                  <a:gd name="T23" fmla="*/ 179 h 182"/>
                  <a:gd name="T24" fmla="*/ 66 w 289"/>
                  <a:gd name="T25" fmla="*/ 111 h 182"/>
                  <a:gd name="T26" fmla="*/ 80 w 289"/>
                  <a:gd name="T27" fmla="*/ 125 h 182"/>
                  <a:gd name="T28" fmla="*/ 75 w 289"/>
                  <a:gd name="T29" fmla="*/ 104 h 182"/>
                  <a:gd name="T30" fmla="*/ 140 w 289"/>
                  <a:gd name="T31" fmla="*/ 132 h 182"/>
                  <a:gd name="T32" fmla="*/ 172 w 289"/>
                  <a:gd name="T33" fmla="*/ 124 h 182"/>
                  <a:gd name="T34" fmla="*/ 165 w 289"/>
                  <a:gd name="T35" fmla="*/ 103 h 182"/>
                  <a:gd name="T36" fmla="*/ 274 w 289"/>
                  <a:gd name="T37" fmla="*/ 109 h 182"/>
                  <a:gd name="T38" fmla="*/ 286 w 289"/>
                  <a:gd name="T39" fmla="*/ 9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182">
                    <a:moveTo>
                      <a:pt x="286" y="92"/>
                    </a:moveTo>
                    <a:cubicBezTo>
                      <a:pt x="282" y="84"/>
                      <a:pt x="272" y="82"/>
                      <a:pt x="267" y="82"/>
                    </a:cubicBezTo>
                    <a:cubicBezTo>
                      <a:pt x="267" y="82"/>
                      <a:pt x="267" y="82"/>
                      <a:pt x="267" y="82"/>
                    </a:cubicBezTo>
                    <a:cubicBezTo>
                      <a:pt x="269" y="82"/>
                      <a:pt x="272" y="81"/>
                      <a:pt x="276" y="78"/>
                    </a:cubicBezTo>
                    <a:cubicBezTo>
                      <a:pt x="281" y="74"/>
                      <a:pt x="284" y="14"/>
                      <a:pt x="178" y="7"/>
                    </a:cubicBezTo>
                    <a:cubicBezTo>
                      <a:pt x="62" y="0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34" y="80"/>
                      <a:pt x="20" y="98"/>
                    </a:cubicBezTo>
                    <a:cubicBezTo>
                      <a:pt x="0" y="121"/>
                      <a:pt x="7" y="182"/>
                      <a:pt x="32" y="180"/>
                    </a:cubicBezTo>
                    <a:cubicBezTo>
                      <a:pt x="33" y="180"/>
                      <a:pt x="35" y="180"/>
                      <a:pt x="36" y="179"/>
                    </a:cubicBezTo>
                    <a:cubicBezTo>
                      <a:pt x="47" y="175"/>
                      <a:pt x="71" y="160"/>
                      <a:pt x="66" y="111"/>
                    </a:cubicBezTo>
                    <a:cubicBezTo>
                      <a:pt x="66" y="111"/>
                      <a:pt x="72" y="128"/>
                      <a:pt x="80" y="125"/>
                    </a:cubicBezTo>
                    <a:cubicBezTo>
                      <a:pt x="88" y="123"/>
                      <a:pt x="75" y="104"/>
                      <a:pt x="75" y="104"/>
                    </a:cubicBezTo>
                    <a:cubicBezTo>
                      <a:pt x="75" y="104"/>
                      <a:pt x="109" y="132"/>
                      <a:pt x="140" y="132"/>
                    </a:cubicBezTo>
                    <a:cubicBezTo>
                      <a:pt x="170" y="132"/>
                      <a:pt x="172" y="124"/>
                      <a:pt x="172" y="124"/>
                    </a:cubicBezTo>
                    <a:cubicBezTo>
                      <a:pt x="165" y="103"/>
                      <a:pt x="165" y="103"/>
                      <a:pt x="165" y="103"/>
                    </a:cubicBezTo>
                    <a:cubicBezTo>
                      <a:pt x="165" y="103"/>
                      <a:pt x="228" y="132"/>
                      <a:pt x="274" y="109"/>
                    </a:cubicBezTo>
                    <a:cubicBezTo>
                      <a:pt x="284" y="106"/>
                      <a:pt x="289" y="101"/>
                      <a:pt x="286" y="92"/>
                    </a:cubicBezTo>
                  </a:path>
                </a:pathLst>
              </a:custGeom>
              <a:solidFill>
                <a:srgbClr val="FCA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Freeform 49"/>
              <p:cNvSpPr/>
              <p:nvPr/>
            </p:nvSpPr>
            <p:spPr bwMode="auto">
              <a:xfrm>
                <a:off x="3117850" y="593725"/>
                <a:ext cx="203200" cy="288925"/>
              </a:xfrm>
              <a:custGeom>
                <a:avLst/>
                <a:gdLst>
                  <a:gd name="T0" fmla="*/ 49 w 50"/>
                  <a:gd name="T1" fmla="*/ 30 h 71"/>
                  <a:gd name="T2" fmla="*/ 13 w 50"/>
                  <a:gd name="T3" fmla="*/ 71 h 71"/>
                  <a:gd name="T4" fmla="*/ 4 w 50"/>
                  <a:gd name="T5" fmla="*/ 32 h 71"/>
                  <a:gd name="T6" fmla="*/ 0 w 50"/>
                  <a:gd name="T7" fmla="*/ 20 h 71"/>
                  <a:gd name="T8" fmla="*/ 19 w 50"/>
                  <a:gd name="T9" fmla="*/ 8 h 71"/>
                  <a:gd name="T10" fmla="*/ 49 w 50"/>
                  <a:gd name="T11" fmla="*/ 3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71">
                    <a:moveTo>
                      <a:pt x="49" y="30"/>
                    </a:moveTo>
                    <a:cubicBezTo>
                      <a:pt x="50" y="47"/>
                      <a:pt x="29" y="66"/>
                      <a:pt x="13" y="71"/>
                    </a:cubicBezTo>
                    <a:cubicBezTo>
                      <a:pt x="11" y="58"/>
                      <a:pt x="8" y="45"/>
                      <a:pt x="4" y="32"/>
                    </a:cubicBezTo>
                    <a:cubicBezTo>
                      <a:pt x="3" y="28"/>
                      <a:pt x="1" y="24"/>
                      <a:pt x="0" y="20"/>
                    </a:cubicBezTo>
                    <a:cubicBezTo>
                      <a:pt x="5" y="15"/>
                      <a:pt x="12" y="11"/>
                      <a:pt x="19" y="8"/>
                    </a:cubicBezTo>
                    <a:cubicBezTo>
                      <a:pt x="36" y="0"/>
                      <a:pt x="48" y="9"/>
                      <a:pt x="49" y="30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Freeform 50"/>
              <p:cNvSpPr/>
              <p:nvPr/>
            </p:nvSpPr>
            <p:spPr bwMode="auto">
              <a:xfrm>
                <a:off x="3136900" y="671513"/>
                <a:ext cx="114300" cy="161925"/>
              </a:xfrm>
              <a:custGeom>
                <a:avLst/>
                <a:gdLst>
                  <a:gd name="T0" fmla="*/ 27 w 28"/>
                  <a:gd name="T1" fmla="*/ 17 h 40"/>
                  <a:gd name="T2" fmla="*/ 7 w 28"/>
                  <a:gd name="T3" fmla="*/ 40 h 40"/>
                  <a:gd name="T4" fmla="*/ 2 w 28"/>
                  <a:gd name="T5" fmla="*/ 18 h 40"/>
                  <a:gd name="T6" fmla="*/ 0 w 28"/>
                  <a:gd name="T7" fmla="*/ 11 h 40"/>
                  <a:gd name="T8" fmla="*/ 11 w 28"/>
                  <a:gd name="T9" fmla="*/ 4 h 40"/>
                  <a:gd name="T10" fmla="*/ 27 w 28"/>
                  <a:gd name="T11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40">
                    <a:moveTo>
                      <a:pt x="27" y="17"/>
                    </a:moveTo>
                    <a:cubicBezTo>
                      <a:pt x="28" y="26"/>
                      <a:pt x="16" y="37"/>
                      <a:pt x="7" y="40"/>
                    </a:cubicBezTo>
                    <a:cubicBezTo>
                      <a:pt x="6" y="33"/>
                      <a:pt x="4" y="25"/>
                      <a:pt x="2" y="18"/>
                    </a:cubicBezTo>
                    <a:cubicBezTo>
                      <a:pt x="1" y="16"/>
                      <a:pt x="0" y="13"/>
                      <a:pt x="0" y="11"/>
                    </a:cubicBezTo>
                    <a:cubicBezTo>
                      <a:pt x="3" y="8"/>
                      <a:pt x="7" y="6"/>
                      <a:pt x="11" y="4"/>
                    </a:cubicBezTo>
                    <a:cubicBezTo>
                      <a:pt x="20" y="0"/>
                      <a:pt x="27" y="5"/>
                      <a:pt x="27" y="17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Freeform 51"/>
              <p:cNvSpPr/>
              <p:nvPr/>
            </p:nvSpPr>
            <p:spPr bwMode="auto">
              <a:xfrm>
                <a:off x="2857500" y="874713"/>
                <a:ext cx="333375" cy="403225"/>
              </a:xfrm>
              <a:custGeom>
                <a:avLst/>
                <a:gdLst>
                  <a:gd name="T0" fmla="*/ 78 w 82"/>
                  <a:gd name="T1" fmla="*/ 8 h 99"/>
                  <a:gd name="T2" fmla="*/ 40 w 82"/>
                  <a:gd name="T3" fmla="*/ 99 h 99"/>
                  <a:gd name="T4" fmla="*/ 8 w 82"/>
                  <a:gd name="T5" fmla="*/ 65 h 99"/>
                  <a:gd name="T6" fmla="*/ 41 w 82"/>
                  <a:gd name="T7" fmla="*/ 4 h 99"/>
                  <a:gd name="T8" fmla="*/ 78 w 82"/>
                  <a:gd name="T9" fmla="*/ 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78" y="8"/>
                    </a:moveTo>
                    <a:cubicBezTo>
                      <a:pt x="82" y="43"/>
                      <a:pt x="76" y="74"/>
                      <a:pt x="40" y="99"/>
                    </a:cubicBezTo>
                    <a:cubicBezTo>
                      <a:pt x="25" y="94"/>
                      <a:pt x="13" y="82"/>
                      <a:pt x="8" y="65"/>
                    </a:cubicBezTo>
                    <a:cubicBezTo>
                      <a:pt x="0" y="39"/>
                      <a:pt x="15" y="11"/>
                      <a:pt x="41" y="4"/>
                    </a:cubicBezTo>
                    <a:cubicBezTo>
                      <a:pt x="54" y="0"/>
                      <a:pt x="67" y="2"/>
                      <a:pt x="78" y="8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Freeform 52"/>
              <p:cNvSpPr/>
              <p:nvPr/>
            </p:nvSpPr>
            <p:spPr bwMode="auto">
              <a:xfrm>
                <a:off x="1917700" y="960438"/>
                <a:ext cx="252413" cy="227013"/>
              </a:xfrm>
              <a:custGeom>
                <a:avLst/>
                <a:gdLst>
                  <a:gd name="T0" fmla="*/ 10 w 62"/>
                  <a:gd name="T1" fmla="*/ 36 h 56"/>
                  <a:gd name="T2" fmla="*/ 62 w 62"/>
                  <a:gd name="T3" fmla="*/ 52 h 56"/>
                  <a:gd name="T4" fmla="*/ 50 w 62"/>
                  <a:gd name="T5" fmla="*/ 14 h 56"/>
                  <a:gd name="T6" fmla="*/ 47 w 62"/>
                  <a:gd name="T7" fmla="*/ 2 h 56"/>
                  <a:gd name="T8" fmla="*/ 24 w 62"/>
                  <a:gd name="T9" fmla="*/ 2 h 56"/>
                  <a:gd name="T10" fmla="*/ 10 w 62"/>
                  <a:gd name="T11" fmla="*/ 3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6">
                    <a:moveTo>
                      <a:pt x="10" y="36"/>
                    </a:moveTo>
                    <a:cubicBezTo>
                      <a:pt x="18" y="52"/>
                      <a:pt x="46" y="56"/>
                      <a:pt x="62" y="52"/>
                    </a:cubicBezTo>
                    <a:cubicBezTo>
                      <a:pt x="58" y="40"/>
                      <a:pt x="54" y="27"/>
                      <a:pt x="50" y="14"/>
                    </a:cubicBezTo>
                    <a:cubicBezTo>
                      <a:pt x="49" y="10"/>
                      <a:pt x="48" y="6"/>
                      <a:pt x="47" y="2"/>
                    </a:cubicBezTo>
                    <a:cubicBezTo>
                      <a:pt x="39" y="0"/>
                      <a:pt x="31" y="0"/>
                      <a:pt x="24" y="2"/>
                    </a:cubicBezTo>
                    <a:cubicBezTo>
                      <a:pt x="5" y="4"/>
                      <a:pt x="0" y="18"/>
                      <a:pt x="10" y="36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Freeform 53"/>
              <p:cNvSpPr/>
              <p:nvPr/>
            </p:nvSpPr>
            <p:spPr bwMode="auto">
              <a:xfrm>
                <a:off x="2011363" y="1009650"/>
                <a:ext cx="138113" cy="125413"/>
              </a:xfrm>
              <a:custGeom>
                <a:avLst/>
                <a:gdLst>
                  <a:gd name="T0" fmla="*/ 5 w 34"/>
                  <a:gd name="T1" fmla="*/ 20 h 31"/>
                  <a:gd name="T2" fmla="*/ 34 w 34"/>
                  <a:gd name="T3" fmla="*/ 28 h 31"/>
                  <a:gd name="T4" fmla="*/ 27 w 34"/>
                  <a:gd name="T5" fmla="*/ 8 h 31"/>
                  <a:gd name="T6" fmla="*/ 26 w 34"/>
                  <a:gd name="T7" fmla="*/ 1 h 31"/>
                  <a:gd name="T8" fmla="*/ 13 w 34"/>
                  <a:gd name="T9" fmla="*/ 1 h 31"/>
                  <a:gd name="T10" fmla="*/ 5 w 34"/>
                  <a:gd name="T11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1">
                    <a:moveTo>
                      <a:pt x="5" y="20"/>
                    </a:moveTo>
                    <a:cubicBezTo>
                      <a:pt x="10" y="28"/>
                      <a:pt x="25" y="31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2" y="0"/>
                      <a:pt x="17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Freeform 54"/>
              <p:cNvSpPr/>
              <p:nvPr/>
            </p:nvSpPr>
            <p:spPr bwMode="auto">
              <a:xfrm>
                <a:off x="2178050" y="1069975"/>
                <a:ext cx="382588" cy="358775"/>
              </a:xfrm>
              <a:custGeom>
                <a:avLst/>
                <a:gdLst>
                  <a:gd name="T0" fmla="*/ 89 w 94"/>
                  <a:gd name="T1" fmla="*/ 42 h 88"/>
                  <a:gd name="T2" fmla="*/ 80 w 94"/>
                  <a:gd name="T3" fmla="*/ 88 h 88"/>
                  <a:gd name="T4" fmla="*/ 16 w 94"/>
                  <a:gd name="T5" fmla="*/ 58 h 88"/>
                  <a:gd name="T6" fmla="*/ 13 w 94"/>
                  <a:gd name="T7" fmla="*/ 53 h 88"/>
                  <a:gd name="T8" fmla="*/ 0 w 94"/>
                  <a:gd name="T9" fmla="*/ 31 h 88"/>
                  <a:gd name="T10" fmla="*/ 29 w 94"/>
                  <a:gd name="T11" fmla="*/ 7 h 88"/>
                  <a:gd name="T12" fmla="*/ 89 w 94"/>
                  <a:gd name="T13" fmla="*/ 4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88">
                    <a:moveTo>
                      <a:pt x="89" y="42"/>
                    </a:moveTo>
                    <a:cubicBezTo>
                      <a:pt x="94" y="58"/>
                      <a:pt x="90" y="75"/>
                      <a:pt x="80" y="88"/>
                    </a:cubicBezTo>
                    <a:cubicBezTo>
                      <a:pt x="50" y="86"/>
                      <a:pt x="30" y="75"/>
                      <a:pt x="16" y="58"/>
                    </a:cubicBezTo>
                    <a:cubicBezTo>
                      <a:pt x="15" y="56"/>
                      <a:pt x="14" y="55"/>
                      <a:pt x="13" y="53"/>
                    </a:cubicBezTo>
                    <a:cubicBezTo>
                      <a:pt x="8" y="46"/>
                      <a:pt x="4" y="39"/>
                      <a:pt x="0" y="31"/>
                    </a:cubicBezTo>
                    <a:cubicBezTo>
                      <a:pt x="6" y="20"/>
                      <a:pt x="16" y="11"/>
                      <a:pt x="29" y="7"/>
                    </a:cubicBezTo>
                    <a:cubicBezTo>
                      <a:pt x="55" y="0"/>
                      <a:pt x="82" y="15"/>
                      <a:pt x="89" y="42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Freeform 55"/>
              <p:cNvSpPr/>
              <p:nvPr/>
            </p:nvSpPr>
            <p:spPr bwMode="auto">
              <a:xfrm>
                <a:off x="2609850" y="915988"/>
                <a:ext cx="120650" cy="182563"/>
              </a:xfrm>
              <a:custGeom>
                <a:avLst/>
                <a:gdLst>
                  <a:gd name="T0" fmla="*/ 7 w 30"/>
                  <a:gd name="T1" fmla="*/ 2 h 45"/>
                  <a:gd name="T2" fmla="*/ 28 w 30"/>
                  <a:gd name="T3" fmla="*/ 38 h 45"/>
                  <a:gd name="T4" fmla="*/ 10 w 30"/>
                  <a:gd name="T5" fmla="*/ 44 h 45"/>
                  <a:gd name="T6" fmla="*/ 7 w 30"/>
                  <a:gd name="T7" fmla="*/ 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45">
                    <a:moveTo>
                      <a:pt x="7" y="2"/>
                    </a:moveTo>
                    <a:cubicBezTo>
                      <a:pt x="13" y="0"/>
                      <a:pt x="30" y="34"/>
                      <a:pt x="28" y="38"/>
                    </a:cubicBezTo>
                    <a:cubicBezTo>
                      <a:pt x="26" y="41"/>
                      <a:pt x="14" y="45"/>
                      <a:pt x="10" y="44"/>
                    </a:cubicBezTo>
                    <a:cubicBezTo>
                      <a:pt x="6" y="42"/>
                      <a:pt x="0" y="4"/>
                      <a:pt x="7" y="2"/>
                    </a:cubicBezTo>
                  </a:path>
                </a:pathLst>
              </a:custGeom>
              <a:solidFill>
                <a:srgbClr val="FD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Freeform 56"/>
              <p:cNvSpPr/>
              <p:nvPr/>
            </p:nvSpPr>
            <p:spPr bwMode="auto">
              <a:xfrm>
                <a:off x="2605088" y="1095375"/>
                <a:ext cx="182563" cy="117475"/>
              </a:xfrm>
              <a:custGeom>
                <a:avLst/>
                <a:gdLst>
                  <a:gd name="T0" fmla="*/ 0 w 45"/>
                  <a:gd name="T1" fmla="*/ 14 h 29"/>
                  <a:gd name="T2" fmla="*/ 25 w 45"/>
                  <a:gd name="T3" fmla="*/ 11 h 29"/>
                  <a:gd name="T4" fmla="*/ 45 w 45"/>
                  <a:gd name="T5" fmla="*/ 0 h 29"/>
                  <a:gd name="T6" fmla="*/ 28 w 45"/>
                  <a:gd name="T7" fmla="*/ 24 h 29"/>
                  <a:gd name="T8" fmla="*/ 0 w 45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9">
                    <a:moveTo>
                      <a:pt x="0" y="14"/>
                    </a:moveTo>
                    <a:cubicBezTo>
                      <a:pt x="0" y="14"/>
                      <a:pt x="14" y="14"/>
                      <a:pt x="25" y="11"/>
                    </a:cubicBezTo>
                    <a:cubicBezTo>
                      <a:pt x="35" y="8"/>
                      <a:pt x="45" y="0"/>
                      <a:pt x="45" y="0"/>
                    </a:cubicBezTo>
                    <a:cubicBezTo>
                      <a:pt x="45" y="0"/>
                      <a:pt x="45" y="19"/>
                      <a:pt x="28" y="24"/>
                    </a:cubicBezTo>
                    <a:cubicBezTo>
                      <a:pt x="12" y="29"/>
                      <a:pt x="0" y="14"/>
                      <a:pt x="0" y="1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Freeform 57"/>
              <p:cNvSpPr/>
              <p:nvPr/>
            </p:nvSpPr>
            <p:spPr bwMode="auto">
              <a:xfrm>
                <a:off x="2747963" y="858838"/>
                <a:ext cx="141288" cy="101600"/>
              </a:xfrm>
              <a:custGeom>
                <a:avLst/>
                <a:gdLst>
                  <a:gd name="T0" fmla="*/ 14 w 35"/>
                  <a:gd name="T1" fmla="*/ 2 h 25"/>
                  <a:gd name="T2" fmla="*/ 3 w 35"/>
                  <a:gd name="T3" fmla="*/ 23 h 25"/>
                  <a:gd name="T4" fmla="*/ 6 w 35"/>
                  <a:gd name="T5" fmla="*/ 25 h 25"/>
                  <a:gd name="T6" fmla="*/ 8 w 35"/>
                  <a:gd name="T7" fmla="*/ 22 h 25"/>
                  <a:gd name="T8" fmla="*/ 15 w 35"/>
                  <a:gd name="T9" fmla="*/ 7 h 25"/>
                  <a:gd name="T10" fmla="*/ 30 w 35"/>
                  <a:gd name="T11" fmla="*/ 15 h 25"/>
                  <a:gd name="T12" fmla="*/ 33 w 35"/>
                  <a:gd name="T13" fmla="*/ 17 h 25"/>
                  <a:gd name="T14" fmla="*/ 35 w 35"/>
                  <a:gd name="T15" fmla="*/ 14 h 25"/>
                  <a:gd name="T16" fmla="*/ 14 w 35"/>
                  <a:gd name="T17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5">
                    <a:moveTo>
                      <a:pt x="14" y="2"/>
                    </a:moveTo>
                    <a:cubicBezTo>
                      <a:pt x="5" y="5"/>
                      <a:pt x="0" y="14"/>
                      <a:pt x="3" y="23"/>
                    </a:cubicBezTo>
                    <a:cubicBezTo>
                      <a:pt x="3" y="25"/>
                      <a:pt x="4" y="25"/>
                      <a:pt x="6" y="25"/>
                    </a:cubicBezTo>
                    <a:cubicBezTo>
                      <a:pt x="7" y="25"/>
                      <a:pt x="8" y="23"/>
                      <a:pt x="8" y="22"/>
                    </a:cubicBezTo>
                    <a:cubicBezTo>
                      <a:pt x="6" y="15"/>
                      <a:pt x="9" y="9"/>
                      <a:pt x="15" y="7"/>
                    </a:cubicBezTo>
                    <a:cubicBezTo>
                      <a:pt x="22" y="5"/>
                      <a:pt x="28" y="9"/>
                      <a:pt x="30" y="15"/>
                    </a:cubicBezTo>
                    <a:cubicBezTo>
                      <a:pt x="30" y="17"/>
                      <a:pt x="32" y="17"/>
                      <a:pt x="33" y="17"/>
                    </a:cubicBezTo>
                    <a:cubicBezTo>
                      <a:pt x="34" y="17"/>
                      <a:pt x="35" y="15"/>
                      <a:pt x="35" y="14"/>
                    </a:cubicBezTo>
                    <a:cubicBezTo>
                      <a:pt x="32" y="5"/>
                      <a:pt x="23" y="0"/>
                      <a:pt x="14" y="2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Freeform 58"/>
              <p:cNvSpPr/>
              <p:nvPr/>
            </p:nvSpPr>
            <p:spPr bwMode="auto">
              <a:xfrm>
                <a:off x="2406650" y="955675"/>
                <a:ext cx="141288" cy="106363"/>
              </a:xfrm>
              <a:custGeom>
                <a:avLst/>
                <a:gdLst>
                  <a:gd name="T0" fmla="*/ 14 w 35"/>
                  <a:gd name="T1" fmla="*/ 3 h 26"/>
                  <a:gd name="T2" fmla="*/ 2 w 35"/>
                  <a:gd name="T3" fmla="*/ 24 h 26"/>
                  <a:gd name="T4" fmla="*/ 6 w 35"/>
                  <a:gd name="T5" fmla="*/ 25 h 26"/>
                  <a:gd name="T6" fmla="*/ 7 w 35"/>
                  <a:gd name="T7" fmla="*/ 22 h 26"/>
                  <a:gd name="T8" fmla="*/ 15 w 35"/>
                  <a:gd name="T9" fmla="*/ 8 h 26"/>
                  <a:gd name="T10" fmla="*/ 29 w 35"/>
                  <a:gd name="T11" fmla="*/ 16 h 26"/>
                  <a:gd name="T12" fmla="*/ 33 w 35"/>
                  <a:gd name="T13" fmla="*/ 17 h 26"/>
                  <a:gd name="T14" fmla="*/ 34 w 35"/>
                  <a:gd name="T15" fmla="*/ 14 h 26"/>
                  <a:gd name="T16" fmla="*/ 14 w 3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6">
                    <a:moveTo>
                      <a:pt x="14" y="3"/>
                    </a:moveTo>
                    <a:cubicBezTo>
                      <a:pt x="5" y="5"/>
                      <a:pt x="0" y="15"/>
                      <a:pt x="2" y="24"/>
                    </a:cubicBezTo>
                    <a:cubicBezTo>
                      <a:pt x="3" y="25"/>
                      <a:pt x="4" y="26"/>
                      <a:pt x="6" y="25"/>
                    </a:cubicBezTo>
                    <a:cubicBezTo>
                      <a:pt x="7" y="25"/>
                      <a:pt x="8" y="24"/>
                      <a:pt x="7" y="22"/>
                    </a:cubicBezTo>
                    <a:cubicBezTo>
                      <a:pt x="5" y="16"/>
                      <a:pt x="9" y="9"/>
                      <a:pt x="15" y="8"/>
                    </a:cubicBezTo>
                    <a:cubicBezTo>
                      <a:pt x="21" y="6"/>
                      <a:pt x="28" y="9"/>
                      <a:pt x="29" y="16"/>
                    </a:cubicBezTo>
                    <a:cubicBezTo>
                      <a:pt x="30" y="17"/>
                      <a:pt x="31" y="18"/>
                      <a:pt x="33" y="17"/>
                    </a:cubicBezTo>
                    <a:cubicBezTo>
                      <a:pt x="34" y="17"/>
                      <a:pt x="35" y="16"/>
                      <a:pt x="34" y="14"/>
                    </a:cubicBezTo>
                    <a:cubicBezTo>
                      <a:pt x="32" y="5"/>
                      <a:pt x="22" y="0"/>
                      <a:pt x="14" y="3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Freeform 59"/>
              <p:cNvSpPr/>
              <p:nvPr/>
            </p:nvSpPr>
            <p:spPr bwMode="auto">
              <a:xfrm>
                <a:off x="2751138" y="752475"/>
                <a:ext cx="138113" cy="61913"/>
              </a:xfrm>
              <a:custGeom>
                <a:avLst/>
                <a:gdLst>
                  <a:gd name="T0" fmla="*/ 33 w 34"/>
                  <a:gd name="T1" fmla="*/ 9 h 15"/>
                  <a:gd name="T2" fmla="*/ 3 w 34"/>
                  <a:gd name="T3" fmla="*/ 2 h 15"/>
                  <a:gd name="T4" fmla="*/ 2 w 34"/>
                  <a:gd name="T5" fmla="*/ 7 h 15"/>
                  <a:gd name="T6" fmla="*/ 32 w 34"/>
                  <a:gd name="T7" fmla="*/ 14 h 15"/>
                  <a:gd name="T8" fmla="*/ 33 w 34"/>
                  <a:gd name="T9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5">
                    <a:moveTo>
                      <a:pt x="33" y="9"/>
                    </a:moveTo>
                    <a:cubicBezTo>
                      <a:pt x="33" y="9"/>
                      <a:pt x="4" y="0"/>
                      <a:pt x="3" y="2"/>
                    </a:cubicBezTo>
                    <a:cubicBezTo>
                      <a:pt x="1" y="4"/>
                      <a:pt x="0" y="6"/>
                      <a:pt x="2" y="7"/>
                    </a:cubicBezTo>
                    <a:cubicBezTo>
                      <a:pt x="5" y="8"/>
                      <a:pt x="30" y="15"/>
                      <a:pt x="32" y="14"/>
                    </a:cubicBezTo>
                    <a:cubicBezTo>
                      <a:pt x="33" y="13"/>
                      <a:pt x="34" y="13"/>
                      <a:pt x="33" y="9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Freeform 60"/>
              <p:cNvSpPr/>
              <p:nvPr/>
            </p:nvSpPr>
            <p:spPr bwMode="auto">
              <a:xfrm>
                <a:off x="2357438" y="858838"/>
                <a:ext cx="109538" cy="106363"/>
              </a:xfrm>
              <a:custGeom>
                <a:avLst/>
                <a:gdLst>
                  <a:gd name="T0" fmla="*/ 0 w 27"/>
                  <a:gd name="T1" fmla="*/ 23 h 26"/>
                  <a:gd name="T2" fmla="*/ 22 w 27"/>
                  <a:gd name="T3" fmla="*/ 1 h 26"/>
                  <a:gd name="T4" fmla="*/ 25 w 27"/>
                  <a:gd name="T5" fmla="*/ 5 h 26"/>
                  <a:gd name="T6" fmla="*/ 4 w 27"/>
                  <a:gd name="T7" fmla="*/ 26 h 26"/>
                  <a:gd name="T8" fmla="*/ 0 w 27"/>
                  <a:gd name="T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0" y="23"/>
                    </a:moveTo>
                    <a:cubicBezTo>
                      <a:pt x="0" y="23"/>
                      <a:pt x="20" y="0"/>
                      <a:pt x="22" y="1"/>
                    </a:cubicBezTo>
                    <a:cubicBezTo>
                      <a:pt x="24" y="2"/>
                      <a:pt x="27" y="3"/>
                      <a:pt x="25" y="5"/>
                    </a:cubicBezTo>
                    <a:cubicBezTo>
                      <a:pt x="24" y="7"/>
                      <a:pt x="6" y="26"/>
                      <a:pt x="4" y="26"/>
                    </a:cubicBezTo>
                    <a:cubicBezTo>
                      <a:pt x="2" y="26"/>
                      <a:pt x="1" y="26"/>
                      <a:pt x="0" y="23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Freeform 61"/>
              <p:cNvSpPr>
                <a:spLocks noEditPoints="1"/>
              </p:cNvSpPr>
              <p:nvPr/>
            </p:nvSpPr>
            <p:spPr bwMode="auto">
              <a:xfrm>
                <a:off x="1825625" y="20638"/>
                <a:ext cx="1503363" cy="1558925"/>
              </a:xfrm>
              <a:custGeom>
                <a:avLst/>
                <a:gdLst>
                  <a:gd name="T0" fmla="*/ 152 w 370"/>
                  <a:gd name="T1" fmla="*/ 379 h 383"/>
                  <a:gd name="T2" fmla="*/ 178 w 370"/>
                  <a:gd name="T3" fmla="*/ 383 h 383"/>
                  <a:gd name="T4" fmla="*/ 178 w 370"/>
                  <a:gd name="T5" fmla="*/ 383 h 383"/>
                  <a:gd name="T6" fmla="*/ 152 w 370"/>
                  <a:gd name="T7" fmla="*/ 379 h 383"/>
                  <a:gd name="T8" fmla="*/ 46 w 370"/>
                  <a:gd name="T9" fmla="*/ 315 h 383"/>
                  <a:gd name="T10" fmla="*/ 115 w 370"/>
                  <a:gd name="T11" fmla="*/ 367 h 383"/>
                  <a:gd name="T12" fmla="*/ 46 w 370"/>
                  <a:gd name="T13" fmla="*/ 315 h 383"/>
                  <a:gd name="T14" fmla="*/ 22 w 370"/>
                  <a:gd name="T15" fmla="*/ 279 h 383"/>
                  <a:gd name="T16" fmla="*/ 22 w 370"/>
                  <a:gd name="T17" fmla="*/ 279 h 383"/>
                  <a:gd name="T18" fmla="*/ 22 w 370"/>
                  <a:gd name="T19" fmla="*/ 279 h 383"/>
                  <a:gd name="T20" fmla="*/ 370 w 370"/>
                  <a:gd name="T21" fmla="*/ 268 h 383"/>
                  <a:gd name="T22" fmla="*/ 354 w 370"/>
                  <a:gd name="T23" fmla="*/ 298 h 383"/>
                  <a:gd name="T24" fmla="*/ 370 w 370"/>
                  <a:gd name="T25" fmla="*/ 268 h 383"/>
                  <a:gd name="T26" fmla="*/ 152 w 370"/>
                  <a:gd name="T27" fmla="*/ 1 h 383"/>
                  <a:gd name="T28" fmla="*/ 138 w 370"/>
                  <a:gd name="T29" fmla="*/ 4 h 383"/>
                  <a:gd name="T30" fmla="*/ 0 w 370"/>
                  <a:gd name="T31" fmla="*/ 190 h 383"/>
                  <a:gd name="T32" fmla="*/ 22 w 370"/>
                  <a:gd name="T33" fmla="*/ 279 h 383"/>
                  <a:gd name="T34" fmla="*/ 0 w 370"/>
                  <a:gd name="T35" fmla="*/ 190 h 383"/>
                  <a:gd name="T36" fmla="*/ 70 w 370"/>
                  <a:gd name="T37" fmla="*/ 40 h 383"/>
                  <a:gd name="T38" fmla="*/ 70 w 370"/>
                  <a:gd name="T39" fmla="*/ 40 h 383"/>
                  <a:gd name="T40" fmla="*/ 70 w 370"/>
                  <a:gd name="T41" fmla="*/ 40 h 383"/>
                  <a:gd name="T42" fmla="*/ 138 w 370"/>
                  <a:gd name="T43" fmla="*/ 4 h 383"/>
                  <a:gd name="T44" fmla="*/ 152 w 370"/>
                  <a:gd name="T45" fmla="*/ 1 h 383"/>
                  <a:gd name="T46" fmla="*/ 231 w 370"/>
                  <a:gd name="T47" fmla="*/ 0 h 383"/>
                  <a:gd name="T48" fmla="*/ 294 w 370"/>
                  <a:gd name="T49" fmla="*/ 24 h 383"/>
                  <a:gd name="T50" fmla="*/ 294 w 370"/>
                  <a:gd name="T51" fmla="*/ 24 h 383"/>
                  <a:gd name="T52" fmla="*/ 294 w 370"/>
                  <a:gd name="T53" fmla="*/ 24 h 383"/>
                  <a:gd name="T54" fmla="*/ 320 w 370"/>
                  <a:gd name="T55" fmla="*/ 43 h 383"/>
                  <a:gd name="T56" fmla="*/ 231 w 370"/>
                  <a:gd name="T57" fmla="*/ 0 h 383"/>
                  <a:gd name="T58" fmla="*/ 231 w 370"/>
                  <a:gd name="T59" fmla="*/ 0 h 383"/>
                  <a:gd name="T60" fmla="*/ 231 w 370"/>
                  <a:gd name="T61" fmla="*/ 0 h 383"/>
                  <a:gd name="T62" fmla="*/ 231 w 370"/>
                  <a:gd name="T6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0" h="383">
                    <a:moveTo>
                      <a:pt x="152" y="379"/>
                    </a:moveTo>
                    <a:cubicBezTo>
                      <a:pt x="161" y="381"/>
                      <a:pt x="169" y="382"/>
                      <a:pt x="178" y="383"/>
                    </a:cubicBezTo>
                    <a:cubicBezTo>
                      <a:pt x="178" y="383"/>
                      <a:pt x="178" y="383"/>
                      <a:pt x="178" y="383"/>
                    </a:cubicBezTo>
                    <a:cubicBezTo>
                      <a:pt x="169" y="382"/>
                      <a:pt x="161" y="381"/>
                      <a:pt x="152" y="379"/>
                    </a:cubicBezTo>
                    <a:moveTo>
                      <a:pt x="46" y="315"/>
                    </a:moveTo>
                    <a:cubicBezTo>
                      <a:pt x="64" y="337"/>
                      <a:pt x="88" y="355"/>
                      <a:pt x="115" y="367"/>
                    </a:cubicBezTo>
                    <a:cubicBezTo>
                      <a:pt x="88" y="355"/>
                      <a:pt x="64" y="337"/>
                      <a:pt x="46" y="315"/>
                    </a:cubicBezTo>
                    <a:moveTo>
                      <a:pt x="22" y="279"/>
                    </a:moveTo>
                    <a:cubicBezTo>
                      <a:pt x="22" y="279"/>
                      <a:pt x="22" y="279"/>
                      <a:pt x="22" y="279"/>
                    </a:cubicBezTo>
                    <a:cubicBezTo>
                      <a:pt x="22" y="279"/>
                      <a:pt x="22" y="279"/>
                      <a:pt x="22" y="279"/>
                    </a:cubicBezTo>
                    <a:moveTo>
                      <a:pt x="370" y="268"/>
                    </a:moveTo>
                    <a:cubicBezTo>
                      <a:pt x="366" y="279"/>
                      <a:pt x="360" y="289"/>
                      <a:pt x="354" y="298"/>
                    </a:cubicBezTo>
                    <a:cubicBezTo>
                      <a:pt x="360" y="289"/>
                      <a:pt x="366" y="279"/>
                      <a:pt x="370" y="268"/>
                    </a:cubicBezTo>
                    <a:moveTo>
                      <a:pt x="152" y="1"/>
                    </a:moveTo>
                    <a:cubicBezTo>
                      <a:pt x="148" y="2"/>
                      <a:pt x="143" y="3"/>
                      <a:pt x="138" y="4"/>
                    </a:cubicBezTo>
                    <a:cubicBezTo>
                      <a:pt x="58" y="28"/>
                      <a:pt x="0" y="102"/>
                      <a:pt x="0" y="190"/>
                    </a:cubicBezTo>
                    <a:cubicBezTo>
                      <a:pt x="0" y="222"/>
                      <a:pt x="8" y="252"/>
                      <a:pt x="22" y="279"/>
                    </a:cubicBezTo>
                    <a:cubicBezTo>
                      <a:pt x="8" y="252"/>
                      <a:pt x="0" y="222"/>
                      <a:pt x="0" y="190"/>
                    </a:cubicBezTo>
                    <a:cubicBezTo>
                      <a:pt x="0" y="130"/>
                      <a:pt x="27" y="76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90" y="24"/>
                      <a:pt x="113" y="12"/>
                      <a:pt x="138" y="4"/>
                    </a:cubicBezTo>
                    <a:cubicBezTo>
                      <a:pt x="143" y="3"/>
                      <a:pt x="148" y="2"/>
                      <a:pt x="152" y="1"/>
                    </a:cubicBezTo>
                    <a:moveTo>
                      <a:pt x="231" y="0"/>
                    </a:moveTo>
                    <a:cubicBezTo>
                      <a:pt x="254" y="4"/>
                      <a:pt x="275" y="13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303" y="30"/>
                      <a:pt x="312" y="36"/>
                      <a:pt x="320" y="43"/>
                    </a:cubicBezTo>
                    <a:cubicBezTo>
                      <a:pt x="295" y="22"/>
                      <a:pt x="265" y="6"/>
                      <a:pt x="231" y="0"/>
                    </a:cubicBezTo>
                    <a:moveTo>
                      <a:pt x="231" y="0"/>
                    </a:move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0"/>
                      <a:pt x="231" y="0"/>
                      <a:pt x="231" y="0"/>
                    </a:cubicBezTo>
                  </a:path>
                </a:pathLst>
              </a:custGeom>
              <a:solidFill>
                <a:srgbClr val="EBF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Freeform 62"/>
              <p:cNvSpPr>
                <a:spLocks noEditPoints="1"/>
              </p:cNvSpPr>
              <p:nvPr/>
            </p:nvSpPr>
            <p:spPr bwMode="auto">
              <a:xfrm>
                <a:off x="2547938" y="1449388"/>
                <a:ext cx="496888" cy="130175"/>
              </a:xfrm>
              <a:custGeom>
                <a:avLst/>
                <a:gdLst>
                  <a:gd name="T0" fmla="*/ 0 w 122"/>
                  <a:gd name="T1" fmla="*/ 32 h 32"/>
                  <a:gd name="T2" fmla="*/ 0 w 122"/>
                  <a:gd name="T3" fmla="*/ 32 h 32"/>
                  <a:gd name="T4" fmla="*/ 15 w 122"/>
                  <a:gd name="T5" fmla="*/ 32 h 32"/>
                  <a:gd name="T6" fmla="*/ 23 w 122"/>
                  <a:gd name="T7" fmla="*/ 32 h 32"/>
                  <a:gd name="T8" fmla="*/ 23 w 122"/>
                  <a:gd name="T9" fmla="*/ 32 h 32"/>
                  <a:gd name="T10" fmla="*/ 15 w 122"/>
                  <a:gd name="T11" fmla="*/ 32 h 32"/>
                  <a:gd name="T12" fmla="*/ 0 w 122"/>
                  <a:gd name="T13" fmla="*/ 32 h 32"/>
                  <a:gd name="T14" fmla="*/ 122 w 122"/>
                  <a:gd name="T15" fmla="*/ 0 h 32"/>
                  <a:gd name="T16" fmla="*/ 94 w 122"/>
                  <a:gd name="T17" fmla="*/ 16 h 32"/>
                  <a:gd name="T18" fmla="*/ 94 w 122"/>
                  <a:gd name="T19" fmla="*/ 16 h 32"/>
                  <a:gd name="T20" fmla="*/ 122 w 122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32"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5" y="32"/>
                      <a:pt x="10" y="32"/>
                      <a:pt x="15" y="32"/>
                    </a:cubicBezTo>
                    <a:cubicBezTo>
                      <a:pt x="18" y="32"/>
                      <a:pt x="21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1" y="32"/>
                      <a:pt x="18" y="32"/>
                      <a:pt x="15" y="32"/>
                    </a:cubicBezTo>
                    <a:cubicBezTo>
                      <a:pt x="10" y="32"/>
                      <a:pt x="5" y="32"/>
                      <a:pt x="0" y="32"/>
                    </a:cubicBezTo>
                    <a:moveTo>
                      <a:pt x="122" y="0"/>
                    </a:moveTo>
                    <a:cubicBezTo>
                      <a:pt x="113" y="6"/>
                      <a:pt x="104" y="11"/>
                      <a:pt x="94" y="16"/>
                    </a:cubicBezTo>
                    <a:cubicBezTo>
                      <a:pt x="94" y="16"/>
                      <a:pt x="94" y="16"/>
                      <a:pt x="94" y="16"/>
                    </a:cubicBezTo>
                    <a:cubicBezTo>
                      <a:pt x="104" y="11"/>
                      <a:pt x="113" y="6"/>
                      <a:pt x="122" y="0"/>
                    </a:cubicBezTo>
                  </a:path>
                </a:pathLst>
              </a:custGeom>
              <a:solidFill>
                <a:srgbClr val="E5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6" name="Freeform 63"/>
              <p:cNvSpPr/>
              <p:nvPr/>
            </p:nvSpPr>
            <p:spPr bwMode="auto">
              <a:xfrm>
                <a:off x="2641600" y="1514475"/>
                <a:ext cx="288925" cy="65088"/>
              </a:xfrm>
              <a:custGeom>
                <a:avLst/>
                <a:gdLst>
                  <a:gd name="T0" fmla="*/ 71 w 71"/>
                  <a:gd name="T1" fmla="*/ 0 h 16"/>
                  <a:gd name="T2" fmla="*/ 0 w 71"/>
                  <a:gd name="T3" fmla="*/ 16 h 16"/>
                  <a:gd name="T4" fmla="*/ 0 w 71"/>
                  <a:gd name="T5" fmla="*/ 16 h 16"/>
                  <a:gd name="T6" fmla="*/ 71 w 71"/>
                  <a:gd name="T7" fmla="*/ 0 h 16"/>
                  <a:gd name="T8" fmla="*/ 71 w 71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6">
                    <a:moveTo>
                      <a:pt x="71" y="0"/>
                    </a:moveTo>
                    <a:cubicBezTo>
                      <a:pt x="49" y="9"/>
                      <a:pt x="25" y="15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5" y="15"/>
                      <a:pt x="49" y="9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rgbClr val="EBDA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Freeform 64"/>
              <p:cNvSpPr>
                <a:spLocks noEditPoints="1"/>
              </p:cNvSpPr>
              <p:nvPr/>
            </p:nvSpPr>
            <p:spPr bwMode="auto">
              <a:xfrm>
                <a:off x="1841500" y="127000"/>
                <a:ext cx="1539875" cy="1435100"/>
              </a:xfrm>
              <a:custGeom>
                <a:avLst/>
                <a:gdLst>
                  <a:gd name="T0" fmla="*/ 314 w 379"/>
                  <a:gd name="T1" fmla="*/ 136 h 353"/>
                  <a:gd name="T2" fmla="*/ 314 w 379"/>
                  <a:gd name="T3" fmla="*/ 136 h 353"/>
                  <a:gd name="T4" fmla="*/ 316 w 379"/>
                  <a:gd name="T5" fmla="*/ 141 h 353"/>
                  <a:gd name="T6" fmla="*/ 317 w 379"/>
                  <a:gd name="T7" fmla="*/ 146 h 353"/>
                  <a:gd name="T8" fmla="*/ 314 w 379"/>
                  <a:gd name="T9" fmla="*/ 136 h 353"/>
                  <a:gd name="T10" fmla="*/ 81 w 379"/>
                  <a:gd name="T11" fmla="*/ 116 h 353"/>
                  <a:gd name="T12" fmla="*/ 81 w 379"/>
                  <a:gd name="T13" fmla="*/ 116 h 353"/>
                  <a:gd name="T14" fmla="*/ 81 w 379"/>
                  <a:gd name="T15" fmla="*/ 116 h 353"/>
                  <a:gd name="T16" fmla="*/ 81 w 379"/>
                  <a:gd name="T17" fmla="*/ 116 h 353"/>
                  <a:gd name="T18" fmla="*/ 286 w 379"/>
                  <a:gd name="T19" fmla="*/ 0 h 353"/>
                  <a:gd name="T20" fmla="*/ 153 w 379"/>
                  <a:gd name="T21" fmla="*/ 32 h 353"/>
                  <a:gd name="T22" fmla="*/ 70 w 379"/>
                  <a:gd name="T23" fmla="*/ 16 h 353"/>
                  <a:gd name="T24" fmla="*/ 38 w 379"/>
                  <a:gd name="T25" fmla="*/ 49 h 353"/>
                  <a:gd name="T26" fmla="*/ 0 w 379"/>
                  <a:gd name="T27" fmla="*/ 164 h 353"/>
                  <a:gd name="T28" fmla="*/ 41 w 379"/>
                  <a:gd name="T29" fmla="*/ 281 h 353"/>
                  <a:gd name="T30" fmla="*/ 133 w 379"/>
                  <a:gd name="T31" fmla="*/ 345 h 353"/>
                  <a:gd name="T32" fmla="*/ 177 w 379"/>
                  <a:gd name="T33" fmla="*/ 353 h 353"/>
                  <a:gd name="T34" fmla="*/ 179 w 379"/>
                  <a:gd name="T35" fmla="*/ 350 h 353"/>
                  <a:gd name="T36" fmla="*/ 183 w 379"/>
                  <a:gd name="T37" fmla="*/ 349 h 353"/>
                  <a:gd name="T38" fmla="*/ 178 w 379"/>
                  <a:gd name="T39" fmla="*/ 344 h 353"/>
                  <a:gd name="T40" fmla="*/ 178 w 379"/>
                  <a:gd name="T41" fmla="*/ 344 h 353"/>
                  <a:gd name="T42" fmla="*/ 178 w 379"/>
                  <a:gd name="T43" fmla="*/ 342 h 353"/>
                  <a:gd name="T44" fmla="*/ 178 w 379"/>
                  <a:gd name="T45" fmla="*/ 342 h 353"/>
                  <a:gd name="T46" fmla="*/ 174 w 379"/>
                  <a:gd name="T47" fmla="*/ 320 h 353"/>
                  <a:gd name="T48" fmla="*/ 168 w 379"/>
                  <a:gd name="T49" fmla="*/ 320 h 353"/>
                  <a:gd name="T50" fmla="*/ 163 w 379"/>
                  <a:gd name="T51" fmla="*/ 320 h 353"/>
                  <a:gd name="T52" fmla="*/ 163 w 379"/>
                  <a:gd name="T53" fmla="*/ 320 h 353"/>
                  <a:gd name="T54" fmla="*/ 83 w 379"/>
                  <a:gd name="T55" fmla="*/ 263 h 353"/>
                  <a:gd name="T56" fmla="*/ 81 w 379"/>
                  <a:gd name="T57" fmla="*/ 257 h 353"/>
                  <a:gd name="T58" fmla="*/ 68 w 379"/>
                  <a:gd name="T59" fmla="*/ 258 h 353"/>
                  <a:gd name="T60" fmla="*/ 29 w 379"/>
                  <a:gd name="T61" fmla="*/ 241 h 353"/>
                  <a:gd name="T62" fmla="*/ 43 w 379"/>
                  <a:gd name="T63" fmla="*/ 207 h 353"/>
                  <a:gd name="T64" fmla="*/ 55 w 379"/>
                  <a:gd name="T65" fmla="*/ 206 h 353"/>
                  <a:gd name="T66" fmla="*/ 55 w 379"/>
                  <a:gd name="T67" fmla="*/ 206 h 353"/>
                  <a:gd name="T68" fmla="*/ 54 w 379"/>
                  <a:gd name="T69" fmla="*/ 127 h 353"/>
                  <a:gd name="T70" fmla="*/ 74 w 379"/>
                  <a:gd name="T71" fmla="*/ 115 h 353"/>
                  <a:gd name="T72" fmla="*/ 81 w 379"/>
                  <a:gd name="T73" fmla="*/ 116 h 353"/>
                  <a:gd name="T74" fmla="*/ 81 w 379"/>
                  <a:gd name="T75" fmla="*/ 116 h 353"/>
                  <a:gd name="T76" fmla="*/ 198 w 379"/>
                  <a:gd name="T77" fmla="*/ 36 h 353"/>
                  <a:gd name="T78" fmla="*/ 212 w 379"/>
                  <a:gd name="T79" fmla="*/ 36 h 353"/>
                  <a:gd name="T80" fmla="*/ 310 w 379"/>
                  <a:gd name="T81" fmla="*/ 107 h 353"/>
                  <a:gd name="T82" fmla="*/ 301 w 379"/>
                  <a:gd name="T83" fmla="*/ 111 h 353"/>
                  <a:gd name="T84" fmla="*/ 301 w 379"/>
                  <a:gd name="T85" fmla="*/ 111 h 353"/>
                  <a:gd name="T86" fmla="*/ 320 w 379"/>
                  <a:gd name="T87" fmla="*/ 121 h 353"/>
                  <a:gd name="T88" fmla="*/ 319 w 379"/>
                  <a:gd name="T89" fmla="*/ 130 h 353"/>
                  <a:gd name="T90" fmla="*/ 333 w 379"/>
                  <a:gd name="T91" fmla="*/ 123 h 353"/>
                  <a:gd name="T92" fmla="*/ 344 w 379"/>
                  <a:gd name="T93" fmla="*/ 120 h 353"/>
                  <a:gd name="T94" fmla="*/ 363 w 379"/>
                  <a:gd name="T95" fmla="*/ 145 h 353"/>
                  <a:gd name="T96" fmla="*/ 327 w 379"/>
                  <a:gd name="T97" fmla="*/ 186 h 353"/>
                  <a:gd name="T98" fmla="*/ 328 w 379"/>
                  <a:gd name="T99" fmla="*/ 192 h 353"/>
                  <a:gd name="T100" fmla="*/ 290 w 379"/>
                  <a:gd name="T101" fmla="*/ 283 h 353"/>
                  <a:gd name="T102" fmla="*/ 274 w 379"/>
                  <a:gd name="T103" fmla="*/ 292 h 353"/>
                  <a:gd name="T104" fmla="*/ 264 w 379"/>
                  <a:gd name="T105" fmla="*/ 297 h 353"/>
                  <a:gd name="T106" fmla="*/ 264 w 379"/>
                  <a:gd name="T107" fmla="*/ 297 h 353"/>
                  <a:gd name="T108" fmla="*/ 273 w 379"/>
                  <a:gd name="T109" fmla="*/ 327 h 353"/>
                  <a:gd name="T110" fmla="*/ 290 w 379"/>
                  <a:gd name="T111" fmla="*/ 323 h 353"/>
                  <a:gd name="T112" fmla="*/ 290 w 379"/>
                  <a:gd name="T113" fmla="*/ 323 h 353"/>
                  <a:gd name="T114" fmla="*/ 295 w 379"/>
                  <a:gd name="T115" fmla="*/ 321 h 353"/>
                  <a:gd name="T116" fmla="*/ 328 w 379"/>
                  <a:gd name="T117" fmla="*/ 293 h 353"/>
                  <a:gd name="T118" fmla="*/ 379 w 379"/>
                  <a:gd name="T119" fmla="*/ 166 h 353"/>
                  <a:gd name="T120" fmla="*/ 379 w 379"/>
                  <a:gd name="T121" fmla="*/ 164 h 353"/>
                  <a:gd name="T122" fmla="*/ 286 w 379"/>
                  <a:gd name="T123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9" h="353">
                    <a:moveTo>
                      <a:pt x="314" y="136"/>
                    </a:moveTo>
                    <a:cubicBezTo>
                      <a:pt x="314" y="136"/>
                      <a:pt x="314" y="136"/>
                      <a:pt x="314" y="136"/>
                    </a:cubicBezTo>
                    <a:cubicBezTo>
                      <a:pt x="315" y="137"/>
                      <a:pt x="315" y="139"/>
                      <a:pt x="316" y="141"/>
                    </a:cubicBezTo>
                    <a:cubicBezTo>
                      <a:pt x="316" y="142"/>
                      <a:pt x="317" y="144"/>
                      <a:pt x="317" y="146"/>
                    </a:cubicBezTo>
                    <a:cubicBezTo>
                      <a:pt x="316" y="142"/>
                      <a:pt x="315" y="139"/>
                      <a:pt x="314" y="136"/>
                    </a:cubicBezTo>
                    <a:moveTo>
                      <a:pt x="81" y="116"/>
                    </a:move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moveTo>
                      <a:pt x="286" y="0"/>
                    </a:moveTo>
                    <a:cubicBezTo>
                      <a:pt x="234" y="24"/>
                      <a:pt x="190" y="32"/>
                      <a:pt x="153" y="32"/>
                    </a:cubicBezTo>
                    <a:cubicBezTo>
                      <a:pt x="118" y="32"/>
                      <a:pt x="90" y="25"/>
                      <a:pt x="70" y="16"/>
                    </a:cubicBezTo>
                    <a:cubicBezTo>
                      <a:pt x="58" y="26"/>
                      <a:pt x="48" y="37"/>
                      <a:pt x="38" y="49"/>
                    </a:cubicBezTo>
                    <a:cubicBezTo>
                      <a:pt x="13" y="82"/>
                      <a:pt x="0" y="122"/>
                      <a:pt x="0" y="164"/>
                    </a:cubicBezTo>
                    <a:cubicBezTo>
                      <a:pt x="0" y="207"/>
                      <a:pt x="14" y="248"/>
                      <a:pt x="41" y="281"/>
                    </a:cubicBezTo>
                    <a:cubicBezTo>
                      <a:pt x="65" y="312"/>
                      <a:pt x="97" y="333"/>
                      <a:pt x="133" y="345"/>
                    </a:cubicBezTo>
                    <a:cubicBezTo>
                      <a:pt x="148" y="349"/>
                      <a:pt x="162" y="352"/>
                      <a:pt x="177" y="353"/>
                    </a:cubicBezTo>
                    <a:cubicBezTo>
                      <a:pt x="178" y="352"/>
                      <a:pt x="178" y="351"/>
                      <a:pt x="179" y="350"/>
                    </a:cubicBezTo>
                    <a:cubicBezTo>
                      <a:pt x="183" y="349"/>
                      <a:pt x="183" y="349"/>
                      <a:pt x="183" y="349"/>
                    </a:cubicBezTo>
                    <a:cubicBezTo>
                      <a:pt x="180" y="346"/>
                      <a:pt x="178" y="344"/>
                      <a:pt x="178" y="344"/>
                    </a:cubicBezTo>
                    <a:cubicBezTo>
                      <a:pt x="178" y="344"/>
                      <a:pt x="178" y="344"/>
                      <a:pt x="178" y="344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4" y="320"/>
                      <a:pt x="174" y="320"/>
                      <a:pt x="174" y="320"/>
                    </a:cubicBezTo>
                    <a:cubicBezTo>
                      <a:pt x="172" y="320"/>
                      <a:pt x="170" y="320"/>
                      <a:pt x="168" y="320"/>
                    </a:cubicBezTo>
                    <a:cubicBezTo>
                      <a:pt x="166" y="320"/>
                      <a:pt x="165" y="320"/>
                      <a:pt x="163" y="320"/>
                    </a:cubicBezTo>
                    <a:cubicBezTo>
                      <a:pt x="163" y="320"/>
                      <a:pt x="163" y="320"/>
                      <a:pt x="163" y="320"/>
                    </a:cubicBezTo>
                    <a:cubicBezTo>
                      <a:pt x="120" y="318"/>
                      <a:pt x="98" y="295"/>
                      <a:pt x="83" y="263"/>
                    </a:cubicBezTo>
                    <a:cubicBezTo>
                      <a:pt x="82" y="261"/>
                      <a:pt x="81" y="259"/>
                      <a:pt x="81" y="257"/>
                    </a:cubicBezTo>
                    <a:cubicBezTo>
                      <a:pt x="77" y="258"/>
                      <a:pt x="72" y="258"/>
                      <a:pt x="68" y="258"/>
                    </a:cubicBezTo>
                    <a:cubicBezTo>
                      <a:pt x="52" y="258"/>
                      <a:pt x="35" y="253"/>
                      <a:pt x="29" y="241"/>
                    </a:cubicBezTo>
                    <a:cubicBezTo>
                      <a:pt x="19" y="223"/>
                      <a:pt x="24" y="209"/>
                      <a:pt x="43" y="207"/>
                    </a:cubicBezTo>
                    <a:cubicBezTo>
                      <a:pt x="47" y="206"/>
                      <a:pt x="51" y="206"/>
                      <a:pt x="55" y="206"/>
                    </a:cubicBezTo>
                    <a:cubicBezTo>
                      <a:pt x="55" y="206"/>
                      <a:pt x="55" y="206"/>
                      <a:pt x="55" y="206"/>
                    </a:cubicBezTo>
                    <a:cubicBezTo>
                      <a:pt x="40" y="192"/>
                      <a:pt x="38" y="146"/>
                      <a:pt x="54" y="127"/>
                    </a:cubicBezTo>
                    <a:cubicBezTo>
                      <a:pt x="61" y="117"/>
                      <a:pt x="69" y="115"/>
                      <a:pt x="74" y="115"/>
                    </a:cubicBezTo>
                    <a:cubicBezTo>
                      <a:pt x="78" y="115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94" y="36"/>
                      <a:pt x="198" y="36"/>
                    </a:cubicBezTo>
                    <a:cubicBezTo>
                      <a:pt x="203" y="36"/>
                      <a:pt x="207" y="36"/>
                      <a:pt x="212" y="36"/>
                    </a:cubicBezTo>
                    <a:cubicBezTo>
                      <a:pt x="318" y="43"/>
                      <a:pt x="315" y="103"/>
                      <a:pt x="310" y="107"/>
                    </a:cubicBezTo>
                    <a:cubicBezTo>
                      <a:pt x="306" y="110"/>
                      <a:pt x="303" y="111"/>
                      <a:pt x="301" y="111"/>
                    </a:cubicBezTo>
                    <a:cubicBezTo>
                      <a:pt x="301" y="111"/>
                      <a:pt x="301" y="111"/>
                      <a:pt x="301" y="111"/>
                    </a:cubicBezTo>
                    <a:cubicBezTo>
                      <a:pt x="306" y="111"/>
                      <a:pt x="316" y="113"/>
                      <a:pt x="320" y="121"/>
                    </a:cubicBezTo>
                    <a:cubicBezTo>
                      <a:pt x="321" y="125"/>
                      <a:pt x="321" y="128"/>
                      <a:pt x="319" y="130"/>
                    </a:cubicBezTo>
                    <a:cubicBezTo>
                      <a:pt x="324" y="127"/>
                      <a:pt x="329" y="125"/>
                      <a:pt x="333" y="123"/>
                    </a:cubicBezTo>
                    <a:cubicBezTo>
                      <a:pt x="337" y="121"/>
                      <a:pt x="341" y="120"/>
                      <a:pt x="344" y="120"/>
                    </a:cubicBezTo>
                    <a:cubicBezTo>
                      <a:pt x="355" y="120"/>
                      <a:pt x="362" y="129"/>
                      <a:pt x="363" y="145"/>
                    </a:cubicBezTo>
                    <a:cubicBezTo>
                      <a:pt x="364" y="162"/>
                      <a:pt x="343" y="181"/>
                      <a:pt x="327" y="186"/>
                    </a:cubicBezTo>
                    <a:cubicBezTo>
                      <a:pt x="327" y="188"/>
                      <a:pt x="328" y="190"/>
                      <a:pt x="328" y="192"/>
                    </a:cubicBezTo>
                    <a:cubicBezTo>
                      <a:pt x="332" y="227"/>
                      <a:pt x="326" y="258"/>
                      <a:pt x="290" y="283"/>
                    </a:cubicBezTo>
                    <a:cubicBezTo>
                      <a:pt x="285" y="286"/>
                      <a:pt x="280" y="289"/>
                      <a:pt x="274" y="292"/>
                    </a:cubicBezTo>
                    <a:cubicBezTo>
                      <a:pt x="271" y="294"/>
                      <a:pt x="267" y="296"/>
                      <a:pt x="264" y="297"/>
                    </a:cubicBezTo>
                    <a:cubicBezTo>
                      <a:pt x="264" y="297"/>
                      <a:pt x="264" y="297"/>
                      <a:pt x="264" y="297"/>
                    </a:cubicBezTo>
                    <a:cubicBezTo>
                      <a:pt x="265" y="300"/>
                      <a:pt x="269" y="315"/>
                      <a:pt x="273" y="327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2" y="322"/>
                      <a:pt x="293" y="322"/>
                      <a:pt x="295" y="321"/>
                    </a:cubicBezTo>
                    <a:cubicBezTo>
                      <a:pt x="307" y="313"/>
                      <a:pt x="318" y="304"/>
                      <a:pt x="328" y="293"/>
                    </a:cubicBezTo>
                    <a:cubicBezTo>
                      <a:pt x="360" y="259"/>
                      <a:pt x="378" y="214"/>
                      <a:pt x="379" y="166"/>
                    </a:cubicBezTo>
                    <a:cubicBezTo>
                      <a:pt x="379" y="165"/>
                      <a:pt x="379" y="164"/>
                      <a:pt x="379" y="164"/>
                    </a:cubicBezTo>
                    <a:cubicBezTo>
                      <a:pt x="379" y="94"/>
                      <a:pt x="341" y="33"/>
                      <a:pt x="28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Freeform 65"/>
              <p:cNvSpPr>
                <a:spLocks noEditPoints="1"/>
              </p:cNvSpPr>
              <p:nvPr/>
            </p:nvSpPr>
            <p:spPr bwMode="auto">
              <a:xfrm>
                <a:off x="2560638" y="1431925"/>
                <a:ext cx="479425" cy="130175"/>
              </a:xfrm>
              <a:custGeom>
                <a:avLst/>
                <a:gdLst>
                  <a:gd name="T0" fmla="*/ 6 w 118"/>
                  <a:gd name="T1" fmla="*/ 28 h 32"/>
                  <a:gd name="T2" fmla="*/ 2 w 118"/>
                  <a:gd name="T3" fmla="*/ 29 h 32"/>
                  <a:gd name="T4" fmla="*/ 0 w 118"/>
                  <a:gd name="T5" fmla="*/ 32 h 32"/>
                  <a:gd name="T6" fmla="*/ 12 w 118"/>
                  <a:gd name="T7" fmla="*/ 32 h 32"/>
                  <a:gd name="T8" fmla="*/ 6 w 118"/>
                  <a:gd name="T9" fmla="*/ 28 h 32"/>
                  <a:gd name="T10" fmla="*/ 118 w 118"/>
                  <a:gd name="T11" fmla="*/ 0 h 32"/>
                  <a:gd name="T12" fmla="*/ 113 w 118"/>
                  <a:gd name="T13" fmla="*/ 2 h 32"/>
                  <a:gd name="T14" fmla="*/ 113 w 118"/>
                  <a:gd name="T15" fmla="*/ 2 h 32"/>
                  <a:gd name="T16" fmla="*/ 96 w 118"/>
                  <a:gd name="T17" fmla="*/ 6 h 32"/>
                  <a:gd name="T18" fmla="*/ 97 w 118"/>
                  <a:gd name="T19" fmla="*/ 9 h 32"/>
                  <a:gd name="T20" fmla="*/ 97 w 118"/>
                  <a:gd name="T21" fmla="*/ 10 h 32"/>
                  <a:gd name="T22" fmla="*/ 96 w 118"/>
                  <a:gd name="T23" fmla="*/ 13 h 32"/>
                  <a:gd name="T24" fmla="*/ 118 w 118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" h="32">
                    <a:moveTo>
                      <a:pt x="6" y="28"/>
                    </a:moveTo>
                    <a:cubicBezTo>
                      <a:pt x="2" y="29"/>
                      <a:pt x="2" y="29"/>
                      <a:pt x="2" y="29"/>
                    </a:cubicBezTo>
                    <a:cubicBezTo>
                      <a:pt x="1" y="30"/>
                      <a:pt x="1" y="31"/>
                      <a:pt x="0" y="32"/>
                    </a:cubicBezTo>
                    <a:cubicBezTo>
                      <a:pt x="4" y="32"/>
                      <a:pt x="8" y="32"/>
                      <a:pt x="12" y="32"/>
                    </a:cubicBezTo>
                    <a:cubicBezTo>
                      <a:pt x="10" y="31"/>
                      <a:pt x="8" y="29"/>
                      <a:pt x="6" y="28"/>
                    </a:cubicBezTo>
                    <a:moveTo>
                      <a:pt x="118" y="0"/>
                    </a:moveTo>
                    <a:cubicBezTo>
                      <a:pt x="116" y="1"/>
                      <a:pt x="115" y="1"/>
                      <a:pt x="113" y="2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96" y="6"/>
                      <a:pt x="96" y="6"/>
                      <a:pt x="96" y="6"/>
                    </a:cubicBezTo>
                    <a:cubicBezTo>
                      <a:pt x="97" y="7"/>
                      <a:pt x="97" y="8"/>
                      <a:pt x="97" y="9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97" y="11"/>
                      <a:pt x="96" y="12"/>
                      <a:pt x="96" y="13"/>
                    </a:cubicBezTo>
                    <a:cubicBezTo>
                      <a:pt x="103" y="9"/>
                      <a:pt x="111" y="5"/>
                      <a:pt x="118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Freeform 66"/>
              <p:cNvSpPr/>
              <p:nvPr/>
            </p:nvSpPr>
            <p:spPr bwMode="auto">
              <a:xfrm>
                <a:off x="2563813" y="1335088"/>
                <a:ext cx="390525" cy="227013"/>
              </a:xfrm>
              <a:custGeom>
                <a:avLst/>
                <a:gdLst>
                  <a:gd name="T0" fmla="*/ 86 w 96"/>
                  <a:gd name="T1" fmla="*/ 0 h 56"/>
                  <a:gd name="T2" fmla="*/ 86 w 96"/>
                  <a:gd name="T3" fmla="*/ 0 h 56"/>
                  <a:gd name="T4" fmla="*/ 0 w 96"/>
                  <a:gd name="T5" fmla="*/ 45 h 56"/>
                  <a:gd name="T6" fmla="*/ 0 w 96"/>
                  <a:gd name="T7" fmla="*/ 47 h 56"/>
                  <a:gd name="T8" fmla="*/ 0 w 96"/>
                  <a:gd name="T9" fmla="*/ 47 h 56"/>
                  <a:gd name="T10" fmla="*/ 5 w 96"/>
                  <a:gd name="T11" fmla="*/ 52 h 56"/>
                  <a:gd name="T12" fmla="*/ 11 w 96"/>
                  <a:gd name="T13" fmla="*/ 56 h 56"/>
                  <a:gd name="T14" fmla="*/ 11 w 96"/>
                  <a:gd name="T15" fmla="*/ 56 h 56"/>
                  <a:gd name="T16" fmla="*/ 95 w 96"/>
                  <a:gd name="T17" fmla="*/ 37 h 56"/>
                  <a:gd name="T18" fmla="*/ 96 w 96"/>
                  <a:gd name="T19" fmla="*/ 34 h 56"/>
                  <a:gd name="T20" fmla="*/ 96 w 96"/>
                  <a:gd name="T21" fmla="*/ 33 h 56"/>
                  <a:gd name="T22" fmla="*/ 95 w 96"/>
                  <a:gd name="T23" fmla="*/ 30 h 56"/>
                  <a:gd name="T24" fmla="*/ 86 w 96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56">
                    <a:moveTo>
                      <a:pt x="86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1"/>
                      <a:pt x="60" y="33"/>
                      <a:pt x="0" y="45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2" y="49"/>
                      <a:pt x="5" y="52"/>
                    </a:cubicBezTo>
                    <a:cubicBezTo>
                      <a:pt x="7" y="53"/>
                      <a:pt x="9" y="55"/>
                      <a:pt x="11" y="56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41" y="56"/>
                      <a:pt x="69" y="50"/>
                      <a:pt x="95" y="37"/>
                    </a:cubicBezTo>
                    <a:cubicBezTo>
                      <a:pt x="95" y="36"/>
                      <a:pt x="96" y="35"/>
                      <a:pt x="96" y="34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2"/>
                      <a:pt x="96" y="31"/>
                      <a:pt x="95" y="30"/>
                    </a:cubicBezTo>
                    <a:cubicBezTo>
                      <a:pt x="91" y="18"/>
                      <a:pt x="87" y="3"/>
                      <a:pt x="8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Freeform 67"/>
              <p:cNvSpPr/>
              <p:nvPr/>
            </p:nvSpPr>
            <p:spPr bwMode="auto">
              <a:xfrm>
                <a:off x="2547938" y="1335088"/>
                <a:ext cx="366713" cy="182563"/>
              </a:xfrm>
              <a:custGeom>
                <a:avLst/>
                <a:gdLst>
                  <a:gd name="T0" fmla="*/ 90 w 90"/>
                  <a:gd name="T1" fmla="*/ 0 h 45"/>
                  <a:gd name="T2" fmla="*/ 69 w 90"/>
                  <a:gd name="T3" fmla="*/ 8 h 45"/>
                  <a:gd name="T4" fmla="*/ 69 w 90"/>
                  <a:gd name="T5" fmla="*/ 8 h 45"/>
                  <a:gd name="T6" fmla="*/ 55 w 90"/>
                  <a:gd name="T7" fmla="*/ 13 h 45"/>
                  <a:gd name="T8" fmla="*/ 31 w 90"/>
                  <a:gd name="T9" fmla="*/ 19 h 45"/>
                  <a:gd name="T10" fmla="*/ 1 w 90"/>
                  <a:gd name="T11" fmla="*/ 22 h 45"/>
                  <a:gd name="T12" fmla="*/ 0 w 90"/>
                  <a:gd name="T13" fmla="*/ 23 h 45"/>
                  <a:gd name="T14" fmla="*/ 4 w 90"/>
                  <a:gd name="T15" fmla="*/ 45 h 45"/>
                  <a:gd name="T16" fmla="*/ 4 w 90"/>
                  <a:gd name="T17" fmla="*/ 45 h 45"/>
                  <a:gd name="T18" fmla="*/ 90 w 90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45">
                    <a:moveTo>
                      <a:pt x="90" y="0"/>
                    </a:moveTo>
                    <a:cubicBezTo>
                      <a:pt x="83" y="3"/>
                      <a:pt x="77" y="6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4" y="10"/>
                      <a:pt x="60" y="11"/>
                      <a:pt x="55" y="13"/>
                    </a:cubicBezTo>
                    <a:cubicBezTo>
                      <a:pt x="46" y="15"/>
                      <a:pt x="38" y="17"/>
                      <a:pt x="31" y="19"/>
                    </a:cubicBezTo>
                    <a:cubicBezTo>
                      <a:pt x="20" y="21"/>
                      <a:pt x="10" y="22"/>
                      <a:pt x="1" y="22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64" y="33"/>
                      <a:pt x="89" y="1"/>
                      <a:pt x="90" y="0"/>
                    </a:cubicBezTo>
                  </a:path>
                </a:pathLst>
              </a:custGeom>
              <a:solidFill>
                <a:srgbClr val="E88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Freeform 68"/>
              <p:cNvSpPr>
                <a:spLocks noEditPoints="1"/>
              </p:cNvSpPr>
              <p:nvPr/>
            </p:nvSpPr>
            <p:spPr bwMode="auto">
              <a:xfrm>
                <a:off x="2109788" y="577850"/>
                <a:ext cx="1081088" cy="850900"/>
              </a:xfrm>
              <a:custGeom>
                <a:avLst/>
                <a:gdLst>
                  <a:gd name="T0" fmla="*/ 147 w 266"/>
                  <a:gd name="T1" fmla="*/ 138 h 209"/>
                  <a:gd name="T2" fmla="*/ 150 w 266"/>
                  <a:gd name="T3" fmla="*/ 151 h 209"/>
                  <a:gd name="T4" fmla="*/ 122 w 266"/>
                  <a:gd name="T5" fmla="*/ 141 h 209"/>
                  <a:gd name="T6" fmla="*/ 97 w 266"/>
                  <a:gd name="T7" fmla="*/ 209 h 209"/>
                  <a:gd name="T8" fmla="*/ 30 w 266"/>
                  <a:gd name="T9" fmla="*/ 174 h 209"/>
                  <a:gd name="T10" fmla="*/ 46 w 266"/>
                  <a:gd name="T11" fmla="*/ 128 h 209"/>
                  <a:gd name="T12" fmla="*/ 106 w 266"/>
                  <a:gd name="T13" fmla="*/ 163 h 209"/>
                  <a:gd name="T14" fmla="*/ 78 w 266"/>
                  <a:gd name="T15" fmla="*/ 118 h 209"/>
                  <a:gd name="T16" fmla="*/ 87 w 266"/>
                  <a:gd name="T17" fmla="*/ 96 h 209"/>
                  <a:gd name="T18" fmla="*/ 107 w 266"/>
                  <a:gd name="T19" fmla="*/ 107 h 209"/>
                  <a:gd name="T20" fmla="*/ 105 w 266"/>
                  <a:gd name="T21" fmla="*/ 111 h 209"/>
                  <a:gd name="T22" fmla="*/ 91 w 266"/>
                  <a:gd name="T23" fmla="*/ 100 h 209"/>
                  <a:gd name="T24" fmla="*/ 80 w 266"/>
                  <a:gd name="T25" fmla="*/ 115 h 209"/>
                  <a:gd name="T26" fmla="*/ 78 w 266"/>
                  <a:gd name="T27" fmla="*/ 118 h 209"/>
                  <a:gd name="T28" fmla="*/ 133 w 266"/>
                  <a:gd name="T29" fmla="*/ 127 h 209"/>
                  <a:gd name="T30" fmla="*/ 130 w 266"/>
                  <a:gd name="T31" fmla="*/ 85 h 209"/>
                  <a:gd name="T32" fmla="*/ 135 w 266"/>
                  <a:gd name="T33" fmla="*/ 127 h 209"/>
                  <a:gd name="T34" fmla="*/ 192 w 266"/>
                  <a:gd name="T35" fmla="*/ 138 h 209"/>
                  <a:gd name="T36" fmla="*/ 238 w 266"/>
                  <a:gd name="T37" fmla="*/ 75 h 209"/>
                  <a:gd name="T38" fmla="*/ 224 w 266"/>
                  <a:gd name="T39" fmla="*/ 172 h 209"/>
                  <a:gd name="T40" fmla="*/ 160 w 266"/>
                  <a:gd name="T41" fmla="*/ 92 h 209"/>
                  <a:gd name="T42" fmla="*/ 175 w 266"/>
                  <a:gd name="T43" fmla="*/ 71 h 209"/>
                  <a:gd name="T44" fmla="*/ 190 w 266"/>
                  <a:gd name="T45" fmla="*/ 86 h 209"/>
                  <a:gd name="T46" fmla="*/ 187 w 266"/>
                  <a:gd name="T47" fmla="*/ 84 h 209"/>
                  <a:gd name="T48" fmla="*/ 172 w 266"/>
                  <a:gd name="T49" fmla="*/ 76 h 209"/>
                  <a:gd name="T50" fmla="*/ 163 w 266"/>
                  <a:gd name="T51" fmla="*/ 94 h 209"/>
                  <a:gd name="T52" fmla="*/ 64 w 266"/>
                  <a:gd name="T53" fmla="*/ 95 h 209"/>
                  <a:gd name="T54" fmla="*/ 83 w 266"/>
                  <a:gd name="T55" fmla="*/ 70 h 209"/>
                  <a:gd name="T56" fmla="*/ 86 w 266"/>
                  <a:gd name="T57" fmla="*/ 74 h 209"/>
                  <a:gd name="T58" fmla="*/ 64 w 266"/>
                  <a:gd name="T59" fmla="*/ 95 h 209"/>
                  <a:gd name="T60" fmla="*/ 160 w 266"/>
                  <a:gd name="T61" fmla="*/ 50 h 209"/>
                  <a:gd name="T62" fmla="*/ 162 w 266"/>
                  <a:gd name="T63" fmla="*/ 45 h 209"/>
                  <a:gd name="T64" fmla="*/ 190 w 266"/>
                  <a:gd name="T65" fmla="*/ 57 h 209"/>
                  <a:gd name="T66" fmla="*/ 133 w 266"/>
                  <a:gd name="T67" fmla="*/ 21 h 209"/>
                  <a:gd name="T68" fmla="*/ 108 w 266"/>
                  <a:gd name="T69" fmla="*/ 50 h 209"/>
                  <a:gd name="T70" fmla="*/ 48 w 266"/>
                  <a:gd name="T71" fmla="*/ 43 h 209"/>
                  <a:gd name="T72" fmla="*/ 34 w 266"/>
                  <a:gd name="T73" fmla="*/ 29 h 209"/>
                  <a:gd name="T74" fmla="*/ 0 w 266"/>
                  <a:gd name="T75" fmla="*/ 98 h 209"/>
                  <a:gd name="T76" fmla="*/ 15 w 266"/>
                  <a:gd name="T77" fmla="*/ 146 h 209"/>
                  <a:gd name="T78" fmla="*/ 17 w 266"/>
                  <a:gd name="T79" fmla="*/ 152 h 209"/>
                  <a:gd name="T80" fmla="*/ 97 w 266"/>
                  <a:gd name="T81" fmla="*/ 209 h 209"/>
                  <a:gd name="T82" fmla="*/ 108 w 266"/>
                  <a:gd name="T83" fmla="*/ 209 h 209"/>
                  <a:gd name="T84" fmla="*/ 139 w 266"/>
                  <a:gd name="T85" fmla="*/ 205 h 209"/>
                  <a:gd name="T86" fmla="*/ 177 w 266"/>
                  <a:gd name="T87" fmla="*/ 194 h 209"/>
                  <a:gd name="T88" fmla="*/ 198 w 266"/>
                  <a:gd name="T89" fmla="*/ 186 h 209"/>
                  <a:gd name="T90" fmla="*/ 198 w 266"/>
                  <a:gd name="T91" fmla="*/ 186 h 209"/>
                  <a:gd name="T92" fmla="*/ 224 w 266"/>
                  <a:gd name="T93" fmla="*/ 172 h 209"/>
                  <a:gd name="T94" fmla="*/ 261 w 266"/>
                  <a:gd name="T95" fmla="*/ 75 h 209"/>
                  <a:gd name="T96" fmla="*/ 252 w 266"/>
                  <a:gd name="T97" fmla="*/ 36 h 209"/>
                  <a:gd name="T98" fmla="*/ 250 w 266"/>
                  <a:gd name="T99" fmla="*/ 30 h 209"/>
                  <a:gd name="T100" fmla="*/ 242 w 266"/>
                  <a:gd name="T101" fmla="*/ 27 h 209"/>
                  <a:gd name="T102" fmla="*/ 133 w 266"/>
                  <a:gd name="T103" fmla="*/ 21 h 209"/>
                  <a:gd name="T104" fmla="*/ 15 w 266"/>
                  <a:gd name="T105" fmla="*/ 5 h 209"/>
                  <a:gd name="T106" fmla="*/ 15 w 266"/>
                  <a:gd name="T107" fmla="*/ 5 h 209"/>
                  <a:gd name="T108" fmla="*/ 235 w 266"/>
                  <a:gd name="T109" fmla="*/ 0 h 209"/>
                  <a:gd name="T110" fmla="*/ 235 w 266"/>
                  <a:gd name="T111" fmla="*/ 0 h 209"/>
                  <a:gd name="T112" fmla="*/ 235 w 266"/>
                  <a:gd name="T113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6" h="209">
                    <a:moveTo>
                      <a:pt x="124" y="141"/>
                    </a:moveTo>
                    <a:cubicBezTo>
                      <a:pt x="128" y="141"/>
                      <a:pt x="139" y="141"/>
                      <a:pt x="147" y="138"/>
                    </a:cubicBezTo>
                    <a:cubicBezTo>
                      <a:pt x="157" y="135"/>
                      <a:pt x="167" y="127"/>
                      <a:pt x="167" y="127"/>
                    </a:cubicBezTo>
                    <a:cubicBezTo>
                      <a:pt x="167" y="127"/>
                      <a:pt x="167" y="146"/>
                      <a:pt x="150" y="151"/>
                    </a:cubicBezTo>
                    <a:cubicBezTo>
                      <a:pt x="148" y="152"/>
                      <a:pt x="146" y="152"/>
                      <a:pt x="144" y="152"/>
                    </a:cubicBezTo>
                    <a:cubicBezTo>
                      <a:pt x="131" y="152"/>
                      <a:pt x="122" y="141"/>
                      <a:pt x="122" y="141"/>
                    </a:cubicBezTo>
                    <a:cubicBezTo>
                      <a:pt x="122" y="141"/>
                      <a:pt x="122" y="141"/>
                      <a:pt x="124" y="141"/>
                    </a:cubicBezTo>
                    <a:moveTo>
                      <a:pt x="97" y="209"/>
                    </a:moveTo>
                    <a:cubicBezTo>
                      <a:pt x="67" y="207"/>
                      <a:pt x="47" y="196"/>
                      <a:pt x="33" y="179"/>
                    </a:cubicBezTo>
                    <a:cubicBezTo>
                      <a:pt x="32" y="177"/>
                      <a:pt x="31" y="176"/>
                      <a:pt x="30" y="174"/>
                    </a:cubicBezTo>
                    <a:cubicBezTo>
                      <a:pt x="25" y="167"/>
                      <a:pt x="21" y="160"/>
                      <a:pt x="17" y="152"/>
                    </a:cubicBezTo>
                    <a:cubicBezTo>
                      <a:pt x="23" y="141"/>
                      <a:pt x="33" y="132"/>
                      <a:pt x="46" y="128"/>
                    </a:cubicBezTo>
                    <a:cubicBezTo>
                      <a:pt x="51" y="127"/>
                      <a:pt x="55" y="126"/>
                      <a:pt x="59" y="126"/>
                    </a:cubicBezTo>
                    <a:cubicBezTo>
                      <a:pt x="81" y="126"/>
                      <a:pt x="100" y="141"/>
                      <a:pt x="106" y="163"/>
                    </a:cubicBezTo>
                    <a:cubicBezTo>
                      <a:pt x="111" y="179"/>
                      <a:pt x="107" y="196"/>
                      <a:pt x="97" y="209"/>
                    </a:cubicBezTo>
                    <a:moveTo>
                      <a:pt x="78" y="118"/>
                    </a:moveTo>
                    <a:cubicBezTo>
                      <a:pt x="77" y="118"/>
                      <a:pt x="76" y="118"/>
                      <a:pt x="75" y="117"/>
                    </a:cubicBezTo>
                    <a:cubicBezTo>
                      <a:pt x="73" y="108"/>
                      <a:pt x="78" y="98"/>
                      <a:pt x="87" y="96"/>
                    </a:cubicBezTo>
                    <a:cubicBezTo>
                      <a:pt x="88" y="95"/>
                      <a:pt x="90" y="95"/>
                      <a:pt x="91" y="95"/>
                    </a:cubicBezTo>
                    <a:cubicBezTo>
                      <a:pt x="98" y="95"/>
                      <a:pt x="105" y="100"/>
                      <a:pt x="107" y="107"/>
                    </a:cubicBezTo>
                    <a:cubicBezTo>
                      <a:pt x="108" y="109"/>
                      <a:pt x="107" y="110"/>
                      <a:pt x="106" y="110"/>
                    </a:cubicBezTo>
                    <a:cubicBezTo>
                      <a:pt x="105" y="111"/>
                      <a:pt x="105" y="111"/>
                      <a:pt x="105" y="111"/>
                    </a:cubicBezTo>
                    <a:cubicBezTo>
                      <a:pt x="104" y="111"/>
                      <a:pt x="103" y="110"/>
                      <a:pt x="102" y="109"/>
                    </a:cubicBezTo>
                    <a:cubicBezTo>
                      <a:pt x="101" y="103"/>
                      <a:pt x="96" y="100"/>
                      <a:pt x="91" y="100"/>
                    </a:cubicBezTo>
                    <a:cubicBezTo>
                      <a:pt x="90" y="100"/>
                      <a:pt x="89" y="100"/>
                      <a:pt x="88" y="101"/>
                    </a:cubicBezTo>
                    <a:cubicBezTo>
                      <a:pt x="82" y="102"/>
                      <a:pt x="78" y="109"/>
                      <a:pt x="80" y="115"/>
                    </a:cubicBezTo>
                    <a:cubicBezTo>
                      <a:pt x="81" y="117"/>
                      <a:pt x="80" y="118"/>
                      <a:pt x="79" y="118"/>
                    </a:cubicBezTo>
                    <a:cubicBezTo>
                      <a:pt x="78" y="118"/>
                      <a:pt x="78" y="118"/>
                      <a:pt x="78" y="118"/>
                    </a:cubicBezTo>
                    <a:moveTo>
                      <a:pt x="135" y="127"/>
                    </a:moveTo>
                    <a:cubicBezTo>
                      <a:pt x="134" y="127"/>
                      <a:pt x="134" y="127"/>
                      <a:pt x="133" y="127"/>
                    </a:cubicBezTo>
                    <a:cubicBezTo>
                      <a:pt x="129" y="125"/>
                      <a:pt x="123" y="87"/>
                      <a:pt x="130" y="85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37" y="85"/>
                      <a:pt x="153" y="117"/>
                      <a:pt x="151" y="121"/>
                    </a:cubicBezTo>
                    <a:cubicBezTo>
                      <a:pt x="149" y="124"/>
                      <a:pt x="140" y="127"/>
                      <a:pt x="135" y="127"/>
                    </a:cubicBezTo>
                    <a:moveTo>
                      <a:pt x="224" y="172"/>
                    </a:moveTo>
                    <a:cubicBezTo>
                      <a:pt x="209" y="167"/>
                      <a:pt x="197" y="155"/>
                      <a:pt x="192" y="138"/>
                    </a:cubicBezTo>
                    <a:cubicBezTo>
                      <a:pt x="184" y="112"/>
                      <a:pt x="199" y="84"/>
                      <a:pt x="225" y="77"/>
                    </a:cubicBezTo>
                    <a:cubicBezTo>
                      <a:pt x="229" y="75"/>
                      <a:pt x="234" y="75"/>
                      <a:pt x="238" y="75"/>
                    </a:cubicBezTo>
                    <a:cubicBezTo>
                      <a:pt x="246" y="75"/>
                      <a:pt x="255" y="77"/>
                      <a:pt x="262" y="81"/>
                    </a:cubicBezTo>
                    <a:cubicBezTo>
                      <a:pt x="266" y="116"/>
                      <a:pt x="260" y="147"/>
                      <a:pt x="224" y="172"/>
                    </a:cubicBezTo>
                    <a:moveTo>
                      <a:pt x="162" y="94"/>
                    </a:moveTo>
                    <a:cubicBezTo>
                      <a:pt x="161" y="94"/>
                      <a:pt x="160" y="93"/>
                      <a:pt x="160" y="92"/>
                    </a:cubicBezTo>
                    <a:cubicBezTo>
                      <a:pt x="157" y="83"/>
                      <a:pt x="162" y="74"/>
                      <a:pt x="171" y="71"/>
                    </a:cubicBezTo>
                    <a:cubicBezTo>
                      <a:pt x="172" y="71"/>
                      <a:pt x="174" y="71"/>
                      <a:pt x="175" y="71"/>
                    </a:cubicBezTo>
                    <a:cubicBezTo>
                      <a:pt x="183" y="71"/>
                      <a:pt x="189" y="75"/>
                      <a:pt x="192" y="83"/>
                    </a:cubicBezTo>
                    <a:cubicBezTo>
                      <a:pt x="192" y="84"/>
                      <a:pt x="191" y="86"/>
                      <a:pt x="190" y="86"/>
                    </a:cubicBezTo>
                    <a:cubicBezTo>
                      <a:pt x="190" y="86"/>
                      <a:pt x="189" y="86"/>
                      <a:pt x="189" y="86"/>
                    </a:cubicBezTo>
                    <a:cubicBezTo>
                      <a:pt x="188" y="86"/>
                      <a:pt x="187" y="85"/>
                      <a:pt x="187" y="84"/>
                    </a:cubicBezTo>
                    <a:cubicBezTo>
                      <a:pt x="185" y="79"/>
                      <a:pt x="181" y="76"/>
                      <a:pt x="176" y="76"/>
                    </a:cubicBezTo>
                    <a:cubicBezTo>
                      <a:pt x="174" y="76"/>
                      <a:pt x="173" y="76"/>
                      <a:pt x="172" y="76"/>
                    </a:cubicBezTo>
                    <a:cubicBezTo>
                      <a:pt x="166" y="78"/>
                      <a:pt x="163" y="84"/>
                      <a:pt x="165" y="91"/>
                    </a:cubicBezTo>
                    <a:cubicBezTo>
                      <a:pt x="165" y="92"/>
                      <a:pt x="164" y="94"/>
                      <a:pt x="163" y="94"/>
                    </a:cubicBezTo>
                    <a:cubicBezTo>
                      <a:pt x="163" y="94"/>
                      <a:pt x="162" y="94"/>
                      <a:pt x="162" y="94"/>
                    </a:cubicBezTo>
                    <a:moveTo>
                      <a:pt x="64" y="95"/>
                    </a:moveTo>
                    <a:cubicBezTo>
                      <a:pt x="63" y="95"/>
                      <a:pt x="62" y="95"/>
                      <a:pt x="61" y="92"/>
                    </a:cubicBezTo>
                    <a:cubicBezTo>
                      <a:pt x="61" y="92"/>
                      <a:pt x="80" y="70"/>
                      <a:pt x="83" y="70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5" y="71"/>
                      <a:pt x="88" y="72"/>
                      <a:pt x="86" y="74"/>
                    </a:cubicBezTo>
                    <a:cubicBezTo>
                      <a:pt x="85" y="76"/>
                      <a:pt x="67" y="95"/>
                      <a:pt x="65" y="95"/>
                    </a:cubicBezTo>
                    <a:cubicBezTo>
                      <a:pt x="65" y="95"/>
                      <a:pt x="65" y="95"/>
                      <a:pt x="64" y="95"/>
                    </a:cubicBezTo>
                    <a:moveTo>
                      <a:pt x="189" y="57"/>
                    </a:moveTo>
                    <a:cubicBezTo>
                      <a:pt x="185" y="57"/>
                      <a:pt x="163" y="51"/>
                      <a:pt x="160" y="50"/>
                    </a:cubicBezTo>
                    <a:cubicBezTo>
                      <a:pt x="158" y="49"/>
                      <a:pt x="159" y="47"/>
                      <a:pt x="161" y="45"/>
                    </a:cubicBezTo>
                    <a:cubicBezTo>
                      <a:pt x="161" y="45"/>
                      <a:pt x="161" y="45"/>
                      <a:pt x="162" y="45"/>
                    </a:cubicBezTo>
                    <a:cubicBezTo>
                      <a:pt x="168" y="45"/>
                      <a:pt x="191" y="52"/>
                      <a:pt x="191" y="52"/>
                    </a:cubicBezTo>
                    <a:cubicBezTo>
                      <a:pt x="192" y="56"/>
                      <a:pt x="191" y="56"/>
                      <a:pt x="190" y="57"/>
                    </a:cubicBezTo>
                    <a:cubicBezTo>
                      <a:pt x="189" y="57"/>
                      <a:pt x="189" y="57"/>
                      <a:pt x="189" y="57"/>
                    </a:cubicBezTo>
                    <a:moveTo>
                      <a:pt x="133" y="21"/>
                    </a:moveTo>
                    <a:cubicBezTo>
                      <a:pt x="140" y="42"/>
                      <a:pt x="140" y="42"/>
                      <a:pt x="140" y="42"/>
                    </a:cubicBezTo>
                    <a:cubicBezTo>
                      <a:pt x="140" y="42"/>
                      <a:pt x="138" y="50"/>
                      <a:pt x="108" y="50"/>
                    </a:cubicBezTo>
                    <a:cubicBezTo>
                      <a:pt x="77" y="50"/>
                      <a:pt x="43" y="22"/>
                      <a:pt x="43" y="22"/>
                    </a:cubicBezTo>
                    <a:cubicBezTo>
                      <a:pt x="43" y="22"/>
                      <a:pt x="56" y="41"/>
                      <a:pt x="48" y="43"/>
                    </a:cubicBezTo>
                    <a:cubicBezTo>
                      <a:pt x="47" y="43"/>
                      <a:pt x="47" y="43"/>
                      <a:pt x="46" y="43"/>
                    </a:cubicBezTo>
                    <a:cubicBezTo>
                      <a:pt x="39" y="43"/>
                      <a:pt x="34" y="29"/>
                      <a:pt x="34" y="29"/>
                    </a:cubicBezTo>
                    <a:cubicBezTo>
                      <a:pt x="39" y="78"/>
                      <a:pt x="15" y="93"/>
                      <a:pt x="4" y="97"/>
                    </a:cubicBezTo>
                    <a:cubicBezTo>
                      <a:pt x="3" y="98"/>
                      <a:pt x="2" y="98"/>
                      <a:pt x="0" y="98"/>
                    </a:cubicBezTo>
                    <a:cubicBezTo>
                      <a:pt x="1" y="102"/>
                      <a:pt x="2" y="105"/>
                      <a:pt x="3" y="108"/>
                    </a:cubicBezTo>
                    <a:cubicBezTo>
                      <a:pt x="7" y="121"/>
                      <a:pt x="11" y="134"/>
                      <a:pt x="15" y="146"/>
                    </a:cubicBezTo>
                    <a:cubicBezTo>
                      <a:pt x="15" y="146"/>
                      <a:pt x="15" y="146"/>
                      <a:pt x="15" y="146"/>
                    </a:cubicBezTo>
                    <a:cubicBezTo>
                      <a:pt x="15" y="148"/>
                      <a:pt x="16" y="150"/>
                      <a:pt x="17" y="152"/>
                    </a:cubicBezTo>
                    <a:cubicBezTo>
                      <a:pt x="32" y="184"/>
                      <a:pt x="54" y="207"/>
                      <a:pt x="97" y="209"/>
                    </a:cubicBezTo>
                    <a:cubicBezTo>
                      <a:pt x="97" y="209"/>
                      <a:pt x="97" y="209"/>
                      <a:pt x="97" y="209"/>
                    </a:cubicBezTo>
                    <a:cubicBezTo>
                      <a:pt x="99" y="209"/>
                      <a:pt x="100" y="209"/>
                      <a:pt x="102" y="209"/>
                    </a:cubicBezTo>
                    <a:cubicBezTo>
                      <a:pt x="104" y="209"/>
                      <a:pt x="106" y="209"/>
                      <a:pt x="108" y="209"/>
                    </a:cubicBezTo>
                    <a:cubicBezTo>
                      <a:pt x="108" y="208"/>
                      <a:pt x="109" y="208"/>
                      <a:pt x="109" y="208"/>
                    </a:cubicBezTo>
                    <a:cubicBezTo>
                      <a:pt x="118" y="208"/>
                      <a:pt x="128" y="207"/>
                      <a:pt x="139" y="205"/>
                    </a:cubicBezTo>
                    <a:cubicBezTo>
                      <a:pt x="146" y="203"/>
                      <a:pt x="154" y="201"/>
                      <a:pt x="163" y="199"/>
                    </a:cubicBezTo>
                    <a:cubicBezTo>
                      <a:pt x="168" y="197"/>
                      <a:pt x="172" y="196"/>
                      <a:pt x="177" y="194"/>
                    </a:cubicBezTo>
                    <a:cubicBezTo>
                      <a:pt x="177" y="194"/>
                      <a:pt x="177" y="194"/>
                      <a:pt x="177" y="194"/>
                    </a:cubicBezTo>
                    <a:cubicBezTo>
                      <a:pt x="185" y="192"/>
                      <a:pt x="191" y="189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201" y="185"/>
                      <a:pt x="205" y="183"/>
                      <a:pt x="208" y="181"/>
                    </a:cubicBezTo>
                    <a:cubicBezTo>
                      <a:pt x="214" y="178"/>
                      <a:pt x="219" y="175"/>
                      <a:pt x="224" y="172"/>
                    </a:cubicBezTo>
                    <a:cubicBezTo>
                      <a:pt x="260" y="147"/>
                      <a:pt x="266" y="116"/>
                      <a:pt x="262" y="81"/>
                    </a:cubicBezTo>
                    <a:cubicBezTo>
                      <a:pt x="262" y="79"/>
                      <a:pt x="261" y="77"/>
                      <a:pt x="261" y="75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59" y="62"/>
                      <a:pt x="256" y="49"/>
                      <a:pt x="252" y="36"/>
                    </a:cubicBezTo>
                    <a:cubicBezTo>
                      <a:pt x="252" y="36"/>
                      <a:pt x="252" y="35"/>
                      <a:pt x="251" y="35"/>
                    </a:cubicBezTo>
                    <a:cubicBezTo>
                      <a:pt x="251" y="33"/>
                      <a:pt x="250" y="31"/>
                      <a:pt x="250" y="30"/>
                    </a:cubicBezTo>
                    <a:cubicBezTo>
                      <a:pt x="249" y="28"/>
                      <a:pt x="249" y="26"/>
                      <a:pt x="248" y="25"/>
                    </a:cubicBezTo>
                    <a:cubicBezTo>
                      <a:pt x="246" y="26"/>
                      <a:pt x="244" y="26"/>
                      <a:pt x="242" y="27"/>
                    </a:cubicBezTo>
                    <a:cubicBezTo>
                      <a:pt x="229" y="33"/>
                      <a:pt x="215" y="36"/>
                      <a:pt x="201" y="36"/>
                    </a:cubicBezTo>
                    <a:cubicBezTo>
                      <a:pt x="165" y="36"/>
                      <a:pt x="133" y="21"/>
                      <a:pt x="133" y="21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Freeform 69"/>
              <p:cNvSpPr>
                <a:spLocks noEditPoints="1"/>
              </p:cNvSpPr>
              <p:nvPr/>
            </p:nvSpPr>
            <p:spPr bwMode="auto">
              <a:xfrm>
                <a:off x="1995488" y="273050"/>
                <a:ext cx="1150938" cy="703263"/>
              </a:xfrm>
              <a:custGeom>
                <a:avLst/>
                <a:gdLst>
                  <a:gd name="T0" fmla="*/ 43 w 283"/>
                  <a:gd name="T1" fmla="*/ 80 h 173"/>
                  <a:gd name="T2" fmla="*/ 43 w 283"/>
                  <a:gd name="T3" fmla="*/ 80 h 173"/>
                  <a:gd name="T4" fmla="*/ 43 w 283"/>
                  <a:gd name="T5" fmla="*/ 80 h 173"/>
                  <a:gd name="T6" fmla="*/ 43 w 283"/>
                  <a:gd name="T7" fmla="*/ 80 h 173"/>
                  <a:gd name="T8" fmla="*/ 43 w 283"/>
                  <a:gd name="T9" fmla="*/ 80 h 173"/>
                  <a:gd name="T10" fmla="*/ 43 w 283"/>
                  <a:gd name="T11" fmla="*/ 80 h 173"/>
                  <a:gd name="T12" fmla="*/ 160 w 283"/>
                  <a:gd name="T13" fmla="*/ 0 h 173"/>
                  <a:gd name="T14" fmla="*/ 43 w 283"/>
                  <a:gd name="T15" fmla="*/ 80 h 173"/>
                  <a:gd name="T16" fmla="*/ 43 w 283"/>
                  <a:gd name="T17" fmla="*/ 80 h 173"/>
                  <a:gd name="T18" fmla="*/ 36 w 283"/>
                  <a:gd name="T19" fmla="*/ 79 h 173"/>
                  <a:gd name="T20" fmla="*/ 16 w 283"/>
                  <a:gd name="T21" fmla="*/ 91 h 173"/>
                  <a:gd name="T22" fmla="*/ 17 w 283"/>
                  <a:gd name="T23" fmla="*/ 170 h 173"/>
                  <a:gd name="T24" fmla="*/ 28 w 283"/>
                  <a:gd name="T25" fmla="*/ 171 h 173"/>
                  <a:gd name="T26" fmla="*/ 28 w 283"/>
                  <a:gd name="T27" fmla="*/ 173 h 173"/>
                  <a:gd name="T28" fmla="*/ 32 w 283"/>
                  <a:gd name="T29" fmla="*/ 172 h 173"/>
                  <a:gd name="T30" fmla="*/ 62 w 283"/>
                  <a:gd name="T31" fmla="*/ 104 h 173"/>
                  <a:gd name="T32" fmla="*/ 74 w 283"/>
                  <a:gd name="T33" fmla="*/ 118 h 173"/>
                  <a:gd name="T34" fmla="*/ 76 w 283"/>
                  <a:gd name="T35" fmla="*/ 118 h 173"/>
                  <a:gd name="T36" fmla="*/ 71 w 283"/>
                  <a:gd name="T37" fmla="*/ 97 h 173"/>
                  <a:gd name="T38" fmla="*/ 136 w 283"/>
                  <a:gd name="T39" fmla="*/ 125 h 173"/>
                  <a:gd name="T40" fmla="*/ 168 w 283"/>
                  <a:gd name="T41" fmla="*/ 117 h 173"/>
                  <a:gd name="T42" fmla="*/ 161 w 283"/>
                  <a:gd name="T43" fmla="*/ 96 h 173"/>
                  <a:gd name="T44" fmla="*/ 229 w 283"/>
                  <a:gd name="T45" fmla="*/ 111 h 173"/>
                  <a:gd name="T46" fmla="*/ 270 w 283"/>
                  <a:gd name="T47" fmla="*/ 102 h 173"/>
                  <a:gd name="T48" fmla="*/ 276 w 283"/>
                  <a:gd name="T49" fmla="*/ 100 h 173"/>
                  <a:gd name="T50" fmla="*/ 276 w 283"/>
                  <a:gd name="T51" fmla="*/ 100 h 173"/>
                  <a:gd name="T52" fmla="*/ 276 w 283"/>
                  <a:gd name="T53" fmla="*/ 99 h 173"/>
                  <a:gd name="T54" fmla="*/ 281 w 283"/>
                  <a:gd name="T55" fmla="*/ 94 h 173"/>
                  <a:gd name="T56" fmla="*/ 282 w 283"/>
                  <a:gd name="T57" fmla="*/ 85 h 173"/>
                  <a:gd name="T58" fmla="*/ 263 w 283"/>
                  <a:gd name="T59" fmla="*/ 75 h 173"/>
                  <a:gd name="T60" fmla="*/ 263 w 283"/>
                  <a:gd name="T61" fmla="*/ 75 h 173"/>
                  <a:gd name="T62" fmla="*/ 263 w 283"/>
                  <a:gd name="T63" fmla="*/ 75 h 173"/>
                  <a:gd name="T64" fmla="*/ 263 w 283"/>
                  <a:gd name="T65" fmla="*/ 75 h 173"/>
                  <a:gd name="T66" fmla="*/ 272 w 283"/>
                  <a:gd name="T67" fmla="*/ 71 h 173"/>
                  <a:gd name="T68" fmla="*/ 174 w 283"/>
                  <a:gd name="T69" fmla="*/ 0 h 173"/>
                  <a:gd name="T70" fmla="*/ 160 w 283"/>
                  <a:gd name="T7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3" h="173">
                    <a:moveTo>
                      <a:pt x="43" y="80"/>
                    </a:move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moveTo>
                      <a:pt x="160" y="0"/>
                    </a:moveTo>
                    <a:cubicBezTo>
                      <a:pt x="56" y="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0" y="79"/>
                      <a:pt x="36" y="79"/>
                    </a:cubicBezTo>
                    <a:cubicBezTo>
                      <a:pt x="31" y="79"/>
                      <a:pt x="23" y="81"/>
                      <a:pt x="16" y="91"/>
                    </a:cubicBezTo>
                    <a:cubicBezTo>
                      <a:pt x="0" y="110"/>
                      <a:pt x="2" y="156"/>
                      <a:pt x="17" y="170"/>
                    </a:cubicBezTo>
                    <a:cubicBezTo>
                      <a:pt x="21" y="170"/>
                      <a:pt x="24" y="170"/>
                      <a:pt x="28" y="171"/>
                    </a:cubicBezTo>
                    <a:cubicBezTo>
                      <a:pt x="28" y="171"/>
                      <a:pt x="28" y="172"/>
                      <a:pt x="28" y="173"/>
                    </a:cubicBezTo>
                    <a:cubicBezTo>
                      <a:pt x="30" y="173"/>
                      <a:pt x="31" y="173"/>
                      <a:pt x="32" y="172"/>
                    </a:cubicBezTo>
                    <a:cubicBezTo>
                      <a:pt x="43" y="168"/>
                      <a:pt x="67" y="153"/>
                      <a:pt x="62" y="104"/>
                    </a:cubicBezTo>
                    <a:cubicBezTo>
                      <a:pt x="62" y="104"/>
                      <a:pt x="67" y="118"/>
                      <a:pt x="74" y="118"/>
                    </a:cubicBezTo>
                    <a:cubicBezTo>
                      <a:pt x="75" y="118"/>
                      <a:pt x="75" y="118"/>
                      <a:pt x="76" y="118"/>
                    </a:cubicBezTo>
                    <a:cubicBezTo>
                      <a:pt x="84" y="116"/>
                      <a:pt x="71" y="97"/>
                      <a:pt x="71" y="97"/>
                    </a:cubicBezTo>
                    <a:cubicBezTo>
                      <a:pt x="71" y="97"/>
                      <a:pt x="105" y="125"/>
                      <a:pt x="136" y="125"/>
                    </a:cubicBezTo>
                    <a:cubicBezTo>
                      <a:pt x="166" y="125"/>
                      <a:pt x="168" y="117"/>
                      <a:pt x="168" y="117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1" y="96"/>
                      <a:pt x="193" y="111"/>
                      <a:pt x="229" y="111"/>
                    </a:cubicBezTo>
                    <a:cubicBezTo>
                      <a:pt x="243" y="111"/>
                      <a:pt x="257" y="108"/>
                      <a:pt x="270" y="102"/>
                    </a:cubicBezTo>
                    <a:cubicBezTo>
                      <a:pt x="272" y="101"/>
                      <a:pt x="274" y="101"/>
                      <a:pt x="276" y="100"/>
                    </a:cubicBezTo>
                    <a:cubicBezTo>
                      <a:pt x="276" y="100"/>
                      <a:pt x="276" y="100"/>
                      <a:pt x="276" y="100"/>
                    </a:cubicBezTo>
                    <a:cubicBezTo>
                      <a:pt x="276" y="99"/>
                      <a:pt x="276" y="99"/>
                      <a:pt x="276" y="99"/>
                    </a:cubicBezTo>
                    <a:cubicBezTo>
                      <a:pt x="277" y="97"/>
                      <a:pt x="279" y="96"/>
                      <a:pt x="281" y="94"/>
                    </a:cubicBezTo>
                    <a:cubicBezTo>
                      <a:pt x="283" y="92"/>
                      <a:pt x="283" y="89"/>
                      <a:pt x="282" y="85"/>
                    </a:cubicBezTo>
                    <a:cubicBezTo>
                      <a:pt x="278" y="77"/>
                      <a:pt x="268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5" y="75"/>
                      <a:pt x="268" y="74"/>
                      <a:pt x="272" y="71"/>
                    </a:cubicBezTo>
                    <a:cubicBezTo>
                      <a:pt x="277" y="67"/>
                      <a:pt x="280" y="7"/>
                      <a:pt x="174" y="0"/>
                    </a:cubicBezTo>
                    <a:cubicBezTo>
                      <a:pt x="169" y="0"/>
                      <a:pt x="165" y="0"/>
                      <a:pt x="160" y="0"/>
                    </a:cubicBezTo>
                  </a:path>
                </a:pathLst>
              </a:custGeom>
              <a:solidFill>
                <a:srgbClr val="FCB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Freeform 70"/>
              <p:cNvSpPr>
                <a:spLocks noEditPoints="1"/>
              </p:cNvSpPr>
              <p:nvPr/>
            </p:nvSpPr>
            <p:spPr bwMode="auto">
              <a:xfrm>
                <a:off x="3117850" y="614363"/>
                <a:ext cx="203200" cy="268288"/>
              </a:xfrm>
              <a:custGeom>
                <a:avLst/>
                <a:gdLst>
                  <a:gd name="T0" fmla="*/ 12 w 50"/>
                  <a:gd name="T1" fmla="*/ 54 h 66"/>
                  <a:gd name="T2" fmla="*/ 7 w 50"/>
                  <a:gd name="T3" fmla="*/ 32 h 66"/>
                  <a:gd name="T4" fmla="*/ 5 w 50"/>
                  <a:gd name="T5" fmla="*/ 25 h 66"/>
                  <a:gd name="T6" fmla="*/ 16 w 50"/>
                  <a:gd name="T7" fmla="*/ 18 h 66"/>
                  <a:gd name="T8" fmla="*/ 22 w 50"/>
                  <a:gd name="T9" fmla="*/ 17 h 66"/>
                  <a:gd name="T10" fmla="*/ 32 w 50"/>
                  <a:gd name="T11" fmla="*/ 31 h 66"/>
                  <a:gd name="T12" fmla="*/ 12 w 50"/>
                  <a:gd name="T13" fmla="*/ 54 h 66"/>
                  <a:gd name="T14" fmla="*/ 30 w 50"/>
                  <a:gd name="T15" fmla="*/ 0 h 66"/>
                  <a:gd name="T16" fmla="*/ 19 w 50"/>
                  <a:gd name="T17" fmla="*/ 3 h 66"/>
                  <a:gd name="T18" fmla="*/ 5 w 50"/>
                  <a:gd name="T19" fmla="*/ 10 h 66"/>
                  <a:gd name="T20" fmla="*/ 0 w 50"/>
                  <a:gd name="T21" fmla="*/ 15 h 66"/>
                  <a:gd name="T22" fmla="*/ 0 w 50"/>
                  <a:gd name="T23" fmla="*/ 16 h 66"/>
                  <a:gd name="T24" fmla="*/ 3 w 50"/>
                  <a:gd name="T25" fmla="*/ 26 h 66"/>
                  <a:gd name="T26" fmla="*/ 4 w 50"/>
                  <a:gd name="T27" fmla="*/ 27 h 66"/>
                  <a:gd name="T28" fmla="*/ 13 w 50"/>
                  <a:gd name="T29" fmla="*/ 66 h 66"/>
                  <a:gd name="T30" fmla="*/ 13 w 50"/>
                  <a:gd name="T31" fmla="*/ 66 h 66"/>
                  <a:gd name="T32" fmla="*/ 49 w 50"/>
                  <a:gd name="T33" fmla="*/ 25 h 66"/>
                  <a:gd name="T34" fmla="*/ 30 w 50"/>
                  <a:gd name="T3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66">
                    <a:moveTo>
                      <a:pt x="12" y="54"/>
                    </a:moveTo>
                    <a:cubicBezTo>
                      <a:pt x="11" y="47"/>
                      <a:pt x="9" y="39"/>
                      <a:pt x="7" y="32"/>
                    </a:cubicBezTo>
                    <a:cubicBezTo>
                      <a:pt x="6" y="30"/>
                      <a:pt x="5" y="27"/>
                      <a:pt x="5" y="25"/>
                    </a:cubicBezTo>
                    <a:cubicBezTo>
                      <a:pt x="8" y="22"/>
                      <a:pt x="12" y="20"/>
                      <a:pt x="16" y="18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8" y="17"/>
                      <a:pt x="32" y="22"/>
                      <a:pt x="32" y="31"/>
                    </a:cubicBezTo>
                    <a:cubicBezTo>
                      <a:pt x="33" y="40"/>
                      <a:pt x="21" y="51"/>
                      <a:pt x="12" y="54"/>
                    </a:cubicBezTo>
                    <a:moveTo>
                      <a:pt x="30" y="0"/>
                    </a:moveTo>
                    <a:cubicBezTo>
                      <a:pt x="27" y="0"/>
                      <a:pt x="23" y="1"/>
                      <a:pt x="19" y="3"/>
                    </a:cubicBezTo>
                    <a:cubicBezTo>
                      <a:pt x="15" y="5"/>
                      <a:pt x="10" y="7"/>
                      <a:pt x="5" y="10"/>
                    </a:cubicBezTo>
                    <a:cubicBezTo>
                      <a:pt x="3" y="12"/>
                      <a:pt x="1" y="13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1" y="19"/>
                      <a:pt x="2" y="22"/>
                      <a:pt x="3" y="26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8" y="40"/>
                      <a:pt x="11" y="53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29" y="61"/>
                      <a:pt x="50" y="42"/>
                      <a:pt x="49" y="25"/>
                    </a:cubicBezTo>
                    <a:cubicBezTo>
                      <a:pt x="48" y="9"/>
                      <a:pt x="41" y="0"/>
                      <a:pt x="30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Freeform 71"/>
              <p:cNvSpPr/>
              <p:nvPr/>
            </p:nvSpPr>
            <p:spPr bwMode="auto">
              <a:xfrm>
                <a:off x="3136900" y="684213"/>
                <a:ext cx="114300" cy="149225"/>
              </a:xfrm>
              <a:custGeom>
                <a:avLst/>
                <a:gdLst>
                  <a:gd name="T0" fmla="*/ 17 w 28"/>
                  <a:gd name="T1" fmla="*/ 0 h 37"/>
                  <a:gd name="T2" fmla="*/ 11 w 28"/>
                  <a:gd name="T3" fmla="*/ 1 h 37"/>
                  <a:gd name="T4" fmla="*/ 0 w 28"/>
                  <a:gd name="T5" fmla="*/ 8 h 37"/>
                  <a:gd name="T6" fmla="*/ 2 w 28"/>
                  <a:gd name="T7" fmla="*/ 15 h 37"/>
                  <a:gd name="T8" fmla="*/ 7 w 28"/>
                  <a:gd name="T9" fmla="*/ 37 h 37"/>
                  <a:gd name="T10" fmla="*/ 27 w 28"/>
                  <a:gd name="T11" fmla="*/ 14 h 37"/>
                  <a:gd name="T12" fmla="*/ 17 w 2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17" y="0"/>
                    </a:moveTo>
                    <a:cubicBezTo>
                      <a:pt x="15" y="0"/>
                      <a:pt x="13" y="0"/>
                      <a:pt x="11" y="1"/>
                    </a:cubicBezTo>
                    <a:cubicBezTo>
                      <a:pt x="7" y="3"/>
                      <a:pt x="3" y="5"/>
                      <a:pt x="0" y="8"/>
                    </a:cubicBezTo>
                    <a:cubicBezTo>
                      <a:pt x="0" y="10"/>
                      <a:pt x="1" y="13"/>
                      <a:pt x="2" y="15"/>
                    </a:cubicBezTo>
                    <a:cubicBezTo>
                      <a:pt x="4" y="22"/>
                      <a:pt x="6" y="30"/>
                      <a:pt x="7" y="37"/>
                    </a:cubicBezTo>
                    <a:cubicBezTo>
                      <a:pt x="16" y="34"/>
                      <a:pt x="28" y="23"/>
                      <a:pt x="27" y="14"/>
                    </a:cubicBezTo>
                    <a:cubicBezTo>
                      <a:pt x="27" y="5"/>
                      <a:pt x="23" y="0"/>
                      <a:pt x="17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Freeform 72"/>
              <p:cNvSpPr/>
              <p:nvPr/>
            </p:nvSpPr>
            <p:spPr bwMode="auto">
              <a:xfrm>
                <a:off x="2857500" y="882650"/>
                <a:ext cx="333375" cy="395288"/>
              </a:xfrm>
              <a:custGeom>
                <a:avLst/>
                <a:gdLst>
                  <a:gd name="T0" fmla="*/ 54 w 82"/>
                  <a:gd name="T1" fmla="*/ 0 h 97"/>
                  <a:gd name="T2" fmla="*/ 41 w 82"/>
                  <a:gd name="T3" fmla="*/ 2 h 97"/>
                  <a:gd name="T4" fmla="*/ 8 w 82"/>
                  <a:gd name="T5" fmla="*/ 63 h 97"/>
                  <a:gd name="T6" fmla="*/ 40 w 82"/>
                  <a:gd name="T7" fmla="*/ 97 h 97"/>
                  <a:gd name="T8" fmla="*/ 78 w 82"/>
                  <a:gd name="T9" fmla="*/ 6 h 97"/>
                  <a:gd name="T10" fmla="*/ 54 w 82"/>
                  <a:gd name="T1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97">
                    <a:moveTo>
                      <a:pt x="54" y="0"/>
                    </a:moveTo>
                    <a:cubicBezTo>
                      <a:pt x="50" y="0"/>
                      <a:pt x="45" y="0"/>
                      <a:pt x="41" y="2"/>
                    </a:cubicBezTo>
                    <a:cubicBezTo>
                      <a:pt x="15" y="9"/>
                      <a:pt x="0" y="37"/>
                      <a:pt x="8" y="63"/>
                    </a:cubicBezTo>
                    <a:cubicBezTo>
                      <a:pt x="13" y="80"/>
                      <a:pt x="25" y="92"/>
                      <a:pt x="40" y="97"/>
                    </a:cubicBezTo>
                    <a:cubicBezTo>
                      <a:pt x="76" y="72"/>
                      <a:pt x="82" y="41"/>
                      <a:pt x="78" y="6"/>
                    </a:cubicBezTo>
                    <a:cubicBezTo>
                      <a:pt x="71" y="2"/>
                      <a:pt x="62" y="0"/>
                      <a:pt x="54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Freeform 73"/>
              <p:cNvSpPr>
                <a:spLocks noEditPoints="1"/>
              </p:cNvSpPr>
              <p:nvPr/>
            </p:nvSpPr>
            <p:spPr bwMode="auto">
              <a:xfrm>
                <a:off x="1917700" y="965200"/>
                <a:ext cx="252413" cy="211138"/>
              </a:xfrm>
              <a:custGeom>
                <a:avLst/>
                <a:gdLst>
                  <a:gd name="T0" fmla="*/ 50 w 62"/>
                  <a:gd name="T1" fmla="*/ 40 h 52"/>
                  <a:gd name="T2" fmla="*/ 28 w 62"/>
                  <a:gd name="T3" fmla="*/ 31 h 52"/>
                  <a:gd name="T4" fmla="*/ 36 w 62"/>
                  <a:gd name="T5" fmla="*/ 12 h 52"/>
                  <a:gd name="T6" fmla="*/ 43 w 62"/>
                  <a:gd name="T7" fmla="*/ 11 h 52"/>
                  <a:gd name="T8" fmla="*/ 49 w 62"/>
                  <a:gd name="T9" fmla="*/ 12 h 52"/>
                  <a:gd name="T10" fmla="*/ 50 w 62"/>
                  <a:gd name="T11" fmla="*/ 19 h 52"/>
                  <a:gd name="T12" fmla="*/ 57 w 62"/>
                  <a:gd name="T13" fmla="*/ 39 h 52"/>
                  <a:gd name="T14" fmla="*/ 50 w 62"/>
                  <a:gd name="T15" fmla="*/ 40 h 52"/>
                  <a:gd name="T16" fmla="*/ 36 w 62"/>
                  <a:gd name="T17" fmla="*/ 0 h 52"/>
                  <a:gd name="T18" fmla="*/ 24 w 62"/>
                  <a:gd name="T19" fmla="*/ 1 h 52"/>
                  <a:gd name="T20" fmla="*/ 10 w 62"/>
                  <a:gd name="T21" fmla="*/ 35 h 52"/>
                  <a:gd name="T22" fmla="*/ 49 w 62"/>
                  <a:gd name="T23" fmla="*/ 52 h 52"/>
                  <a:gd name="T24" fmla="*/ 62 w 62"/>
                  <a:gd name="T25" fmla="*/ 51 h 52"/>
                  <a:gd name="T26" fmla="*/ 62 w 62"/>
                  <a:gd name="T27" fmla="*/ 51 h 52"/>
                  <a:gd name="T28" fmla="*/ 50 w 62"/>
                  <a:gd name="T29" fmla="*/ 13 h 52"/>
                  <a:gd name="T30" fmla="*/ 47 w 62"/>
                  <a:gd name="T31" fmla="*/ 3 h 52"/>
                  <a:gd name="T32" fmla="*/ 47 w 62"/>
                  <a:gd name="T33" fmla="*/ 1 h 52"/>
                  <a:gd name="T34" fmla="*/ 36 w 62"/>
                  <a:gd name="T35" fmla="*/ 0 h 52"/>
                  <a:gd name="T36" fmla="*/ 36 w 6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2">
                    <a:moveTo>
                      <a:pt x="50" y="40"/>
                    </a:moveTo>
                    <a:cubicBezTo>
                      <a:pt x="41" y="40"/>
                      <a:pt x="32" y="37"/>
                      <a:pt x="28" y="31"/>
                    </a:cubicBezTo>
                    <a:cubicBezTo>
                      <a:pt x="23" y="21"/>
                      <a:pt x="26" y="13"/>
                      <a:pt x="36" y="12"/>
                    </a:cubicBezTo>
                    <a:cubicBezTo>
                      <a:pt x="38" y="11"/>
                      <a:pt x="40" y="11"/>
                      <a:pt x="43" y="11"/>
                    </a:cubicBezTo>
                    <a:cubicBezTo>
                      <a:pt x="45" y="11"/>
                      <a:pt x="47" y="11"/>
                      <a:pt x="49" y="12"/>
                    </a:cubicBezTo>
                    <a:cubicBezTo>
                      <a:pt x="49" y="14"/>
                      <a:pt x="50" y="16"/>
                      <a:pt x="50" y="19"/>
                    </a:cubicBezTo>
                    <a:cubicBezTo>
                      <a:pt x="52" y="26"/>
                      <a:pt x="55" y="33"/>
                      <a:pt x="57" y="39"/>
                    </a:cubicBezTo>
                    <a:cubicBezTo>
                      <a:pt x="55" y="40"/>
                      <a:pt x="52" y="40"/>
                      <a:pt x="50" y="40"/>
                    </a:cubicBezTo>
                    <a:moveTo>
                      <a:pt x="36" y="0"/>
                    </a:moveTo>
                    <a:cubicBezTo>
                      <a:pt x="32" y="0"/>
                      <a:pt x="28" y="0"/>
                      <a:pt x="24" y="1"/>
                    </a:cubicBezTo>
                    <a:cubicBezTo>
                      <a:pt x="5" y="3"/>
                      <a:pt x="0" y="17"/>
                      <a:pt x="10" y="35"/>
                    </a:cubicBezTo>
                    <a:cubicBezTo>
                      <a:pt x="16" y="47"/>
                      <a:pt x="33" y="52"/>
                      <a:pt x="49" y="52"/>
                    </a:cubicBezTo>
                    <a:cubicBezTo>
                      <a:pt x="53" y="52"/>
                      <a:pt x="58" y="52"/>
                      <a:pt x="62" y="5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58" y="39"/>
                      <a:pt x="54" y="26"/>
                      <a:pt x="50" y="13"/>
                    </a:cubicBezTo>
                    <a:cubicBezTo>
                      <a:pt x="49" y="10"/>
                      <a:pt x="48" y="7"/>
                      <a:pt x="47" y="3"/>
                    </a:cubicBezTo>
                    <a:cubicBezTo>
                      <a:pt x="47" y="2"/>
                      <a:pt x="47" y="1"/>
                      <a:pt x="47" y="1"/>
                    </a:cubicBezTo>
                    <a:cubicBezTo>
                      <a:pt x="43" y="0"/>
                      <a:pt x="40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Freeform 74"/>
              <p:cNvSpPr/>
              <p:nvPr/>
            </p:nvSpPr>
            <p:spPr bwMode="auto">
              <a:xfrm>
                <a:off x="2011363" y="1009650"/>
                <a:ext cx="138113" cy="117475"/>
              </a:xfrm>
              <a:custGeom>
                <a:avLst/>
                <a:gdLst>
                  <a:gd name="T0" fmla="*/ 20 w 34"/>
                  <a:gd name="T1" fmla="*/ 0 h 29"/>
                  <a:gd name="T2" fmla="*/ 13 w 34"/>
                  <a:gd name="T3" fmla="*/ 1 h 29"/>
                  <a:gd name="T4" fmla="*/ 5 w 34"/>
                  <a:gd name="T5" fmla="*/ 20 h 29"/>
                  <a:gd name="T6" fmla="*/ 27 w 34"/>
                  <a:gd name="T7" fmla="*/ 29 h 29"/>
                  <a:gd name="T8" fmla="*/ 34 w 34"/>
                  <a:gd name="T9" fmla="*/ 28 h 29"/>
                  <a:gd name="T10" fmla="*/ 27 w 34"/>
                  <a:gd name="T11" fmla="*/ 8 h 29"/>
                  <a:gd name="T12" fmla="*/ 26 w 34"/>
                  <a:gd name="T13" fmla="*/ 1 h 29"/>
                  <a:gd name="T14" fmla="*/ 20 w 34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9">
                    <a:moveTo>
                      <a:pt x="20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  <a:cubicBezTo>
                      <a:pt x="9" y="26"/>
                      <a:pt x="18" y="29"/>
                      <a:pt x="27" y="29"/>
                    </a:cubicBezTo>
                    <a:cubicBezTo>
                      <a:pt x="29" y="29"/>
                      <a:pt x="32" y="29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4" y="0"/>
                      <a:pt x="22" y="0"/>
                      <a:pt x="20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Freeform 75"/>
              <p:cNvSpPr/>
              <p:nvPr/>
            </p:nvSpPr>
            <p:spPr bwMode="auto">
              <a:xfrm>
                <a:off x="2178050" y="1090613"/>
                <a:ext cx="382588" cy="338138"/>
              </a:xfrm>
              <a:custGeom>
                <a:avLst/>
                <a:gdLst>
                  <a:gd name="T0" fmla="*/ 42 w 94"/>
                  <a:gd name="T1" fmla="*/ 0 h 83"/>
                  <a:gd name="T2" fmla="*/ 29 w 94"/>
                  <a:gd name="T3" fmla="*/ 2 h 83"/>
                  <a:gd name="T4" fmla="*/ 0 w 94"/>
                  <a:gd name="T5" fmla="*/ 26 h 83"/>
                  <a:gd name="T6" fmla="*/ 13 w 94"/>
                  <a:gd name="T7" fmla="*/ 48 h 83"/>
                  <a:gd name="T8" fmla="*/ 16 w 94"/>
                  <a:gd name="T9" fmla="*/ 53 h 83"/>
                  <a:gd name="T10" fmla="*/ 80 w 94"/>
                  <a:gd name="T11" fmla="*/ 83 h 83"/>
                  <a:gd name="T12" fmla="*/ 89 w 94"/>
                  <a:gd name="T13" fmla="*/ 37 h 83"/>
                  <a:gd name="T14" fmla="*/ 42 w 94"/>
                  <a:gd name="T1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83">
                    <a:moveTo>
                      <a:pt x="42" y="0"/>
                    </a:moveTo>
                    <a:cubicBezTo>
                      <a:pt x="38" y="0"/>
                      <a:pt x="34" y="1"/>
                      <a:pt x="29" y="2"/>
                    </a:cubicBezTo>
                    <a:cubicBezTo>
                      <a:pt x="16" y="6"/>
                      <a:pt x="6" y="15"/>
                      <a:pt x="0" y="26"/>
                    </a:cubicBezTo>
                    <a:cubicBezTo>
                      <a:pt x="4" y="34"/>
                      <a:pt x="8" y="41"/>
                      <a:pt x="13" y="48"/>
                    </a:cubicBezTo>
                    <a:cubicBezTo>
                      <a:pt x="14" y="50"/>
                      <a:pt x="15" y="51"/>
                      <a:pt x="16" y="53"/>
                    </a:cubicBezTo>
                    <a:cubicBezTo>
                      <a:pt x="30" y="70"/>
                      <a:pt x="50" y="81"/>
                      <a:pt x="80" y="83"/>
                    </a:cubicBezTo>
                    <a:cubicBezTo>
                      <a:pt x="90" y="70"/>
                      <a:pt x="94" y="53"/>
                      <a:pt x="89" y="37"/>
                    </a:cubicBezTo>
                    <a:cubicBezTo>
                      <a:pt x="83" y="15"/>
                      <a:pt x="64" y="0"/>
                      <a:pt x="42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76"/>
              <p:cNvSpPr/>
              <p:nvPr/>
            </p:nvSpPr>
            <p:spPr bwMode="auto">
              <a:xfrm>
                <a:off x="2609850" y="923925"/>
                <a:ext cx="120650" cy="171450"/>
              </a:xfrm>
              <a:custGeom>
                <a:avLst/>
                <a:gdLst>
                  <a:gd name="T0" fmla="*/ 7 w 30"/>
                  <a:gd name="T1" fmla="*/ 0 h 42"/>
                  <a:gd name="T2" fmla="*/ 7 w 30"/>
                  <a:gd name="T3" fmla="*/ 0 h 42"/>
                  <a:gd name="T4" fmla="*/ 10 w 30"/>
                  <a:gd name="T5" fmla="*/ 42 h 42"/>
                  <a:gd name="T6" fmla="*/ 12 w 30"/>
                  <a:gd name="T7" fmla="*/ 42 h 42"/>
                  <a:gd name="T8" fmla="*/ 28 w 30"/>
                  <a:gd name="T9" fmla="*/ 36 h 42"/>
                  <a:gd name="T10" fmla="*/ 7 w 30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2"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2"/>
                      <a:pt x="6" y="40"/>
                      <a:pt x="10" y="42"/>
                    </a:cubicBezTo>
                    <a:cubicBezTo>
                      <a:pt x="11" y="42"/>
                      <a:pt x="11" y="42"/>
                      <a:pt x="12" y="42"/>
                    </a:cubicBezTo>
                    <a:cubicBezTo>
                      <a:pt x="17" y="42"/>
                      <a:pt x="26" y="39"/>
                      <a:pt x="28" y="36"/>
                    </a:cubicBezTo>
                    <a:cubicBezTo>
                      <a:pt x="30" y="32"/>
                      <a:pt x="14" y="0"/>
                      <a:pt x="7" y="0"/>
                    </a:cubicBezTo>
                  </a:path>
                </a:pathLst>
              </a:custGeom>
              <a:solidFill>
                <a:srgbClr val="FD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77"/>
              <p:cNvSpPr/>
              <p:nvPr/>
            </p:nvSpPr>
            <p:spPr bwMode="auto">
              <a:xfrm>
                <a:off x="2605088" y="1095375"/>
                <a:ext cx="182563" cy="101600"/>
              </a:xfrm>
              <a:custGeom>
                <a:avLst/>
                <a:gdLst>
                  <a:gd name="T0" fmla="*/ 45 w 45"/>
                  <a:gd name="T1" fmla="*/ 0 h 25"/>
                  <a:gd name="T2" fmla="*/ 25 w 45"/>
                  <a:gd name="T3" fmla="*/ 11 h 25"/>
                  <a:gd name="T4" fmla="*/ 2 w 45"/>
                  <a:gd name="T5" fmla="*/ 14 h 25"/>
                  <a:gd name="T6" fmla="*/ 0 w 45"/>
                  <a:gd name="T7" fmla="*/ 14 h 25"/>
                  <a:gd name="T8" fmla="*/ 22 w 45"/>
                  <a:gd name="T9" fmla="*/ 25 h 25"/>
                  <a:gd name="T10" fmla="*/ 28 w 45"/>
                  <a:gd name="T11" fmla="*/ 24 h 25"/>
                  <a:gd name="T12" fmla="*/ 45 w 45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5" y="0"/>
                    </a:moveTo>
                    <a:cubicBezTo>
                      <a:pt x="45" y="0"/>
                      <a:pt x="35" y="8"/>
                      <a:pt x="25" y="11"/>
                    </a:cubicBezTo>
                    <a:cubicBezTo>
                      <a:pt x="17" y="14"/>
                      <a:pt x="6" y="14"/>
                      <a:pt x="2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9" y="25"/>
                      <a:pt x="22" y="25"/>
                    </a:cubicBezTo>
                    <a:cubicBezTo>
                      <a:pt x="24" y="25"/>
                      <a:pt x="26" y="25"/>
                      <a:pt x="28" y="24"/>
                    </a:cubicBezTo>
                    <a:cubicBezTo>
                      <a:pt x="45" y="19"/>
                      <a:pt x="45" y="0"/>
                      <a:pt x="4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78"/>
              <p:cNvSpPr/>
              <p:nvPr/>
            </p:nvSpPr>
            <p:spPr bwMode="auto">
              <a:xfrm>
                <a:off x="2747963" y="866775"/>
                <a:ext cx="141288" cy="93663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0 h 23"/>
                  <a:gd name="T4" fmla="*/ 3 w 35"/>
                  <a:gd name="T5" fmla="*/ 21 h 23"/>
                  <a:gd name="T6" fmla="*/ 5 w 35"/>
                  <a:gd name="T7" fmla="*/ 23 h 23"/>
                  <a:gd name="T8" fmla="*/ 6 w 35"/>
                  <a:gd name="T9" fmla="*/ 23 h 23"/>
                  <a:gd name="T10" fmla="*/ 8 w 35"/>
                  <a:gd name="T11" fmla="*/ 20 h 23"/>
                  <a:gd name="T12" fmla="*/ 15 w 35"/>
                  <a:gd name="T13" fmla="*/ 5 h 23"/>
                  <a:gd name="T14" fmla="*/ 19 w 35"/>
                  <a:gd name="T15" fmla="*/ 5 h 23"/>
                  <a:gd name="T16" fmla="*/ 30 w 35"/>
                  <a:gd name="T17" fmla="*/ 13 h 23"/>
                  <a:gd name="T18" fmla="*/ 32 w 35"/>
                  <a:gd name="T19" fmla="*/ 15 h 23"/>
                  <a:gd name="T20" fmla="*/ 33 w 35"/>
                  <a:gd name="T21" fmla="*/ 15 h 23"/>
                  <a:gd name="T22" fmla="*/ 35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0"/>
                    </a:cubicBezTo>
                    <a:cubicBezTo>
                      <a:pt x="5" y="3"/>
                      <a:pt x="0" y="12"/>
                      <a:pt x="3" y="21"/>
                    </a:cubicBezTo>
                    <a:cubicBezTo>
                      <a:pt x="3" y="22"/>
                      <a:pt x="4" y="23"/>
                      <a:pt x="5" y="23"/>
                    </a:cubicBezTo>
                    <a:cubicBezTo>
                      <a:pt x="5" y="23"/>
                      <a:pt x="6" y="23"/>
                      <a:pt x="6" y="23"/>
                    </a:cubicBezTo>
                    <a:cubicBezTo>
                      <a:pt x="7" y="23"/>
                      <a:pt x="8" y="21"/>
                      <a:pt x="8" y="20"/>
                    </a:cubicBezTo>
                    <a:cubicBezTo>
                      <a:pt x="6" y="13"/>
                      <a:pt x="9" y="7"/>
                      <a:pt x="15" y="5"/>
                    </a:cubicBezTo>
                    <a:cubicBezTo>
                      <a:pt x="16" y="5"/>
                      <a:pt x="17" y="5"/>
                      <a:pt x="19" y="5"/>
                    </a:cubicBezTo>
                    <a:cubicBezTo>
                      <a:pt x="24" y="5"/>
                      <a:pt x="28" y="8"/>
                      <a:pt x="30" y="13"/>
                    </a:cubicBezTo>
                    <a:cubicBezTo>
                      <a:pt x="30" y="14"/>
                      <a:pt x="31" y="15"/>
                      <a:pt x="32" y="15"/>
                    </a:cubicBezTo>
                    <a:cubicBezTo>
                      <a:pt x="32" y="15"/>
                      <a:pt x="33" y="15"/>
                      <a:pt x="33" y="15"/>
                    </a:cubicBezTo>
                    <a:cubicBezTo>
                      <a:pt x="34" y="15"/>
                      <a:pt x="35" y="13"/>
                      <a:pt x="35" y="12"/>
                    </a:cubicBezTo>
                    <a:cubicBezTo>
                      <a:pt x="32" y="4"/>
                      <a:pt x="26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79"/>
              <p:cNvSpPr/>
              <p:nvPr/>
            </p:nvSpPr>
            <p:spPr bwMode="auto">
              <a:xfrm>
                <a:off x="2406650" y="965200"/>
                <a:ext cx="141288" cy="92075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1 h 23"/>
                  <a:gd name="T4" fmla="*/ 2 w 35"/>
                  <a:gd name="T5" fmla="*/ 22 h 23"/>
                  <a:gd name="T6" fmla="*/ 5 w 35"/>
                  <a:gd name="T7" fmla="*/ 23 h 23"/>
                  <a:gd name="T8" fmla="*/ 6 w 35"/>
                  <a:gd name="T9" fmla="*/ 23 h 23"/>
                  <a:gd name="T10" fmla="*/ 7 w 35"/>
                  <a:gd name="T11" fmla="*/ 20 h 23"/>
                  <a:gd name="T12" fmla="*/ 15 w 35"/>
                  <a:gd name="T13" fmla="*/ 6 h 23"/>
                  <a:gd name="T14" fmla="*/ 18 w 35"/>
                  <a:gd name="T15" fmla="*/ 5 h 23"/>
                  <a:gd name="T16" fmla="*/ 29 w 35"/>
                  <a:gd name="T17" fmla="*/ 14 h 23"/>
                  <a:gd name="T18" fmla="*/ 32 w 35"/>
                  <a:gd name="T19" fmla="*/ 16 h 23"/>
                  <a:gd name="T20" fmla="*/ 33 w 35"/>
                  <a:gd name="T21" fmla="*/ 15 h 23"/>
                  <a:gd name="T22" fmla="*/ 34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1"/>
                    </a:cubicBezTo>
                    <a:cubicBezTo>
                      <a:pt x="5" y="3"/>
                      <a:pt x="0" y="13"/>
                      <a:pt x="2" y="22"/>
                    </a:cubicBezTo>
                    <a:cubicBezTo>
                      <a:pt x="3" y="23"/>
                      <a:pt x="4" y="23"/>
                      <a:pt x="5" y="23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3"/>
                      <a:pt x="8" y="22"/>
                      <a:pt x="7" y="20"/>
                    </a:cubicBezTo>
                    <a:cubicBezTo>
                      <a:pt x="5" y="14"/>
                      <a:pt x="9" y="7"/>
                      <a:pt x="15" y="6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23" y="5"/>
                      <a:pt x="28" y="8"/>
                      <a:pt x="29" y="14"/>
                    </a:cubicBezTo>
                    <a:cubicBezTo>
                      <a:pt x="30" y="15"/>
                      <a:pt x="31" y="16"/>
                      <a:pt x="32" y="16"/>
                    </a:cubicBezTo>
                    <a:cubicBezTo>
                      <a:pt x="32" y="16"/>
                      <a:pt x="32" y="16"/>
                      <a:pt x="33" y="15"/>
                    </a:cubicBezTo>
                    <a:cubicBezTo>
                      <a:pt x="34" y="15"/>
                      <a:pt x="35" y="14"/>
                      <a:pt x="34" y="12"/>
                    </a:cubicBezTo>
                    <a:cubicBezTo>
                      <a:pt x="32" y="5"/>
                      <a:pt x="25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80"/>
              <p:cNvSpPr>
                <a:spLocks noEditPoints="1"/>
              </p:cNvSpPr>
              <p:nvPr/>
            </p:nvSpPr>
            <p:spPr bwMode="auto">
              <a:xfrm>
                <a:off x="1914525" y="195263"/>
                <a:ext cx="1482725" cy="1220788"/>
              </a:xfrm>
              <a:custGeom>
                <a:avLst/>
                <a:gdLst>
                  <a:gd name="T0" fmla="*/ 332 w 365"/>
                  <a:gd name="T1" fmla="*/ 255 h 300"/>
                  <a:gd name="T2" fmla="*/ 313 w 365"/>
                  <a:gd name="T3" fmla="*/ 279 h 300"/>
                  <a:gd name="T4" fmla="*/ 290 w 365"/>
                  <a:gd name="T5" fmla="*/ 300 h 300"/>
                  <a:gd name="T6" fmla="*/ 290 w 365"/>
                  <a:gd name="T7" fmla="*/ 300 h 300"/>
                  <a:gd name="T8" fmla="*/ 313 w 365"/>
                  <a:gd name="T9" fmla="*/ 279 h 300"/>
                  <a:gd name="T10" fmla="*/ 332 w 365"/>
                  <a:gd name="T11" fmla="*/ 255 h 300"/>
                  <a:gd name="T12" fmla="*/ 0 w 365"/>
                  <a:gd name="T13" fmla="*/ 236 h 300"/>
                  <a:gd name="T14" fmla="*/ 20 w 365"/>
                  <a:gd name="T15" fmla="*/ 267 h 300"/>
                  <a:gd name="T16" fmla="*/ 24 w 365"/>
                  <a:gd name="T17" fmla="*/ 272 h 300"/>
                  <a:gd name="T18" fmla="*/ 20 w 365"/>
                  <a:gd name="T19" fmla="*/ 267 h 300"/>
                  <a:gd name="T20" fmla="*/ 0 w 365"/>
                  <a:gd name="T21" fmla="*/ 236 h 300"/>
                  <a:gd name="T22" fmla="*/ 0 w 365"/>
                  <a:gd name="T23" fmla="*/ 236 h 300"/>
                  <a:gd name="T24" fmla="*/ 0 w 365"/>
                  <a:gd name="T25" fmla="*/ 236 h 300"/>
                  <a:gd name="T26" fmla="*/ 0 w 365"/>
                  <a:gd name="T27" fmla="*/ 236 h 300"/>
                  <a:gd name="T28" fmla="*/ 298 w 365"/>
                  <a:gd name="T29" fmla="*/ 0 h 300"/>
                  <a:gd name="T30" fmla="*/ 365 w 365"/>
                  <a:gd name="T31" fmla="*/ 147 h 300"/>
                  <a:gd name="T32" fmla="*/ 365 w 365"/>
                  <a:gd name="T33" fmla="*/ 149 h 300"/>
                  <a:gd name="T34" fmla="*/ 348 w 365"/>
                  <a:gd name="T35" fmla="*/ 225 h 300"/>
                  <a:gd name="T36" fmla="*/ 365 w 365"/>
                  <a:gd name="T37" fmla="*/ 149 h 300"/>
                  <a:gd name="T38" fmla="*/ 365 w 365"/>
                  <a:gd name="T39" fmla="*/ 147 h 300"/>
                  <a:gd name="T40" fmla="*/ 298 w 365"/>
                  <a:gd name="T4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5" h="300">
                    <a:moveTo>
                      <a:pt x="332" y="255"/>
                    </a:moveTo>
                    <a:cubicBezTo>
                      <a:pt x="326" y="264"/>
                      <a:pt x="320" y="272"/>
                      <a:pt x="313" y="279"/>
                    </a:cubicBezTo>
                    <a:cubicBezTo>
                      <a:pt x="306" y="287"/>
                      <a:pt x="298" y="293"/>
                      <a:pt x="290" y="300"/>
                    </a:cubicBezTo>
                    <a:cubicBezTo>
                      <a:pt x="290" y="300"/>
                      <a:pt x="290" y="300"/>
                      <a:pt x="290" y="300"/>
                    </a:cubicBezTo>
                    <a:cubicBezTo>
                      <a:pt x="298" y="293"/>
                      <a:pt x="306" y="287"/>
                      <a:pt x="313" y="279"/>
                    </a:cubicBezTo>
                    <a:cubicBezTo>
                      <a:pt x="320" y="272"/>
                      <a:pt x="326" y="264"/>
                      <a:pt x="332" y="255"/>
                    </a:cubicBezTo>
                    <a:moveTo>
                      <a:pt x="0" y="236"/>
                    </a:moveTo>
                    <a:cubicBezTo>
                      <a:pt x="5" y="247"/>
                      <a:pt x="12" y="257"/>
                      <a:pt x="20" y="267"/>
                    </a:cubicBezTo>
                    <a:cubicBezTo>
                      <a:pt x="21" y="269"/>
                      <a:pt x="22" y="270"/>
                      <a:pt x="24" y="272"/>
                    </a:cubicBezTo>
                    <a:cubicBezTo>
                      <a:pt x="22" y="270"/>
                      <a:pt x="21" y="269"/>
                      <a:pt x="20" y="267"/>
                    </a:cubicBezTo>
                    <a:cubicBezTo>
                      <a:pt x="12" y="257"/>
                      <a:pt x="5" y="247"/>
                      <a:pt x="0" y="236"/>
                    </a:cubicBezTo>
                    <a:moveTo>
                      <a:pt x="0" y="236"/>
                    </a:move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36"/>
                      <a:pt x="0" y="236"/>
                      <a:pt x="0" y="236"/>
                    </a:cubicBezTo>
                    <a:moveTo>
                      <a:pt x="298" y="0"/>
                    </a:moveTo>
                    <a:cubicBezTo>
                      <a:pt x="339" y="36"/>
                      <a:pt x="365" y="88"/>
                      <a:pt x="365" y="147"/>
                    </a:cubicBezTo>
                    <a:cubicBezTo>
                      <a:pt x="365" y="147"/>
                      <a:pt x="365" y="148"/>
                      <a:pt x="365" y="149"/>
                    </a:cubicBezTo>
                    <a:cubicBezTo>
                      <a:pt x="365" y="176"/>
                      <a:pt x="359" y="202"/>
                      <a:pt x="348" y="225"/>
                    </a:cubicBezTo>
                    <a:cubicBezTo>
                      <a:pt x="359" y="202"/>
                      <a:pt x="365" y="176"/>
                      <a:pt x="365" y="149"/>
                    </a:cubicBezTo>
                    <a:cubicBezTo>
                      <a:pt x="365" y="148"/>
                      <a:pt x="365" y="147"/>
                      <a:pt x="365" y="147"/>
                    </a:cubicBezTo>
                    <a:cubicBezTo>
                      <a:pt x="365" y="88"/>
                      <a:pt x="339" y="36"/>
                      <a:pt x="29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81"/>
              <p:cNvSpPr/>
              <p:nvPr/>
            </p:nvSpPr>
            <p:spPr bwMode="auto">
              <a:xfrm>
                <a:off x="3044825" y="1416050"/>
                <a:ext cx="47625" cy="33338"/>
              </a:xfrm>
              <a:custGeom>
                <a:avLst/>
                <a:gdLst>
                  <a:gd name="T0" fmla="*/ 12 w 12"/>
                  <a:gd name="T1" fmla="*/ 0 h 8"/>
                  <a:gd name="T2" fmla="*/ 12 w 12"/>
                  <a:gd name="T3" fmla="*/ 0 h 8"/>
                  <a:gd name="T4" fmla="*/ 0 w 12"/>
                  <a:gd name="T5" fmla="*/ 8 h 8"/>
                  <a:gd name="T6" fmla="*/ 12 w 12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8" y="3"/>
                      <a:pt x="4" y="6"/>
                      <a:pt x="0" y="8"/>
                    </a:cubicBezTo>
                    <a:cubicBezTo>
                      <a:pt x="4" y="6"/>
                      <a:pt x="8" y="3"/>
                      <a:pt x="12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5" name="Freeform 82"/>
              <p:cNvSpPr>
                <a:spLocks noEditPoints="1"/>
              </p:cNvSpPr>
              <p:nvPr/>
            </p:nvSpPr>
            <p:spPr bwMode="auto">
              <a:xfrm>
                <a:off x="2292350" y="1514475"/>
                <a:ext cx="150813" cy="47625"/>
              </a:xfrm>
              <a:custGeom>
                <a:avLst/>
                <a:gdLst>
                  <a:gd name="T0" fmla="*/ 37 w 37"/>
                  <a:gd name="T1" fmla="*/ 12 h 12"/>
                  <a:gd name="T2" fmla="*/ 37 w 37"/>
                  <a:gd name="T3" fmla="*/ 12 h 12"/>
                  <a:gd name="T4" fmla="*/ 37 w 37"/>
                  <a:gd name="T5" fmla="*/ 12 h 12"/>
                  <a:gd name="T6" fmla="*/ 0 w 37"/>
                  <a:gd name="T7" fmla="*/ 0 h 12"/>
                  <a:gd name="T8" fmla="*/ 21 w 37"/>
                  <a:gd name="T9" fmla="*/ 8 h 12"/>
                  <a:gd name="T10" fmla="*/ 37 w 37"/>
                  <a:gd name="T11" fmla="*/ 12 h 12"/>
                  <a:gd name="T12" fmla="*/ 21 w 37"/>
                  <a:gd name="T13" fmla="*/ 8 h 12"/>
                  <a:gd name="T14" fmla="*/ 0 w 37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2">
                    <a:moveTo>
                      <a:pt x="37" y="12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moveTo>
                      <a:pt x="0" y="0"/>
                    </a:moveTo>
                    <a:cubicBezTo>
                      <a:pt x="7" y="3"/>
                      <a:pt x="14" y="5"/>
                      <a:pt x="21" y="8"/>
                    </a:cubicBezTo>
                    <a:cubicBezTo>
                      <a:pt x="26" y="9"/>
                      <a:pt x="32" y="11"/>
                      <a:pt x="37" y="12"/>
                    </a:cubicBezTo>
                    <a:cubicBezTo>
                      <a:pt x="32" y="11"/>
                      <a:pt x="26" y="9"/>
                      <a:pt x="21" y="8"/>
                    </a:cubicBezTo>
                    <a:cubicBezTo>
                      <a:pt x="14" y="5"/>
                      <a:pt x="7" y="3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Freeform 83"/>
              <p:cNvSpPr/>
              <p:nvPr/>
            </p:nvSpPr>
            <p:spPr bwMode="auto">
              <a:xfrm>
                <a:off x="2751138" y="760413"/>
                <a:ext cx="138113" cy="49213"/>
              </a:xfrm>
              <a:custGeom>
                <a:avLst/>
                <a:gdLst>
                  <a:gd name="T0" fmla="*/ 4 w 34"/>
                  <a:gd name="T1" fmla="*/ 0 h 12"/>
                  <a:gd name="T2" fmla="*/ 3 w 34"/>
                  <a:gd name="T3" fmla="*/ 0 h 12"/>
                  <a:gd name="T4" fmla="*/ 2 w 34"/>
                  <a:gd name="T5" fmla="*/ 5 h 12"/>
                  <a:gd name="T6" fmla="*/ 31 w 34"/>
                  <a:gd name="T7" fmla="*/ 12 h 12"/>
                  <a:gd name="T8" fmla="*/ 32 w 34"/>
                  <a:gd name="T9" fmla="*/ 12 h 12"/>
                  <a:gd name="T10" fmla="*/ 33 w 34"/>
                  <a:gd name="T11" fmla="*/ 7 h 12"/>
                  <a:gd name="T12" fmla="*/ 4 w 3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2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2"/>
                      <a:pt x="0" y="4"/>
                      <a:pt x="2" y="5"/>
                    </a:cubicBezTo>
                    <a:cubicBezTo>
                      <a:pt x="5" y="6"/>
                      <a:pt x="27" y="12"/>
                      <a:pt x="31" y="12"/>
                    </a:cubicBezTo>
                    <a:cubicBezTo>
                      <a:pt x="31" y="12"/>
                      <a:pt x="31" y="12"/>
                      <a:pt x="32" y="12"/>
                    </a:cubicBezTo>
                    <a:cubicBezTo>
                      <a:pt x="33" y="11"/>
                      <a:pt x="34" y="11"/>
                      <a:pt x="33" y="7"/>
                    </a:cubicBezTo>
                    <a:cubicBezTo>
                      <a:pt x="33" y="7"/>
                      <a:pt x="10" y="0"/>
                      <a:pt x="4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Freeform 84"/>
              <p:cNvSpPr/>
              <p:nvPr/>
            </p:nvSpPr>
            <p:spPr bwMode="auto">
              <a:xfrm>
                <a:off x="2357438" y="862013"/>
                <a:ext cx="109538" cy="103188"/>
              </a:xfrm>
              <a:custGeom>
                <a:avLst/>
                <a:gdLst>
                  <a:gd name="T0" fmla="*/ 22 w 27"/>
                  <a:gd name="T1" fmla="*/ 0 h 25"/>
                  <a:gd name="T2" fmla="*/ 0 w 27"/>
                  <a:gd name="T3" fmla="*/ 22 h 25"/>
                  <a:gd name="T4" fmla="*/ 3 w 27"/>
                  <a:gd name="T5" fmla="*/ 25 h 25"/>
                  <a:gd name="T6" fmla="*/ 4 w 27"/>
                  <a:gd name="T7" fmla="*/ 25 h 25"/>
                  <a:gd name="T8" fmla="*/ 25 w 27"/>
                  <a:gd name="T9" fmla="*/ 4 h 25"/>
                  <a:gd name="T10" fmla="*/ 22 w 27"/>
                  <a:gd name="T11" fmla="*/ 0 h 25"/>
                  <a:gd name="T12" fmla="*/ 22 w 27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5">
                    <a:moveTo>
                      <a:pt x="22" y="0"/>
                    </a:moveTo>
                    <a:cubicBezTo>
                      <a:pt x="19" y="0"/>
                      <a:pt x="0" y="22"/>
                      <a:pt x="0" y="22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6" y="25"/>
                      <a:pt x="24" y="6"/>
                      <a:pt x="25" y="4"/>
                    </a:cubicBezTo>
                    <a:cubicBezTo>
                      <a:pt x="27" y="2"/>
                      <a:pt x="24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Freeform 85"/>
              <p:cNvSpPr>
                <a:spLocks noEditPoints="1"/>
              </p:cNvSpPr>
              <p:nvPr/>
            </p:nvSpPr>
            <p:spPr bwMode="auto">
              <a:xfrm>
                <a:off x="1825625" y="117475"/>
                <a:ext cx="1571625" cy="1462088"/>
              </a:xfrm>
              <a:custGeom>
                <a:avLst/>
                <a:gdLst>
                  <a:gd name="T0" fmla="*/ 70 w 387"/>
                  <a:gd name="T1" fmla="*/ 16 h 359"/>
                  <a:gd name="T2" fmla="*/ 70 w 387"/>
                  <a:gd name="T3" fmla="*/ 16 h 359"/>
                  <a:gd name="T4" fmla="*/ 0 w 387"/>
                  <a:gd name="T5" fmla="*/ 166 h 359"/>
                  <a:gd name="T6" fmla="*/ 22 w 387"/>
                  <a:gd name="T7" fmla="*/ 255 h 359"/>
                  <a:gd name="T8" fmla="*/ 22 w 387"/>
                  <a:gd name="T9" fmla="*/ 255 h 359"/>
                  <a:gd name="T10" fmla="*/ 22 w 387"/>
                  <a:gd name="T11" fmla="*/ 255 h 359"/>
                  <a:gd name="T12" fmla="*/ 42 w 387"/>
                  <a:gd name="T13" fmla="*/ 286 h 359"/>
                  <a:gd name="T14" fmla="*/ 46 w 387"/>
                  <a:gd name="T15" fmla="*/ 291 h 359"/>
                  <a:gd name="T16" fmla="*/ 115 w 387"/>
                  <a:gd name="T17" fmla="*/ 343 h 359"/>
                  <a:gd name="T18" fmla="*/ 136 w 387"/>
                  <a:gd name="T19" fmla="*/ 351 h 359"/>
                  <a:gd name="T20" fmla="*/ 152 w 387"/>
                  <a:gd name="T21" fmla="*/ 355 h 359"/>
                  <a:gd name="T22" fmla="*/ 152 w 387"/>
                  <a:gd name="T23" fmla="*/ 355 h 359"/>
                  <a:gd name="T24" fmla="*/ 152 w 387"/>
                  <a:gd name="T25" fmla="*/ 355 h 359"/>
                  <a:gd name="T26" fmla="*/ 178 w 387"/>
                  <a:gd name="T27" fmla="*/ 359 h 359"/>
                  <a:gd name="T28" fmla="*/ 181 w 387"/>
                  <a:gd name="T29" fmla="*/ 355 h 359"/>
                  <a:gd name="T30" fmla="*/ 137 w 387"/>
                  <a:gd name="T31" fmla="*/ 347 h 359"/>
                  <a:gd name="T32" fmla="*/ 45 w 387"/>
                  <a:gd name="T33" fmla="*/ 283 h 359"/>
                  <a:gd name="T34" fmla="*/ 4 w 387"/>
                  <a:gd name="T35" fmla="*/ 166 h 359"/>
                  <a:gd name="T36" fmla="*/ 42 w 387"/>
                  <a:gd name="T37" fmla="*/ 51 h 359"/>
                  <a:gd name="T38" fmla="*/ 74 w 387"/>
                  <a:gd name="T39" fmla="*/ 18 h 359"/>
                  <a:gd name="T40" fmla="*/ 70 w 387"/>
                  <a:gd name="T41" fmla="*/ 16 h 359"/>
                  <a:gd name="T42" fmla="*/ 294 w 387"/>
                  <a:gd name="T43" fmla="*/ 0 h 359"/>
                  <a:gd name="T44" fmla="*/ 290 w 387"/>
                  <a:gd name="T45" fmla="*/ 2 h 359"/>
                  <a:gd name="T46" fmla="*/ 383 w 387"/>
                  <a:gd name="T47" fmla="*/ 166 h 359"/>
                  <a:gd name="T48" fmla="*/ 383 w 387"/>
                  <a:gd name="T49" fmla="*/ 168 h 359"/>
                  <a:gd name="T50" fmla="*/ 332 w 387"/>
                  <a:gd name="T51" fmla="*/ 295 h 359"/>
                  <a:gd name="T52" fmla="*/ 299 w 387"/>
                  <a:gd name="T53" fmla="*/ 323 h 359"/>
                  <a:gd name="T54" fmla="*/ 312 w 387"/>
                  <a:gd name="T55" fmla="*/ 319 h 359"/>
                  <a:gd name="T56" fmla="*/ 335 w 387"/>
                  <a:gd name="T57" fmla="*/ 298 h 359"/>
                  <a:gd name="T58" fmla="*/ 354 w 387"/>
                  <a:gd name="T59" fmla="*/ 274 h 359"/>
                  <a:gd name="T60" fmla="*/ 370 w 387"/>
                  <a:gd name="T61" fmla="*/ 244 h 359"/>
                  <a:gd name="T62" fmla="*/ 387 w 387"/>
                  <a:gd name="T63" fmla="*/ 168 h 359"/>
                  <a:gd name="T64" fmla="*/ 387 w 387"/>
                  <a:gd name="T65" fmla="*/ 166 h 359"/>
                  <a:gd name="T66" fmla="*/ 320 w 387"/>
                  <a:gd name="T67" fmla="*/ 19 h 359"/>
                  <a:gd name="T68" fmla="*/ 294 w 387"/>
                  <a:gd name="T69" fmla="*/ 0 h 359"/>
                  <a:gd name="T70" fmla="*/ 294 w 387"/>
                  <a:gd name="T71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7" h="359">
                    <a:moveTo>
                      <a:pt x="70" y="16"/>
                    </a:moveTo>
                    <a:cubicBezTo>
                      <a:pt x="70" y="16"/>
                      <a:pt x="70" y="16"/>
                      <a:pt x="70" y="16"/>
                    </a:cubicBezTo>
                    <a:cubicBezTo>
                      <a:pt x="27" y="52"/>
                      <a:pt x="0" y="106"/>
                      <a:pt x="0" y="166"/>
                    </a:cubicBezTo>
                    <a:cubicBezTo>
                      <a:pt x="0" y="198"/>
                      <a:pt x="8" y="228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7" y="266"/>
                      <a:pt x="34" y="276"/>
                      <a:pt x="42" y="286"/>
                    </a:cubicBezTo>
                    <a:cubicBezTo>
                      <a:pt x="43" y="288"/>
                      <a:pt x="44" y="289"/>
                      <a:pt x="46" y="291"/>
                    </a:cubicBezTo>
                    <a:cubicBezTo>
                      <a:pt x="64" y="313"/>
                      <a:pt x="88" y="331"/>
                      <a:pt x="115" y="343"/>
                    </a:cubicBezTo>
                    <a:cubicBezTo>
                      <a:pt x="122" y="346"/>
                      <a:pt x="129" y="348"/>
                      <a:pt x="136" y="351"/>
                    </a:cubicBezTo>
                    <a:cubicBezTo>
                      <a:pt x="141" y="352"/>
                      <a:pt x="147" y="354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61" y="357"/>
                      <a:pt x="169" y="358"/>
                      <a:pt x="178" y="359"/>
                    </a:cubicBezTo>
                    <a:cubicBezTo>
                      <a:pt x="179" y="357"/>
                      <a:pt x="180" y="356"/>
                      <a:pt x="181" y="355"/>
                    </a:cubicBezTo>
                    <a:cubicBezTo>
                      <a:pt x="166" y="354"/>
                      <a:pt x="152" y="351"/>
                      <a:pt x="137" y="347"/>
                    </a:cubicBezTo>
                    <a:cubicBezTo>
                      <a:pt x="101" y="335"/>
                      <a:pt x="69" y="314"/>
                      <a:pt x="45" y="283"/>
                    </a:cubicBezTo>
                    <a:cubicBezTo>
                      <a:pt x="18" y="250"/>
                      <a:pt x="4" y="209"/>
                      <a:pt x="4" y="166"/>
                    </a:cubicBezTo>
                    <a:cubicBezTo>
                      <a:pt x="4" y="124"/>
                      <a:pt x="17" y="84"/>
                      <a:pt x="42" y="51"/>
                    </a:cubicBezTo>
                    <a:cubicBezTo>
                      <a:pt x="52" y="39"/>
                      <a:pt x="62" y="28"/>
                      <a:pt x="74" y="18"/>
                    </a:cubicBezTo>
                    <a:cubicBezTo>
                      <a:pt x="73" y="18"/>
                      <a:pt x="72" y="17"/>
                      <a:pt x="70" y="16"/>
                    </a:cubicBezTo>
                    <a:moveTo>
                      <a:pt x="294" y="0"/>
                    </a:moveTo>
                    <a:cubicBezTo>
                      <a:pt x="292" y="1"/>
                      <a:pt x="291" y="2"/>
                      <a:pt x="290" y="2"/>
                    </a:cubicBezTo>
                    <a:cubicBezTo>
                      <a:pt x="345" y="35"/>
                      <a:pt x="383" y="96"/>
                      <a:pt x="383" y="166"/>
                    </a:cubicBezTo>
                    <a:cubicBezTo>
                      <a:pt x="383" y="166"/>
                      <a:pt x="383" y="167"/>
                      <a:pt x="383" y="168"/>
                    </a:cubicBezTo>
                    <a:cubicBezTo>
                      <a:pt x="382" y="216"/>
                      <a:pt x="364" y="261"/>
                      <a:pt x="332" y="295"/>
                    </a:cubicBezTo>
                    <a:cubicBezTo>
                      <a:pt x="322" y="306"/>
                      <a:pt x="311" y="315"/>
                      <a:pt x="299" y="323"/>
                    </a:cubicBezTo>
                    <a:cubicBezTo>
                      <a:pt x="303" y="322"/>
                      <a:pt x="308" y="320"/>
                      <a:pt x="312" y="319"/>
                    </a:cubicBezTo>
                    <a:cubicBezTo>
                      <a:pt x="320" y="312"/>
                      <a:pt x="328" y="306"/>
                      <a:pt x="335" y="298"/>
                    </a:cubicBezTo>
                    <a:cubicBezTo>
                      <a:pt x="342" y="291"/>
                      <a:pt x="348" y="283"/>
                      <a:pt x="354" y="274"/>
                    </a:cubicBezTo>
                    <a:cubicBezTo>
                      <a:pt x="360" y="265"/>
                      <a:pt x="366" y="255"/>
                      <a:pt x="370" y="244"/>
                    </a:cubicBezTo>
                    <a:cubicBezTo>
                      <a:pt x="381" y="221"/>
                      <a:pt x="387" y="195"/>
                      <a:pt x="387" y="168"/>
                    </a:cubicBezTo>
                    <a:cubicBezTo>
                      <a:pt x="387" y="167"/>
                      <a:pt x="387" y="166"/>
                      <a:pt x="387" y="166"/>
                    </a:cubicBezTo>
                    <a:cubicBezTo>
                      <a:pt x="387" y="107"/>
                      <a:pt x="361" y="55"/>
                      <a:pt x="320" y="19"/>
                    </a:cubicBezTo>
                    <a:cubicBezTo>
                      <a:pt x="312" y="12"/>
                      <a:pt x="303" y="6"/>
                      <a:pt x="294" y="0"/>
                    </a:cubicBezTo>
                    <a:cubicBezTo>
                      <a:pt x="294" y="0"/>
                      <a:pt x="294" y="0"/>
                      <a:pt x="294" y="0"/>
                    </a:cubicBezTo>
                  </a:path>
                </a:pathLst>
              </a:custGeom>
              <a:solidFill>
                <a:srgbClr val="EE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Freeform 86"/>
              <p:cNvSpPr>
                <a:spLocks noEditPoints="1"/>
              </p:cNvSpPr>
              <p:nvPr/>
            </p:nvSpPr>
            <p:spPr bwMode="auto">
              <a:xfrm>
                <a:off x="2547938" y="1416050"/>
                <a:ext cx="544513" cy="163513"/>
              </a:xfrm>
              <a:custGeom>
                <a:avLst/>
                <a:gdLst>
                  <a:gd name="T0" fmla="*/ 3 w 134"/>
                  <a:gd name="T1" fmla="*/ 36 h 40"/>
                  <a:gd name="T2" fmla="*/ 0 w 134"/>
                  <a:gd name="T3" fmla="*/ 40 h 40"/>
                  <a:gd name="T4" fmla="*/ 15 w 134"/>
                  <a:gd name="T5" fmla="*/ 40 h 40"/>
                  <a:gd name="T6" fmla="*/ 23 w 134"/>
                  <a:gd name="T7" fmla="*/ 40 h 40"/>
                  <a:gd name="T8" fmla="*/ 15 w 134"/>
                  <a:gd name="T9" fmla="*/ 36 h 40"/>
                  <a:gd name="T10" fmla="*/ 3 w 134"/>
                  <a:gd name="T11" fmla="*/ 36 h 40"/>
                  <a:gd name="T12" fmla="*/ 134 w 134"/>
                  <a:gd name="T13" fmla="*/ 0 h 40"/>
                  <a:gd name="T14" fmla="*/ 121 w 134"/>
                  <a:gd name="T15" fmla="*/ 4 h 40"/>
                  <a:gd name="T16" fmla="*/ 99 w 134"/>
                  <a:gd name="T17" fmla="*/ 17 h 40"/>
                  <a:gd name="T18" fmla="*/ 94 w 134"/>
                  <a:gd name="T19" fmla="*/ 24 h 40"/>
                  <a:gd name="T20" fmla="*/ 122 w 134"/>
                  <a:gd name="T21" fmla="*/ 8 h 40"/>
                  <a:gd name="T22" fmla="*/ 134 w 134"/>
                  <a:gd name="T2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4" h="40">
                    <a:moveTo>
                      <a:pt x="3" y="36"/>
                    </a:moveTo>
                    <a:cubicBezTo>
                      <a:pt x="2" y="37"/>
                      <a:pt x="1" y="38"/>
                      <a:pt x="0" y="40"/>
                    </a:cubicBezTo>
                    <a:cubicBezTo>
                      <a:pt x="5" y="40"/>
                      <a:pt x="10" y="40"/>
                      <a:pt x="15" y="40"/>
                    </a:cubicBezTo>
                    <a:cubicBezTo>
                      <a:pt x="18" y="40"/>
                      <a:pt x="21" y="40"/>
                      <a:pt x="23" y="40"/>
                    </a:cubicBezTo>
                    <a:cubicBezTo>
                      <a:pt x="20" y="39"/>
                      <a:pt x="17" y="38"/>
                      <a:pt x="15" y="36"/>
                    </a:cubicBezTo>
                    <a:cubicBezTo>
                      <a:pt x="11" y="36"/>
                      <a:pt x="7" y="36"/>
                      <a:pt x="3" y="36"/>
                    </a:cubicBezTo>
                    <a:moveTo>
                      <a:pt x="134" y="0"/>
                    </a:moveTo>
                    <a:cubicBezTo>
                      <a:pt x="130" y="1"/>
                      <a:pt x="125" y="3"/>
                      <a:pt x="121" y="4"/>
                    </a:cubicBezTo>
                    <a:cubicBezTo>
                      <a:pt x="114" y="9"/>
                      <a:pt x="106" y="13"/>
                      <a:pt x="99" y="17"/>
                    </a:cubicBezTo>
                    <a:cubicBezTo>
                      <a:pt x="98" y="19"/>
                      <a:pt x="96" y="21"/>
                      <a:pt x="94" y="24"/>
                    </a:cubicBezTo>
                    <a:cubicBezTo>
                      <a:pt x="104" y="19"/>
                      <a:pt x="113" y="14"/>
                      <a:pt x="122" y="8"/>
                    </a:cubicBezTo>
                    <a:cubicBezTo>
                      <a:pt x="126" y="6"/>
                      <a:pt x="130" y="3"/>
                      <a:pt x="134" y="0"/>
                    </a:cubicBezTo>
                  </a:path>
                </a:pathLst>
              </a:custGeom>
              <a:solidFill>
                <a:srgbClr val="EAB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Freeform 87"/>
              <p:cNvSpPr/>
              <p:nvPr/>
            </p:nvSpPr>
            <p:spPr bwMode="auto">
              <a:xfrm>
                <a:off x="2609850" y="1485900"/>
                <a:ext cx="341313" cy="93663"/>
              </a:xfrm>
              <a:custGeom>
                <a:avLst/>
                <a:gdLst>
                  <a:gd name="T0" fmla="*/ 84 w 84"/>
                  <a:gd name="T1" fmla="*/ 0 h 23"/>
                  <a:gd name="T2" fmla="*/ 0 w 84"/>
                  <a:gd name="T3" fmla="*/ 19 h 23"/>
                  <a:gd name="T4" fmla="*/ 0 w 84"/>
                  <a:gd name="T5" fmla="*/ 19 h 23"/>
                  <a:gd name="T6" fmla="*/ 8 w 84"/>
                  <a:gd name="T7" fmla="*/ 23 h 23"/>
                  <a:gd name="T8" fmla="*/ 79 w 84"/>
                  <a:gd name="T9" fmla="*/ 7 h 23"/>
                  <a:gd name="T10" fmla="*/ 84 w 84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23">
                    <a:moveTo>
                      <a:pt x="84" y="0"/>
                    </a:moveTo>
                    <a:cubicBezTo>
                      <a:pt x="58" y="13"/>
                      <a:pt x="3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5" y="22"/>
                      <a:pt x="8" y="23"/>
                    </a:cubicBezTo>
                    <a:cubicBezTo>
                      <a:pt x="33" y="22"/>
                      <a:pt x="57" y="16"/>
                      <a:pt x="79" y="7"/>
                    </a:cubicBezTo>
                    <a:cubicBezTo>
                      <a:pt x="81" y="4"/>
                      <a:pt x="83" y="2"/>
                      <a:pt x="84" y="0"/>
                    </a:cubicBezTo>
                  </a:path>
                </a:pathLst>
              </a:custGeom>
              <a:solidFill>
                <a:srgbClr val="EFE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Freeform 88"/>
              <p:cNvSpPr/>
              <p:nvPr/>
            </p:nvSpPr>
            <p:spPr bwMode="auto">
              <a:xfrm>
                <a:off x="2516188" y="1436688"/>
                <a:ext cx="528638" cy="231775"/>
              </a:xfrm>
              <a:custGeom>
                <a:avLst/>
                <a:gdLst>
                  <a:gd name="T0" fmla="*/ 130 w 130"/>
                  <a:gd name="T1" fmla="*/ 19 h 57"/>
                  <a:gd name="T2" fmla="*/ 71 w 130"/>
                  <a:gd name="T3" fmla="*/ 47 h 57"/>
                  <a:gd name="T4" fmla="*/ 0 w 130"/>
                  <a:gd name="T5" fmla="*/ 44 h 57"/>
                  <a:gd name="T6" fmla="*/ 3 w 130"/>
                  <a:gd name="T7" fmla="*/ 34 h 57"/>
                  <a:gd name="T8" fmla="*/ 4 w 130"/>
                  <a:gd name="T9" fmla="*/ 30 h 57"/>
                  <a:gd name="T10" fmla="*/ 6 w 130"/>
                  <a:gd name="T11" fmla="*/ 22 h 57"/>
                  <a:gd name="T12" fmla="*/ 116 w 130"/>
                  <a:gd name="T13" fmla="*/ 0 h 57"/>
                  <a:gd name="T14" fmla="*/ 122 w 130"/>
                  <a:gd name="T15" fmla="*/ 8 h 57"/>
                  <a:gd name="T16" fmla="*/ 124 w 130"/>
                  <a:gd name="T17" fmla="*/ 11 h 57"/>
                  <a:gd name="T18" fmla="*/ 130 w 130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57">
                    <a:moveTo>
                      <a:pt x="130" y="19"/>
                    </a:moveTo>
                    <a:cubicBezTo>
                      <a:pt x="130" y="19"/>
                      <a:pt x="103" y="40"/>
                      <a:pt x="71" y="47"/>
                    </a:cubicBezTo>
                    <a:cubicBezTo>
                      <a:pt x="31" y="57"/>
                      <a:pt x="0" y="44"/>
                      <a:pt x="0" y="4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8" y="30"/>
                      <a:pt x="116" y="0"/>
                      <a:pt x="116" y="0"/>
                    </a:cubicBezTo>
                    <a:cubicBezTo>
                      <a:pt x="122" y="8"/>
                      <a:pt x="122" y="8"/>
                      <a:pt x="122" y="8"/>
                    </a:cubicBezTo>
                    <a:cubicBezTo>
                      <a:pt x="124" y="11"/>
                      <a:pt x="124" y="11"/>
                      <a:pt x="124" y="11"/>
                    </a:cubicBezTo>
                    <a:lnTo>
                      <a:pt x="130" y="19"/>
                    </a:ln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Freeform 89"/>
              <p:cNvSpPr>
                <a:spLocks noEditPoints="1"/>
              </p:cNvSpPr>
              <p:nvPr/>
            </p:nvSpPr>
            <p:spPr bwMode="auto">
              <a:xfrm>
                <a:off x="2125663" y="4763"/>
                <a:ext cx="877888" cy="252413"/>
              </a:xfrm>
              <a:custGeom>
                <a:avLst/>
                <a:gdLst>
                  <a:gd name="T0" fmla="*/ 119 w 216"/>
                  <a:gd name="T1" fmla="*/ 4 h 62"/>
                  <a:gd name="T2" fmla="*/ 66 w 216"/>
                  <a:gd name="T3" fmla="*/ 12 h 62"/>
                  <a:gd name="T4" fmla="*/ 0 w 216"/>
                  <a:gd name="T5" fmla="*/ 46 h 62"/>
                  <a:gd name="T6" fmla="*/ 83 w 216"/>
                  <a:gd name="T7" fmla="*/ 62 h 62"/>
                  <a:gd name="T8" fmla="*/ 216 w 216"/>
                  <a:gd name="T9" fmla="*/ 30 h 62"/>
                  <a:gd name="T10" fmla="*/ 119 w 216"/>
                  <a:gd name="T11" fmla="*/ 4 h 62"/>
                  <a:gd name="T12" fmla="*/ 157 w 216"/>
                  <a:gd name="T13" fmla="*/ 4 h 62"/>
                  <a:gd name="T14" fmla="*/ 157 w 216"/>
                  <a:gd name="T15" fmla="*/ 4 h 62"/>
                  <a:gd name="T16" fmla="*/ 157 w 216"/>
                  <a:gd name="T17" fmla="*/ 4 h 62"/>
                  <a:gd name="T18" fmla="*/ 119 w 216"/>
                  <a:gd name="T19" fmla="*/ 0 h 62"/>
                  <a:gd name="T20" fmla="*/ 78 w 216"/>
                  <a:gd name="T21" fmla="*/ 5 h 62"/>
                  <a:gd name="T22" fmla="*/ 119 w 216"/>
                  <a:gd name="T23" fmla="*/ 0 h 62"/>
                  <a:gd name="T24" fmla="*/ 157 w 216"/>
                  <a:gd name="T25" fmla="*/ 4 h 62"/>
                  <a:gd name="T26" fmla="*/ 119 w 216"/>
                  <a:gd name="T2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6" h="62">
                    <a:moveTo>
                      <a:pt x="119" y="4"/>
                    </a:moveTo>
                    <a:cubicBezTo>
                      <a:pt x="101" y="4"/>
                      <a:pt x="83" y="7"/>
                      <a:pt x="66" y="12"/>
                    </a:cubicBezTo>
                    <a:cubicBezTo>
                      <a:pt x="42" y="19"/>
                      <a:pt x="20" y="31"/>
                      <a:pt x="0" y="46"/>
                    </a:cubicBezTo>
                    <a:cubicBezTo>
                      <a:pt x="20" y="55"/>
                      <a:pt x="48" y="62"/>
                      <a:pt x="83" y="62"/>
                    </a:cubicBezTo>
                    <a:cubicBezTo>
                      <a:pt x="120" y="62"/>
                      <a:pt x="164" y="54"/>
                      <a:pt x="216" y="30"/>
                    </a:cubicBezTo>
                    <a:cubicBezTo>
                      <a:pt x="187" y="14"/>
                      <a:pt x="154" y="4"/>
                      <a:pt x="119" y="4"/>
                    </a:cubicBezTo>
                    <a:moveTo>
                      <a:pt x="157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4"/>
                      <a:pt x="157" y="4"/>
                      <a:pt x="157" y="4"/>
                    </a:cubicBezTo>
                    <a:moveTo>
                      <a:pt x="119" y="0"/>
                    </a:moveTo>
                    <a:cubicBezTo>
                      <a:pt x="105" y="0"/>
                      <a:pt x="91" y="2"/>
                      <a:pt x="78" y="5"/>
                    </a:cubicBezTo>
                    <a:cubicBezTo>
                      <a:pt x="91" y="2"/>
                      <a:pt x="105" y="0"/>
                      <a:pt x="119" y="0"/>
                    </a:cubicBezTo>
                    <a:cubicBezTo>
                      <a:pt x="132" y="0"/>
                      <a:pt x="145" y="1"/>
                      <a:pt x="157" y="4"/>
                    </a:cubicBezTo>
                    <a:cubicBezTo>
                      <a:pt x="145" y="1"/>
                      <a:pt x="132" y="0"/>
                      <a:pt x="119" y="0"/>
                    </a:cubicBezTo>
                  </a:path>
                </a:pathLst>
              </a:custGeom>
              <a:solidFill>
                <a:srgbClr val="FF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Freeform 90"/>
              <p:cNvSpPr/>
              <p:nvPr/>
            </p:nvSpPr>
            <p:spPr bwMode="auto">
              <a:xfrm>
                <a:off x="2109788" y="4763"/>
                <a:ext cx="909638" cy="187325"/>
              </a:xfrm>
              <a:custGeom>
                <a:avLst/>
                <a:gdLst>
                  <a:gd name="T0" fmla="*/ 123 w 224"/>
                  <a:gd name="T1" fmla="*/ 0 h 46"/>
                  <a:gd name="T2" fmla="*/ 82 w 224"/>
                  <a:gd name="T3" fmla="*/ 5 h 46"/>
                  <a:gd name="T4" fmla="*/ 68 w 224"/>
                  <a:gd name="T5" fmla="*/ 8 h 46"/>
                  <a:gd name="T6" fmla="*/ 0 w 224"/>
                  <a:gd name="T7" fmla="*/ 44 h 46"/>
                  <a:gd name="T8" fmla="*/ 4 w 224"/>
                  <a:gd name="T9" fmla="*/ 46 h 46"/>
                  <a:gd name="T10" fmla="*/ 70 w 224"/>
                  <a:gd name="T11" fmla="*/ 12 h 46"/>
                  <a:gd name="T12" fmla="*/ 123 w 224"/>
                  <a:gd name="T13" fmla="*/ 4 h 46"/>
                  <a:gd name="T14" fmla="*/ 220 w 224"/>
                  <a:gd name="T15" fmla="*/ 30 h 46"/>
                  <a:gd name="T16" fmla="*/ 224 w 224"/>
                  <a:gd name="T17" fmla="*/ 28 h 46"/>
                  <a:gd name="T18" fmla="*/ 161 w 224"/>
                  <a:gd name="T19" fmla="*/ 4 h 46"/>
                  <a:gd name="T20" fmla="*/ 161 w 224"/>
                  <a:gd name="T21" fmla="*/ 4 h 46"/>
                  <a:gd name="T22" fmla="*/ 161 w 224"/>
                  <a:gd name="T23" fmla="*/ 4 h 46"/>
                  <a:gd name="T24" fmla="*/ 123 w 224"/>
                  <a:gd name="T2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4" h="46">
                    <a:moveTo>
                      <a:pt x="123" y="0"/>
                    </a:moveTo>
                    <a:cubicBezTo>
                      <a:pt x="109" y="0"/>
                      <a:pt x="95" y="2"/>
                      <a:pt x="82" y="5"/>
                    </a:cubicBezTo>
                    <a:cubicBezTo>
                      <a:pt x="78" y="6"/>
                      <a:pt x="73" y="7"/>
                      <a:pt x="68" y="8"/>
                    </a:cubicBezTo>
                    <a:cubicBezTo>
                      <a:pt x="43" y="16"/>
                      <a:pt x="20" y="28"/>
                      <a:pt x="0" y="44"/>
                    </a:cubicBezTo>
                    <a:cubicBezTo>
                      <a:pt x="2" y="45"/>
                      <a:pt x="3" y="46"/>
                      <a:pt x="4" y="46"/>
                    </a:cubicBezTo>
                    <a:cubicBezTo>
                      <a:pt x="24" y="31"/>
                      <a:pt x="46" y="19"/>
                      <a:pt x="70" y="12"/>
                    </a:cubicBezTo>
                    <a:cubicBezTo>
                      <a:pt x="87" y="7"/>
                      <a:pt x="105" y="4"/>
                      <a:pt x="123" y="4"/>
                    </a:cubicBezTo>
                    <a:cubicBezTo>
                      <a:pt x="158" y="4"/>
                      <a:pt x="191" y="14"/>
                      <a:pt x="220" y="30"/>
                    </a:cubicBezTo>
                    <a:cubicBezTo>
                      <a:pt x="221" y="30"/>
                      <a:pt x="222" y="29"/>
                      <a:pt x="224" y="28"/>
                    </a:cubicBezTo>
                    <a:cubicBezTo>
                      <a:pt x="205" y="17"/>
                      <a:pt x="184" y="8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49" y="1"/>
                      <a:pt x="136" y="0"/>
                      <a:pt x="123" y="0"/>
                    </a:cubicBezTo>
                  </a:path>
                </a:pathLst>
              </a:custGeom>
              <a:solidFill>
                <a:srgbClr val="F1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Freeform 91"/>
              <p:cNvSpPr/>
              <p:nvPr/>
            </p:nvSpPr>
            <p:spPr bwMode="auto">
              <a:xfrm>
                <a:off x="377825" y="2506663"/>
                <a:ext cx="247650" cy="338138"/>
              </a:xfrm>
              <a:custGeom>
                <a:avLst/>
                <a:gdLst>
                  <a:gd name="T0" fmla="*/ 57 w 156"/>
                  <a:gd name="T1" fmla="*/ 82 h 213"/>
                  <a:gd name="T2" fmla="*/ 80 w 156"/>
                  <a:gd name="T3" fmla="*/ 0 h 213"/>
                  <a:gd name="T4" fmla="*/ 103 w 156"/>
                  <a:gd name="T5" fmla="*/ 82 h 213"/>
                  <a:gd name="T6" fmla="*/ 156 w 156"/>
                  <a:gd name="T7" fmla="*/ 105 h 213"/>
                  <a:gd name="T8" fmla="*/ 103 w 156"/>
                  <a:gd name="T9" fmla="*/ 131 h 213"/>
                  <a:gd name="T10" fmla="*/ 80 w 156"/>
                  <a:gd name="T11" fmla="*/ 213 h 213"/>
                  <a:gd name="T12" fmla="*/ 57 w 156"/>
                  <a:gd name="T13" fmla="*/ 131 h 213"/>
                  <a:gd name="T14" fmla="*/ 0 w 156"/>
                  <a:gd name="T15" fmla="*/ 105 h 213"/>
                  <a:gd name="T16" fmla="*/ 57 w 156"/>
                  <a:gd name="T17" fmla="*/ 8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213">
                    <a:moveTo>
                      <a:pt x="57" y="82"/>
                    </a:moveTo>
                    <a:lnTo>
                      <a:pt x="80" y="0"/>
                    </a:lnTo>
                    <a:lnTo>
                      <a:pt x="103" y="82"/>
                    </a:lnTo>
                    <a:lnTo>
                      <a:pt x="156" y="105"/>
                    </a:lnTo>
                    <a:lnTo>
                      <a:pt x="103" y="131"/>
                    </a:lnTo>
                    <a:lnTo>
                      <a:pt x="80" y="213"/>
                    </a:lnTo>
                    <a:lnTo>
                      <a:pt x="57" y="131"/>
                    </a:lnTo>
                    <a:lnTo>
                      <a:pt x="0" y="105"/>
                    </a:lnTo>
                    <a:lnTo>
                      <a:pt x="57" y="82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Freeform 92"/>
              <p:cNvSpPr/>
              <p:nvPr/>
            </p:nvSpPr>
            <p:spPr bwMode="auto">
              <a:xfrm>
                <a:off x="723900" y="2686050"/>
                <a:ext cx="146050" cy="198438"/>
              </a:xfrm>
              <a:custGeom>
                <a:avLst/>
                <a:gdLst>
                  <a:gd name="T0" fmla="*/ 31 w 92"/>
                  <a:gd name="T1" fmla="*/ 48 h 125"/>
                  <a:gd name="T2" fmla="*/ 46 w 92"/>
                  <a:gd name="T3" fmla="*/ 0 h 125"/>
                  <a:gd name="T4" fmla="*/ 59 w 92"/>
                  <a:gd name="T5" fmla="*/ 48 h 125"/>
                  <a:gd name="T6" fmla="*/ 92 w 92"/>
                  <a:gd name="T7" fmla="*/ 61 h 125"/>
                  <a:gd name="T8" fmla="*/ 59 w 92"/>
                  <a:gd name="T9" fmla="*/ 77 h 125"/>
                  <a:gd name="T10" fmla="*/ 46 w 92"/>
                  <a:gd name="T11" fmla="*/ 125 h 125"/>
                  <a:gd name="T12" fmla="*/ 31 w 92"/>
                  <a:gd name="T13" fmla="*/ 77 h 125"/>
                  <a:gd name="T14" fmla="*/ 0 w 92"/>
                  <a:gd name="T15" fmla="*/ 61 h 125"/>
                  <a:gd name="T16" fmla="*/ 31 w 92"/>
                  <a:gd name="T17" fmla="*/ 4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125">
                    <a:moveTo>
                      <a:pt x="31" y="48"/>
                    </a:moveTo>
                    <a:lnTo>
                      <a:pt x="46" y="0"/>
                    </a:lnTo>
                    <a:lnTo>
                      <a:pt x="59" y="48"/>
                    </a:lnTo>
                    <a:lnTo>
                      <a:pt x="92" y="61"/>
                    </a:lnTo>
                    <a:lnTo>
                      <a:pt x="59" y="77"/>
                    </a:lnTo>
                    <a:lnTo>
                      <a:pt x="46" y="125"/>
                    </a:lnTo>
                    <a:lnTo>
                      <a:pt x="31" y="77"/>
                    </a:lnTo>
                    <a:lnTo>
                      <a:pt x="0" y="61"/>
                    </a:lnTo>
                    <a:lnTo>
                      <a:pt x="31" y="48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96" name="Freeform 93"/>
          <p:cNvSpPr/>
          <p:nvPr/>
        </p:nvSpPr>
        <p:spPr bwMode="auto">
          <a:xfrm>
            <a:off x="1516063" y="5192713"/>
            <a:ext cx="247650" cy="333375"/>
          </a:xfrm>
          <a:custGeom>
            <a:avLst/>
            <a:gdLst>
              <a:gd name="T0" fmla="*/ 54 w 156"/>
              <a:gd name="T1" fmla="*/ 82 h 210"/>
              <a:gd name="T2" fmla="*/ 79 w 156"/>
              <a:gd name="T3" fmla="*/ 0 h 210"/>
              <a:gd name="T4" fmla="*/ 102 w 156"/>
              <a:gd name="T5" fmla="*/ 82 h 210"/>
              <a:gd name="T6" fmla="*/ 156 w 156"/>
              <a:gd name="T7" fmla="*/ 105 h 210"/>
              <a:gd name="T8" fmla="*/ 102 w 156"/>
              <a:gd name="T9" fmla="*/ 128 h 210"/>
              <a:gd name="T10" fmla="*/ 79 w 156"/>
              <a:gd name="T11" fmla="*/ 210 h 210"/>
              <a:gd name="T12" fmla="*/ 54 w 156"/>
              <a:gd name="T13" fmla="*/ 128 h 210"/>
              <a:gd name="T14" fmla="*/ 0 w 156"/>
              <a:gd name="T15" fmla="*/ 105 h 210"/>
              <a:gd name="T16" fmla="*/ 54 w 156"/>
              <a:gd name="T17" fmla="*/ 8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210">
                <a:moveTo>
                  <a:pt x="54" y="82"/>
                </a:moveTo>
                <a:lnTo>
                  <a:pt x="79" y="0"/>
                </a:lnTo>
                <a:lnTo>
                  <a:pt x="102" y="82"/>
                </a:lnTo>
                <a:lnTo>
                  <a:pt x="156" y="105"/>
                </a:lnTo>
                <a:lnTo>
                  <a:pt x="102" y="128"/>
                </a:lnTo>
                <a:lnTo>
                  <a:pt x="79" y="210"/>
                </a:lnTo>
                <a:lnTo>
                  <a:pt x="54" y="128"/>
                </a:lnTo>
                <a:lnTo>
                  <a:pt x="0" y="105"/>
                </a:lnTo>
                <a:lnTo>
                  <a:pt x="54" y="82"/>
                </a:lnTo>
                <a:close/>
              </a:path>
            </a:pathLst>
          </a:custGeom>
          <a:solidFill>
            <a:srgbClr val="FCC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Freeform 94"/>
          <p:cNvSpPr/>
          <p:nvPr/>
        </p:nvSpPr>
        <p:spPr bwMode="auto">
          <a:xfrm>
            <a:off x="1833563" y="5427663"/>
            <a:ext cx="146050" cy="200025"/>
          </a:xfrm>
          <a:custGeom>
            <a:avLst/>
            <a:gdLst>
              <a:gd name="T0" fmla="*/ 33 w 92"/>
              <a:gd name="T1" fmla="*/ 49 h 126"/>
              <a:gd name="T2" fmla="*/ 46 w 92"/>
              <a:gd name="T3" fmla="*/ 0 h 126"/>
              <a:gd name="T4" fmla="*/ 59 w 92"/>
              <a:gd name="T5" fmla="*/ 49 h 126"/>
              <a:gd name="T6" fmla="*/ 92 w 92"/>
              <a:gd name="T7" fmla="*/ 62 h 126"/>
              <a:gd name="T8" fmla="*/ 59 w 92"/>
              <a:gd name="T9" fmla="*/ 77 h 126"/>
              <a:gd name="T10" fmla="*/ 46 w 92"/>
              <a:gd name="T11" fmla="*/ 126 h 126"/>
              <a:gd name="T12" fmla="*/ 33 w 92"/>
              <a:gd name="T13" fmla="*/ 77 h 126"/>
              <a:gd name="T14" fmla="*/ 0 w 92"/>
              <a:gd name="T15" fmla="*/ 62 h 126"/>
              <a:gd name="T16" fmla="*/ 33 w 92"/>
              <a:gd name="T17" fmla="*/ 4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" h="126">
                <a:moveTo>
                  <a:pt x="33" y="49"/>
                </a:moveTo>
                <a:lnTo>
                  <a:pt x="46" y="0"/>
                </a:lnTo>
                <a:lnTo>
                  <a:pt x="59" y="49"/>
                </a:lnTo>
                <a:lnTo>
                  <a:pt x="92" y="62"/>
                </a:lnTo>
                <a:lnTo>
                  <a:pt x="59" y="77"/>
                </a:lnTo>
                <a:lnTo>
                  <a:pt x="46" y="126"/>
                </a:lnTo>
                <a:lnTo>
                  <a:pt x="33" y="77"/>
                </a:lnTo>
                <a:lnTo>
                  <a:pt x="0" y="62"/>
                </a:lnTo>
                <a:lnTo>
                  <a:pt x="33" y="49"/>
                </a:lnTo>
                <a:close/>
              </a:path>
            </a:pathLst>
          </a:custGeom>
          <a:solidFill>
            <a:srgbClr val="FCC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6693833" y="1858648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dirty="0">
                <a:solidFill>
                  <a:srgbClr val="F57942"/>
                </a:solidFill>
                <a:cs typeface="+mn-ea"/>
                <a:sym typeface="+mn-lt"/>
              </a:rPr>
              <a:t>感谢</a:t>
            </a:r>
            <a:r>
              <a:rPr lang="zh-CN" altLang="en-US" sz="7200" dirty="0">
                <a:solidFill>
                  <a:schemeClr val="bg1"/>
                </a:solidFill>
                <a:cs typeface="+mn-ea"/>
                <a:sym typeface="+mn-lt"/>
              </a:rPr>
              <a:t>观</a:t>
            </a:r>
            <a:r>
              <a:rPr lang="zh-CN" altLang="en-US" sz="7200" dirty="0">
                <a:solidFill>
                  <a:srgbClr val="F57942"/>
                </a:solidFill>
                <a:cs typeface="+mn-ea"/>
                <a:sym typeface="+mn-lt"/>
              </a:rPr>
              <a:t>看</a:t>
            </a:r>
            <a:endParaRPr lang="zh-CN" altLang="en-US" sz="7200" dirty="0">
              <a:solidFill>
                <a:srgbClr val="F57942"/>
              </a:solidFill>
              <a:cs typeface="+mn-ea"/>
              <a:sym typeface="+mn-lt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6835776" y="3049322"/>
            <a:ext cx="33626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>
                <a:cs typeface="+mn-ea"/>
                <a:sym typeface="+mn-lt"/>
              </a:rPr>
              <a:t>Education teaching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24" name="矩形: 圆角 11"/>
          <p:cNvSpPr/>
          <p:nvPr/>
        </p:nvSpPr>
        <p:spPr>
          <a:xfrm>
            <a:off x="7727180" y="3579365"/>
            <a:ext cx="1579831" cy="362828"/>
          </a:xfrm>
          <a:prstGeom prst="roundRect">
            <a:avLst>
              <a:gd name="adj" fmla="val 50000"/>
            </a:avLst>
          </a:prstGeom>
          <a:solidFill>
            <a:srgbClr val="FCCB5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演讲人：某某某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8223837" y="615534"/>
            <a:ext cx="400466" cy="40046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7" name="椭圆 126"/>
          <p:cNvSpPr/>
          <p:nvPr/>
        </p:nvSpPr>
        <p:spPr>
          <a:xfrm>
            <a:off x="9421814" y="3549650"/>
            <a:ext cx="544010" cy="5440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8" name="椭圆 127"/>
          <p:cNvSpPr/>
          <p:nvPr/>
        </p:nvSpPr>
        <p:spPr>
          <a:xfrm>
            <a:off x="6594475" y="3347502"/>
            <a:ext cx="321210" cy="3212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48116" y="5305091"/>
            <a:ext cx="463550" cy="434975"/>
            <a:chOff x="1516063" y="5192713"/>
            <a:chExt cx="463550" cy="434975"/>
          </a:xfrm>
        </p:grpSpPr>
        <p:sp>
          <p:nvSpPr>
            <p:cNvPr id="96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803945" y="1772109"/>
            <a:ext cx="2167331" cy="1906436"/>
            <a:chOff x="5856288" y="409575"/>
            <a:chExt cx="5064125" cy="4454526"/>
          </a:xfrm>
        </p:grpSpPr>
        <p:grpSp>
          <p:nvGrpSpPr>
            <p:cNvPr id="129" name="Group 97"/>
            <p:cNvGrpSpPr>
              <a:grpSpLocks noChangeAspect="1"/>
            </p:cNvGrpSpPr>
            <p:nvPr/>
          </p:nvGrpSpPr>
          <p:grpSpPr bwMode="auto">
            <a:xfrm>
              <a:off x="5856288" y="409575"/>
              <a:ext cx="5064125" cy="4454526"/>
              <a:chOff x="3689" y="258"/>
              <a:chExt cx="3190" cy="2806"/>
            </a:xfrm>
          </p:grpSpPr>
          <p:sp>
            <p:nvSpPr>
              <p:cNvPr id="130" name="AutoShape 96"/>
              <p:cNvSpPr>
                <a:spLocks noChangeAspect="1" noChangeArrowheads="1" noTextEdit="1"/>
              </p:cNvSpPr>
              <p:nvPr/>
            </p:nvSpPr>
            <p:spPr bwMode="auto">
              <a:xfrm>
                <a:off x="3689" y="260"/>
                <a:ext cx="3188" cy="2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Oval 98"/>
              <p:cNvSpPr>
                <a:spLocks noChangeArrowheads="1"/>
              </p:cNvSpPr>
              <p:nvPr/>
            </p:nvSpPr>
            <p:spPr bwMode="auto">
              <a:xfrm>
                <a:off x="3976" y="258"/>
                <a:ext cx="2803" cy="2806"/>
              </a:xfrm>
              <a:prstGeom prst="ellipse">
                <a:avLst/>
              </a:prstGeom>
              <a:solidFill>
                <a:srgbClr val="EEF0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Freeform 106"/>
              <p:cNvSpPr/>
              <p:nvPr/>
            </p:nvSpPr>
            <p:spPr bwMode="auto">
              <a:xfrm>
                <a:off x="3689" y="664"/>
                <a:ext cx="274" cy="260"/>
              </a:xfrm>
              <a:custGeom>
                <a:avLst/>
                <a:gdLst>
                  <a:gd name="T0" fmla="*/ 137 w 274"/>
                  <a:gd name="T1" fmla="*/ 0 h 260"/>
                  <a:gd name="T2" fmla="*/ 186 w 274"/>
                  <a:gd name="T3" fmla="*/ 79 h 260"/>
                  <a:gd name="T4" fmla="*/ 274 w 274"/>
                  <a:gd name="T5" fmla="*/ 101 h 260"/>
                  <a:gd name="T6" fmla="*/ 215 w 274"/>
                  <a:gd name="T7" fmla="*/ 169 h 260"/>
                  <a:gd name="T8" fmla="*/ 223 w 274"/>
                  <a:gd name="T9" fmla="*/ 260 h 260"/>
                  <a:gd name="T10" fmla="*/ 137 w 274"/>
                  <a:gd name="T11" fmla="*/ 228 h 260"/>
                  <a:gd name="T12" fmla="*/ 54 w 274"/>
                  <a:gd name="T13" fmla="*/ 260 h 260"/>
                  <a:gd name="T14" fmla="*/ 59 w 274"/>
                  <a:gd name="T15" fmla="*/ 169 h 260"/>
                  <a:gd name="T16" fmla="*/ 0 w 274"/>
                  <a:gd name="T17" fmla="*/ 101 h 260"/>
                  <a:gd name="T18" fmla="*/ 91 w 274"/>
                  <a:gd name="T19" fmla="*/ 79 h 260"/>
                  <a:gd name="T20" fmla="*/ 137 w 274"/>
                  <a:gd name="T21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260">
                    <a:moveTo>
                      <a:pt x="137" y="0"/>
                    </a:moveTo>
                    <a:lnTo>
                      <a:pt x="186" y="79"/>
                    </a:lnTo>
                    <a:lnTo>
                      <a:pt x="274" y="101"/>
                    </a:lnTo>
                    <a:lnTo>
                      <a:pt x="215" y="169"/>
                    </a:lnTo>
                    <a:lnTo>
                      <a:pt x="223" y="260"/>
                    </a:lnTo>
                    <a:lnTo>
                      <a:pt x="137" y="228"/>
                    </a:lnTo>
                    <a:lnTo>
                      <a:pt x="54" y="260"/>
                    </a:lnTo>
                    <a:lnTo>
                      <a:pt x="59" y="169"/>
                    </a:lnTo>
                    <a:lnTo>
                      <a:pt x="0" y="101"/>
                    </a:lnTo>
                    <a:lnTo>
                      <a:pt x="91" y="79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Freeform 107"/>
              <p:cNvSpPr/>
              <p:nvPr/>
            </p:nvSpPr>
            <p:spPr bwMode="auto">
              <a:xfrm>
                <a:off x="6612" y="2578"/>
                <a:ext cx="267" cy="255"/>
              </a:xfrm>
              <a:custGeom>
                <a:avLst/>
                <a:gdLst>
                  <a:gd name="T0" fmla="*/ 133 w 267"/>
                  <a:gd name="T1" fmla="*/ 0 h 255"/>
                  <a:gd name="T2" fmla="*/ 182 w 267"/>
                  <a:gd name="T3" fmla="*/ 74 h 255"/>
                  <a:gd name="T4" fmla="*/ 267 w 267"/>
                  <a:gd name="T5" fmla="*/ 96 h 255"/>
                  <a:gd name="T6" fmla="*/ 211 w 267"/>
                  <a:gd name="T7" fmla="*/ 164 h 255"/>
                  <a:gd name="T8" fmla="*/ 216 w 267"/>
                  <a:gd name="T9" fmla="*/ 255 h 255"/>
                  <a:gd name="T10" fmla="*/ 133 w 267"/>
                  <a:gd name="T11" fmla="*/ 221 h 255"/>
                  <a:gd name="T12" fmla="*/ 49 w 267"/>
                  <a:gd name="T13" fmla="*/ 255 h 255"/>
                  <a:gd name="T14" fmla="*/ 57 w 267"/>
                  <a:gd name="T15" fmla="*/ 164 h 255"/>
                  <a:gd name="T16" fmla="*/ 0 w 267"/>
                  <a:gd name="T17" fmla="*/ 96 h 255"/>
                  <a:gd name="T18" fmla="*/ 86 w 267"/>
                  <a:gd name="T19" fmla="*/ 74 h 255"/>
                  <a:gd name="T20" fmla="*/ 133 w 267"/>
                  <a:gd name="T2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7" h="255">
                    <a:moveTo>
                      <a:pt x="133" y="0"/>
                    </a:moveTo>
                    <a:lnTo>
                      <a:pt x="182" y="74"/>
                    </a:lnTo>
                    <a:lnTo>
                      <a:pt x="267" y="96"/>
                    </a:lnTo>
                    <a:lnTo>
                      <a:pt x="211" y="164"/>
                    </a:lnTo>
                    <a:lnTo>
                      <a:pt x="216" y="255"/>
                    </a:lnTo>
                    <a:lnTo>
                      <a:pt x="133" y="221"/>
                    </a:lnTo>
                    <a:lnTo>
                      <a:pt x="49" y="255"/>
                    </a:lnTo>
                    <a:lnTo>
                      <a:pt x="57" y="164"/>
                    </a:lnTo>
                    <a:lnTo>
                      <a:pt x="0" y="96"/>
                    </a:lnTo>
                    <a:lnTo>
                      <a:pt x="86" y="74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Freeform 108"/>
              <p:cNvSpPr/>
              <p:nvPr/>
            </p:nvSpPr>
            <p:spPr bwMode="auto">
              <a:xfrm>
                <a:off x="6637" y="483"/>
                <a:ext cx="137" cy="145"/>
              </a:xfrm>
              <a:custGeom>
                <a:avLst/>
                <a:gdLst>
                  <a:gd name="T0" fmla="*/ 83 w 137"/>
                  <a:gd name="T1" fmla="*/ 0 h 145"/>
                  <a:gd name="T2" fmla="*/ 95 w 137"/>
                  <a:gd name="T3" fmla="*/ 47 h 145"/>
                  <a:gd name="T4" fmla="*/ 137 w 137"/>
                  <a:gd name="T5" fmla="*/ 71 h 145"/>
                  <a:gd name="T6" fmla="*/ 98 w 137"/>
                  <a:gd name="T7" fmla="*/ 98 h 145"/>
                  <a:gd name="T8" fmla="*/ 88 w 137"/>
                  <a:gd name="T9" fmla="*/ 145 h 145"/>
                  <a:gd name="T10" fmla="*/ 49 w 137"/>
                  <a:gd name="T11" fmla="*/ 115 h 145"/>
                  <a:gd name="T12" fmla="*/ 2 w 137"/>
                  <a:gd name="T13" fmla="*/ 120 h 145"/>
                  <a:gd name="T14" fmla="*/ 20 w 137"/>
                  <a:gd name="T15" fmla="*/ 74 h 145"/>
                  <a:gd name="T16" fmla="*/ 0 w 137"/>
                  <a:gd name="T17" fmla="*/ 29 h 145"/>
                  <a:gd name="T18" fmla="*/ 49 w 137"/>
                  <a:gd name="T19" fmla="*/ 32 h 145"/>
                  <a:gd name="T20" fmla="*/ 83 w 137"/>
                  <a:gd name="T2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45">
                    <a:moveTo>
                      <a:pt x="83" y="0"/>
                    </a:moveTo>
                    <a:lnTo>
                      <a:pt x="95" y="47"/>
                    </a:lnTo>
                    <a:lnTo>
                      <a:pt x="137" y="71"/>
                    </a:lnTo>
                    <a:lnTo>
                      <a:pt x="98" y="98"/>
                    </a:lnTo>
                    <a:lnTo>
                      <a:pt x="88" y="145"/>
                    </a:lnTo>
                    <a:lnTo>
                      <a:pt x="49" y="115"/>
                    </a:lnTo>
                    <a:lnTo>
                      <a:pt x="2" y="120"/>
                    </a:lnTo>
                    <a:lnTo>
                      <a:pt x="20" y="74"/>
                    </a:lnTo>
                    <a:lnTo>
                      <a:pt x="0" y="29"/>
                    </a:lnTo>
                    <a:lnTo>
                      <a:pt x="49" y="3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Freeform 109"/>
              <p:cNvSpPr/>
              <p:nvPr/>
            </p:nvSpPr>
            <p:spPr bwMode="auto">
              <a:xfrm>
                <a:off x="3958" y="2581"/>
                <a:ext cx="142" cy="137"/>
              </a:xfrm>
              <a:custGeom>
                <a:avLst/>
                <a:gdLst>
                  <a:gd name="T0" fmla="*/ 71 w 142"/>
                  <a:gd name="T1" fmla="*/ 0 h 137"/>
                  <a:gd name="T2" fmla="*/ 96 w 142"/>
                  <a:gd name="T3" fmla="*/ 41 h 137"/>
                  <a:gd name="T4" fmla="*/ 142 w 142"/>
                  <a:gd name="T5" fmla="*/ 51 h 137"/>
                  <a:gd name="T6" fmla="*/ 113 w 142"/>
                  <a:gd name="T7" fmla="*/ 88 h 137"/>
                  <a:gd name="T8" fmla="*/ 115 w 142"/>
                  <a:gd name="T9" fmla="*/ 137 h 137"/>
                  <a:gd name="T10" fmla="*/ 71 w 142"/>
                  <a:gd name="T11" fmla="*/ 117 h 137"/>
                  <a:gd name="T12" fmla="*/ 27 w 142"/>
                  <a:gd name="T13" fmla="*/ 137 h 137"/>
                  <a:gd name="T14" fmla="*/ 30 w 142"/>
                  <a:gd name="T15" fmla="*/ 88 h 137"/>
                  <a:gd name="T16" fmla="*/ 0 w 142"/>
                  <a:gd name="T17" fmla="*/ 51 h 137"/>
                  <a:gd name="T18" fmla="*/ 47 w 142"/>
                  <a:gd name="T19" fmla="*/ 41 h 137"/>
                  <a:gd name="T20" fmla="*/ 71 w 142"/>
                  <a:gd name="T21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137">
                    <a:moveTo>
                      <a:pt x="71" y="0"/>
                    </a:moveTo>
                    <a:lnTo>
                      <a:pt x="96" y="41"/>
                    </a:lnTo>
                    <a:lnTo>
                      <a:pt x="142" y="51"/>
                    </a:lnTo>
                    <a:lnTo>
                      <a:pt x="113" y="88"/>
                    </a:lnTo>
                    <a:lnTo>
                      <a:pt x="115" y="137"/>
                    </a:lnTo>
                    <a:lnTo>
                      <a:pt x="71" y="117"/>
                    </a:lnTo>
                    <a:lnTo>
                      <a:pt x="27" y="137"/>
                    </a:lnTo>
                    <a:lnTo>
                      <a:pt x="30" y="88"/>
                    </a:lnTo>
                    <a:lnTo>
                      <a:pt x="0" y="51"/>
                    </a:lnTo>
                    <a:lnTo>
                      <a:pt x="47" y="4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7" name="椭圆 146"/>
            <p:cNvSpPr/>
            <p:nvPr/>
          </p:nvSpPr>
          <p:spPr>
            <a:xfrm>
              <a:off x="8223837" y="615534"/>
              <a:ext cx="400466" cy="40046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8" name="椭圆 147"/>
            <p:cNvSpPr/>
            <p:nvPr/>
          </p:nvSpPr>
          <p:spPr>
            <a:xfrm>
              <a:off x="9421814" y="3549650"/>
              <a:ext cx="544010" cy="5440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9" name="椭圆 148"/>
            <p:cNvSpPr/>
            <p:nvPr/>
          </p:nvSpPr>
          <p:spPr>
            <a:xfrm>
              <a:off x="6594475" y="3347502"/>
              <a:ext cx="321210" cy="3212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0" name="矩形 149"/>
          <p:cNvSpPr/>
          <p:nvPr/>
        </p:nvSpPr>
        <p:spPr>
          <a:xfrm>
            <a:off x="2099335" y="2118432"/>
            <a:ext cx="15696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i="0" u="none" strike="noStrike" kern="1200" normalizeH="0" baseline="0" noProof="0" dirty="0">
                <a:solidFill>
                  <a:srgbClr val="F57942"/>
                </a:solidFill>
                <a:uLnTx/>
                <a:uFillTx/>
                <a:cs typeface="+mn-ea"/>
                <a:sym typeface="+mn-lt"/>
              </a:rPr>
              <a:t>目录</a:t>
            </a:r>
            <a:endParaRPr kumimoji="0" lang="zh-CN" altLang="en-US" sz="5400" i="0" u="none" strike="noStrike" kern="1200" normalizeH="0" baseline="0" noProof="0" dirty="0">
              <a:solidFill>
                <a:srgbClr val="F57942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51" name="矩形 150"/>
          <p:cNvSpPr/>
          <p:nvPr/>
        </p:nvSpPr>
        <p:spPr>
          <a:xfrm>
            <a:off x="2201862" y="2863301"/>
            <a:ext cx="13608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u="none" strike="noStrike" kern="1200" normalizeH="0" baseline="0" noProof="0" dirty="0">
                <a:solidFill>
                  <a:srgbClr val="F57942"/>
                </a:solidFill>
                <a:uLnTx/>
                <a:uFillTx/>
                <a:cs typeface="+mn-ea"/>
                <a:sym typeface="+mn-lt"/>
              </a:rPr>
              <a:t>CONTENTS</a:t>
            </a:r>
            <a:endParaRPr kumimoji="0" lang="zh-CN" altLang="en-US" sz="1600" i="0" u="none" strike="noStrike" kern="1200" normalizeH="0" baseline="0" noProof="0" dirty="0">
              <a:solidFill>
                <a:srgbClr val="F57942"/>
              </a:solidFill>
              <a:uLnTx/>
              <a:uFillTx/>
              <a:cs typeface="+mn-ea"/>
              <a:sym typeface="+mn-lt"/>
            </a:endParaRPr>
          </a:p>
        </p:txBody>
      </p:sp>
      <p:grpSp>
        <p:nvGrpSpPr>
          <p:cNvPr id="152" name="组合 151"/>
          <p:cNvGrpSpPr/>
          <p:nvPr/>
        </p:nvGrpSpPr>
        <p:grpSpPr>
          <a:xfrm>
            <a:off x="1994824" y="3252810"/>
            <a:ext cx="2137812" cy="2172253"/>
            <a:chOff x="171450" y="4763"/>
            <a:chExt cx="5518151" cy="5607050"/>
          </a:xfrm>
        </p:grpSpPr>
        <p:sp>
          <p:nvSpPr>
            <p:cNvPr id="153" name="Freeform 11"/>
            <p:cNvSpPr/>
            <p:nvPr/>
          </p:nvSpPr>
          <p:spPr bwMode="auto">
            <a:xfrm>
              <a:off x="171450" y="2982913"/>
              <a:ext cx="1360488" cy="2628900"/>
            </a:xfrm>
            <a:custGeom>
              <a:avLst/>
              <a:gdLst>
                <a:gd name="T0" fmla="*/ 335 w 335"/>
                <a:gd name="T1" fmla="*/ 402 h 646"/>
                <a:gd name="T2" fmla="*/ 226 w 335"/>
                <a:gd name="T3" fmla="*/ 288 h 646"/>
                <a:gd name="T4" fmla="*/ 227 w 335"/>
                <a:gd name="T5" fmla="*/ 272 h 646"/>
                <a:gd name="T6" fmla="*/ 172 w 335"/>
                <a:gd name="T7" fmla="*/ 174 h 646"/>
                <a:gd name="T8" fmla="*/ 219 w 335"/>
                <a:gd name="T9" fmla="*/ 93 h 646"/>
                <a:gd name="T10" fmla="*/ 125 w 335"/>
                <a:gd name="T11" fmla="*/ 0 h 646"/>
                <a:gd name="T12" fmla="*/ 32 w 335"/>
                <a:gd name="T13" fmla="*/ 93 h 646"/>
                <a:gd name="T14" fmla="*/ 69 w 335"/>
                <a:gd name="T15" fmla="*/ 167 h 646"/>
                <a:gd name="T16" fmla="*/ 0 w 335"/>
                <a:gd name="T17" fmla="*/ 272 h 646"/>
                <a:gd name="T18" fmla="*/ 109 w 335"/>
                <a:gd name="T19" fmla="*/ 386 h 646"/>
                <a:gd name="T20" fmla="*/ 108 w 335"/>
                <a:gd name="T21" fmla="*/ 402 h 646"/>
                <a:gd name="T22" fmla="*/ 110 w 335"/>
                <a:gd name="T23" fmla="*/ 424 h 646"/>
                <a:gd name="T24" fmla="*/ 28 w 335"/>
                <a:gd name="T25" fmla="*/ 533 h 646"/>
                <a:gd name="T26" fmla="*/ 142 w 335"/>
                <a:gd name="T27" fmla="*/ 646 h 646"/>
                <a:gd name="T28" fmla="*/ 256 w 335"/>
                <a:gd name="T29" fmla="*/ 533 h 646"/>
                <a:gd name="T30" fmla="*/ 254 w 335"/>
                <a:gd name="T31" fmla="*/ 511 h 646"/>
                <a:gd name="T32" fmla="*/ 335 w 335"/>
                <a:gd name="T33" fmla="*/ 402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5" h="646">
                  <a:moveTo>
                    <a:pt x="335" y="402"/>
                  </a:moveTo>
                  <a:cubicBezTo>
                    <a:pt x="335" y="340"/>
                    <a:pt x="287" y="290"/>
                    <a:pt x="226" y="288"/>
                  </a:cubicBezTo>
                  <a:cubicBezTo>
                    <a:pt x="227" y="283"/>
                    <a:pt x="227" y="277"/>
                    <a:pt x="227" y="272"/>
                  </a:cubicBezTo>
                  <a:cubicBezTo>
                    <a:pt x="227" y="230"/>
                    <a:pt x="205" y="194"/>
                    <a:pt x="172" y="174"/>
                  </a:cubicBezTo>
                  <a:cubicBezTo>
                    <a:pt x="200" y="158"/>
                    <a:pt x="219" y="128"/>
                    <a:pt x="219" y="93"/>
                  </a:cubicBezTo>
                  <a:cubicBezTo>
                    <a:pt x="219" y="42"/>
                    <a:pt x="177" y="0"/>
                    <a:pt x="125" y="0"/>
                  </a:cubicBezTo>
                  <a:cubicBezTo>
                    <a:pt x="74" y="0"/>
                    <a:pt x="32" y="42"/>
                    <a:pt x="32" y="93"/>
                  </a:cubicBezTo>
                  <a:cubicBezTo>
                    <a:pt x="32" y="123"/>
                    <a:pt x="47" y="150"/>
                    <a:pt x="69" y="167"/>
                  </a:cubicBezTo>
                  <a:cubicBezTo>
                    <a:pt x="28" y="185"/>
                    <a:pt x="0" y="225"/>
                    <a:pt x="0" y="272"/>
                  </a:cubicBezTo>
                  <a:cubicBezTo>
                    <a:pt x="0" y="333"/>
                    <a:pt x="48" y="383"/>
                    <a:pt x="109" y="386"/>
                  </a:cubicBezTo>
                  <a:cubicBezTo>
                    <a:pt x="108" y="391"/>
                    <a:pt x="108" y="396"/>
                    <a:pt x="108" y="402"/>
                  </a:cubicBezTo>
                  <a:cubicBezTo>
                    <a:pt x="108" y="409"/>
                    <a:pt x="109" y="416"/>
                    <a:pt x="110" y="424"/>
                  </a:cubicBezTo>
                  <a:cubicBezTo>
                    <a:pt x="63" y="437"/>
                    <a:pt x="28" y="481"/>
                    <a:pt x="28" y="533"/>
                  </a:cubicBezTo>
                  <a:cubicBezTo>
                    <a:pt x="28" y="595"/>
                    <a:pt x="79" y="646"/>
                    <a:pt x="142" y="646"/>
                  </a:cubicBezTo>
                  <a:cubicBezTo>
                    <a:pt x="205" y="646"/>
                    <a:pt x="256" y="595"/>
                    <a:pt x="256" y="533"/>
                  </a:cubicBezTo>
                  <a:cubicBezTo>
                    <a:pt x="256" y="525"/>
                    <a:pt x="255" y="518"/>
                    <a:pt x="254" y="511"/>
                  </a:cubicBezTo>
                  <a:cubicBezTo>
                    <a:pt x="301" y="497"/>
                    <a:pt x="335" y="453"/>
                    <a:pt x="335" y="402"/>
                  </a:cubicBezTo>
                  <a:close/>
                </a:path>
              </a:pathLst>
            </a:custGeom>
            <a:solidFill>
              <a:srgbClr val="FE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54" name="组合 153"/>
            <p:cNvGrpSpPr/>
            <p:nvPr/>
          </p:nvGrpSpPr>
          <p:grpSpPr>
            <a:xfrm>
              <a:off x="377825" y="4763"/>
              <a:ext cx="5311776" cy="5149850"/>
              <a:chOff x="377825" y="4763"/>
              <a:chExt cx="5311776" cy="5149850"/>
            </a:xfrm>
          </p:grpSpPr>
          <p:sp>
            <p:nvSpPr>
              <p:cNvPr id="155" name="Freeform 9"/>
              <p:cNvSpPr/>
              <p:nvPr/>
            </p:nvSpPr>
            <p:spPr bwMode="auto">
              <a:xfrm>
                <a:off x="1252538" y="4430713"/>
                <a:ext cx="1404938" cy="723900"/>
              </a:xfrm>
              <a:custGeom>
                <a:avLst/>
                <a:gdLst>
                  <a:gd name="T0" fmla="*/ 80 w 346"/>
                  <a:gd name="T1" fmla="*/ 60 h 178"/>
                  <a:gd name="T2" fmla="*/ 10 w 346"/>
                  <a:gd name="T3" fmla="*/ 148 h 178"/>
                  <a:gd name="T4" fmla="*/ 25 w 346"/>
                  <a:gd name="T5" fmla="*/ 176 h 178"/>
                  <a:gd name="T6" fmla="*/ 266 w 346"/>
                  <a:gd name="T7" fmla="*/ 119 h 178"/>
                  <a:gd name="T8" fmla="*/ 346 w 346"/>
                  <a:gd name="T9" fmla="*/ 0 h 178"/>
                  <a:gd name="T10" fmla="*/ 80 w 346"/>
                  <a:gd name="T11" fmla="*/ 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6" h="178">
                    <a:moveTo>
                      <a:pt x="80" y="60"/>
                    </a:moveTo>
                    <a:cubicBezTo>
                      <a:pt x="10" y="148"/>
                      <a:pt x="10" y="148"/>
                      <a:pt x="10" y="148"/>
                    </a:cubicBezTo>
                    <a:cubicBezTo>
                      <a:pt x="0" y="160"/>
                      <a:pt x="10" y="178"/>
                      <a:pt x="25" y="176"/>
                    </a:cubicBezTo>
                    <a:cubicBezTo>
                      <a:pt x="96" y="167"/>
                      <a:pt x="234" y="146"/>
                      <a:pt x="266" y="119"/>
                    </a:cubicBezTo>
                    <a:cubicBezTo>
                      <a:pt x="308" y="81"/>
                      <a:pt x="346" y="0"/>
                      <a:pt x="346" y="0"/>
                    </a:cubicBezTo>
                    <a:lnTo>
                      <a:pt x="80" y="6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6" name="Freeform 10"/>
              <p:cNvSpPr/>
              <p:nvPr/>
            </p:nvSpPr>
            <p:spPr bwMode="auto">
              <a:xfrm>
                <a:off x="727075" y="2657475"/>
                <a:ext cx="1541463" cy="635000"/>
              </a:xfrm>
              <a:custGeom>
                <a:avLst/>
                <a:gdLst>
                  <a:gd name="T0" fmla="*/ 123 w 379"/>
                  <a:gd name="T1" fmla="*/ 156 h 156"/>
                  <a:gd name="T2" fmla="*/ 16 w 379"/>
                  <a:gd name="T3" fmla="*/ 120 h 156"/>
                  <a:gd name="T4" fmla="*/ 14 w 379"/>
                  <a:gd name="T5" fmla="*/ 88 h 156"/>
                  <a:gd name="T6" fmla="*/ 247 w 379"/>
                  <a:gd name="T7" fmla="*/ 7 h 156"/>
                  <a:gd name="T8" fmla="*/ 379 w 379"/>
                  <a:gd name="T9" fmla="*/ 64 h 156"/>
                  <a:gd name="T10" fmla="*/ 123 w 379"/>
                  <a:gd name="T1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9" h="156">
                    <a:moveTo>
                      <a:pt x="123" y="156"/>
                    </a:moveTo>
                    <a:cubicBezTo>
                      <a:pt x="16" y="120"/>
                      <a:pt x="16" y="120"/>
                      <a:pt x="16" y="120"/>
                    </a:cubicBezTo>
                    <a:cubicBezTo>
                      <a:pt x="1" y="115"/>
                      <a:pt x="0" y="95"/>
                      <a:pt x="14" y="88"/>
                    </a:cubicBezTo>
                    <a:cubicBezTo>
                      <a:pt x="78" y="58"/>
                      <a:pt x="206" y="0"/>
                      <a:pt x="247" y="7"/>
                    </a:cubicBezTo>
                    <a:cubicBezTo>
                      <a:pt x="303" y="15"/>
                      <a:pt x="379" y="64"/>
                      <a:pt x="379" y="64"/>
                    </a:cubicBezTo>
                    <a:lnTo>
                      <a:pt x="123" y="1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7" name="Freeform 12"/>
              <p:cNvSpPr/>
              <p:nvPr/>
            </p:nvSpPr>
            <p:spPr bwMode="auto">
              <a:xfrm>
                <a:off x="781050" y="3170238"/>
                <a:ext cx="930275" cy="1736725"/>
              </a:xfrm>
              <a:custGeom>
                <a:avLst/>
                <a:gdLst>
                  <a:gd name="T0" fmla="*/ 140 w 229"/>
                  <a:gd name="T1" fmla="*/ 13 h 427"/>
                  <a:gd name="T2" fmla="*/ 54 w 229"/>
                  <a:gd name="T3" fmla="*/ 0 h 427"/>
                  <a:gd name="T4" fmla="*/ 35 w 229"/>
                  <a:gd name="T5" fmla="*/ 229 h 427"/>
                  <a:gd name="T6" fmla="*/ 158 w 229"/>
                  <a:gd name="T7" fmla="*/ 427 h 427"/>
                  <a:gd name="T8" fmla="*/ 229 w 229"/>
                  <a:gd name="T9" fmla="*/ 363 h 427"/>
                  <a:gd name="T10" fmla="*/ 140 w 229"/>
                  <a:gd name="T11" fmla="*/ 13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9" h="427">
                    <a:moveTo>
                      <a:pt x="140" y="13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0" y="121"/>
                      <a:pt x="35" y="229"/>
                    </a:cubicBezTo>
                    <a:cubicBezTo>
                      <a:pt x="69" y="334"/>
                      <a:pt x="158" y="427"/>
                      <a:pt x="158" y="427"/>
                    </a:cubicBezTo>
                    <a:cubicBezTo>
                      <a:pt x="229" y="363"/>
                      <a:pt x="229" y="363"/>
                      <a:pt x="229" y="363"/>
                    </a:cubicBezTo>
                    <a:cubicBezTo>
                      <a:pt x="229" y="363"/>
                      <a:pt x="94" y="133"/>
                      <a:pt x="140" y="13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8" name="Freeform 13"/>
              <p:cNvSpPr/>
              <p:nvPr/>
            </p:nvSpPr>
            <p:spPr bwMode="auto">
              <a:xfrm>
                <a:off x="1133475" y="3048000"/>
                <a:ext cx="784225" cy="1697038"/>
              </a:xfrm>
              <a:custGeom>
                <a:avLst/>
                <a:gdLst>
                  <a:gd name="T0" fmla="*/ 94 w 193"/>
                  <a:gd name="T1" fmla="*/ 17 h 417"/>
                  <a:gd name="T2" fmla="*/ 57 w 193"/>
                  <a:gd name="T3" fmla="*/ 8 h 417"/>
                  <a:gd name="T4" fmla="*/ 51 w 193"/>
                  <a:gd name="T5" fmla="*/ 256 h 417"/>
                  <a:gd name="T6" fmla="*/ 167 w 193"/>
                  <a:gd name="T7" fmla="*/ 413 h 417"/>
                  <a:gd name="T8" fmla="*/ 193 w 193"/>
                  <a:gd name="T9" fmla="*/ 389 h 417"/>
                  <a:gd name="T10" fmla="*/ 94 w 193"/>
                  <a:gd name="T11" fmla="*/ 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417">
                    <a:moveTo>
                      <a:pt x="94" y="17"/>
                    </a:moveTo>
                    <a:cubicBezTo>
                      <a:pt x="94" y="17"/>
                      <a:pt x="63" y="0"/>
                      <a:pt x="57" y="8"/>
                    </a:cubicBezTo>
                    <a:cubicBezTo>
                      <a:pt x="52" y="17"/>
                      <a:pt x="0" y="122"/>
                      <a:pt x="51" y="256"/>
                    </a:cubicBezTo>
                    <a:cubicBezTo>
                      <a:pt x="102" y="390"/>
                      <a:pt x="153" y="417"/>
                      <a:pt x="167" y="413"/>
                    </a:cubicBezTo>
                    <a:cubicBezTo>
                      <a:pt x="180" y="409"/>
                      <a:pt x="193" y="389"/>
                      <a:pt x="193" y="389"/>
                    </a:cubicBezTo>
                    <a:cubicBezTo>
                      <a:pt x="193" y="389"/>
                      <a:pt x="59" y="234"/>
                      <a:pt x="94" y="17"/>
                    </a:cubicBezTo>
                    <a:close/>
                  </a:path>
                </a:pathLst>
              </a:custGeom>
              <a:solidFill>
                <a:srgbClr val="CFD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9" name="Freeform 14"/>
              <p:cNvSpPr/>
              <p:nvPr/>
            </p:nvSpPr>
            <p:spPr bwMode="auto">
              <a:xfrm>
                <a:off x="1427163" y="2428875"/>
                <a:ext cx="4262438" cy="2201863"/>
              </a:xfrm>
              <a:custGeom>
                <a:avLst/>
                <a:gdLst>
                  <a:gd name="T0" fmla="*/ 961 w 1049"/>
                  <a:gd name="T1" fmla="*/ 214 h 541"/>
                  <a:gd name="T2" fmla="*/ 958 w 1049"/>
                  <a:gd name="T3" fmla="*/ 217 h 541"/>
                  <a:gd name="T4" fmla="*/ 644 w 1049"/>
                  <a:gd name="T5" fmla="*/ 423 h 541"/>
                  <a:gd name="T6" fmla="*/ 375 w 1049"/>
                  <a:gd name="T7" fmla="*/ 489 h 541"/>
                  <a:gd name="T8" fmla="*/ 346 w 1049"/>
                  <a:gd name="T9" fmla="*/ 495 h 541"/>
                  <a:gd name="T10" fmla="*/ 317 w 1049"/>
                  <a:gd name="T11" fmla="*/ 501 h 541"/>
                  <a:gd name="T12" fmla="*/ 268 w 1049"/>
                  <a:gd name="T13" fmla="*/ 511 h 541"/>
                  <a:gd name="T14" fmla="*/ 238 w 1049"/>
                  <a:gd name="T15" fmla="*/ 517 h 541"/>
                  <a:gd name="T16" fmla="*/ 117 w 1049"/>
                  <a:gd name="T17" fmla="*/ 541 h 541"/>
                  <a:gd name="T18" fmla="*/ 25 w 1049"/>
                  <a:gd name="T19" fmla="*/ 400 h 541"/>
                  <a:gd name="T20" fmla="*/ 18 w 1049"/>
                  <a:gd name="T21" fmla="*/ 169 h 541"/>
                  <a:gd name="T22" fmla="*/ 103 w 1049"/>
                  <a:gd name="T23" fmla="*/ 133 h 541"/>
                  <a:gd name="T24" fmla="*/ 130 w 1049"/>
                  <a:gd name="T25" fmla="*/ 122 h 541"/>
                  <a:gd name="T26" fmla="*/ 178 w 1049"/>
                  <a:gd name="T27" fmla="*/ 104 h 541"/>
                  <a:gd name="T28" fmla="*/ 206 w 1049"/>
                  <a:gd name="T29" fmla="*/ 93 h 541"/>
                  <a:gd name="T30" fmla="*/ 234 w 1049"/>
                  <a:gd name="T31" fmla="*/ 83 h 541"/>
                  <a:gd name="T32" fmla="*/ 269 w 1049"/>
                  <a:gd name="T33" fmla="*/ 71 h 541"/>
                  <a:gd name="T34" fmla="*/ 331 w 1049"/>
                  <a:gd name="T35" fmla="*/ 51 h 541"/>
                  <a:gd name="T36" fmla="*/ 426 w 1049"/>
                  <a:gd name="T37" fmla="*/ 24 h 541"/>
                  <a:gd name="T38" fmla="*/ 430 w 1049"/>
                  <a:gd name="T39" fmla="*/ 23 h 541"/>
                  <a:gd name="T40" fmla="*/ 432 w 1049"/>
                  <a:gd name="T41" fmla="*/ 23 h 541"/>
                  <a:gd name="T42" fmla="*/ 433 w 1049"/>
                  <a:gd name="T43" fmla="*/ 22 h 541"/>
                  <a:gd name="T44" fmla="*/ 440 w 1049"/>
                  <a:gd name="T45" fmla="*/ 21 h 541"/>
                  <a:gd name="T46" fmla="*/ 446 w 1049"/>
                  <a:gd name="T47" fmla="*/ 19 h 541"/>
                  <a:gd name="T48" fmla="*/ 525 w 1049"/>
                  <a:gd name="T49" fmla="*/ 5 h 541"/>
                  <a:gd name="T50" fmla="*/ 525 w 1049"/>
                  <a:gd name="T51" fmla="*/ 5 h 541"/>
                  <a:gd name="T52" fmla="*/ 530 w 1049"/>
                  <a:gd name="T53" fmla="*/ 4 h 541"/>
                  <a:gd name="T54" fmla="*/ 530 w 1049"/>
                  <a:gd name="T55" fmla="*/ 4 h 541"/>
                  <a:gd name="T56" fmla="*/ 544 w 1049"/>
                  <a:gd name="T57" fmla="*/ 3 h 541"/>
                  <a:gd name="T58" fmla="*/ 554 w 1049"/>
                  <a:gd name="T59" fmla="*/ 3 h 541"/>
                  <a:gd name="T60" fmla="*/ 555 w 1049"/>
                  <a:gd name="T61" fmla="*/ 2 h 541"/>
                  <a:gd name="T62" fmla="*/ 556 w 1049"/>
                  <a:gd name="T63" fmla="*/ 2 h 541"/>
                  <a:gd name="T64" fmla="*/ 567 w 1049"/>
                  <a:gd name="T65" fmla="*/ 2 h 541"/>
                  <a:gd name="T66" fmla="*/ 575 w 1049"/>
                  <a:gd name="T67" fmla="*/ 2 h 541"/>
                  <a:gd name="T68" fmla="*/ 576 w 1049"/>
                  <a:gd name="T69" fmla="*/ 2 h 541"/>
                  <a:gd name="T70" fmla="*/ 596 w 1049"/>
                  <a:gd name="T71" fmla="*/ 3 h 541"/>
                  <a:gd name="T72" fmla="*/ 599 w 1049"/>
                  <a:gd name="T73" fmla="*/ 3 h 541"/>
                  <a:gd name="T74" fmla="*/ 600 w 1049"/>
                  <a:gd name="T75" fmla="*/ 3 h 541"/>
                  <a:gd name="T76" fmla="*/ 628 w 1049"/>
                  <a:gd name="T77" fmla="*/ 2 h 541"/>
                  <a:gd name="T78" fmla="*/ 645 w 1049"/>
                  <a:gd name="T79" fmla="*/ 1 h 541"/>
                  <a:gd name="T80" fmla="*/ 653 w 1049"/>
                  <a:gd name="T81" fmla="*/ 1 h 541"/>
                  <a:gd name="T82" fmla="*/ 888 w 1049"/>
                  <a:gd name="T83" fmla="*/ 13 h 541"/>
                  <a:gd name="T84" fmla="*/ 889 w 1049"/>
                  <a:gd name="T85" fmla="*/ 13 h 541"/>
                  <a:gd name="T86" fmla="*/ 1041 w 1049"/>
                  <a:gd name="T87" fmla="*/ 79 h 541"/>
                  <a:gd name="T88" fmla="*/ 961 w 1049"/>
                  <a:gd name="T89" fmla="*/ 214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49" h="541">
                    <a:moveTo>
                      <a:pt x="961" y="214"/>
                    </a:moveTo>
                    <a:cubicBezTo>
                      <a:pt x="960" y="215"/>
                      <a:pt x="959" y="216"/>
                      <a:pt x="958" y="217"/>
                    </a:cubicBezTo>
                    <a:cubicBezTo>
                      <a:pt x="876" y="301"/>
                      <a:pt x="749" y="393"/>
                      <a:pt x="644" y="423"/>
                    </a:cubicBezTo>
                    <a:cubicBezTo>
                      <a:pt x="572" y="444"/>
                      <a:pt x="470" y="468"/>
                      <a:pt x="375" y="489"/>
                    </a:cubicBezTo>
                    <a:cubicBezTo>
                      <a:pt x="365" y="491"/>
                      <a:pt x="356" y="493"/>
                      <a:pt x="346" y="495"/>
                    </a:cubicBezTo>
                    <a:cubicBezTo>
                      <a:pt x="336" y="497"/>
                      <a:pt x="326" y="499"/>
                      <a:pt x="317" y="501"/>
                    </a:cubicBezTo>
                    <a:cubicBezTo>
                      <a:pt x="300" y="504"/>
                      <a:pt x="284" y="508"/>
                      <a:pt x="268" y="511"/>
                    </a:cubicBezTo>
                    <a:cubicBezTo>
                      <a:pt x="258" y="513"/>
                      <a:pt x="248" y="515"/>
                      <a:pt x="238" y="517"/>
                    </a:cubicBezTo>
                    <a:cubicBezTo>
                      <a:pt x="167" y="531"/>
                      <a:pt x="117" y="541"/>
                      <a:pt x="117" y="541"/>
                    </a:cubicBezTo>
                    <a:cubicBezTo>
                      <a:pt x="117" y="541"/>
                      <a:pt x="56" y="483"/>
                      <a:pt x="25" y="400"/>
                    </a:cubicBezTo>
                    <a:cubicBezTo>
                      <a:pt x="0" y="332"/>
                      <a:pt x="1" y="245"/>
                      <a:pt x="18" y="169"/>
                    </a:cubicBezTo>
                    <a:cubicBezTo>
                      <a:pt x="18" y="169"/>
                      <a:pt x="51" y="154"/>
                      <a:pt x="103" y="133"/>
                    </a:cubicBezTo>
                    <a:cubicBezTo>
                      <a:pt x="111" y="130"/>
                      <a:pt x="121" y="126"/>
                      <a:pt x="130" y="122"/>
                    </a:cubicBezTo>
                    <a:cubicBezTo>
                      <a:pt x="145" y="116"/>
                      <a:pt x="161" y="110"/>
                      <a:pt x="178" y="104"/>
                    </a:cubicBezTo>
                    <a:cubicBezTo>
                      <a:pt x="187" y="100"/>
                      <a:pt x="197" y="97"/>
                      <a:pt x="206" y="93"/>
                    </a:cubicBezTo>
                    <a:cubicBezTo>
                      <a:pt x="215" y="90"/>
                      <a:pt x="225" y="87"/>
                      <a:pt x="234" y="83"/>
                    </a:cubicBezTo>
                    <a:cubicBezTo>
                      <a:pt x="246" y="79"/>
                      <a:pt x="257" y="75"/>
                      <a:pt x="269" y="71"/>
                    </a:cubicBezTo>
                    <a:cubicBezTo>
                      <a:pt x="290" y="64"/>
                      <a:pt x="310" y="57"/>
                      <a:pt x="331" y="51"/>
                    </a:cubicBezTo>
                    <a:cubicBezTo>
                      <a:pt x="363" y="41"/>
                      <a:pt x="395" y="31"/>
                      <a:pt x="426" y="24"/>
                    </a:cubicBezTo>
                    <a:cubicBezTo>
                      <a:pt x="428" y="24"/>
                      <a:pt x="429" y="23"/>
                      <a:pt x="430" y="23"/>
                    </a:cubicBezTo>
                    <a:cubicBezTo>
                      <a:pt x="431" y="23"/>
                      <a:pt x="431" y="23"/>
                      <a:pt x="432" y="23"/>
                    </a:cubicBezTo>
                    <a:cubicBezTo>
                      <a:pt x="432" y="22"/>
                      <a:pt x="433" y="22"/>
                      <a:pt x="433" y="22"/>
                    </a:cubicBezTo>
                    <a:cubicBezTo>
                      <a:pt x="436" y="22"/>
                      <a:pt x="438" y="21"/>
                      <a:pt x="440" y="21"/>
                    </a:cubicBezTo>
                    <a:cubicBezTo>
                      <a:pt x="442" y="20"/>
                      <a:pt x="444" y="20"/>
                      <a:pt x="446" y="19"/>
                    </a:cubicBezTo>
                    <a:cubicBezTo>
                      <a:pt x="474" y="13"/>
                      <a:pt x="500" y="8"/>
                      <a:pt x="525" y="5"/>
                    </a:cubicBezTo>
                    <a:cubicBezTo>
                      <a:pt x="525" y="5"/>
                      <a:pt x="525" y="5"/>
                      <a:pt x="525" y="5"/>
                    </a:cubicBezTo>
                    <a:cubicBezTo>
                      <a:pt x="527" y="5"/>
                      <a:pt x="529" y="5"/>
                      <a:pt x="530" y="4"/>
                    </a:cubicBezTo>
                    <a:cubicBezTo>
                      <a:pt x="530" y="4"/>
                      <a:pt x="530" y="4"/>
                      <a:pt x="530" y="4"/>
                    </a:cubicBezTo>
                    <a:cubicBezTo>
                      <a:pt x="535" y="4"/>
                      <a:pt x="540" y="4"/>
                      <a:pt x="544" y="3"/>
                    </a:cubicBezTo>
                    <a:cubicBezTo>
                      <a:pt x="548" y="3"/>
                      <a:pt x="551" y="3"/>
                      <a:pt x="554" y="3"/>
                    </a:cubicBezTo>
                    <a:cubicBezTo>
                      <a:pt x="555" y="2"/>
                      <a:pt x="555" y="2"/>
                      <a:pt x="555" y="2"/>
                    </a:cubicBezTo>
                    <a:cubicBezTo>
                      <a:pt x="555" y="2"/>
                      <a:pt x="556" y="2"/>
                      <a:pt x="556" y="2"/>
                    </a:cubicBezTo>
                    <a:cubicBezTo>
                      <a:pt x="560" y="2"/>
                      <a:pt x="563" y="2"/>
                      <a:pt x="567" y="2"/>
                    </a:cubicBezTo>
                    <a:cubicBezTo>
                      <a:pt x="570" y="2"/>
                      <a:pt x="572" y="2"/>
                      <a:pt x="575" y="2"/>
                    </a:cubicBezTo>
                    <a:cubicBezTo>
                      <a:pt x="576" y="2"/>
                      <a:pt x="576" y="2"/>
                      <a:pt x="576" y="2"/>
                    </a:cubicBezTo>
                    <a:cubicBezTo>
                      <a:pt x="583" y="2"/>
                      <a:pt x="589" y="3"/>
                      <a:pt x="596" y="3"/>
                    </a:cubicBezTo>
                    <a:cubicBezTo>
                      <a:pt x="597" y="3"/>
                      <a:pt x="598" y="3"/>
                      <a:pt x="599" y="3"/>
                    </a:cubicBezTo>
                    <a:cubicBezTo>
                      <a:pt x="600" y="3"/>
                      <a:pt x="600" y="3"/>
                      <a:pt x="600" y="3"/>
                    </a:cubicBezTo>
                    <a:cubicBezTo>
                      <a:pt x="609" y="2"/>
                      <a:pt x="618" y="2"/>
                      <a:pt x="628" y="2"/>
                    </a:cubicBezTo>
                    <a:cubicBezTo>
                      <a:pt x="634" y="1"/>
                      <a:pt x="639" y="1"/>
                      <a:pt x="645" y="1"/>
                    </a:cubicBezTo>
                    <a:cubicBezTo>
                      <a:pt x="648" y="1"/>
                      <a:pt x="650" y="1"/>
                      <a:pt x="653" y="1"/>
                    </a:cubicBezTo>
                    <a:cubicBezTo>
                      <a:pt x="732" y="0"/>
                      <a:pt x="817" y="3"/>
                      <a:pt x="888" y="13"/>
                    </a:cubicBezTo>
                    <a:cubicBezTo>
                      <a:pt x="888" y="13"/>
                      <a:pt x="889" y="13"/>
                      <a:pt x="889" y="13"/>
                    </a:cubicBezTo>
                    <a:cubicBezTo>
                      <a:pt x="970" y="25"/>
                      <a:pt x="1032" y="46"/>
                      <a:pt x="1041" y="79"/>
                    </a:cubicBezTo>
                    <a:cubicBezTo>
                      <a:pt x="1049" y="106"/>
                      <a:pt x="1015" y="158"/>
                      <a:pt x="961" y="214"/>
                    </a:cubicBez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0" name="Freeform 15"/>
              <p:cNvSpPr/>
              <p:nvPr/>
            </p:nvSpPr>
            <p:spPr bwMode="auto">
              <a:xfrm>
                <a:off x="3186113" y="2433638"/>
                <a:ext cx="877888" cy="133350"/>
              </a:xfrm>
              <a:custGeom>
                <a:avLst/>
                <a:gdLst>
                  <a:gd name="T0" fmla="*/ 216 w 216"/>
                  <a:gd name="T1" fmla="*/ 0 h 33"/>
                  <a:gd name="T2" fmla="*/ 110 w 216"/>
                  <a:gd name="T3" fmla="*/ 19 h 33"/>
                  <a:gd name="T4" fmla="*/ 8 w 216"/>
                  <a:gd name="T5" fmla="*/ 33 h 33"/>
                  <a:gd name="T6" fmla="*/ 0 w 216"/>
                  <a:gd name="T7" fmla="*/ 21 h 33"/>
                  <a:gd name="T8" fmla="*/ 92 w 216"/>
                  <a:gd name="T9" fmla="*/ 4 h 33"/>
                  <a:gd name="T10" fmla="*/ 92 w 216"/>
                  <a:gd name="T11" fmla="*/ 4 h 33"/>
                  <a:gd name="T12" fmla="*/ 97 w 216"/>
                  <a:gd name="T13" fmla="*/ 3 h 33"/>
                  <a:gd name="T14" fmla="*/ 97 w 216"/>
                  <a:gd name="T15" fmla="*/ 3 h 33"/>
                  <a:gd name="T16" fmla="*/ 143 w 216"/>
                  <a:gd name="T17" fmla="*/ 1 h 33"/>
                  <a:gd name="T18" fmla="*/ 216 w 216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6" h="33">
                    <a:moveTo>
                      <a:pt x="216" y="0"/>
                    </a:moveTo>
                    <a:cubicBezTo>
                      <a:pt x="205" y="7"/>
                      <a:pt x="134" y="16"/>
                      <a:pt x="110" y="19"/>
                    </a:cubicBezTo>
                    <a:cubicBezTo>
                      <a:pt x="63" y="23"/>
                      <a:pt x="8" y="33"/>
                      <a:pt x="8" y="33"/>
                    </a:cubicBezTo>
                    <a:cubicBezTo>
                      <a:pt x="4" y="29"/>
                      <a:pt x="2" y="25"/>
                      <a:pt x="0" y="21"/>
                    </a:cubicBezTo>
                    <a:cubicBezTo>
                      <a:pt x="33" y="13"/>
                      <a:pt x="64" y="7"/>
                      <a:pt x="92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4" y="4"/>
                      <a:pt x="96" y="4"/>
                      <a:pt x="97" y="3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114" y="2"/>
                      <a:pt x="129" y="1"/>
                      <a:pt x="143" y="1"/>
                    </a:cubicBezTo>
                    <a:cubicBezTo>
                      <a:pt x="150" y="1"/>
                      <a:pt x="209" y="0"/>
                      <a:pt x="216" y="0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1" name="Freeform 16"/>
              <p:cNvSpPr/>
              <p:nvPr/>
            </p:nvSpPr>
            <p:spPr bwMode="auto">
              <a:xfrm>
                <a:off x="2357438" y="2616200"/>
                <a:ext cx="1023938" cy="1127125"/>
              </a:xfrm>
              <a:custGeom>
                <a:avLst/>
                <a:gdLst>
                  <a:gd name="T0" fmla="*/ 197 w 252"/>
                  <a:gd name="T1" fmla="*/ 264 h 277"/>
                  <a:gd name="T2" fmla="*/ 139 w 252"/>
                  <a:gd name="T3" fmla="*/ 239 h 277"/>
                  <a:gd name="T4" fmla="*/ 147 w 252"/>
                  <a:gd name="T5" fmla="*/ 123 h 277"/>
                  <a:gd name="T6" fmla="*/ 0 w 252"/>
                  <a:gd name="T7" fmla="*/ 38 h 277"/>
                  <a:gd name="T8" fmla="*/ 42 w 252"/>
                  <a:gd name="T9" fmla="*/ 24 h 277"/>
                  <a:gd name="T10" fmla="*/ 115 w 252"/>
                  <a:gd name="T11" fmla="*/ 0 h 277"/>
                  <a:gd name="T12" fmla="*/ 248 w 252"/>
                  <a:gd name="T13" fmla="*/ 105 h 277"/>
                  <a:gd name="T14" fmla="*/ 179 w 252"/>
                  <a:gd name="T15" fmla="*/ 200 h 277"/>
                  <a:gd name="T16" fmla="*/ 197 w 252"/>
                  <a:gd name="T17" fmla="*/ 26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2" h="277">
                    <a:moveTo>
                      <a:pt x="197" y="264"/>
                    </a:moveTo>
                    <a:cubicBezTo>
                      <a:pt x="197" y="264"/>
                      <a:pt x="168" y="277"/>
                      <a:pt x="139" y="239"/>
                    </a:cubicBezTo>
                    <a:cubicBezTo>
                      <a:pt x="110" y="200"/>
                      <a:pt x="217" y="126"/>
                      <a:pt x="147" y="123"/>
                    </a:cubicBezTo>
                    <a:cubicBezTo>
                      <a:pt x="88" y="121"/>
                      <a:pt x="36" y="70"/>
                      <a:pt x="0" y="38"/>
                    </a:cubicBezTo>
                    <a:cubicBezTo>
                      <a:pt x="14" y="33"/>
                      <a:pt x="28" y="29"/>
                      <a:pt x="42" y="24"/>
                    </a:cubicBezTo>
                    <a:cubicBezTo>
                      <a:pt x="66" y="16"/>
                      <a:pt x="90" y="8"/>
                      <a:pt x="115" y="0"/>
                    </a:cubicBezTo>
                    <a:cubicBezTo>
                      <a:pt x="189" y="24"/>
                      <a:pt x="246" y="88"/>
                      <a:pt x="248" y="105"/>
                    </a:cubicBezTo>
                    <a:cubicBezTo>
                      <a:pt x="252" y="130"/>
                      <a:pt x="194" y="188"/>
                      <a:pt x="179" y="200"/>
                    </a:cubicBezTo>
                    <a:cubicBezTo>
                      <a:pt x="164" y="212"/>
                      <a:pt x="197" y="264"/>
                      <a:pt x="197" y="264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2" name="Freeform 17"/>
              <p:cNvSpPr/>
              <p:nvPr/>
            </p:nvSpPr>
            <p:spPr bwMode="auto">
              <a:xfrm>
                <a:off x="5035550" y="2482850"/>
                <a:ext cx="654050" cy="828675"/>
              </a:xfrm>
              <a:custGeom>
                <a:avLst/>
                <a:gdLst>
                  <a:gd name="T0" fmla="*/ 73 w 161"/>
                  <a:gd name="T1" fmla="*/ 201 h 204"/>
                  <a:gd name="T2" fmla="*/ 70 w 161"/>
                  <a:gd name="T3" fmla="*/ 204 h 204"/>
                  <a:gd name="T4" fmla="*/ 0 w 161"/>
                  <a:gd name="T5" fmla="*/ 0 h 204"/>
                  <a:gd name="T6" fmla="*/ 1 w 161"/>
                  <a:gd name="T7" fmla="*/ 0 h 204"/>
                  <a:gd name="T8" fmla="*/ 153 w 161"/>
                  <a:gd name="T9" fmla="*/ 66 h 204"/>
                  <a:gd name="T10" fmla="*/ 73 w 161"/>
                  <a:gd name="T11" fmla="*/ 20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1" h="204">
                    <a:moveTo>
                      <a:pt x="73" y="201"/>
                    </a:moveTo>
                    <a:cubicBezTo>
                      <a:pt x="72" y="202"/>
                      <a:pt x="71" y="203"/>
                      <a:pt x="70" y="204"/>
                    </a:cubicBezTo>
                    <a:cubicBezTo>
                      <a:pt x="14" y="148"/>
                      <a:pt x="0" y="64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2" y="12"/>
                      <a:pt x="144" y="33"/>
                      <a:pt x="153" y="66"/>
                    </a:cubicBezTo>
                    <a:cubicBezTo>
                      <a:pt x="161" y="93"/>
                      <a:pt x="127" y="145"/>
                      <a:pt x="73" y="201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3" name="Freeform 18"/>
              <p:cNvSpPr/>
              <p:nvPr/>
            </p:nvSpPr>
            <p:spPr bwMode="auto">
              <a:xfrm>
                <a:off x="3759200" y="2657475"/>
                <a:ext cx="1028700" cy="1028700"/>
              </a:xfrm>
              <a:custGeom>
                <a:avLst/>
                <a:gdLst>
                  <a:gd name="T0" fmla="*/ 253 w 253"/>
                  <a:gd name="T1" fmla="*/ 126 h 253"/>
                  <a:gd name="T2" fmla="*/ 142 w 253"/>
                  <a:gd name="T3" fmla="*/ 252 h 253"/>
                  <a:gd name="T4" fmla="*/ 126 w 253"/>
                  <a:gd name="T5" fmla="*/ 253 h 253"/>
                  <a:gd name="T6" fmla="*/ 29 w 253"/>
                  <a:gd name="T7" fmla="*/ 206 h 253"/>
                  <a:gd name="T8" fmla="*/ 0 w 253"/>
                  <a:gd name="T9" fmla="*/ 126 h 253"/>
                  <a:gd name="T10" fmla="*/ 126 w 253"/>
                  <a:gd name="T11" fmla="*/ 0 h 253"/>
                  <a:gd name="T12" fmla="*/ 164 w 253"/>
                  <a:gd name="T13" fmla="*/ 6 h 253"/>
                  <a:gd name="T14" fmla="*/ 244 w 253"/>
                  <a:gd name="T15" fmla="*/ 81 h 253"/>
                  <a:gd name="T16" fmla="*/ 253 w 253"/>
                  <a:gd name="T17" fmla="*/ 12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3" h="253">
                    <a:moveTo>
                      <a:pt x="253" y="126"/>
                    </a:moveTo>
                    <a:cubicBezTo>
                      <a:pt x="253" y="191"/>
                      <a:pt x="204" y="244"/>
                      <a:pt x="142" y="252"/>
                    </a:cubicBezTo>
                    <a:cubicBezTo>
                      <a:pt x="137" y="252"/>
                      <a:pt x="132" y="253"/>
                      <a:pt x="126" y="253"/>
                    </a:cubicBezTo>
                    <a:cubicBezTo>
                      <a:pt x="87" y="253"/>
                      <a:pt x="52" y="235"/>
                      <a:pt x="29" y="206"/>
                    </a:cubicBezTo>
                    <a:cubicBezTo>
                      <a:pt x="11" y="185"/>
                      <a:pt x="0" y="157"/>
                      <a:pt x="0" y="126"/>
                    </a:cubicBezTo>
                    <a:cubicBezTo>
                      <a:pt x="0" y="57"/>
                      <a:pt x="57" y="0"/>
                      <a:pt x="126" y="0"/>
                    </a:cubicBezTo>
                    <a:cubicBezTo>
                      <a:pt x="140" y="0"/>
                      <a:pt x="152" y="2"/>
                      <a:pt x="164" y="6"/>
                    </a:cubicBezTo>
                    <a:cubicBezTo>
                      <a:pt x="201" y="17"/>
                      <a:pt x="231" y="45"/>
                      <a:pt x="244" y="81"/>
                    </a:cubicBezTo>
                    <a:cubicBezTo>
                      <a:pt x="250" y="95"/>
                      <a:pt x="253" y="110"/>
                      <a:pt x="253" y="126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4" name="Freeform 19"/>
              <p:cNvSpPr/>
              <p:nvPr/>
            </p:nvSpPr>
            <p:spPr bwMode="auto">
              <a:xfrm>
                <a:off x="3876675" y="2774950"/>
                <a:ext cx="793750" cy="788988"/>
              </a:xfrm>
              <a:custGeom>
                <a:avLst/>
                <a:gdLst>
                  <a:gd name="T0" fmla="*/ 195 w 195"/>
                  <a:gd name="T1" fmla="*/ 97 h 194"/>
                  <a:gd name="T2" fmla="*/ 109 w 195"/>
                  <a:gd name="T3" fmla="*/ 194 h 194"/>
                  <a:gd name="T4" fmla="*/ 97 w 195"/>
                  <a:gd name="T5" fmla="*/ 194 h 194"/>
                  <a:gd name="T6" fmla="*/ 95 w 195"/>
                  <a:gd name="T7" fmla="*/ 194 h 194"/>
                  <a:gd name="T8" fmla="*/ 22 w 195"/>
                  <a:gd name="T9" fmla="*/ 159 h 194"/>
                  <a:gd name="T10" fmla="*/ 9 w 195"/>
                  <a:gd name="T11" fmla="*/ 137 h 194"/>
                  <a:gd name="T12" fmla="*/ 0 w 195"/>
                  <a:gd name="T13" fmla="*/ 97 h 194"/>
                  <a:gd name="T14" fmla="*/ 97 w 195"/>
                  <a:gd name="T15" fmla="*/ 0 h 194"/>
                  <a:gd name="T16" fmla="*/ 101 w 195"/>
                  <a:gd name="T17" fmla="*/ 0 h 194"/>
                  <a:gd name="T18" fmla="*/ 127 w 195"/>
                  <a:gd name="T19" fmla="*/ 5 h 194"/>
                  <a:gd name="T20" fmla="*/ 182 w 195"/>
                  <a:gd name="T21" fmla="*/ 50 h 194"/>
                  <a:gd name="T22" fmla="*/ 188 w 195"/>
                  <a:gd name="T23" fmla="*/ 63 h 194"/>
                  <a:gd name="T24" fmla="*/ 195 w 195"/>
                  <a:gd name="T25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" h="194">
                    <a:moveTo>
                      <a:pt x="195" y="97"/>
                    </a:moveTo>
                    <a:cubicBezTo>
                      <a:pt x="195" y="147"/>
                      <a:pt x="157" y="188"/>
                      <a:pt x="109" y="194"/>
                    </a:cubicBezTo>
                    <a:cubicBezTo>
                      <a:pt x="105" y="194"/>
                      <a:pt x="101" y="194"/>
                      <a:pt x="97" y="194"/>
                    </a:cubicBezTo>
                    <a:cubicBezTo>
                      <a:pt x="97" y="194"/>
                      <a:pt x="96" y="194"/>
                      <a:pt x="95" y="194"/>
                    </a:cubicBezTo>
                    <a:cubicBezTo>
                      <a:pt x="66" y="194"/>
                      <a:pt x="40" y="180"/>
                      <a:pt x="22" y="159"/>
                    </a:cubicBezTo>
                    <a:cubicBezTo>
                      <a:pt x="17" y="152"/>
                      <a:pt x="12" y="145"/>
                      <a:pt x="9" y="137"/>
                    </a:cubicBezTo>
                    <a:cubicBezTo>
                      <a:pt x="3" y="125"/>
                      <a:pt x="0" y="111"/>
                      <a:pt x="0" y="97"/>
                    </a:cubicBezTo>
                    <a:cubicBezTo>
                      <a:pt x="0" y="44"/>
                      <a:pt x="44" y="0"/>
                      <a:pt x="97" y="0"/>
                    </a:cubicBezTo>
                    <a:cubicBezTo>
                      <a:pt x="99" y="0"/>
                      <a:pt x="100" y="0"/>
                      <a:pt x="101" y="0"/>
                    </a:cubicBezTo>
                    <a:cubicBezTo>
                      <a:pt x="110" y="1"/>
                      <a:pt x="118" y="2"/>
                      <a:pt x="127" y="5"/>
                    </a:cubicBezTo>
                    <a:cubicBezTo>
                      <a:pt x="150" y="12"/>
                      <a:pt x="170" y="28"/>
                      <a:pt x="182" y="50"/>
                    </a:cubicBezTo>
                    <a:cubicBezTo>
                      <a:pt x="184" y="54"/>
                      <a:pt x="186" y="58"/>
                      <a:pt x="188" y="63"/>
                    </a:cubicBezTo>
                    <a:cubicBezTo>
                      <a:pt x="192" y="73"/>
                      <a:pt x="195" y="85"/>
                      <a:pt x="195" y="97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5" name="Freeform 20"/>
              <p:cNvSpPr/>
              <p:nvPr/>
            </p:nvSpPr>
            <p:spPr bwMode="auto">
              <a:xfrm>
                <a:off x="3913188" y="2774950"/>
                <a:ext cx="703263" cy="788988"/>
              </a:xfrm>
              <a:custGeom>
                <a:avLst/>
                <a:gdLst>
                  <a:gd name="T0" fmla="*/ 173 w 173"/>
                  <a:gd name="T1" fmla="*/ 50 h 194"/>
                  <a:gd name="T2" fmla="*/ 86 w 173"/>
                  <a:gd name="T3" fmla="*/ 194 h 194"/>
                  <a:gd name="T4" fmla="*/ 13 w 173"/>
                  <a:gd name="T5" fmla="*/ 159 h 194"/>
                  <a:gd name="T6" fmla="*/ 0 w 173"/>
                  <a:gd name="T7" fmla="*/ 137 h 194"/>
                  <a:gd name="T8" fmla="*/ 92 w 173"/>
                  <a:gd name="T9" fmla="*/ 0 h 194"/>
                  <a:gd name="T10" fmla="*/ 118 w 173"/>
                  <a:gd name="T11" fmla="*/ 5 h 194"/>
                  <a:gd name="T12" fmla="*/ 173 w 173"/>
                  <a:gd name="T13" fmla="*/ 5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194">
                    <a:moveTo>
                      <a:pt x="173" y="50"/>
                    </a:moveTo>
                    <a:cubicBezTo>
                      <a:pt x="86" y="194"/>
                      <a:pt x="86" y="194"/>
                      <a:pt x="86" y="194"/>
                    </a:cubicBezTo>
                    <a:cubicBezTo>
                      <a:pt x="57" y="194"/>
                      <a:pt x="31" y="180"/>
                      <a:pt x="13" y="159"/>
                    </a:cubicBezTo>
                    <a:cubicBezTo>
                      <a:pt x="8" y="152"/>
                      <a:pt x="3" y="145"/>
                      <a:pt x="0" y="137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101" y="1"/>
                      <a:pt x="109" y="2"/>
                      <a:pt x="118" y="5"/>
                    </a:cubicBezTo>
                    <a:cubicBezTo>
                      <a:pt x="141" y="12"/>
                      <a:pt x="161" y="28"/>
                      <a:pt x="173" y="50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6" name="Freeform 21"/>
              <p:cNvSpPr/>
              <p:nvPr/>
            </p:nvSpPr>
            <p:spPr bwMode="auto">
              <a:xfrm>
                <a:off x="1446213" y="3279775"/>
                <a:ext cx="1255713" cy="1012825"/>
              </a:xfrm>
              <a:custGeom>
                <a:avLst/>
                <a:gdLst>
                  <a:gd name="T0" fmla="*/ 308 w 309"/>
                  <a:gd name="T1" fmla="*/ 94 h 249"/>
                  <a:gd name="T2" fmla="*/ 278 w 309"/>
                  <a:gd name="T3" fmla="*/ 169 h 249"/>
                  <a:gd name="T4" fmla="*/ 275 w 309"/>
                  <a:gd name="T5" fmla="*/ 172 h 249"/>
                  <a:gd name="T6" fmla="*/ 245 w 309"/>
                  <a:gd name="T7" fmla="*/ 188 h 249"/>
                  <a:gd name="T8" fmla="*/ 210 w 309"/>
                  <a:gd name="T9" fmla="*/ 199 h 249"/>
                  <a:gd name="T10" fmla="*/ 44 w 309"/>
                  <a:gd name="T11" fmla="*/ 249 h 249"/>
                  <a:gd name="T12" fmla="*/ 43 w 309"/>
                  <a:gd name="T13" fmla="*/ 248 h 249"/>
                  <a:gd name="T14" fmla="*/ 26 w 309"/>
                  <a:gd name="T15" fmla="*/ 212 h 249"/>
                  <a:gd name="T16" fmla="*/ 18 w 309"/>
                  <a:gd name="T17" fmla="*/ 191 h 249"/>
                  <a:gd name="T18" fmla="*/ 1 w 309"/>
                  <a:gd name="T19" fmla="*/ 65 h 249"/>
                  <a:gd name="T20" fmla="*/ 132 w 309"/>
                  <a:gd name="T21" fmla="*/ 25 h 249"/>
                  <a:gd name="T22" fmla="*/ 198 w 309"/>
                  <a:gd name="T23" fmla="*/ 5 h 249"/>
                  <a:gd name="T24" fmla="*/ 235 w 309"/>
                  <a:gd name="T25" fmla="*/ 3 h 249"/>
                  <a:gd name="T26" fmla="*/ 244 w 309"/>
                  <a:gd name="T27" fmla="*/ 5 h 249"/>
                  <a:gd name="T28" fmla="*/ 271 w 309"/>
                  <a:gd name="T29" fmla="*/ 19 h 249"/>
                  <a:gd name="T30" fmla="*/ 305 w 309"/>
                  <a:gd name="T31" fmla="*/ 71 h 249"/>
                  <a:gd name="T32" fmla="*/ 308 w 309"/>
                  <a:gd name="T33" fmla="*/ 9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9" h="249">
                    <a:moveTo>
                      <a:pt x="308" y="94"/>
                    </a:moveTo>
                    <a:cubicBezTo>
                      <a:pt x="309" y="123"/>
                      <a:pt x="298" y="151"/>
                      <a:pt x="278" y="169"/>
                    </a:cubicBezTo>
                    <a:cubicBezTo>
                      <a:pt x="277" y="170"/>
                      <a:pt x="276" y="171"/>
                      <a:pt x="275" y="172"/>
                    </a:cubicBezTo>
                    <a:cubicBezTo>
                      <a:pt x="266" y="179"/>
                      <a:pt x="256" y="185"/>
                      <a:pt x="245" y="188"/>
                    </a:cubicBezTo>
                    <a:cubicBezTo>
                      <a:pt x="210" y="199"/>
                      <a:pt x="210" y="199"/>
                      <a:pt x="210" y="199"/>
                    </a:cubicBezTo>
                    <a:cubicBezTo>
                      <a:pt x="44" y="249"/>
                      <a:pt x="44" y="249"/>
                      <a:pt x="44" y="249"/>
                    </a:cubicBezTo>
                    <a:cubicBezTo>
                      <a:pt x="44" y="249"/>
                      <a:pt x="43" y="248"/>
                      <a:pt x="43" y="248"/>
                    </a:cubicBezTo>
                    <a:cubicBezTo>
                      <a:pt x="37" y="237"/>
                      <a:pt x="32" y="225"/>
                      <a:pt x="26" y="212"/>
                    </a:cubicBezTo>
                    <a:cubicBezTo>
                      <a:pt x="24" y="205"/>
                      <a:pt x="21" y="198"/>
                      <a:pt x="18" y="191"/>
                    </a:cubicBezTo>
                    <a:cubicBezTo>
                      <a:pt x="6" y="153"/>
                      <a:pt x="0" y="109"/>
                      <a:pt x="1" y="65"/>
                    </a:cubicBezTo>
                    <a:cubicBezTo>
                      <a:pt x="132" y="25"/>
                      <a:pt x="132" y="25"/>
                      <a:pt x="132" y="25"/>
                    </a:cubicBezTo>
                    <a:cubicBezTo>
                      <a:pt x="198" y="5"/>
                      <a:pt x="198" y="5"/>
                      <a:pt x="198" y="5"/>
                    </a:cubicBezTo>
                    <a:cubicBezTo>
                      <a:pt x="211" y="1"/>
                      <a:pt x="223" y="0"/>
                      <a:pt x="235" y="3"/>
                    </a:cubicBezTo>
                    <a:cubicBezTo>
                      <a:pt x="238" y="3"/>
                      <a:pt x="241" y="4"/>
                      <a:pt x="244" y="5"/>
                    </a:cubicBezTo>
                    <a:cubicBezTo>
                      <a:pt x="254" y="8"/>
                      <a:pt x="263" y="12"/>
                      <a:pt x="271" y="19"/>
                    </a:cubicBezTo>
                    <a:cubicBezTo>
                      <a:pt x="287" y="31"/>
                      <a:pt x="300" y="49"/>
                      <a:pt x="305" y="71"/>
                    </a:cubicBezTo>
                    <a:cubicBezTo>
                      <a:pt x="307" y="79"/>
                      <a:pt x="308" y="86"/>
                      <a:pt x="308" y="94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7" name="Freeform 22"/>
              <p:cNvSpPr/>
              <p:nvPr/>
            </p:nvSpPr>
            <p:spPr bwMode="auto">
              <a:xfrm>
                <a:off x="1552575" y="3279775"/>
                <a:ext cx="995363" cy="1012825"/>
              </a:xfrm>
              <a:custGeom>
                <a:avLst/>
                <a:gdLst>
                  <a:gd name="T0" fmla="*/ 245 w 245"/>
                  <a:gd name="T1" fmla="*/ 19 h 249"/>
                  <a:gd name="T2" fmla="*/ 184 w 245"/>
                  <a:gd name="T3" fmla="*/ 199 h 249"/>
                  <a:gd name="T4" fmla="*/ 18 w 245"/>
                  <a:gd name="T5" fmla="*/ 249 h 249"/>
                  <a:gd name="T6" fmla="*/ 17 w 245"/>
                  <a:gd name="T7" fmla="*/ 248 h 249"/>
                  <a:gd name="T8" fmla="*/ 0 w 245"/>
                  <a:gd name="T9" fmla="*/ 212 h 249"/>
                  <a:gd name="T10" fmla="*/ 106 w 245"/>
                  <a:gd name="T11" fmla="*/ 25 h 249"/>
                  <a:gd name="T12" fmla="*/ 172 w 245"/>
                  <a:gd name="T13" fmla="*/ 5 h 249"/>
                  <a:gd name="T14" fmla="*/ 209 w 245"/>
                  <a:gd name="T15" fmla="*/ 3 h 249"/>
                  <a:gd name="T16" fmla="*/ 218 w 245"/>
                  <a:gd name="T17" fmla="*/ 5 h 249"/>
                  <a:gd name="T18" fmla="*/ 245 w 245"/>
                  <a:gd name="T19" fmla="*/ 1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5" h="249">
                    <a:moveTo>
                      <a:pt x="245" y="19"/>
                    </a:moveTo>
                    <a:cubicBezTo>
                      <a:pt x="184" y="199"/>
                      <a:pt x="184" y="199"/>
                      <a:pt x="184" y="199"/>
                    </a:cubicBezTo>
                    <a:cubicBezTo>
                      <a:pt x="18" y="249"/>
                      <a:pt x="18" y="249"/>
                      <a:pt x="18" y="249"/>
                    </a:cubicBezTo>
                    <a:cubicBezTo>
                      <a:pt x="18" y="249"/>
                      <a:pt x="17" y="248"/>
                      <a:pt x="17" y="248"/>
                    </a:cubicBezTo>
                    <a:cubicBezTo>
                      <a:pt x="11" y="237"/>
                      <a:pt x="6" y="225"/>
                      <a:pt x="0" y="212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85" y="1"/>
                      <a:pt x="197" y="0"/>
                      <a:pt x="209" y="3"/>
                    </a:cubicBezTo>
                    <a:cubicBezTo>
                      <a:pt x="212" y="3"/>
                      <a:pt x="215" y="4"/>
                      <a:pt x="218" y="5"/>
                    </a:cubicBezTo>
                    <a:cubicBezTo>
                      <a:pt x="228" y="8"/>
                      <a:pt x="237" y="12"/>
                      <a:pt x="245" y="19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8" name="Freeform 23"/>
              <p:cNvSpPr/>
              <p:nvPr/>
            </p:nvSpPr>
            <p:spPr bwMode="auto">
              <a:xfrm>
                <a:off x="2990850" y="2527300"/>
                <a:ext cx="642938" cy="923925"/>
              </a:xfrm>
              <a:custGeom>
                <a:avLst/>
                <a:gdLst>
                  <a:gd name="T0" fmla="*/ 157 w 158"/>
                  <a:gd name="T1" fmla="*/ 77 h 227"/>
                  <a:gd name="T2" fmla="*/ 151 w 158"/>
                  <a:gd name="T3" fmla="*/ 99 h 227"/>
                  <a:gd name="T4" fmla="*/ 88 w 158"/>
                  <a:gd name="T5" fmla="*/ 182 h 227"/>
                  <a:gd name="T6" fmla="*/ 43 w 158"/>
                  <a:gd name="T7" fmla="*/ 227 h 227"/>
                  <a:gd name="T8" fmla="*/ 27 w 158"/>
                  <a:gd name="T9" fmla="*/ 222 h 227"/>
                  <a:gd name="T10" fmla="*/ 22 w 158"/>
                  <a:gd name="T11" fmla="*/ 211 h 227"/>
                  <a:gd name="T12" fmla="*/ 50 w 158"/>
                  <a:gd name="T13" fmla="*/ 154 h 227"/>
                  <a:gd name="T14" fmla="*/ 67 w 158"/>
                  <a:gd name="T15" fmla="*/ 121 h 227"/>
                  <a:gd name="T16" fmla="*/ 0 w 158"/>
                  <a:gd name="T17" fmla="*/ 99 h 227"/>
                  <a:gd name="T18" fmla="*/ 102 w 158"/>
                  <a:gd name="T19" fmla="*/ 7 h 227"/>
                  <a:gd name="T20" fmla="*/ 138 w 158"/>
                  <a:gd name="T21" fmla="*/ 30 h 227"/>
                  <a:gd name="T22" fmla="*/ 157 w 158"/>
                  <a:gd name="T23" fmla="*/ 7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8" h="227">
                    <a:moveTo>
                      <a:pt x="157" y="77"/>
                    </a:moveTo>
                    <a:cubicBezTo>
                      <a:pt x="157" y="84"/>
                      <a:pt x="154" y="91"/>
                      <a:pt x="151" y="99"/>
                    </a:cubicBezTo>
                    <a:cubicBezTo>
                      <a:pt x="138" y="125"/>
                      <a:pt x="112" y="157"/>
                      <a:pt x="88" y="182"/>
                    </a:cubicBezTo>
                    <a:cubicBezTo>
                      <a:pt x="64" y="208"/>
                      <a:pt x="43" y="227"/>
                      <a:pt x="43" y="227"/>
                    </a:cubicBezTo>
                    <a:cubicBezTo>
                      <a:pt x="43" y="227"/>
                      <a:pt x="31" y="227"/>
                      <a:pt x="27" y="222"/>
                    </a:cubicBezTo>
                    <a:cubicBezTo>
                      <a:pt x="22" y="218"/>
                      <a:pt x="22" y="211"/>
                      <a:pt x="22" y="211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67" y="121"/>
                      <a:pt x="67" y="121"/>
                      <a:pt x="67" y="121"/>
                    </a:cubicBezTo>
                    <a:cubicBezTo>
                      <a:pt x="25" y="107"/>
                      <a:pt x="0" y="99"/>
                      <a:pt x="0" y="99"/>
                    </a:cubicBezTo>
                    <a:cubicBezTo>
                      <a:pt x="0" y="99"/>
                      <a:pt x="51" y="0"/>
                      <a:pt x="102" y="7"/>
                    </a:cubicBezTo>
                    <a:cubicBezTo>
                      <a:pt x="102" y="7"/>
                      <a:pt x="122" y="14"/>
                      <a:pt x="138" y="30"/>
                    </a:cubicBezTo>
                    <a:cubicBezTo>
                      <a:pt x="149" y="41"/>
                      <a:pt x="158" y="56"/>
                      <a:pt x="157" y="77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9" name="Freeform 24"/>
              <p:cNvSpPr/>
              <p:nvPr/>
            </p:nvSpPr>
            <p:spPr bwMode="auto">
              <a:xfrm>
                <a:off x="2451100" y="2384425"/>
                <a:ext cx="982663" cy="582613"/>
              </a:xfrm>
              <a:custGeom>
                <a:avLst/>
                <a:gdLst>
                  <a:gd name="T0" fmla="*/ 242 w 242"/>
                  <a:gd name="T1" fmla="*/ 42 h 143"/>
                  <a:gd name="T2" fmla="*/ 139 w 242"/>
                  <a:gd name="T3" fmla="*/ 143 h 143"/>
                  <a:gd name="T4" fmla="*/ 57 w 242"/>
                  <a:gd name="T5" fmla="*/ 98 h 143"/>
                  <a:gd name="T6" fmla="*/ 7 w 242"/>
                  <a:gd name="T7" fmla="*/ 5 h 143"/>
                  <a:gd name="T8" fmla="*/ 186 w 242"/>
                  <a:gd name="T9" fmla="*/ 0 h 143"/>
                  <a:gd name="T10" fmla="*/ 242 w 242"/>
                  <a:gd name="T11" fmla="*/ 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2" h="143">
                    <a:moveTo>
                      <a:pt x="242" y="42"/>
                    </a:moveTo>
                    <a:cubicBezTo>
                      <a:pt x="189" y="48"/>
                      <a:pt x="139" y="143"/>
                      <a:pt x="139" y="143"/>
                    </a:cubicBezTo>
                    <a:cubicBezTo>
                      <a:pt x="139" y="143"/>
                      <a:pt x="114" y="142"/>
                      <a:pt x="57" y="98"/>
                    </a:cubicBezTo>
                    <a:cubicBezTo>
                      <a:pt x="0" y="54"/>
                      <a:pt x="7" y="5"/>
                      <a:pt x="7" y="5"/>
                    </a:cubicBezTo>
                    <a:cubicBezTo>
                      <a:pt x="7" y="5"/>
                      <a:pt x="118" y="14"/>
                      <a:pt x="186" y="0"/>
                    </a:cubicBezTo>
                    <a:lnTo>
                      <a:pt x="242" y="42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0" name="Freeform 25"/>
              <p:cNvSpPr/>
              <p:nvPr/>
            </p:nvSpPr>
            <p:spPr bwMode="auto">
              <a:xfrm>
                <a:off x="3454400" y="2649538"/>
                <a:ext cx="179388" cy="279400"/>
              </a:xfrm>
              <a:custGeom>
                <a:avLst/>
                <a:gdLst>
                  <a:gd name="T0" fmla="*/ 43 w 44"/>
                  <a:gd name="T1" fmla="*/ 47 h 69"/>
                  <a:gd name="T2" fmla="*/ 37 w 44"/>
                  <a:gd name="T3" fmla="*/ 69 h 69"/>
                  <a:gd name="T4" fmla="*/ 36 w 44"/>
                  <a:gd name="T5" fmla="*/ 69 h 69"/>
                  <a:gd name="T6" fmla="*/ 0 w 44"/>
                  <a:gd name="T7" fmla="*/ 33 h 69"/>
                  <a:gd name="T8" fmla="*/ 24 w 44"/>
                  <a:gd name="T9" fmla="*/ 0 h 69"/>
                  <a:gd name="T10" fmla="*/ 43 w 44"/>
                  <a:gd name="T11" fmla="*/ 4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69">
                    <a:moveTo>
                      <a:pt x="43" y="47"/>
                    </a:moveTo>
                    <a:cubicBezTo>
                      <a:pt x="43" y="54"/>
                      <a:pt x="40" y="61"/>
                      <a:pt x="37" y="69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16" y="69"/>
                      <a:pt x="0" y="53"/>
                      <a:pt x="0" y="33"/>
                    </a:cubicBezTo>
                    <a:cubicBezTo>
                      <a:pt x="0" y="18"/>
                      <a:pt x="10" y="5"/>
                      <a:pt x="24" y="0"/>
                    </a:cubicBezTo>
                    <a:cubicBezTo>
                      <a:pt x="35" y="11"/>
                      <a:pt x="44" y="26"/>
                      <a:pt x="43" y="47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1" name="Freeform 26"/>
              <p:cNvSpPr/>
              <p:nvPr/>
            </p:nvSpPr>
            <p:spPr bwMode="auto">
              <a:xfrm>
                <a:off x="3006725" y="3386138"/>
                <a:ext cx="223838" cy="284163"/>
              </a:xfrm>
              <a:custGeom>
                <a:avLst/>
                <a:gdLst>
                  <a:gd name="T0" fmla="*/ 54 w 55"/>
                  <a:gd name="T1" fmla="*/ 54 h 70"/>
                  <a:gd name="T2" fmla="*/ 51 w 55"/>
                  <a:gd name="T3" fmla="*/ 65 h 70"/>
                  <a:gd name="T4" fmla="*/ 47 w 55"/>
                  <a:gd name="T5" fmla="*/ 70 h 70"/>
                  <a:gd name="T6" fmla="*/ 13 w 55"/>
                  <a:gd name="T7" fmla="*/ 40 h 70"/>
                  <a:gd name="T8" fmla="*/ 1 w 55"/>
                  <a:gd name="T9" fmla="*/ 12 h 70"/>
                  <a:gd name="T10" fmla="*/ 4 w 55"/>
                  <a:gd name="T11" fmla="*/ 8 h 70"/>
                  <a:gd name="T12" fmla="*/ 4 w 55"/>
                  <a:gd name="T13" fmla="*/ 8 h 70"/>
                  <a:gd name="T14" fmla="*/ 18 w 55"/>
                  <a:gd name="T15" fmla="*/ 0 h 70"/>
                  <a:gd name="T16" fmla="*/ 39 w 55"/>
                  <a:gd name="T17" fmla="*/ 16 h 70"/>
                  <a:gd name="T18" fmla="*/ 54 w 55"/>
                  <a:gd name="T19" fmla="*/ 5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70">
                    <a:moveTo>
                      <a:pt x="54" y="54"/>
                    </a:moveTo>
                    <a:cubicBezTo>
                      <a:pt x="54" y="59"/>
                      <a:pt x="53" y="63"/>
                      <a:pt x="51" y="65"/>
                    </a:cubicBezTo>
                    <a:cubicBezTo>
                      <a:pt x="49" y="69"/>
                      <a:pt x="47" y="70"/>
                      <a:pt x="47" y="70"/>
                    </a:cubicBezTo>
                    <a:cubicBezTo>
                      <a:pt x="47" y="70"/>
                      <a:pt x="25" y="58"/>
                      <a:pt x="13" y="40"/>
                    </a:cubicBezTo>
                    <a:cubicBezTo>
                      <a:pt x="0" y="22"/>
                      <a:pt x="1" y="12"/>
                      <a:pt x="1" y="12"/>
                    </a:cubicBezTo>
                    <a:cubicBezTo>
                      <a:pt x="1" y="12"/>
                      <a:pt x="2" y="10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7" y="5"/>
                      <a:pt x="13" y="0"/>
                      <a:pt x="18" y="0"/>
                    </a:cubicBezTo>
                    <a:cubicBezTo>
                      <a:pt x="26" y="0"/>
                      <a:pt x="39" y="16"/>
                      <a:pt x="39" y="16"/>
                    </a:cubicBezTo>
                    <a:cubicBezTo>
                      <a:pt x="39" y="16"/>
                      <a:pt x="55" y="41"/>
                      <a:pt x="54" y="54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2" name="Freeform 27"/>
              <p:cNvSpPr/>
              <p:nvPr/>
            </p:nvSpPr>
            <p:spPr bwMode="auto">
              <a:xfrm>
                <a:off x="3006725" y="3417888"/>
                <a:ext cx="207963" cy="252413"/>
              </a:xfrm>
              <a:custGeom>
                <a:avLst/>
                <a:gdLst>
                  <a:gd name="T0" fmla="*/ 51 w 51"/>
                  <a:gd name="T1" fmla="*/ 57 h 62"/>
                  <a:gd name="T2" fmla="*/ 47 w 51"/>
                  <a:gd name="T3" fmla="*/ 62 h 62"/>
                  <a:gd name="T4" fmla="*/ 13 w 51"/>
                  <a:gd name="T5" fmla="*/ 32 h 62"/>
                  <a:gd name="T6" fmla="*/ 1 w 51"/>
                  <a:gd name="T7" fmla="*/ 4 h 62"/>
                  <a:gd name="T8" fmla="*/ 4 w 51"/>
                  <a:gd name="T9" fmla="*/ 0 h 62"/>
                  <a:gd name="T10" fmla="*/ 51 w 51"/>
                  <a:gd name="T11" fmla="*/ 5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62">
                    <a:moveTo>
                      <a:pt x="51" y="57"/>
                    </a:moveTo>
                    <a:cubicBezTo>
                      <a:pt x="49" y="61"/>
                      <a:pt x="47" y="62"/>
                      <a:pt x="47" y="62"/>
                    </a:cubicBezTo>
                    <a:cubicBezTo>
                      <a:pt x="47" y="62"/>
                      <a:pt x="25" y="50"/>
                      <a:pt x="13" y="32"/>
                    </a:cubicBezTo>
                    <a:cubicBezTo>
                      <a:pt x="0" y="14"/>
                      <a:pt x="1" y="4"/>
                      <a:pt x="1" y="4"/>
                    </a:cubicBezTo>
                    <a:cubicBezTo>
                      <a:pt x="1" y="4"/>
                      <a:pt x="2" y="2"/>
                      <a:pt x="4" y="0"/>
                    </a:cubicBezTo>
                    <a:cubicBezTo>
                      <a:pt x="10" y="11"/>
                      <a:pt x="28" y="46"/>
                      <a:pt x="51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3" name="Line 28"/>
              <p:cNvSpPr>
                <a:spLocks noChangeShapeType="1"/>
              </p:cNvSpPr>
              <p:nvPr/>
            </p:nvSpPr>
            <p:spPr bwMode="auto">
              <a:xfrm flipV="1">
                <a:off x="3136900" y="3478213"/>
                <a:ext cx="57150" cy="28575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4" name="Line 29"/>
              <p:cNvSpPr>
                <a:spLocks noChangeShapeType="1"/>
              </p:cNvSpPr>
              <p:nvPr/>
            </p:nvSpPr>
            <p:spPr bwMode="auto">
              <a:xfrm flipV="1">
                <a:off x="3154363" y="3503613"/>
                <a:ext cx="52388" cy="23813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5" name="Line 30"/>
              <p:cNvSpPr>
                <a:spLocks noChangeShapeType="1"/>
              </p:cNvSpPr>
              <p:nvPr/>
            </p:nvSpPr>
            <p:spPr bwMode="auto">
              <a:xfrm flipV="1">
                <a:off x="3162300" y="3527425"/>
                <a:ext cx="57150" cy="25400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6" name="Freeform 31"/>
              <p:cNvSpPr/>
              <p:nvPr/>
            </p:nvSpPr>
            <p:spPr bwMode="auto">
              <a:xfrm>
                <a:off x="3081338" y="3152775"/>
                <a:ext cx="268288" cy="298450"/>
              </a:xfrm>
              <a:custGeom>
                <a:avLst/>
                <a:gdLst>
                  <a:gd name="T0" fmla="*/ 66 w 66"/>
                  <a:gd name="T1" fmla="*/ 28 h 73"/>
                  <a:gd name="T2" fmla="*/ 21 w 66"/>
                  <a:gd name="T3" fmla="*/ 73 h 73"/>
                  <a:gd name="T4" fmla="*/ 5 w 66"/>
                  <a:gd name="T5" fmla="*/ 68 h 73"/>
                  <a:gd name="T6" fmla="*/ 0 w 66"/>
                  <a:gd name="T7" fmla="*/ 57 h 73"/>
                  <a:gd name="T8" fmla="*/ 28 w 66"/>
                  <a:gd name="T9" fmla="*/ 0 h 73"/>
                  <a:gd name="T10" fmla="*/ 66 w 66"/>
                  <a:gd name="T11" fmla="*/ 2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73">
                    <a:moveTo>
                      <a:pt x="66" y="28"/>
                    </a:moveTo>
                    <a:cubicBezTo>
                      <a:pt x="42" y="54"/>
                      <a:pt x="21" y="73"/>
                      <a:pt x="21" y="73"/>
                    </a:cubicBezTo>
                    <a:cubicBezTo>
                      <a:pt x="21" y="73"/>
                      <a:pt x="9" y="73"/>
                      <a:pt x="5" y="68"/>
                    </a:cubicBezTo>
                    <a:cubicBezTo>
                      <a:pt x="0" y="64"/>
                      <a:pt x="0" y="57"/>
                      <a:pt x="0" y="57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4" y="10"/>
                      <a:pt x="46" y="23"/>
                      <a:pt x="66" y="28"/>
                    </a:cubicBezTo>
                    <a:close/>
                  </a:path>
                </a:pathLst>
              </a:custGeom>
              <a:solidFill>
                <a:srgbClr val="F59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7" name="Freeform 32"/>
              <p:cNvSpPr/>
              <p:nvPr/>
            </p:nvSpPr>
            <p:spPr bwMode="auto">
              <a:xfrm>
                <a:off x="3763963" y="2197100"/>
                <a:ext cx="315913" cy="244475"/>
              </a:xfrm>
              <a:custGeom>
                <a:avLst/>
                <a:gdLst>
                  <a:gd name="T0" fmla="*/ 78 w 78"/>
                  <a:gd name="T1" fmla="*/ 58 h 60"/>
                  <a:gd name="T2" fmla="*/ 70 w 78"/>
                  <a:gd name="T3" fmla="*/ 58 h 60"/>
                  <a:gd name="T4" fmla="*/ 53 w 78"/>
                  <a:gd name="T5" fmla="*/ 59 h 60"/>
                  <a:gd name="T6" fmla="*/ 25 w 78"/>
                  <a:gd name="T7" fmla="*/ 60 h 60"/>
                  <a:gd name="T8" fmla="*/ 24 w 78"/>
                  <a:gd name="T9" fmla="*/ 60 h 60"/>
                  <a:gd name="T10" fmla="*/ 21 w 78"/>
                  <a:gd name="T11" fmla="*/ 60 h 60"/>
                  <a:gd name="T12" fmla="*/ 1 w 78"/>
                  <a:gd name="T13" fmla="*/ 59 h 60"/>
                  <a:gd name="T14" fmla="*/ 0 w 78"/>
                  <a:gd name="T15" fmla="*/ 59 h 60"/>
                  <a:gd name="T16" fmla="*/ 0 w 78"/>
                  <a:gd name="T17" fmla="*/ 24 h 60"/>
                  <a:gd name="T18" fmla="*/ 2 w 78"/>
                  <a:gd name="T19" fmla="*/ 4 h 60"/>
                  <a:gd name="T20" fmla="*/ 39 w 78"/>
                  <a:gd name="T21" fmla="*/ 2 h 60"/>
                  <a:gd name="T22" fmla="*/ 52 w 78"/>
                  <a:gd name="T23" fmla="*/ 6 h 60"/>
                  <a:gd name="T24" fmla="*/ 70 w 78"/>
                  <a:gd name="T25" fmla="*/ 24 h 60"/>
                  <a:gd name="T26" fmla="*/ 78 w 78"/>
                  <a:gd name="T27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60">
                    <a:moveTo>
                      <a:pt x="78" y="58"/>
                    </a:moveTo>
                    <a:cubicBezTo>
                      <a:pt x="75" y="58"/>
                      <a:pt x="73" y="58"/>
                      <a:pt x="70" y="58"/>
                    </a:cubicBezTo>
                    <a:cubicBezTo>
                      <a:pt x="64" y="58"/>
                      <a:pt x="59" y="58"/>
                      <a:pt x="53" y="59"/>
                    </a:cubicBezTo>
                    <a:cubicBezTo>
                      <a:pt x="43" y="59"/>
                      <a:pt x="34" y="59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14" y="60"/>
                      <a:pt x="8" y="59"/>
                      <a:pt x="1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" y="48"/>
                      <a:pt x="0" y="28"/>
                      <a:pt x="0" y="24"/>
                    </a:cubicBezTo>
                    <a:cubicBezTo>
                      <a:pt x="0" y="23"/>
                      <a:pt x="1" y="9"/>
                      <a:pt x="2" y="4"/>
                    </a:cubicBezTo>
                    <a:cubicBezTo>
                      <a:pt x="8" y="3"/>
                      <a:pt x="25" y="0"/>
                      <a:pt x="39" y="2"/>
                    </a:cubicBezTo>
                    <a:cubicBezTo>
                      <a:pt x="44" y="3"/>
                      <a:pt x="49" y="4"/>
                      <a:pt x="52" y="6"/>
                    </a:cubicBezTo>
                    <a:cubicBezTo>
                      <a:pt x="62" y="11"/>
                      <a:pt x="67" y="18"/>
                      <a:pt x="70" y="24"/>
                    </a:cubicBezTo>
                    <a:cubicBezTo>
                      <a:pt x="72" y="26"/>
                      <a:pt x="76" y="49"/>
                      <a:pt x="78" y="58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8" name="Freeform 33"/>
              <p:cNvSpPr/>
              <p:nvPr/>
            </p:nvSpPr>
            <p:spPr bwMode="auto">
              <a:xfrm>
                <a:off x="3173413" y="2201863"/>
                <a:ext cx="601663" cy="304800"/>
              </a:xfrm>
              <a:custGeom>
                <a:avLst/>
                <a:gdLst>
                  <a:gd name="T0" fmla="*/ 148 w 148"/>
                  <a:gd name="T1" fmla="*/ 0 h 75"/>
                  <a:gd name="T2" fmla="*/ 147 w 148"/>
                  <a:gd name="T3" fmla="*/ 3 h 75"/>
                  <a:gd name="T4" fmla="*/ 145 w 148"/>
                  <a:gd name="T5" fmla="*/ 23 h 75"/>
                  <a:gd name="T6" fmla="*/ 145 w 148"/>
                  <a:gd name="T7" fmla="*/ 58 h 75"/>
                  <a:gd name="T8" fmla="*/ 137 w 148"/>
                  <a:gd name="T9" fmla="*/ 58 h 75"/>
                  <a:gd name="T10" fmla="*/ 126 w 148"/>
                  <a:gd name="T11" fmla="*/ 58 h 75"/>
                  <a:gd name="T12" fmla="*/ 125 w 148"/>
                  <a:gd name="T13" fmla="*/ 58 h 75"/>
                  <a:gd name="T14" fmla="*/ 124 w 148"/>
                  <a:gd name="T15" fmla="*/ 59 h 75"/>
                  <a:gd name="T16" fmla="*/ 114 w 148"/>
                  <a:gd name="T17" fmla="*/ 59 h 75"/>
                  <a:gd name="T18" fmla="*/ 100 w 148"/>
                  <a:gd name="T19" fmla="*/ 60 h 75"/>
                  <a:gd name="T20" fmla="*/ 100 w 148"/>
                  <a:gd name="T21" fmla="*/ 60 h 75"/>
                  <a:gd name="T22" fmla="*/ 95 w 148"/>
                  <a:gd name="T23" fmla="*/ 61 h 75"/>
                  <a:gd name="T24" fmla="*/ 95 w 148"/>
                  <a:gd name="T25" fmla="*/ 61 h 75"/>
                  <a:gd name="T26" fmla="*/ 16 w 148"/>
                  <a:gd name="T27" fmla="*/ 75 h 75"/>
                  <a:gd name="T28" fmla="*/ 0 w 148"/>
                  <a:gd name="T29" fmla="*/ 46 h 75"/>
                  <a:gd name="T30" fmla="*/ 19 w 148"/>
                  <a:gd name="T31" fmla="*/ 42 h 75"/>
                  <a:gd name="T32" fmla="*/ 69 w 148"/>
                  <a:gd name="T33" fmla="*/ 19 h 75"/>
                  <a:gd name="T34" fmla="*/ 148 w 148"/>
                  <a:gd name="T3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8" h="75">
                    <a:moveTo>
                      <a:pt x="148" y="0"/>
                    </a:moveTo>
                    <a:cubicBezTo>
                      <a:pt x="148" y="1"/>
                      <a:pt x="148" y="1"/>
                      <a:pt x="147" y="3"/>
                    </a:cubicBezTo>
                    <a:cubicBezTo>
                      <a:pt x="146" y="8"/>
                      <a:pt x="145" y="22"/>
                      <a:pt x="145" y="23"/>
                    </a:cubicBezTo>
                    <a:cubicBezTo>
                      <a:pt x="145" y="27"/>
                      <a:pt x="146" y="47"/>
                      <a:pt x="145" y="58"/>
                    </a:cubicBezTo>
                    <a:cubicBezTo>
                      <a:pt x="142" y="58"/>
                      <a:pt x="140" y="58"/>
                      <a:pt x="137" y="58"/>
                    </a:cubicBezTo>
                    <a:cubicBezTo>
                      <a:pt x="133" y="58"/>
                      <a:pt x="130" y="58"/>
                      <a:pt x="126" y="58"/>
                    </a:cubicBezTo>
                    <a:cubicBezTo>
                      <a:pt x="126" y="58"/>
                      <a:pt x="125" y="58"/>
                      <a:pt x="125" y="58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1" y="59"/>
                      <a:pt x="118" y="59"/>
                      <a:pt x="114" y="59"/>
                    </a:cubicBezTo>
                    <a:cubicBezTo>
                      <a:pt x="110" y="60"/>
                      <a:pt x="105" y="60"/>
                      <a:pt x="100" y="60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99" y="61"/>
                      <a:pt x="97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70" y="64"/>
                      <a:pt x="44" y="69"/>
                      <a:pt x="16" y="75"/>
                    </a:cubicBezTo>
                    <a:cubicBezTo>
                      <a:pt x="10" y="63"/>
                      <a:pt x="2" y="46"/>
                      <a:pt x="0" y="46"/>
                    </a:cubicBezTo>
                    <a:cubicBezTo>
                      <a:pt x="4" y="46"/>
                      <a:pt x="16" y="43"/>
                      <a:pt x="19" y="42"/>
                    </a:cubicBezTo>
                    <a:cubicBezTo>
                      <a:pt x="65" y="23"/>
                      <a:pt x="69" y="19"/>
                      <a:pt x="69" y="19"/>
                    </a:cubicBez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9" name="Freeform 34"/>
              <p:cNvSpPr/>
              <p:nvPr/>
            </p:nvSpPr>
            <p:spPr bwMode="auto">
              <a:xfrm>
                <a:off x="3921125" y="2205038"/>
                <a:ext cx="127000" cy="101600"/>
              </a:xfrm>
              <a:custGeom>
                <a:avLst/>
                <a:gdLst>
                  <a:gd name="T0" fmla="*/ 31 w 31"/>
                  <a:gd name="T1" fmla="*/ 22 h 25"/>
                  <a:gd name="T2" fmla="*/ 21 w 31"/>
                  <a:gd name="T3" fmla="*/ 25 h 25"/>
                  <a:gd name="T4" fmla="*/ 0 w 31"/>
                  <a:gd name="T5" fmla="*/ 4 h 25"/>
                  <a:gd name="T6" fmla="*/ 0 w 31"/>
                  <a:gd name="T7" fmla="*/ 0 h 25"/>
                  <a:gd name="T8" fmla="*/ 13 w 31"/>
                  <a:gd name="T9" fmla="*/ 4 h 25"/>
                  <a:gd name="T10" fmla="*/ 31 w 31"/>
                  <a:gd name="T1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31" y="22"/>
                    </a:moveTo>
                    <a:cubicBezTo>
                      <a:pt x="28" y="23"/>
                      <a:pt x="25" y="25"/>
                      <a:pt x="21" y="25"/>
                    </a:cubicBezTo>
                    <a:cubicBezTo>
                      <a:pt x="9" y="25"/>
                      <a:pt x="0" y="15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5" y="1"/>
                      <a:pt x="10" y="2"/>
                      <a:pt x="13" y="4"/>
                    </a:cubicBezTo>
                    <a:cubicBezTo>
                      <a:pt x="23" y="9"/>
                      <a:pt x="28" y="16"/>
                      <a:pt x="31" y="22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0" name="Freeform 35"/>
              <p:cNvSpPr/>
              <p:nvPr/>
            </p:nvSpPr>
            <p:spPr bwMode="auto">
              <a:xfrm>
                <a:off x="3579813" y="163513"/>
                <a:ext cx="760413" cy="344488"/>
              </a:xfrm>
              <a:custGeom>
                <a:avLst/>
                <a:gdLst>
                  <a:gd name="T0" fmla="*/ 146 w 187"/>
                  <a:gd name="T1" fmla="*/ 57 h 85"/>
                  <a:gd name="T2" fmla="*/ 6 w 187"/>
                  <a:gd name="T3" fmla="*/ 85 h 85"/>
                  <a:gd name="T4" fmla="*/ 0 w 187"/>
                  <a:gd name="T5" fmla="*/ 17 h 85"/>
                  <a:gd name="T6" fmla="*/ 136 w 187"/>
                  <a:gd name="T7" fmla="*/ 2 h 85"/>
                  <a:gd name="T8" fmla="*/ 186 w 187"/>
                  <a:gd name="T9" fmla="*/ 23 h 85"/>
                  <a:gd name="T10" fmla="*/ 146 w 187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85">
                    <a:moveTo>
                      <a:pt x="146" y="57"/>
                    </a:moveTo>
                    <a:cubicBezTo>
                      <a:pt x="92" y="76"/>
                      <a:pt x="6" y="85"/>
                      <a:pt x="6" y="8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81" y="0"/>
                      <a:pt x="136" y="2"/>
                    </a:cubicBezTo>
                    <a:cubicBezTo>
                      <a:pt x="164" y="3"/>
                      <a:pt x="184" y="9"/>
                      <a:pt x="186" y="23"/>
                    </a:cubicBezTo>
                    <a:cubicBezTo>
                      <a:pt x="187" y="37"/>
                      <a:pt x="170" y="48"/>
                      <a:pt x="14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1" name="Freeform 36"/>
              <p:cNvSpPr/>
              <p:nvPr/>
            </p:nvSpPr>
            <p:spPr bwMode="auto">
              <a:xfrm>
                <a:off x="3459163" y="142875"/>
                <a:ext cx="234950" cy="101600"/>
              </a:xfrm>
              <a:custGeom>
                <a:avLst/>
                <a:gdLst>
                  <a:gd name="T0" fmla="*/ 58 w 58"/>
                  <a:gd name="T1" fmla="*/ 19 h 25"/>
                  <a:gd name="T2" fmla="*/ 52 w 58"/>
                  <a:gd name="T3" fmla="*/ 12 h 25"/>
                  <a:gd name="T4" fmla="*/ 36 w 58"/>
                  <a:gd name="T5" fmla="*/ 4 h 25"/>
                  <a:gd name="T6" fmla="*/ 0 w 58"/>
                  <a:gd name="T7" fmla="*/ 0 h 25"/>
                  <a:gd name="T8" fmla="*/ 4 w 58"/>
                  <a:gd name="T9" fmla="*/ 25 h 25"/>
                  <a:gd name="T10" fmla="*/ 58 w 58"/>
                  <a:gd name="T1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25">
                    <a:moveTo>
                      <a:pt x="58" y="19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8"/>
                      <a:pt x="42" y="5"/>
                      <a:pt x="36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25"/>
                      <a:pt x="4" y="25"/>
                      <a:pt x="4" y="25"/>
                    </a:cubicBezTo>
                    <a:lnTo>
                      <a:pt x="58" y="19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2" name="Freeform 37"/>
              <p:cNvSpPr/>
              <p:nvPr/>
            </p:nvSpPr>
            <p:spPr bwMode="auto">
              <a:xfrm>
                <a:off x="3527425" y="481013"/>
                <a:ext cx="223838" cy="141288"/>
              </a:xfrm>
              <a:custGeom>
                <a:avLst/>
                <a:gdLst>
                  <a:gd name="T0" fmla="*/ 55 w 55"/>
                  <a:gd name="T1" fmla="*/ 0 h 35"/>
                  <a:gd name="T2" fmla="*/ 51 w 55"/>
                  <a:gd name="T3" fmla="*/ 8 h 35"/>
                  <a:gd name="T4" fmla="*/ 38 w 55"/>
                  <a:gd name="T5" fmla="*/ 20 h 35"/>
                  <a:gd name="T6" fmla="*/ 3 w 55"/>
                  <a:gd name="T7" fmla="*/ 35 h 35"/>
                  <a:gd name="T8" fmla="*/ 0 w 55"/>
                  <a:gd name="T9" fmla="*/ 9 h 35"/>
                  <a:gd name="T10" fmla="*/ 55 w 55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35">
                    <a:moveTo>
                      <a:pt x="55" y="0"/>
                    </a:moveTo>
                    <a:cubicBezTo>
                      <a:pt x="51" y="8"/>
                      <a:pt x="51" y="8"/>
                      <a:pt x="51" y="8"/>
                    </a:cubicBezTo>
                    <a:cubicBezTo>
                      <a:pt x="48" y="14"/>
                      <a:pt x="43" y="18"/>
                      <a:pt x="38" y="20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3" name="Freeform 38"/>
              <p:cNvSpPr/>
              <p:nvPr/>
            </p:nvSpPr>
            <p:spPr bwMode="auto">
              <a:xfrm>
                <a:off x="3498850" y="338138"/>
                <a:ext cx="211138" cy="88900"/>
              </a:xfrm>
              <a:custGeom>
                <a:avLst/>
                <a:gdLst>
                  <a:gd name="T0" fmla="*/ 5 w 133"/>
                  <a:gd name="T1" fmla="*/ 56 h 56"/>
                  <a:gd name="T2" fmla="*/ 0 w 133"/>
                  <a:gd name="T3" fmla="*/ 18 h 56"/>
                  <a:gd name="T4" fmla="*/ 126 w 133"/>
                  <a:gd name="T5" fmla="*/ 0 h 56"/>
                  <a:gd name="T6" fmla="*/ 133 w 133"/>
                  <a:gd name="T7" fmla="*/ 36 h 56"/>
                  <a:gd name="T8" fmla="*/ 5 w 133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56">
                    <a:moveTo>
                      <a:pt x="5" y="56"/>
                    </a:moveTo>
                    <a:lnTo>
                      <a:pt x="0" y="18"/>
                    </a:lnTo>
                    <a:lnTo>
                      <a:pt x="126" y="0"/>
                    </a:lnTo>
                    <a:lnTo>
                      <a:pt x="133" y="36"/>
                    </a:lnTo>
                    <a:lnTo>
                      <a:pt x="5" y="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4" name="Freeform 39"/>
              <p:cNvSpPr/>
              <p:nvPr/>
            </p:nvSpPr>
            <p:spPr bwMode="auto">
              <a:xfrm>
                <a:off x="4105275" y="171450"/>
                <a:ext cx="234950" cy="223838"/>
              </a:xfrm>
              <a:custGeom>
                <a:avLst/>
                <a:gdLst>
                  <a:gd name="T0" fmla="*/ 17 w 58"/>
                  <a:gd name="T1" fmla="*/ 55 h 55"/>
                  <a:gd name="T2" fmla="*/ 7 w 58"/>
                  <a:gd name="T3" fmla="*/ 0 h 55"/>
                  <a:gd name="T4" fmla="*/ 57 w 58"/>
                  <a:gd name="T5" fmla="*/ 21 h 55"/>
                  <a:gd name="T6" fmla="*/ 17 w 58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55">
                    <a:moveTo>
                      <a:pt x="17" y="55"/>
                    </a:moveTo>
                    <a:cubicBezTo>
                      <a:pt x="0" y="35"/>
                      <a:pt x="4" y="12"/>
                      <a:pt x="7" y="0"/>
                    </a:cubicBezTo>
                    <a:cubicBezTo>
                      <a:pt x="35" y="1"/>
                      <a:pt x="55" y="7"/>
                      <a:pt x="57" y="21"/>
                    </a:cubicBezTo>
                    <a:cubicBezTo>
                      <a:pt x="58" y="35"/>
                      <a:pt x="41" y="46"/>
                      <a:pt x="17" y="55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5" name="Freeform 40"/>
              <p:cNvSpPr/>
              <p:nvPr/>
            </p:nvSpPr>
            <p:spPr bwMode="auto">
              <a:xfrm>
                <a:off x="3933825" y="236538"/>
                <a:ext cx="138113" cy="138113"/>
              </a:xfrm>
              <a:custGeom>
                <a:avLst/>
                <a:gdLst>
                  <a:gd name="T0" fmla="*/ 33 w 34"/>
                  <a:gd name="T1" fmla="*/ 18 h 34"/>
                  <a:gd name="T2" fmla="*/ 16 w 34"/>
                  <a:gd name="T3" fmla="*/ 34 h 34"/>
                  <a:gd name="T4" fmla="*/ 0 w 34"/>
                  <a:gd name="T5" fmla="*/ 17 h 34"/>
                  <a:gd name="T6" fmla="*/ 17 w 34"/>
                  <a:gd name="T7" fmla="*/ 1 h 34"/>
                  <a:gd name="T8" fmla="*/ 33 w 34"/>
                  <a:gd name="T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3" y="18"/>
                    </a:moveTo>
                    <a:cubicBezTo>
                      <a:pt x="33" y="27"/>
                      <a:pt x="26" y="34"/>
                      <a:pt x="16" y="34"/>
                    </a:cubicBezTo>
                    <a:cubicBezTo>
                      <a:pt x="7" y="33"/>
                      <a:pt x="0" y="26"/>
                      <a:pt x="0" y="17"/>
                    </a:cubicBezTo>
                    <a:cubicBezTo>
                      <a:pt x="1" y="7"/>
                      <a:pt x="8" y="0"/>
                      <a:pt x="17" y="1"/>
                    </a:cubicBezTo>
                    <a:cubicBezTo>
                      <a:pt x="26" y="1"/>
                      <a:pt x="34" y="8"/>
                      <a:pt x="33" y="18"/>
                    </a:cubicBezTo>
                    <a:close/>
                  </a:path>
                </a:pathLst>
              </a:custGeom>
              <a:solidFill>
                <a:srgbClr val="4913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6" name="Freeform 41"/>
              <p:cNvSpPr/>
              <p:nvPr/>
            </p:nvSpPr>
            <p:spPr bwMode="auto">
              <a:xfrm>
                <a:off x="3259138" y="288925"/>
                <a:ext cx="671513" cy="1293813"/>
              </a:xfrm>
              <a:custGeom>
                <a:avLst/>
                <a:gdLst>
                  <a:gd name="T0" fmla="*/ 0 w 165"/>
                  <a:gd name="T1" fmla="*/ 268 h 318"/>
                  <a:gd name="T2" fmla="*/ 115 w 165"/>
                  <a:gd name="T3" fmla="*/ 93 h 318"/>
                  <a:gd name="T4" fmla="*/ 125 w 165"/>
                  <a:gd name="T5" fmla="*/ 2 h 318"/>
                  <a:gd name="T6" fmla="*/ 137 w 165"/>
                  <a:gd name="T7" fmla="*/ 46 h 318"/>
                  <a:gd name="T8" fmla="*/ 165 w 165"/>
                  <a:gd name="T9" fmla="*/ 41 h 318"/>
                  <a:gd name="T10" fmla="*/ 143 w 165"/>
                  <a:gd name="T11" fmla="*/ 95 h 318"/>
                  <a:gd name="T12" fmla="*/ 53 w 165"/>
                  <a:gd name="T13" fmla="*/ 318 h 318"/>
                  <a:gd name="T14" fmla="*/ 0 w 165"/>
                  <a:gd name="T15" fmla="*/ 26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318">
                    <a:moveTo>
                      <a:pt x="0" y="268"/>
                    </a:moveTo>
                    <a:cubicBezTo>
                      <a:pt x="0" y="268"/>
                      <a:pt x="107" y="147"/>
                      <a:pt x="115" y="93"/>
                    </a:cubicBezTo>
                    <a:cubicBezTo>
                      <a:pt x="123" y="39"/>
                      <a:pt x="116" y="3"/>
                      <a:pt x="125" y="2"/>
                    </a:cubicBezTo>
                    <a:cubicBezTo>
                      <a:pt x="133" y="0"/>
                      <a:pt x="137" y="46"/>
                      <a:pt x="137" y="46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43" y="95"/>
                      <a:pt x="143" y="95"/>
                      <a:pt x="143" y="95"/>
                    </a:cubicBezTo>
                    <a:cubicBezTo>
                      <a:pt x="143" y="95"/>
                      <a:pt x="126" y="230"/>
                      <a:pt x="53" y="318"/>
                    </a:cubicBezTo>
                    <a:lnTo>
                      <a:pt x="0" y="268"/>
                    </a:ln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7" name="Freeform 42"/>
              <p:cNvSpPr/>
              <p:nvPr/>
            </p:nvSpPr>
            <p:spPr bwMode="auto">
              <a:xfrm>
                <a:off x="1304925" y="2262188"/>
                <a:ext cx="161925" cy="90488"/>
              </a:xfrm>
              <a:custGeom>
                <a:avLst/>
                <a:gdLst>
                  <a:gd name="T0" fmla="*/ 12 w 40"/>
                  <a:gd name="T1" fmla="*/ 0 h 22"/>
                  <a:gd name="T2" fmla="*/ 1 w 40"/>
                  <a:gd name="T3" fmla="*/ 8 h 22"/>
                  <a:gd name="T4" fmla="*/ 14 w 40"/>
                  <a:gd name="T5" fmla="*/ 10 h 22"/>
                  <a:gd name="T6" fmla="*/ 6 w 40"/>
                  <a:gd name="T7" fmla="*/ 18 h 22"/>
                  <a:gd name="T8" fmla="*/ 35 w 40"/>
                  <a:gd name="T9" fmla="*/ 8 h 22"/>
                  <a:gd name="T10" fmla="*/ 12 w 40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2">
                    <a:moveTo>
                      <a:pt x="12" y="0"/>
                    </a:moveTo>
                    <a:cubicBezTo>
                      <a:pt x="12" y="0"/>
                      <a:pt x="0" y="4"/>
                      <a:pt x="1" y="8"/>
                    </a:cubicBezTo>
                    <a:cubicBezTo>
                      <a:pt x="1" y="12"/>
                      <a:pt x="14" y="10"/>
                      <a:pt x="14" y="10"/>
                    </a:cubicBezTo>
                    <a:cubicBezTo>
                      <a:pt x="14" y="10"/>
                      <a:pt x="5" y="14"/>
                      <a:pt x="6" y="18"/>
                    </a:cubicBezTo>
                    <a:cubicBezTo>
                      <a:pt x="7" y="22"/>
                      <a:pt x="30" y="15"/>
                      <a:pt x="35" y="8"/>
                    </a:cubicBezTo>
                    <a:cubicBezTo>
                      <a:pt x="40" y="2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8" name="Freeform 43"/>
              <p:cNvSpPr/>
              <p:nvPr/>
            </p:nvSpPr>
            <p:spPr bwMode="auto">
              <a:xfrm>
                <a:off x="1312863" y="1933575"/>
                <a:ext cx="958850" cy="422275"/>
              </a:xfrm>
              <a:custGeom>
                <a:avLst/>
                <a:gdLst>
                  <a:gd name="T0" fmla="*/ 1 w 236"/>
                  <a:gd name="T1" fmla="*/ 79 h 104"/>
                  <a:gd name="T2" fmla="*/ 45 w 236"/>
                  <a:gd name="T3" fmla="*/ 75 h 104"/>
                  <a:gd name="T4" fmla="*/ 225 w 236"/>
                  <a:gd name="T5" fmla="*/ 0 h 104"/>
                  <a:gd name="T6" fmla="*/ 236 w 236"/>
                  <a:gd name="T7" fmla="*/ 64 h 104"/>
                  <a:gd name="T8" fmla="*/ 109 w 236"/>
                  <a:gd name="T9" fmla="*/ 88 h 104"/>
                  <a:gd name="T10" fmla="*/ 42 w 236"/>
                  <a:gd name="T11" fmla="*/ 89 h 104"/>
                  <a:gd name="T12" fmla="*/ 20 w 236"/>
                  <a:gd name="T13" fmla="*/ 103 h 104"/>
                  <a:gd name="T14" fmla="*/ 28 w 236"/>
                  <a:gd name="T15" fmla="*/ 88 h 104"/>
                  <a:gd name="T16" fmla="*/ 1 w 236"/>
                  <a:gd name="T17" fmla="*/ 79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6" h="104">
                    <a:moveTo>
                      <a:pt x="1" y="79"/>
                    </a:moveTo>
                    <a:cubicBezTo>
                      <a:pt x="0" y="72"/>
                      <a:pt x="45" y="75"/>
                      <a:pt x="45" y="75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36" y="64"/>
                      <a:pt x="236" y="64"/>
                      <a:pt x="236" y="64"/>
                    </a:cubicBezTo>
                    <a:cubicBezTo>
                      <a:pt x="236" y="64"/>
                      <a:pt x="170" y="88"/>
                      <a:pt x="109" y="88"/>
                    </a:cubicBezTo>
                    <a:cubicBezTo>
                      <a:pt x="48" y="88"/>
                      <a:pt x="42" y="89"/>
                      <a:pt x="42" y="89"/>
                    </a:cubicBezTo>
                    <a:cubicBezTo>
                      <a:pt x="42" y="89"/>
                      <a:pt x="25" y="104"/>
                      <a:pt x="20" y="103"/>
                    </a:cubicBezTo>
                    <a:cubicBezTo>
                      <a:pt x="16" y="103"/>
                      <a:pt x="29" y="93"/>
                      <a:pt x="28" y="88"/>
                    </a:cubicBezTo>
                    <a:cubicBezTo>
                      <a:pt x="27" y="83"/>
                      <a:pt x="2" y="84"/>
                      <a:pt x="1" y="79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9" name="Freeform 44"/>
              <p:cNvSpPr/>
              <p:nvPr/>
            </p:nvSpPr>
            <p:spPr bwMode="auto">
              <a:xfrm>
                <a:off x="2178050" y="1346200"/>
                <a:ext cx="1382713" cy="1168400"/>
              </a:xfrm>
              <a:custGeom>
                <a:avLst/>
                <a:gdLst>
                  <a:gd name="T0" fmla="*/ 340 w 340"/>
                  <a:gd name="T1" fmla="*/ 63 h 287"/>
                  <a:gd name="T2" fmla="*/ 265 w 340"/>
                  <a:gd name="T3" fmla="*/ 0 h 287"/>
                  <a:gd name="T4" fmla="*/ 207 w 340"/>
                  <a:gd name="T5" fmla="*/ 23 h 287"/>
                  <a:gd name="T6" fmla="*/ 207 w 340"/>
                  <a:gd name="T7" fmla="*/ 23 h 287"/>
                  <a:gd name="T8" fmla="*/ 96 w 340"/>
                  <a:gd name="T9" fmla="*/ 50 h 287"/>
                  <a:gd name="T10" fmla="*/ 42 w 340"/>
                  <a:gd name="T11" fmla="*/ 99 h 287"/>
                  <a:gd name="T12" fmla="*/ 0 w 340"/>
                  <a:gd name="T13" fmla="*/ 129 h 287"/>
                  <a:gd name="T14" fmla="*/ 23 w 340"/>
                  <a:gd name="T15" fmla="*/ 233 h 287"/>
                  <a:gd name="T16" fmla="*/ 78 w 340"/>
                  <a:gd name="T17" fmla="*/ 221 h 287"/>
                  <a:gd name="T18" fmla="*/ 74 w 340"/>
                  <a:gd name="T19" fmla="*/ 260 h 287"/>
                  <a:gd name="T20" fmla="*/ 315 w 340"/>
                  <a:gd name="T21" fmla="*/ 230 h 287"/>
                  <a:gd name="T22" fmla="*/ 275 w 340"/>
                  <a:gd name="T23" fmla="*/ 106 h 287"/>
                  <a:gd name="T24" fmla="*/ 314 w 340"/>
                  <a:gd name="T25" fmla="*/ 89 h 287"/>
                  <a:gd name="T26" fmla="*/ 340 w 340"/>
                  <a:gd name="T27" fmla="*/ 6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287">
                    <a:moveTo>
                      <a:pt x="340" y="63"/>
                    </a:moveTo>
                    <a:cubicBezTo>
                      <a:pt x="265" y="0"/>
                      <a:pt x="265" y="0"/>
                      <a:pt x="265" y="0"/>
                    </a:cubicBezTo>
                    <a:cubicBezTo>
                      <a:pt x="265" y="0"/>
                      <a:pt x="236" y="14"/>
                      <a:pt x="207" y="23"/>
                    </a:cubicBezTo>
                    <a:cubicBezTo>
                      <a:pt x="207" y="23"/>
                      <a:pt x="207" y="23"/>
                      <a:pt x="207" y="23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88" y="62"/>
                      <a:pt x="63" y="80"/>
                      <a:pt x="42" y="99"/>
                    </a:cubicBezTo>
                    <a:cubicBezTo>
                      <a:pt x="18" y="120"/>
                      <a:pt x="0" y="129"/>
                      <a:pt x="0" y="129"/>
                    </a:cubicBezTo>
                    <a:cubicBezTo>
                      <a:pt x="0" y="129"/>
                      <a:pt x="25" y="205"/>
                      <a:pt x="23" y="233"/>
                    </a:cubicBezTo>
                    <a:cubicBezTo>
                      <a:pt x="23" y="233"/>
                      <a:pt x="64" y="231"/>
                      <a:pt x="78" y="221"/>
                    </a:cubicBezTo>
                    <a:cubicBezTo>
                      <a:pt x="74" y="260"/>
                      <a:pt x="74" y="260"/>
                      <a:pt x="74" y="260"/>
                    </a:cubicBezTo>
                    <a:cubicBezTo>
                      <a:pt x="267" y="287"/>
                      <a:pt x="315" y="230"/>
                      <a:pt x="315" y="230"/>
                    </a:cubicBezTo>
                    <a:cubicBezTo>
                      <a:pt x="312" y="182"/>
                      <a:pt x="295" y="140"/>
                      <a:pt x="275" y="106"/>
                    </a:cubicBezTo>
                    <a:cubicBezTo>
                      <a:pt x="283" y="105"/>
                      <a:pt x="297" y="102"/>
                      <a:pt x="314" y="89"/>
                    </a:cubicBezTo>
                    <a:cubicBezTo>
                      <a:pt x="339" y="70"/>
                      <a:pt x="340" y="63"/>
                      <a:pt x="340" y="63"/>
                    </a:cubicBezTo>
                  </a:path>
                </a:pathLst>
              </a:custGeom>
              <a:solidFill>
                <a:srgbClr val="F57A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0" name="Freeform 45"/>
              <p:cNvSpPr/>
              <p:nvPr/>
            </p:nvSpPr>
            <p:spPr bwMode="auto">
              <a:xfrm>
                <a:off x="2547938" y="1327150"/>
                <a:ext cx="406400" cy="296863"/>
              </a:xfrm>
              <a:custGeom>
                <a:avLst/>
                <a:gdLst>
                  <a:gd name="T0" fmla="*/ 90 w 100"/>
                  <a:gd name="T1" fmla="*/ 2 h 73"/>
                  <a:gd name="T2" fmla="*/ 90 w 100"/>
                  <a:gd name="T3" fmla="*/ 2 h 73"/>
                  <a:gd name="T4" fmla="*/ 89 w 100"/>
                  <a:gd name="T5" fmla="*/ 0 h 73"/>
                  <a:gd name="T6" fmla="*/ 87 w 100"/>
                  <a:gd name="T7" fmla="*/ 1 h 73"/>
                  <a:gd name="T8" fmla="*/ 69 w 100"/>
                  <a:gd name="T9" fmla="*/ 9 h 73"/>
                  <a:gd name="T10" fmla="*/ 69 w 100"/>
                  <a:gd name="T11" fmla="*/ 9 h 73"/>
                  <a:gd name="T12" fmla="*/ 30 w 100"/>
                  <a:gd name="T13" fmla="*/ 19 h 73"/>
                  <a:gd name="T14" fmla="*/ 0 w 100"/>
                  <a:gd name="T15" fmla="*/ 22 h 73"/>
                  <a:gd name="T16" fmla="*/ 4 w 100"/>
                  <a:gd name="T17" fmla="*/ 49 h 73"/>
                  <a:gd name="T18" fmla="*/ 4 w 100"/>
                  <a:gd name="T19" fmla="*/ 49 h 73"/>
                  <a:gd name="T20" fmla="*/ 60 w 100"/>
                  <a:gd name="T21" fmla="*/ 62 h 73"/>
                  <a:gd name="T22" fmla="*/ 100 w 100"/>
                  <a:gd name="T23" fmla="*/ 36 h 73"/>
                  <a:gd name="T24" fmla="*/ 100 w 100"/>
                  <a:gd name="T25" fmla="*/ 35 h 73"/>
                  <a:gd name="T26" fmla="*/ 90 w 100"/>
                  <a:gd name="T27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73">
                    <a:moveTo>
                      <a:pt x="90" y="2"/>
                    </a:moveTo>
                    <a:cubicBezTo>
                      <a:pt x="90" y="2"/>
                      <a:pt x="90" y="2"/>
                      <a:pt x="90" y="2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8" y="1"/>
                      <a:pt x="88" y="1"/>
                      <a:pt x="87" y="1"/>
                    </a:cubicBezTo>
                    <a:cubicBezTo>
                      <a:pt x="81" y="4"/>
                      <a:pt x="75" y="6"/>
                      <a:pt x="69" y="9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59" y="13"/>
                      <a:pt x="46" y="18"/>
                      <a:pt x="30" y="19"/>
                    </a:cubicBezTo>
                    <a:cubicBezTo>
                      <a:pt x="19" y="21"/>
                      <a:pt x="9" y="22"/>
                      <a:pt x="0" y="22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22" y="73"/>
                      <a:pt x="60" y="62"/>
                    </a:cubicBezTo>
                    <a:cubicBezTo>
                      <a:pt x="92" y="52"/>
                      <a:pt x="99" y="42"/>
                      <a:pt x="100" y="36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96" y="24"/>
                      <a:pt x="91" y="5"/>
                      <a:pt x="90" y="2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1" name="Freeform 46"/>
              <p:cNvSpPr/>
              <p:nvPr/>
            </p:nvSpPr>
            <p:spPr bwMode="auto">
              <a:xfrm>
                <a:off x="2547938" y="1330325"/>
                <a:ext cx="366713" cy="187325"/>
              </a:xfrm>
              <a:custGeom>
                <a:avLst/>
                <a:gdLst>
                  <a:gd name="T0" fmla="*/ 90 w 90"/>
                  <a:gd name="T1" fmla="*/ 1 h 46"/>
                  <a:gd name="T2" fmla="*/ 4 w 90"/>
                  <a:gd name="T3" fmla="*/ 46 h 46"/>
                  <a:gd name="T4" fmla="*/ 0 w 90"/>
                  <a:gd name="T5" fmla="*/ 21 h 46"/>
                  <a:gd name="T6" fmla="*/ 30 w 90"/>
                  <a:gd name="T7" fmla="*/ 18 h 46"/>
                  <a:gd name="T8" fmla="*/ 69 w 90"/>
                  <a:gd name="T9" fmla="*/ 8 h 46"/>
                  <a:gd name="T10" fmla="*/ 69 w 90"/>
                  <a:gd name="T11" fmla="*/ 8 h 46"/>
                  <a:gd name="T12" fmla="*/ 87 w 90"/>
                  <a:gd name="T13" fmla="*/ 0 h 46"/>
                  <a:gd name="T14" fmla="*/ 90 w 90"/>
                  <a:gd name="T15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46">
                    <a:moveTo>
                      <a:pt x="90" y="1"/>
                    </a:moveTo>
                    <a:cubicBezTo>
                      <a:pt x="90" y="1"/>
                      <a:pt x="65" y="34"/>
                      <a:pt x="4" y="4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1"/>
                      <a:pt x="19" y="20"/>
                      <a:pt x="30" y="18"/>
                    </a:cubicBezTo>
                    <a:cubicBezTo>
                      <a:pt x="46" y="17"/>
                      <a:pt x="59" y="12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5" y="5"/>
                      <a:pt x="81" y="3"/>
                      <a:pt x="87" y="0"/>
                    </a:cubicBezTo>
                    <a:cubicBezTo>
                      <a:pt x="88" y="1"/>
                      <a:pt x="89" y="1"/>
                      <a:pt x="90" y="1"/>
                    </a:cubicBezTo>
                  </a:path>
                </a:pathLst>
              </a:custGeom>
              <a:solidFill>
                <a:srgbClr val="E3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2" name="Freeform 47"/>
              <p:cNvSpPr/>
              <p:nvPr/>
            </p:nvSpPr>
            <p:spPr bwMode="auto">
              <a:xfrm>
                <a:off x="2092325" y="309563"/>
                <a:ext cx="1098550" cy="1119188"/>
              </a:xfrm>
              <a:custGeom>
                <a:avLst/>
                <a:gdLst>
                  <a:gd name="T0" fmla="*/ 228 w 270"/>
                  <a:gd name="T1" fmla="*/ 238 h 275"/>
                  <a:gd name="T2" fmla="*/ 212 w 270"/>
                  <a:gd name="T3" fmla="*/ 247 h 275"/>
                  <a:gd name="T4" fmla="*/ 202 w 270"/>
                  <a:gd name="T5" fmla="*/ 252 h 275"/>
                  <a:gd name="T6" fmla="*/ 181 w 270"/>
                  <a:gd name="T7" fmla="*/ 260 h 275"/>
                  <a:gd name="T8" fmla="*/ 181 w 270"/>
                  <a:gd name="T9" fmla="*/ 260 h 275"/>
                  <a:gd name="T10" fmla="*/ 167 w 270"/>
                  <a:gd name="T11" fmla="*/ 265 h 275"/>
                  <a:gd name="T12" fmla="*/ 143 w 270"/>
                  <a:gd name="T13" fmla="*/ 271 h 275"/>
                  <a:gd name="T14" fmla="*/ 113 w 270"/>
                  <a:gd name="T15" fmla="*/ 274 h 275"/>
                  <a:gd name="T16" fmla="*/ 101 w 270"/>
                  <a:gd name="T17" fmla="*/ 275 h 275"/>
                  <a:gd name="T18" fmla="*/ 101 w 270"/>
                  <a:gd name="T19" fmla="*/ 275 h 275"/>
                  <a:gd name="T20" fmla="*/ 21 w 270"/>
                  <a:gd name="T21" fmla="*/ 218 h 275"/>
                  <a:gd name="T22" fmla="*/ 6 w 270"/>
                  <a:gd name="T23" fmla="*/ 175 h 275"/>
                  <a:gd name="T24" fmla="*/ 4 w 270"/>
                  <a:gd name="T25" fmla="*/ 164 h 275"/>
                  <a:gd name="T26" fmla="*/ 1 w 270"/>
                  <a:gd name="T27" fmla="*/ 129 h 275"/>
                  <a:gd name="T28" fmla="*/ 13 w 270"/>
                  <a:gd name="T29" fmla="*/ 83 h 275"/>
                  <a:gd name="T30" fmla="*/ 95 w 270"/>
                  <a:gd name="T31" fmla="*/ 12 h 275"/>
                  <a:gd name="T32" fmla="*/ 215 w 270"/>
                  <a:gd name="T33" fmla="*/ 38 h 275"/>
                  <a:gd name="T34" fmla="*/ 236 w 270"/>
                  <a:gd name="T35" fmla="*/ 61 h 275"/>
                  <a:gd name="T36" fmla="*/ 252 w 270"/>
                  <a:gd name="T37" fmla="*/ 90 h 275"/>
                  <a:gd name="T38" fmla="*/ 254 w 270"/>
                  <a:gd name="T39" fmla="*/ 96 h 275"/>
                  <a:gd name="T40" fmla="*/ 256 w 270"/>
                  <a:gd name="T41" fmla="*/ 102 h 275"/>
                  <a:gd name="T42" fmla="*/ 265 w 270"/>
                  <a:gd name="T43" fmla="*/ 141 h 275"/>
                  <a:gd name="T44" fmla="*/ 266 w 270"/>
                  <a:gd name="T45" fmla="*/ 147 h 275"/>
                  <a:gd name="T46" fmla="*/ 228 w 270"/>
                  <a:gd name="T47" fmla="*/ 238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0" h="275">
                    <a:moveTo>
                      <a:pt x="228" y="238"/>
                    </a:moveTo>
                    <a:cubicBezTo>
                      <a:pt x="223" y="241"/>
                      <a:pt x="218" y="244"/>
                      <a:pt x="212" y="247"/>
                    </a:cubicBezTo>
                    <a:cubicBezTo>
                      <a:pt x="209" y="249"/>
                      <a:pt x="205" y="251"/>
                      <a:pt x="202" y="252"/>
                    </a:cubicBezTo>
                    <a:cubicBezTo>
                      <a:pt x="195" y="255"/>
                      <a:pt x="189" y="258"/>
                      <a:pt x="181" y="260"/>
                    </a:cubicBezTo>
                    <a:cubicBezTo>
                      <a:pt x="181" y="260"/>
                      <a:pt x="181" y="260"/>
                      <a:pt x="181" y="260"/>
                    </a:cubicBezTo>
                    <a:cubicBezTo>
                      <a:pt x="176" y="262"/>
                      <a:pt x="172" y="263"/>
                      <a:pt x="167" y="265"/>
                    </a:cubicBezTo>
                    <a:cubicBezTo>
                      <a:pt x="158" y="267"/>
                      <a:pt x="150" y="269"/>
                      <a:pt x="143" y="271"/>
                    </a:cubicBezTo>
                    <a:cubicBezTo>
                      <a:pt x="132" y="273"/>
                      <a:pt x="122" y="274"/>
                      <a:pt x="113" y="274"/>
                    </a:cubicBezTo>
                    <a:cubicBezTo>
                      <a:pt x="109" y="275"/>
                      <a:pt x="105" y="275"/>
                      <a:pt x="101" y="275"/>
                    </a:cubicBezTo>
                    <a:cubicBezTo>
                      <a:pt x="101" y="275"/>
                      <a:pt x="101" y="275"/>
                      <a:pt x="101" y="275"/>
                    </a:cubicBezTo>
                    <a:cubicBezTo>
                      <a:pt x="58" y="273"/>
                      <a:pt x="36" y="250"/>
                      <a:pt x="21" y="218"/>
                    </a:cubicBezTo>
                    <a:cubicBezTo>
                      <a:pt x="15" y="205"/>
                      <a:pt x="10" y="190"/>
                      <a:pt x="6" y="175"/>
                    </a:cubicBezTo>
                    <a:cubicBezTo>
                      <a:pt x="5" y="171"/>
                      <a:pt x="4" y="168"/>
                      <a:pt x="4" y="164"/>
                    </a:cubicBezTo>
                    <a:cubicBezTo>
                      <a:pt x="1" y="153"/>
                      <a:pt x="0" y="141"/>
                      <a:pt x="1" y="129"/>
                    </a:cubicBezTo>
                    <a:cubicBezTo>
                      <a:pt x="2" y="113"/>
                      <a:pt x="7" y="97"/>
                      <a:pt x="13" y="83"/>
                    </a:cubicBezTo>
                    <a:cubicBezTo>
                      <a:pt x="29" y="50"/>
                      <a:pt x="57" y="23"/>
                      <a:pt x="95" y="12"/>
                    </a:cubicBezTo>
                    <a:cubicBezTo>
                      <a:pt x="138" y="0"/>
                      <a:pt x="183" y="11"/>
                      <a:pt x="215" y="38"/>
                    </a:cubicBezTo>
                    <a:cubicBezTo>
                      <a:pt x="223" y="45"/>
                      <a:pt x="230" y="53"/>
                      <a:pt x="236" y="61"/>
                    </a:cubicBezTo>
                    <a:cubicBezTo>
                      <a:pt x="242" y="70"/>
                      <a:pt x="248" y="79"/>
                      <a:pt x="252" y="90"/>
                    </a:cubicBezTo>
                    <a:cubicBezTo>
                      <a:pt x="252" y="92"/>
                      <a:pt x="253" y="94"/>
                      <a:pt x="254" y="96"/>
                    </a:cubicBezTo>
                    <a:cubicBezTo>
                      <a:pt x="255" y="98"/>
                      <a:pt x="255" y="100"/>
                      <a:pt x="256" y="102"/>
                    </a:cubicBezTo>
                    <a:cubicBezTo>
                      <a:pt x="260" y="115"/>
                      <a:pt x="263" y="128"/>
                      <a:pt x="265" y="141"/>
                    </a:cubicBezTo>
                    <a:cubicBezTo>
                      <a:pt x="265" y="143"/>
                      <a:pt x="266" y="145"/>
                      <a:pt x="266" y="147"/>
                    </a:cubicBezTo>
                    <a:cubicBezTo>
                      <a:pt x="270" y="182"/>
                      <a:pt x="264" y="213"/>
                      <a:pt x="228" y="238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3" name="Freeform 48"/>
              <p:cNvSpPr/>
              <p:nvPr/>
            </p:nvSpPr>
            <p:spPr bwMode="auto">
              <a:xfrm>
                <a:off x="1979613" y="244475"/>
                <a:ext cx="1174750" cy="739775"/>
              </a:xfrm>
              <a:custGeom>
                <a:avLst/>
                <a:gdLst>
                  <a:gd name="T0" fmla="*/ 286 w 289"/>
                  <a:gd name="T1" fmla="*/ 92 h 182"/>
                  <a:gd name="T2" fmla="*/ 267 w 289"/>
                  <a:gd name="T3" fmla="*/ 82 h 182"/>
                  <a:gd name="T4" fmla="*/ 267 w 289"/>
                  <a:gd name="T5" fmla="*/ 82 h 182"/>
                  <a:gd name="T6" fmla="*/ 276 w 289"/>
                  <a:gd name="T7" fmla="*/ 78 h 182"/>
                  <a:gd name="T8" fmla="*/ 178 w 289"/>
                  <a:gd name="T9" fmla="*/ 7 h 182"/>
                  <a:gd name="T10" fmla="*/ 47 w 289"/>
                  <a:gd name="T11" fmla="*/ 87 h 182"/>
                  <a:gd name="T12" fmla="*/ 47 w 289"/>
                  <a:gd name="T13" fmla="*/ 87 h 182"/>
                  <a:gd name="T14" fmla="*/ 47 w 289"/>
                  <a:gd name="T15" fmla="*/ 87 h 182"/>
                  <a:gd name="T16" fmla="*/ 47 w 289"/>
                  <a:gd name="T17" fmla="*/ 87 h 182"/>
                  <a:gd name="T18" fmla="*/ 20 w 289"/>
                  <a:gd name="T19" fmla="*/ 98 h 182"/>
                  <a:gd name="T20" fmla="*/ 32 w 289"/>
                  <a:gd name="T21" fmla="*/ 180 h 182"/>
                  <a:gd name="T22" fmla="*/ 36 w 289"/>
                  <a:gd name="T23" fmla="*/ 179 h 182"/>
                  <a:gd name="T24" fmla="*/ 66 w 289"/>
                  <a:gd name="T25" fmla="*/ 111 h 182"/>
                  <a:gd name="T26" fmla="*/ 80 w 289"/>
                  <a:gd name="T27" fmla="*/ 125 h 182"/>
                  <a:gd name="T28" fmla="*/ 75 w 289"/>
                  <a:gd name="T29" fmla="*/ 104 h 182"/>
                  <a:gd name="T30" fmla="*/ 140 w 289"/>
                  <a:gd name="T31" fmla="*/ 132 h 182"/>
                  <a:gd name="T32" fmla="*/ 172 w 289"/>
                  <a:gd name="T33" fmla="*/ 124 h 182"/>
                  <a:gd name="T34" fmla="*/ 165 w 289"/>
                  <a:gd name="T35" fmla="*/ 103 h 182"/>
                  <a:gd name="T36" fmla="*/ 274 w 289"/>
                  <a:gd name="T37" fmla="*/ 109 h 182"/>
                  <a:gd name="T38" fmla="*/ 286 w 289"/>
                  <a:gd name="T39" fmla="*/ 9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182">
                    <a:moveTo>
                      <a:pt x="286" y="92"/>
                    </a:moveTo>
                    <a:cubicBezTo>
                      <a:pt x="282" y="84"/>
                      <a:pt x="272" y="82"/>
                      <a:pt x="267" y="82"/>
                    </a:cubicBezTo>
                    <a:cubicBezTo>
                      <a:pt x="267" y="82"/>
                      <a:pt x="267" y="82"/>
                      <a:pt x="267" y="82"/>
                    </a:cubicBezTo>
                    <a:cubicBezTo>
                      <a:pt x="269" y="82"/>
                      <a:pt x="272" y="81"/>
                      <a:pt x="276" y="78"/>
                    </a:cubicBezTo>
                    <a:cubicBezTo>
                      <a:pt x="281" y="74"/>
                      <a:pt x="284" y="14"/>
                      <a:pt x="178" y="7"/>
                    </a:cubicBezTo>
                    <a:cubicBezTo>
                      <a:pt x="62" y="0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34" y="80"/>
                      <a:pt x="20" y="98"/>
                    </a:cubicBezTo>
                    <a:cubicBezTo>
                      <a:pt x="0" y="121"/>
                      <a:pt x="7" y="182"/>
                      <a:pt x="32" y="180"/>
                    </a:cubicBezTo>
                    <a:cubicBezTo>
                      <a:pt x="33" y="180"/>
                      <a:pt x="35" y="180"/>
                      <a:pt x="36" y="179"/>
                    </a:cubicBezTo>
                    <a:cubicBezTo>
                      <a:pt x="47" y="175"/>
                      <a:pt x="71" y="160"/>
                      <a:pt x="66" y="111"/>
                    </a:cubicBezTo>
                    <a:cubicBezTo>
                      <a:pt x="66" y="111"/>
                      <a:pt x="72" y="128"/>
                      <a:pt x="80" y="125"/>
                    </a:cubicBezTo>
                    <a:cubicBezTo>
                      <a:pt x="88" y="123"/>
                      <a:pt x="75" y="104"/>
                      <a:pt x="75" y="104"/>
                    </a:cubicBezTo>
                    <a:cubicBezTo>
                      <a:pt x="75" y="104"/>
                      <a:pt x="109" y="132"/>
                      <a:pt x="140" y="132"/>
                    </a:cubicBezTo>
                    <a:cubicBezTo>
                      <a:pt x="170" y="132"/>
                      <a:pt x="172" y="124"/>
                      <a:pt x="172" y="124"/>
                    </a:cubicBezTo>
                    <a:cubicBezTo>
                      <a:pt x="165" y="103"/>
                      <a:pt x="165" y="103"/>
                      <a:pt x="165" y="103"/>
                    </a:cubicBezTo>
                    <a:cubicBezTo>
                      <a:pt x="165" y="103"/>
                      <a:pt x="228" y="132"/>
                      <a:pt x="274" y="109"/>
                    </a:cubicBezTo>
                    <a:cubicBezTo>
                      <a:pt x="284" y="106"/>
                      <a:pt x="289" y="101"/>
                      <a:pt x="286" y="92"/>
                    </a:cubicBezTo>
                  </a:path>
                </a:pathLst>
              </a:custGeom>
              <a:solidFill>
                <a:srgbClr val="FCA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4" name="Freeform 49"/>
              <p:cNvSpPr/>
              <p:nvPr/>
            </p:nvSpPr>
            <p:spPr bwMode="auto">
              <a:xfrm>
                <a:off x="3117850" y="593725"/>
                <a:ext cx="203200" cy="288925"/>
              </a:xfrm>
              <a:custGeom>
                <a:avLst/>
                <a:gdLst>
                  <a:gd name="T0" fmla="*/ 49 w 50"/>
                  <a:gd name="T1" fmla="*/ 30 h 71"/>
                  <a:gd name="T2" fmla="*/ 13 w 50"/>
                  <a:gd name="T3" fmla="*/ 71 h 71"/>
                  <a:gd name="T4" fmla="*/ 4 w 50"/>
                  <a:gd name="T5" fmla="*/ 32 h 71"/>
                  <a:gd name="T6" fmla="*/ 0 w 50"/>
                  <a:gd name="T7" fmla="*/ 20 h 71"/>
                  <a:gd name="T8" fmla="*/ 19 w 50"/>
                  <a:gd name="T9" fmla="*/ 8 h 71"/>
                  <a:gd name="T10" fmla="*/ 49 w 50"/>
                  <a:gd name="T11" fmla="*/ 3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71">
                    <a:moveTo>
                      <a:pt x="49" y="30"/>
                    </a:moveTo>
                    <a:cubicBezTo>
                      <a:pt x="50" y="47"/>
                      <a:pt x="29" y="66"/>
                      <a:pt x="13" y="71"/>
                    </a:cubicBezTo>
                    <a:cubicBezTo>
                      <a:pt x="11" y="58"/>
                      <a:pt x="8" y="45"/>
                      <a:pt x="4" y="32"/>
                    </a:cubicBezTo>
                    <a:cubicBezTo>
                      <a:pt x="3" y="28"/>
                      <a:pt x="1" y="24"/>
                      <a:pt x="0" y="20"/>
                    </a:cubicBezTo>
                    <a:cubicBezTo>
                      <a:pt x="5" y="15"/>
                      <a:pt x="12" y="11"/>
                      <a:pt x="19" y="8"/>
                    </a:cubicBezTo>
                    <a:cubicBezTo>
                      <a:pt x="36" y="0"/>
                      <a:pt x="48" y="9"/>
                      <a:pt x="49" y="30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5" name="Freeform 50"/>
              <p:cNvSpPr/>
              <p:nvPr/>
            </p:nvSpPr>
            <p:spPr bwMode="auto">
              <a:xfrm>
                <a:off x="3136900" y="671513"/>
                <a:ext cx="114300" cy="161925"/>
              </a:xfrm>
              <a:custGeom>
                <a:avLst/>
                <a:gdLst>
                  <a:gd name="T0" fmla="*/ 27 w 28"/>
                  <a:gd name="T1" fmla="*/ 17 h 40"/>
                  <a:gd name="T2" fmla="*/ 7 w 28"/>
                  <a:gd name="T3" fmla="*/ 40 h 40"/>
                  <a:gd name="T4" fmla="*/ 2 w 28"/>
                  <a:gd name="T5" fmla="*/ 18 h 40"/>
                  <a:gd name="T6" fmla="*/ 0 w 28"/>
                  <a:gd name="T7" fmla="*/ 11 h 40"/>
                  <a:gd name="T8" fmla="*/ 11 w 28"/>
                  <a:gd name="T9" fmla="*/ 4 h 40"/>
                  <a:gd name="T10" fmla="*/ 27 w 28"/>
                  <a:gd name="T11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40">
                    <a:moveTo>
                      <a:pt x="27" y="17"/>
                    </a:moveTo>
                    <a:cubicBezTo>
                      <a:pt x="28" y="26"/>
                      <a:pt x="16" y="37"/>
                      <a:pt x="7" y="40"/>
                    </a:cubicBezTo>
                    <a:cubicBezTo>
                      <a:pt x="6" y="33"/>
                      <a:pt x="4" y="25"/>
                      <a:pt x="2" y="18"/>
                    </a:cubicBezTo>
                    <a:cubicBezTo>
                      <a:pt x="1" y="16"/>
                      <a:pt x="0" y="13"/>
                      <a:pt x="0" y="11"/>
                    </a:cubicBezTo>
                    <a:cubicBezTo>
                      <a:pt x="3" y="8"/>
                      <a:pt x="7" y="6"/>
                      <a:pt x="11" y="4"/>
                    </a:cubicBezTo>
                    <a:cubicBezTo>
                      <a:pt x="20" y="0"/>
                      <a:pt x="27" y="5"/>
                      <a:pt x="27" y="17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6" name="Freeform 51"/>
              <p:cNvSpPr/>
              <p:nvPr/>
            </p:nvSpPr>
            <p:spPr bwMode="auto">
              <a:xfrm>
                <a:off x="2857500" y="874713"/>
                <a:ext cx="333375" cy="403225"/>
              </a:xfrm>
              <a:custGeom>
                <a:avLst/>
                <a:gdLst>
                  <a:gd name="T0" fmla="*/ 78 w 82"/>
                  <a:gd name="T1" fmla="*/ 8 h 99"/>
                  <a:gd name="T2" fmla="*/ 40 w 82"/>
                  <a:gd name="T3" fmla="*/ 99 h 99"/>
                  <a:gd name="T4" fmla="*/ 8 w 82"/>
                  <a:gd name="T5" fmla="*/ 65 h 99"/>
                  <a:gd name="T6" fmla="*/ 41 w 82"/>
                  <a:gd name="T7" fmla="*/ 4 h 99"/>
                  <a:gd name="T8" fmla="*/ 78 w 82"/>
                  <a:gd name="T9" fmla="*/ 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78" y="8"/>
                    </a:moveTo>
                    <a:cubicBezTo>
                      <a:pt x="82" y="43"/>
                      <a:pt x="76" y="74"/>
                      <a:pt x="40" y="99"/>
                    </a:cubicBezTo>
                    <a:cubicBezTo>
                      <a:pt x="25" y="94"/>
                      <a:pt x="13" y="82"/>
                      <a:pt x="8" y="65"/>
                    </a:cubicBezTo>
                    <a:cubicBezTo>
                      <a:pt x="0" y="39"/>
                      <a:pt x="15" y="11"/>
                      <a:pt x="41" y="4"/>
                    </a:cubicBezTo>
                    <a:cubicBezTo>
                      <a:pt x="54" y="0"/>
                      <a:pt x="67" y="2"/>
                      <a:pt x="78" y="8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7" name="Freeform 52"/>
              <p:cNvSpPr/>
              <p:nvPr/>
            </p:nvSpPr>
            <p:spPr bwMode="auto">
              <a:xfrm>
                <a:off x="1917700" y="960438"/>
                <a:ext cx="252413" cy="227013"/>
              </a:xfrm>
              <a:custGeom>
                <a:avLst/>
                <a:gdLst>
                  <a:gd name="T0" fmla="*/ 10 w 62"/>
                  <a:gd name="T1" fmla="*/ 36 h 56"/>
                  <a:gd name="T2" fmla="*/ 62 w 62"/>
                  <a:gd name="T3" fmla="*/ 52 h 56"/>
                  <a:gd name="T4" fmla="*/ 50 w 62"/>
                  <a:gd name="T5" fmla="*/ 14 h 56"/>
                  <a:gd name="T6" fmla="*/ 47 w 62"/>
                  <a:gd name="T7" fmla="*/ 2 h 56"/>
                  <a:gd name="T8" fmla="*/ 24 w 62"/>
                  <a:gd name="T9" fmla="*/ 2 h 56"/>
                  <a:gd name="T10" fmla="*/ 10 w 62"/>
                  <a:gd name="T11" fmla="*/ 3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6">
                    <a:moveTo>
                      <a:pt x="10" y="36"/>
                    </a:moveTo>
                    <a:cubicBezTo>
                      <a:pt x="18" y="52"/>
                      <a:pt x="46" y="56"/>
                      <a:pt x="62" y="52"/>
                    </a:cubicBezTo>
                    <a:cubicBezTo>
                      <a:pt x="58" y="40"/>
                      <a:pt x="54" y="27"/>
                      <a:pt x="50" y="14"/>
                    </a:cubicBezTo>
                    <a:cubicBezTo>
                      <a:pt x="49" y="10"/>
                      <a:pt x="48" y="6"/>
                      <a:pt x="47" y="2"/>
                    </a:cubicBezTo>
                    <a:cubicBezTo>
                      <a:pt x="39" y="0"/>
                      <a:pt x="31" y="0"/>
                      <a:pt x="24" y="2"/>
                    </a:cubicBezTo>
                    <a:cubicBezTo>
                      <a:pt x="5" y="4"/>
                      <a:pt x="0" y="18"/>
                      <a:pt x="10" y="36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8" name="Freeform 53"/>
              <p:cNvSpPr/>
              <p:nvPr/>
            </p:nvSpPr>
            <p:spPr bwMode="auto">
              <a:xfrm>
                <a:off x="2011363" y="1009650"/>
                <a:ext cx="138113" cy="125413"/>
              </a:xfrm>
              <a:custGeom>
                <a:avLst/>
                <a:gdLst>
                  <a:gd name="T0" fmla="*/ 5 w 34"/>
                  <a:gd name="T1" fmla="*/ 20 h 31"/>
                  <a:gd name="T2" fmla="*/ 34 w 34"/>
                  <a:gd name="T3" fmla="*/ 28 h 31"/>
                  <a:gd name="T4" fmla="*/ 27 w 34"/>
                  <a:gd name="T5" fmla="*/ 8 h 31"/>
                  <a:gd name="T6" fmla="*/ 26 w 34"/>
                  <a:gd name="T7" fmla="*/ 1 h 31"/>
                  <a:gd name="T8" fmla="*/ 13 w 34"/>
                  <a:gd name="T9" fmla="*/ 1 h 31"/>
                  <a:gd name="T10" fmla="*/ 5 w 34"/>
                  <a:gd name="T11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1">
                    <a:moveTo>
                      <a:pt x="5" y="20"/>
                    </a:moveTo>
                    <a:cubicBezTo>
                      <a:pt x="10" y="28"/>
                      <a:pt x="25" y="31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2" y="0"/>
                      <a:pt x="17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9" name="Freeform 54"/>
              <p:cNvSpPr/>
              <p:nvPr/>
            </p:nvSpPr>
            <p:spPr bwMode="auto">
              <a:xfrm>
                <a:off x="2178050" y="1069975"/>
                <a:ext cx="382588" cy="358775"/>
              </a:xfrm>
              <a:custGeom>
                <a:avLst/>
                <a:gdLst>
                  <a:gd name="T0" fmla="*/ 89 w 94"/>
                  <a:gd name="T1" fmla="*/ 42 h 88"/>
                  <a:gd name="T2" fmla="*/ 80 w 94"/>
                  <a:gd name="T3" fmla="*/ 88 h 88"/>
                  <a:gd name="T4" fmla="*/ 16 w 94"/>
                  <a:gd name="T5" fmla="*/ 58 h 88"/>
                  <a:gd name="T6" fmla="*/ 13 w 94"/>
                  <a:gd name="T7" fmla="*/ 53 h 88"/>
                  <a:gd name="T8" fmla="*/ 0 w 94"/>
                  <a:gd name="T9" fmla="*/ 31 h 88"/>
                  <a:gd name="T10" fmla="*/ 29 w 94"/>
                  <a:gd name="T11" fmla="*/ 7 h 88"/>
                  <a:gd name="T12" fmla="*/ 89 w 94"/>
                  <a:gd name="T13" fmla="*/ 4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88">
                    <a:moveTo>
                      <a:pt x="89" y="42"/>
                    </a:moveTo>
                    <a:cubicBezTo>
                      <a:pt x="94" y="58"/>
                      <a:pt x="90" y="75"/>
                      <a:pt x="80" y="88"/>
                    </a:cubicBezTo>
                    <a:cubicBezTo>
                      <a:pt x="50" y="86"/>
                      <a:pt x="30" y="75"/>
                      <a:pt x="16" y="58"/>
                    </a:cubicBezTo>
                    <a:cubicBezTo>
                      <a:pt x="15" y="56"/>
                      <a:pt x="14" y="55"/>
                      <a:pt x="13" y="53"/>
                    </a:cubicBezTo>
                    <a:cubicBezTo>
                      <a:pt x="8" y="46"/>
                      <a:pt x="4" y="39"/>
                      <a:pt x="0" y="31"/>
                    </a:cubicBezTo>
                    <a:cubicBezTo>
                      <a:pt x="6" y="20"/>
                      <a:pt x="16" y="11"/>
                      <a:pt x="29" y="7"/>
                    </a:cubicBezTo>
                    <a:cubicBezTo>
                      <a:pt x="55" y="0"/>
                      <a:pt x="82" y="15"/>
                      <a:pt x="89" y="42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0" name="Freeform 55"/>
              <p:cNvSpPr/>
              <p:nvPr/>
            </p:nvSpPr>
            <p:spPr bwMode="auto">
              <a:xfrm>
                <a:off x="2609850" y="915988"/>
                <a:ext cx="120650" cy="182563"/>
              </a:xfrm>
              <a:custGeom>
                <a:avLst/>
                <a:gdLst>
                  <a:gd name="T0" fmla="*/ 7 w 30"/>
                  <a:gd name="T1" fmla="*/ 2 h 45"/>
                  <a:gd name="T2" fmla="*/ 28 w 30"/>
                  <a:gd name="T3" fmla="*/ 38 h 45"/>
                  <a:gd name="T4" fmla="*/ 10 w 30"/>
                  <a:gd name="T5" fmla="*/ 44 h 45"/>
                  <a:gd name="T6" fmla="*/ 7 w 30"/>
                  <a:gd name="T7" fmla="*/ 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45">
                    <a:moveTo>
                      <a:pt x="7" y="2"/>
                    </a:moveTo>
                    <a:cubicBezTo>
                      <a:pt x="13" y="0"/>
                      <a:pt x="30" y="34"/>
                      <a:pt x="28" y="38"/>
                    </a:cubicBezTo>
                    <a:cubicBezTo>
                      <a:pt x="26" y="41"/>
                      <a:pt x="14" y="45"/>
                      <a:pt x="10" y="44"/>
                    </a:cubicBezTo>
                    <a:cubicBezTo>
                      <a:pt x="6" y="42"/>
                      <a:pt x="0" y="4"/>
                      <a:pt x="7" y="2"/>
                    </a:cubicBezTo>
                  </a:path>
                </a:pathLst>
              </a:custGeom>
              <a:solidFill>
                <a:srgbClr val="FD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1" name="Freeform 56"/>
              <p:cNvSpPr/>
              <p:nvPr/>
            </p:nvSpPr>
            <p:spPr bwMode="auto">
              <a:xfrm>
                <a:off x="2605088" y="1095375"/>
                <a:ext cx="182563" cy="117475"/>
              </a:xfrm>
              <a:custGeom>
                <a:avLst/>
                <a:gdLst>
                  <a:gd name="T0" fmla="*/ 0 w 45"/>
                  <a:gd name="T1" fmla="*/ 14 h 29"/>
                  <a:gd name="T2" fmla="*/ 25 w 45"/>
                  <a:gd name="T3" fmla="*/ 11 h 29"/>
                  <a:gd name="T4" fmla="*/ 45 w 45"/>
                  <a:gd name="T5" fmla="*/ 0 h 29"/>
                  <a:gd name="T6" fmla="*/ 28 w 45"/>
                  <a:gd name="T7" fmla="*/ 24 h 29"/>
                  <a:gd name="T8" fmla="*/ 0 w 45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9">
                    <a:moveTo>
                      <a:pt x="0" y="14"/>
                    </a:moveTo>
                    <a:cubicBezTo>
                      <a:pt x="0" y="14"/>
                      <a:pt x="14" y="14"/>
                      <a:pt x="25" y="11"/>
                    </a:cubicBezTo>
                    <a:cubicBezTo>
                      <a:pt x="35" y="8"/>
                      <a:pt x="45" y="0"/>
                      <a:pt x="45" y="0"/>
                    </a:cubicBezTo>
                    <a:cubicBezTo>
                      <a:pt x="45" y="0"/>
                      <a:pt x="45" y="19"/>
                      <a:pt x="28" y="24"/>
                    </a:cubicBezTo>
                    <a:cubicBezTo>
                      <a:pt x="12" y="29"/>
                      <a:pt x="0" y="14"/>
                      <a:pt x="0" y="1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2" name="Freeform 57"/>
              <p:cNvSpPr/>
              <p:nvPr/>
            </p:nvSpPr>
            <p:spPr bwMode="auto">
              <a:xfrm>
                <a:off x="2747963" y="858838"/>
                <a:ext cx="141288" cy="101600"/>
              </a:xfrm>
              <a:custGeom>
                <a:avLst/>
                <a:gdLst>
                  <a:gd name="T0" fmla="*/ 14 w 35"/>
                  <a:gd name="T1" fmla="*/ 2 h 25"/>
                  <a:gd name="T2" fmla="*/ 3 w 35"/>
                  <a:gd name="T3" fmla="*/ 23 h 25"/>
                  <a:gd name="T4" fmla="*/ 6 w 35"/>
                  <a:gd name="T5" fmla="*/ 25 h 25"/>
                  <a:gd name="T6" fmla="*/ 8 w 35"/>
                  <a:gd name="T7" fmla="*/ 22 h 25"/>
                  <a:gd name="T8" fmla="*/ 15 w 35"/>
                  <a:gd name="T9" fmla="*/ 7 h 25"/>
                  <a:gd name="T10" fmla="*/ 30 w 35"/>
                  <a:gd name="T11" fmla="*/ 15 h 25"/>
                  <a:gd name="T12" fmla="*/ 33 w 35"/>
                  <a:gd name="T13" fmla="*/ 17 h 25"/>
                  <a:gd name="T14" fmla="*/ 35 w 35"/>
                  <a:gd name="T15" fmla="*/ 14 h 25"/>
                  <a:gd name="T16" fmla="*/ 14 w 35"/>
                  <a:gd name="T17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5">
                    <a:moveTo>
                      <a:pt x="14" y="2"/>
                    </a:moveTo>
                    <a:cubicBezTo>
                      <a:pt x="5" y="5"/>
                      <a:pt x="0" y="14"/>
                      <a:pt x="3" y="23"/>
                    </a:cubicBezTo>
                    <a:cubicBezTo>
                      <a:pt x="3" y="25"/>
                      <a:pt x="4" y="25"/>
                      <a:pt x="6" y="25"/>
                    </a:cubicBezTo>
                    <a:cubicBezTo>
                      <a:pt x="7" y="25"/>
                      <a:pt x="8" y="23"/>
                      <a:pt x="8" y="22"/>
                    </a:cubicBezTo>
                    <a:cubicBezTo>
                      <a:pt x="6" y="15"/>
                      <a:pt x="9" y="9"/>
                      <a:pt x="15" y="7"/>
                    </a:cubicBezTo>
                    <a:cubicBezTo>
                      <a:pt x="22" y="5"/>
                      <a:pt x="28" y="9"/>
                      <a:pt x="30" y="15"/>
                    </a:cubicBezTo>
                    <a:cubicBezTo>
                      <a:pt x="30" y="17"/>
                      <a:pt x="32" y="17"/>
                      <a:pt x="33" y="17"/>
                    </a:cubicBezTo>
                    <a:cubicBezTo>
                      <a:pt x="34" y="17"/>
                      <a:pt x="35" y="15"/>
                      <a:pt x="35" y="14"/>
                    </a:cubicBezTo>
                    <a:cubicBezTo>
                      <a:pt x="32" y="5"/>
                      <a:pt x="23" y="0"/>
                      <a:pt x="14" y="2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3" name="Freeform 58"/>
              <p:cNvSpPr/>
              <p:nvPr/>
            </p:nvSpPr>
            <p:spPr bwMode="auto">
              <a:xfrm>
                <a:off x="2406650" y="955675"/>
                <a:ext cx="141288" cy="106363"/>
              </a:xfrm>
              <a:custGeom>
                <a:avLst/>
                <a:gdLst>
                  <a:gd name="T0" fmla="*/ 14 w 35"/>
                  <a:gd name="T1" fmla="*/ 3 h 26"/>
                  <a:gd name="T2" fmla="*/ 2 w 35"/>
                  <a:gd name="T3" fmla="*/ 24 h 26"/>
                  <a:gd name="T4" fmla="*/ 6 w 35"/>
                  <a:gd name="T5" fmla="*/ 25 h 26"/>
                  <a:gd name="T6" fmla="*/ 7 w 35"/>
                  <a:gd name="T7" fmla="*/ 22 h 26"/>
                  <a:gd name="T8" fmla="*/ 15 w 35"/>
                  <a:gd name="T9" fmla="*/ 8 h 26"/>
                  <a:gd name="T10" fmla="*/ 29 w 35"/>
                  <a:gd name="T11" fmla="*/ 16 h 26"/>
                  <a:gd name="T12" fmla="*/ 33 w 35"/>
                  <a:gd name="T13" fmla="*/ 17 h 26"/>
                  <a:gd name="T14" fmla="*/ 34 w 35"/>
                  <a:gd name="T15" fmla="*/ 14 h 26"/>
                  <a:gd name="T16" fmla="*/ 14 w 3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6">
                    <a:moveTo>
                      <a:pt x="14" y="3"/>
                    </a:moveTo>
                    <a:cubicBezTo>
                      <a:pt x="5" y="5"/>
                      <a:pt x="0" y="15"/>
                      <a:pt x="2" y="24"/>
                    </a:cubicBezTo>
                    <a:cubicBezTo>
                      <a:pt x="3" y="25"/>
                      <a:pt x="4" y="26"/>
                      <a:pt x="6" y="25"/>
                    </a:cubicBezTo>
                    <a:cubicBezTo>
                      <a:pt x="7" y="25"/>
                      <a:pt x="8" y="24"/>
                      <a:pt x="7" y="22"/>
                    </a:cubicBezTo>
                    <a:cubicBezTo>
                      <a:pt x="5" y="16"/>
                      <a:pt x="9" y="9"/>
                      <a:pt x="15" y="8"/>
                    </a:cubicBezTo>
                    <a:cubicBezTo>
                      <a:pt x="21" y="6"/>
                      <a:pt x="28" y="9"/>
                      <a:pt x="29" y="16"/>
                    </a:cubicBezTo>
                    <a:cubicBezTo>
                      <a:pt x="30" y="17"/>
                      <a:pt x="31" y="18"/>
                      <a:pt x="33" y="17"/>
                    </a:cubicBezTo>
                    <a:cubicBezTo>
                      <a:pt x="34" y="17"/>
                      <a:pt x="35" y="16"/>
                      <a:pt x="34" y="14"/>
                    </a:cubicBezTo>
                    <a:cubicBezTo>
                      <a:pt x="32" y="5"/>
                      <a:pt x="22" y="0"/>
                      <a:pt x="14" y="3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4" name="Freeform 59"/>
              <p:cNvSpPr/>
              <p:nvPr/>
            </p:nvSpPr>
            <p:spPr bwMode="auto">
              <a:xfrm>
                <a:off x="2751138" y="752475"/>
                <a:ext cx="138113" cy="61913"/>
              </a:xfrm>
              <a:custGeom>
                <a:avLst/>
                <a:gdLst>
                  <a:gd name="T0" fmla="*/ 33 w 34"/>
                  <a:gd name="T1" fmla="*/ 9 h 15"/>
                  <a:gd name="T2" fmla="*/ 3 w 34"/>
                  <a:gd name="T3" fmla="*/ 2 h 15"/>
                  <a:gd name="T4" fmla="*/ 2 w 34"/>
                  <a:gd name="T5" fmla="*/ 7 h 15"/>
                  <a:gd name="T6" fmla="*/ 32 w 34"/>
                  <a:gd name="T7" fmla="*/ 14 h 15"/>
                  <a:gd name="T8" fmla="*/ 33 w 34"/>
                  <a:gd name="T9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5">
                    <a:moveTo>
                      <a:pt x="33" y="9"/>
                    </a:moveTo>
                    <a:cubicBezTo>
                      <a:pt x="33" y="9"/>
                      <a:pt x="4" y="0"/>
                      <a:pt x="3" y="2"/>
                    </a:cubicBezTo>
                    <a:cubicBezTo>
                      <a:pt x="1" y="4"/>
                      <a:pt x="0" y="6"/>
                      <a:pt x="2" y="7"/>
                    </a:cubicBezTo>
                    <a:cubicBezTo>
                      <a:pt x="5" y="8"/>
                      <a:pt x="30" y="15"/>
                      <a:pt x="32" y="14"/>
                    </a:cubicBezTo>
                    <a:cubicBezTo>
                      <a:pt x="33" y="13"/>
                      <a:pt x="34" y="13"/>
                      <a:pt x="33" y="9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5" name="Freeform 60"/>
              <p:cNvSpPr/>
              <p:nvPr/>
            </p:nvSpPr>
            <p:spPr bwMode="auto">
              <a:xfrm>
                <a:off x="2357438" y="858838"/>
                <a:ext cx="109538" cy="106363"/>
              </a:xfrm>
              <a:custGeom>
                <a:avLst/>
                <a:gdLst>
                  <a:gd name="T0" fmla="*/ 0 w 27"/>
                  <a:gd name="T1" fmla="*/ 23 h 26"/>
                  <a:gd name="T2" fmla="*/ 22 w 27"/>
                  <a:gd name="T3" fmla="*/ 1 h 26"/>
                  <a:gd name="T4" fmla="*/ 25 w 27"/>
                  <a:gd name="T5" fmla="*/ 5 h 26"/>
                  <a:gd name="T6" fmla="*/ 4 w 27"/>
                  <a:gd name="T7" fmla="*/ 26 h 26"/>
                  <a:gd name="T8" fmla="*/ 0 w 27"/>
                  <a:gd name="T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0" y="23"/>
                    </a:moveTo>
                    <a:cubicBezTo>
                      <a:pt x="0" y="23"/>
                      <a:pt x="20" y="0"/>
                      <a:pt x="22" y="1"/>
                    </a:cubicBezTo>
                    <a:cubicBezTo>
                      <a:pt x="24" y="2"/>
                      <a:pt x="27" y="3"/>
                      <a:pt x="25" y="5"/>
                    </a:cubicBezTo>
                    <a:cubicBezTo>
                      <a:pt x="24" y="7"/>
                      <a:pt x="6" y="26"/>
                      <a:pt x="4" y="26"/>
                    </a:cubicBezTo>
                    <a:cubicBezTo>
                      <a:pt x="2" y="26"/>
                      <a:pt x="1" y="26"/>
                      <a:pt x="0" y="23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6" name="Freeform 61"/>
              <p:cNvSpPr>
                <a:spLocks noEditPoints="1"/>
              </p:cNvSpPr>
              <p:nvPr/>
            </p:nvSpPr>
            <p:spPr bwMode="auto">
              <a:xfrm>
                <a:off x="1825625" y="20638"/>
                <a:ext cx="1503363" cy="1558925"/>
              </a:xfrm>
              <a:custGeom>
                <a:avLst/>
                <a:gdLst>
                  <a:gd name="T0" fmla="*/ 152 w 370"/>
                  <a:gd name="T1" fmla="*/ 379 h 383"/>
                  <a:gd name="T2" fmla="*/ 178 w 370"/>
                  <a:gd name="T3" fmla="*/ 383 h 383"/>
                  <a:gd name="T4" fmla="*/ 178 w 370"/>
                  <a:gd name="T5" fmla="*/ 383 h 383"/>
                  <a:gd name="T6" fmla="*/ 152 w 370"/>
                  <a:gd name="T7" fmla="*/ 379 h 383"/>
                  <a:gd name="T8" fmla="*/ 46 w 370"/>
                  <a:gd name="T9" fmla="*/ 315 h 383"/>
                  <a:gd name="T10" fmla="*/ 115 w 370"/>
                  <a:gd name="T11" fmla="*/ 367 h 383"/>
                  <a:gd name="T12" fmla="*/ 46 w 370"/>
                  <a:gd name="T13" fmla="*/ 315 h 383"/>
                  <a:gd name="T14" fmla="*/ 22 w 370"/>
                  <a:gd name="T15" fmla="*/ 279 h 383"/>
                  <a:gd name="T16" fmla="*/ 22 w 370"/>
                  <a:gd name="T17" fmla="*/ 279 h 383"/>
                  <a:gd name="T18" fmla="*/ 22 w 370"/>
                  <a:gd name="T19" fmla="*/ 279 h 383"/>
                  <a:gd name="T20" fmla="*/ 370 w 370"/>
                  <a:gd name="T21" fmla="*/ 268 h 383"/>
                  <a:gd name="T22" fmla="*/ 354 w 370"/>
                  <a:gd name="T23" fmla="*/ 298 h 383"/>
                  <a:gd name="T24" fmla="*/ 370 w 370"/>
                  <a:gd name="T25" fmla="*/ 268 h 383"/>
                  <a:gd name="T26" fmla="*/ 152 w 370"/>
                  <a:gd name="T27" fmla="*/ 1 h 383"/>
                  <a:gd name="T28" fmla="*/ 138 w 370"/>
                  <a:gd name="T29" fmla="*/ 4 h 383"/>
                  <a:gd name="T30" fmla="*/ 0 w 370"/>
                  <a:gd name="T31" fmla="*/ 190 h 383"/>
                  <a:gd name="T32" fmla="*/ 22 w 370"/>
                  <a:gd name="T33" fmla="*/ 279 h 383"/>
                  <a:gd name="T34" fmla="*/ 0 w 370"/>
                  <a:gd name="T35" fmla="*/ 190 h 383"/>
                  <a:gd name="T36" fmla="*/ 70 w 370"/>
                  <a:gd name="T37" fmla="*/ 40 h 383"/>
                  <a:gd name="T38" fmla="*/ 70 w 370"/>
                  <a:gd name="T39" fmla="*/ 40 h 383"/>
                  <a:gd name="T40" fmla="*/ 70 w 370"/>
                  <a:gd name="T41" fmla="*/ 40 h 383"/>
                  <a:gd name="T42" fmla="*/ 138 w 370"/>
                  <a:gd name="T43" fmla="*/ 4 h 383"/>
                  <a:gd name="T44" fmla="*/ 152 w 370"/>
                  <a:gd name="T45" fmla="*/ 1 h 383"/>
                  <a:gd name="T46" fmla="*/ 231 w 370"/>
                  <a:gd name="T47" fmla="*/ 0 h 383"/>
                  <a:gd name="T48" fmla="*/ 294 w 370"/>
                  <a:gd name="T49" fmla="*/ 24 h 383"/>
                  <a:gd name="T50" fmla="*/ 294 w 370"/>
                  <a:gd name="T51" fmla="*/ 24 h 383"/>
                  <a:gd name="T52" fmla="*/ 294 w 370"/>
                  <a:gd name="T53" fmla="*/ 24 h 383"/>
                  <a:gd name="T54" fmla="*/ 320 w 370"/>
                  <a:gd name="T55" fmla="*/ 43 h 383"/>
                  <a:gd name="T56" fmla="*/ 231 w 370"/>
                  <a:gd name="T57" fmla="*/ 0 h 383"/>
                  <a:gd name="T58" fmla="*/ 231 w 370"/>
                  <a:gd name="T59" fmla="*/ 0 h 383"/>
                  <a:gd name="T60" fmla="*/ 231 w 370"/>
                  <a:gd name="T61" fmla="*/ 0 h 383"/>
                  <a:gd name="T62" fmla="*/ 231 w 370"/>
                  <a:gd name="T6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0" h="383">
                    <a:moveTo>
                      <a:pt x="152" y="379"/>
                    </a:moveTo>
                    <a:cubicBezTo>
                      <a:pt x="161" y="381"/>
                      <a:pt x="169" y="382"/>
                      <a:pt x="178" y="383"/>
                    </a:cubicBezTo>
                    <a:cubicBezTo>
                      <a:pt x="178" y="383"/>
                      <a:pt x="178" y="383"/>
                      <a:pt x="178" y="383"/>
                    </a:cubicBezTo>
                    <a:cubicBezTo>
                      <a:pt x="169" y="382"/>
                      <a:pt x="161" y="381"/>
                      <a:pt x="152" y="379"/>
                    </a:cubicBezTo>
                    <a:moveTo>
                      <a:pt x="46" y="315"/>
                    </a:moveTo>
                    <a:cubicBezTo>
                      <a:pt x="64" y="337"/>
                      <a:pt x="88" y="355"/>
                      <a:pt x="115" y="367"/>
                    </a:cubicBezTo>
                    <a:cubicBezTo>
                      <a:pt x="88" y="355"/>
                      <a:pt x="64" y="337"/>
                      <a:pt x="46" y="315"/>
                    </a:cubicBezTo>
                    <a:moveTo>
                      <a:pt x="22" y="279"/>
                    </a:moveTo>
                    <a:cubicBezTo>
                      <a:pt x="22" y="279"/>
                      <a:pt x="22" y="279"/>
                      <a:pt x="22" y="279"/>
                    </a:cubicBezTo>
                    <a:cubicBezTo>
                      <a:pt x="22" y="279"/>
                      <a:pt x="22" y="279"/>
                      <a:pt x="22" y="279"/>
                    </a:cubicBezTo>
                    <a:moveTo>
                      <a:pt x="370" y="268"/>
                    </a:moveTo>
                    <a:cubicBezTo>
                      <a:pt x="366" y="279"/>
                      <a:pt x="360" y="289"/>
                      <a:pt x="354" y="298"/>
                    </a:cubicBezTo>
                    <a:cubicBezTo>
                      <a:pt x="360" y="289"/>
                      <a:pt x="366" y="279"/>
                      <a:pt x="370" y="268"/>
                    </a:cubicBezTo>
                    <a:moveTo>
                      <a:pt x="152" y="1"/>
                    </a:moveTo>
                    <a:cubicBezTo>
                      <a:pt x="148" y="2"/>
                      <a:pt x="143" y="3"/>
                      <a:pt x="138" y="4"/>
                    </a:cubicBezTo>
                    <a:cubicBezTo>
                      <a:pt x="58" y="28"/>
                      <a:pt x="0" y="102"/>
                      <a:pt x="0" y="190"/>
                    </a:cubicBezTo>
                    <a:cubicBezTo>
                      <a:pt x="0" y="222"/>
                      <a:pt x="8" y="252"/>
                      <a:pt x="22" y="279"/>
                    </a:cubicBezTo>
                    <a:cubicBezTo>
                      <a:pt x="8" y="252"/>
                      <a:pt x="0" y="222"/>
                      <a:pt x="0" y="190"/>
                    </a:cubicBezTo>
                    <a:cubicBezTo>
                      <a:pt x="0" y="130"/>
                      <a:pt x="27" y="76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90" y="24"/>
                      <a:pt x="113" y="12"/>
                      <a:pt x="138" y="4"/>
                    </a:cubicBezTo>
                    <a:cubicBezTo>
                      <a:pt x="143" y="3"/>
                      <a:pt x="148" y="2"/>
                      <a:pt x="152" y="1"/>
                    </a:cubicBezTo>
                    <a:moveTo>
                      <a:pt x="231" y="0"/>
                    </a:moveTo>
                    <a:cubicBezTo>
                      <a:pt x="254" y="4"/>
                      <a:pt x="275" y="13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303" y="30"/>
                      <a:pt x="312" y="36"/>
                      <a:pt x="320" y="43"/>
                    </a:cubicBezTo>
                    <a:cubicBezTo>
                      <a:pt x="295" y="22"/>
                      <a:pt x="265" y="6"/>
                      <a:pt x="231" y="0"/>
                    </a:cubicBezTo>
                    <a:moveTo>
                      <a:pt x="231" y="0"/>
                    </a:move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0"/>
                      <a:pt x="231" y="0"/>
                      <a:pt x="231" y="0"/>
                    </a:cubicBezTo>
                  </a:path>
                </a:pathLst>
              </a:custGeom>
              <a:solidFill>
                <a:srgbClr val="EBF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7" name="Freeform 62"/>
              <p:cNvSpPr>
                <a:spLocks noEditPoints="1"/>
              </p:cNvSpPr>
              <p:nvPr/>
            </p:nvSpPr>
            <p:spPr bwMode="auto">
              <a:xfrm>
                <a:off x="2547938" y="1449388"/>
                <a:ext cx="496888" cy="130175"/>
              </a:xfrm>
              <a:custGeom>
                <a:avLst/>
                <a:gdLst>
                  <a:gd name="T0" fmla="*/ 0 w 122"/>
                  <a:gd name="T1" fmla="*/ 32 h 32"/>
                  <a:gd name="T2" fmla="*/ 0 w 122"/>
                  <a:gd name="T3" fmla="*/ 32 h 32"/>
                  <a:gd name="T4" fmla="*/ 15 w 122"/>
                  <a:gd name="T5" fmla="*/ 32 h 32"/>
                  <a:gd name="T6" fmla="*/ 23 w 122"/>
                  <a:gd name="T7" fmla="*/ 32 h 32"/>
                  <a:gd name="T8" fmla="*/ 23 w 122"/>
                  <a:gd name="T9" fmla="*/ 32 h 32"/>
                  <a:gd name="T10" fmla="*/ 15 w 122"/>
                  <a:gd name="T11" fmla="*/ 32 h 32"/>
                  <a:gd name="T12" fmla="*/ 0 w 122"/>
                  <a:gd name="T13" fmla="*/ 32 h 32"/>
                  <a:gd name="T14" fmla="*/ 122 w 122"/>
                  <a:gd name="T15" fmla="*/ 0 h 32"/>
                  <a:gd name="T16" fmla="*/ 94 w 122"/>
                  <a:gd name="T17" fmla="*/ 16 h 32"/>
                  <a:gd name="T18" fmla="*/ 94 w 122"/>
                  <a:gd name="T19" fmla="*/ 16 h 32"/>
                  <a:gd name="T20" fmla="*/ 122 w 122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32"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5" y="32"/>
                      <a:pt x="10" y="32"/>
                      <a:pt x="15" y="32"/>
                    </a:cubicBezTo>
                    <a:cubicBezTo>
                      <a:pt x="18" y="32"/>
                      <a:pt x="21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1" y="32"/>
                      <a:pt x="18" y="32"/>
                      <a:pt x="15" y="32"/>
                    </a:cubicBezTo>
                    <a:cubicBezTo>
                      <a:pt x="10" y="32"/>
                      <a:pt x="5" y="32"/>
                      <a:pt x="0" y="32"/>
                    </a:cubicBezTo>
                    <a:moveTo>
                      <a:pt x="122" y="0"/>
                    </a:moveTo>
                    <a:cubicBezTo>
                      <a:pt x="113" y="6"/>
                      <a:pt x="104" y="11"/>
                      <a:pt x="94" y="16"/>
                    </a:cubicBezTo>
                    <a:cubicBezTo>
                      <a:pt x="94" y="16"/>
                      <a:pt x="94" y="16"/>
                      <a:pt x="94" y="16"/>
                    </a:cubicBezTo>
                    <a:cubicBezTo>
                      <a:pt x="104" y="11"/>
                      <a:pt x="113" y="6"/>
                      <a:pt x="122" y="0"/>
                    </a:cubicBezTo>
                  </a:path>
                </a:pathLst>
              </a:custGeom>
              <a:solidFill>
                <a:srgbClr val="E5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8" name="Freeform 63"/>
              <p:cNvSpPr/>
              <p:nvPr/>
            </p:nvSpPr>
            <p:spPr bwMode="auto">
              <a:xfrm>
                <a:off x="2641600" y="1514475"/>
                <a:ext cx="288925" cy="65088"/>
              </a:xfrm>
              <a:custGeom>
                <a:avLst/>
                <a:gdLst>
                  <a:gd name="T0" fmla="*/ 71 w 71"/>
                  <a:gd name="T1" fmla="*/ 0 h 16"/>
                  <a:gd name="T2" fmla="*/ 0 w 71"/>
                  <a:gd name="T3" fmla="*/ 16 h 16"/>
                  <a:gd name="T4" fmla="*/ 0 w 71"/>
                  <a:gd name="T5" fmla="*/ 16 h 16"/>
                  <a:gd name="T6" fmla="*/ 71 w 71"/>
                  <a:gd name="T7" fmla="*/ 0 h 16"/>
                  <a:gd name="T8" fmla="*/ 71 w 71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6">
                    <a:moveTo>
                      <a:pt x="71" y="0"/>
                    </a:moveTo>
                    <a:cubicBezTo>
                      <a:pt x="49" y="9"/>
                      <a:pt x="25" y="15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5" y="15"/>
                      <a:pt x="49" y="9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rgbClr val="EBDA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9" name="Freeform 64"/>
              <p:cNvSpPr>
                <a:spLocks noEditPoints="1"/>
              </p:cNvSpPr>
              <p:nvPr/>
            </p:nvSpPr>
            <p:spPr bwMode="auto">
              <a:xfrm>
                <a:off x="1841500" y="127000"/>
                <a:ext cx="1539875" cy="1435100"/>
              </a:xfrm>
              <a:custGeom>
                <a:avLst/>
                <a:gdLst>
                  <a:gd name="T0" fmla="*/ 314 w 379"/>
                  <a:gd name="T1" fmla="*/ 136 h 353"/>
                  <a:gd name="T2" fmla="*/ 314 w 379"/>
                  <a:gd name="T3" fmla="*/ 136 h 353"/>
                  <a:gd name="T4" fmla="*/ 316 w 379"/>
                  <a:gd name="T5" fmla="*/ 141 h 353"/>
                  <a:gd name="T6" fmla="*/ 317 w 379"/>
                  <a:gd name="T7" fmla="*/ 146 h 353"/>
                  <a:gd name="T8" fmla="*/ 314 w 379"/>
                  <a:gd name="T9" fmla="*/ 136 h 353"/>
                  <a:gd name="T10" fmla="*/ 81 w 379"/>
                  <a:gd name="T11" fmla="*/ 116 h 353"/>
                  <a:gd name="T12" fmla="*/ 81 w 379"/>
                  <a:gd name="T13" fmla="*/ 116 h 353"/>
                  <a:gd name="T14" fmla="*/ 81 w 379"/>
                  <a:gd name="T15" fmla="*/ 116 h 353"/>
                  <a:gd name="T16" fmla="*/ 81 w 379"/>
                  <a:gd name="T17" fmla="*/ 116 h 353"/>
                  <a:gd name="T18" fmla="*/ 286 w 379"/>
                  <a:gd name="T19" fmla="*/ 0 h 353"/>
                  <a:gd name="T20" fmla="*/ 153 w 379"/>
                  <a:gd name="T21" fmla="*/ 32 h 353"/>
                  <a:gd name="T22" fmla="*/ 70 w 379"/>
                  <a:gd name="T23" fmla="*/ 16 h 353"/>
                  <a:gd name="T24" fmla="*/ 38 w 379"/>
                  <a:gd name="T25" fmla="*/ 49 h 353"/>
                  <a:gd name="T26" fmla="*/ 0 w 379"/>
                  <a:gd name="T27" fmla="*/ 164 h 353"/>
                  <a:gd name="T28" fmla="*/ 41 w 379"/>
                  <a:gd name="T29" fmla="*/ 281 h 353"/>
                  <a:gd name="T30" fmla="*/ 133 w 379"/>
                  <a:gd name="T31" fmla="*/ 345 h 353"/>
                  <a:gd name="T32" fmla="*/ 177 w 379"/>
                  <a:gd name="T33" fmla="*/ 353 h 353"/>
                  <a:gd name="T34" fmla="*/ 179 w 379"/>
                  <a:gd name="T35" fmla="*/ 350 h 353"/>
                  <a:gd name="T36" fmla="*/ 183 w 379"/>
                  <a:gd name="T37" fmla="*/ 349 h 353"/>
                  <a:gd name="T38" fmla="*/ 178 w 379"/>
                  <a:gd name="T39" fmla="*/ 344 h 353"/>
                  <a:gd name="T40" fmla="*/ 178 w 379"/>
                  <a:gd name="T41" fmla="*/ 344 h 353"/>
                  <a:gd name="T42" fmla="*/ 178 w 379"/>
                  <a:gd name="T43" fmla="*/ 342 h 353"/>
                  <a:gd name="T44" fmla="*/ 178 w 379"/>
                  <a:gd name="T45" fmla="*/ 342 h 353"/>
                  <a:gd name="T46" fmla="*/ 174 w 379"/>
                  <a:gd name="T47" fmla="*/ 320 h 353"/>
                  <a:gd name="T48" fmla="*/ 168 w 379"/>
                  <a:gd name="T49" fmla="*/ 320 h 353"/>
                  <a:gd name="T50" fmla="*/ 163 w 379"/>
                  <a:gd name="T51" fmla="*/ 320 h 353"/>
                  <a:gd name="T52" fmla="*/ 163 w 379"/>
                  <a:gd name="T53" fmla="*/ 320 h 353"/>
                  <a:gd name="T54" fmla="*/ 83 w 379"/>
                  <a:gd name="T55" fmla="*/ 263 h 353"/>
                  <a:gd name="T56" fmla="*/ 81 w 379"/>
                  <a:gd name="T57" fmla="*/ 257 h 353"/>
                  <a:gd name="T58" fmla="*/ 68 w 379"/>
                  <a:gd name="T59" fmla="*/ 258 h 353"/>
                  <a:gd name="T60" fmla="*/ 29 w 379"/>
                  <a:gd name="T61" fmla="*/ 241 h 353"/>
                  <a:gd name="T62" fmla="*/ 43 w 379"/>
                  <a:gd name="T63" fmla="*/ 207 h 353"/>
                  <a:gd name="T64" fmla="*/ 55 w 379"/>
                  <a:gd name="T65" fmla="*/ 206 h 353"/>
                  <a:gd name="T66" fmla="*/ 55 w 379"/>
                  <a:gd name="T67" fmla="*/ 206 h 353"/>
                  <a:gd name="T68" fmla="*/ 54 w 379"/>
                  <a:gd name="T69" fmla="*/ 127 h 353"/>
                  <a:gd name="T70" fmla="*/ 74 w 379"/>
                  <a:gd name="T71" fmla="*/ 115 h 353"/>
                  <a:gd name="T72" fmla="*/ 81 w 379"/>
                  <a:gd name="T73" fmla="*/ 116 h 353"/>
                  <a:gd name="T74" fmla="*/ 81 w 379"/>
                  <a:gd name="T75" fmla="*/ 116 h 353"/>
                  <a:gd name="T76" fmla="*/ 198 w 379"/>
                  <a:gd name="T77" fmla="*/ 36 h 353"/>
                  <a:gd name="T78" fmla="*/ 212 w 379"/>
                  <a:gd name="T79" fmla="*/ 36 h 353"/>
                  <a:gd name="T80" fmla="*/ 310 w 379"/>
                  <a:gd name="T81" fmla="*/ 107 h 353"/>
                  <a:gd name="T82" fmla="*/ 301 w 379"/>
                  <a:gd name="T83" fmla="*/ 111 h 353"/>
                  <a:gd name="T84" fmla="*/ 301 w 379"/>
                  <a:gd name="T85" fmla="*/ 111 h 353"/>
                  <a:gd name="T86" fmla="*/ 320 w 379"/>
                  <a:gd name="T87" fmla="*/ 121 h 353"/>
                  <a:gd name="T88" fmla="*/ 319 w 379"/>
                  <a:gd name="T89" fmla="*/ 130 h 353"/>
                  <a:gd name="T90" fmla="*/ 333 w 379"/>
                  <a:gd name="T91" fmla="*/ 123 h 353"/>
                  <a:gd name="T92" fmla="*/ 344 w 379"/>
                  <a:gd name="T93" fmla="*/ 120 h 353"/>
                  <a:gd name="T94" fmla="*/ 363 w 379"/>
                  <a:gd name="T95" fmla="*/ 145 h 353"/>
                  <a:gd name="T96" fmla="*/ 327 w 379"/>
                  <a:gd name="T97" fmla="*/ 186 h 353"/>
                  <a:gd name="T98" fmla="*/ 328 w 379"/>
                  <a:gd name="T99" fmla="*/ 192 h 353"/>
                  <a:gd name="T100" fmla="*/ 290 w 379"/>
                  <a:gd name="T101" fmla="*/ 283 h 353"/>
                  <a:gd name="T102" fmla="*/ 274 w 379"/>
                  <a:gd name="T103" fmla="*/ 292 h 353"/>
                  <a:gd name="T104" fmla="*/ 264 w 379"/>
                  <a:gd name="T105" fmla="*/ 297 h 353"/>
                  <a:gd name="T106" fmla="*/ 264 w 379"/>
                  <a:gd name="T107" fmla="*/ 297 h 353"/>
                  <a:gd name="T108" fmla="*/ 273 w 379"/>
                  <a:gd name="T109" fmla="*/ 327 h 353"/>
                  <a:gd name="T110" fmla="*/ 290 w 379"/>
                  <a:gd name="T111" fmla="*/ 323 h 353"/>
                  <a:gd name="T112" fmla="*/ 290 w 379"/>
                  <a:gd name="T113" fmla="*/ 323 h 353"/>
                  <a:gd name="T114" fmla="*/ 295 w 379"/>
                  <a:gd name="T115" fmla="*/ 321 h 353"/>
                  <a:gd name="T116" fmla="*/ 328 w 379"/>
                  <a:gd name="T117" fmla="*/ 293 h 353"/>
                  <a:gd name="T118" fmla="*/ 379 w 379"/>
                  <a:gd name="T119" fmla="*/ 166 h 353"/>
                  <a:gd name="T120" fmla="*/ 379 w 379"/>
                  <a:gd name="T121" fmla="*/ 164 h 353"/>
                  <a:gd name="T122" fmla="*/ 286 w 379"/>
                  <a:gd name="T123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9" h="353">
                    <a:moveTo>
                      <a:pt x="314" y="136"/>
                    </a:moveTo>
                    <a:cubicBezTo>
                      <a:pt x="314" y="136"/>
                      <a:pt x="314" y="136"/>
                      <a:pt x="314" y="136"/>
                    </a:cubicBezTo>
                    <a:cubicBezTo>
                      <a:pt x="315" y="137"/>
                      <a:pt x="315" y="139"/>
                      <a:pt x="316" y="141"/>
                    </a:cubicBezTo>
                    <a:cubicBezTo>
                      <a:pt x="316" y="142"/>
                      <a:pt x="317" y="144"/>
                      <a:pt x="317" y="146"/>
                    </a:cubicBezTo>
                    <a:cubicBezTo>
                      <a:pt x="316" y="142"/>
                      <a:pt x="315" y="139"/>
                      <a:pt x="314" y="136"/>
                    </a:cubicBezTo>
                    <a:moveTo>
                      <a:pt x="81" y="116"/>
                    </a:move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moveTo>
                      <a:pt x="286" y="0"/>
                    </a:moveTo>
                    <a:cubicBezTo>
                      <a:pt x="234" y="24"/>
                      <a:pt x="190" y="32"/>
                      <a:pt x="153" y="32"/>
                    </a:cubicBezTo>
                    <a:cubicBezTo>
                      <a:pt x="118" y="32"/>
                      <a:pt x="90" y="25"/>
                      <a:pt x="70" y="16"/>
                    </a:cubicBezTo>
                    <a:cubicBezTo>
                      <a:pt x="58" y="26"/>
                      <a:pt x="48" y="37"/>
                      <a:pt x="38" y="49"/>
                    </a:cubicBezTo>
                    <a:cubicBezTo>
                      <a:pt x="13" y="82"/>
                      <a:pt x="0" y="122"/>
                      <a:pt x="0" y="164"/>
                    </a:cubicBezTo>
                    <a:cubicBezTo>
                      <a:pt x="0" y="207"/>
                      <a:pt x="14" y="248"/>
                      <a:pt x="41" y="281"/>
                    </a:cubicBezTo>
                    <a:cubicBezTo>
                      <a:pt x="65" y="312"/>
                      <a:pt x="97" y="333"/>
                      <a:pt x="133" y="345"/>
                    </a:cubicBezTo>
                    <a:cubicBezTo>
                      <a:pt x="148" y="349"/>
                      <a:pt x="162" y="352"/>
                      <a:pt x="177" y="353"/>
                    </a:cubicBezTo>
                    <a:cubicBezTo>
                      <a:pt x="178" y="352"/>
                      <a:pt x="178" y="351"/>
                      <a:pt x="179" y="350"/>
                    </a:cubicBezTo>
                    <a:cubicBezTo>
                      <a:pt x="183" y="349"/>
                      <a:pt x="183" y="349"/>
                      <a:pt x="183" y="349"/>
                    </a:cubicBezTo>
                    <a:cubicBezTo>
                      <a:pt x="180" y="346"/>
                      <a:pt x="178" y="344"/>
                      <a:pt x="178" y="344"/>
                    </a:cubicBezTo>
                    <a:cubicBezTo>
                      <a:pt x="178" y="344"/>
                      <a:pt x="178" y="344"/>
                      <a:pt x="178" y="344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4" y="320"/>
                      <a:pt x="174" y="320"/>
                      <a:pt x="174" y="320"/>
                    </a:cubicBezTo>
                    <a:cubicBezTo>
                      <a:pt x="172" y="320"/>
                      <a:pt x="170" y="320"/>
                      <a:pt x="168" y="320"/>
                    </a:cubicBezTo>
                    <a:cubicBezTo>
                      <a:pt x="166" y="320"/>
                      <a:pt x="165" y="320"/>
                      <a:pt x="163" y="320"/>
                    </a:cubicBezTo>
                    <a:cubicBezTo>
                      <a:pt x="163" y="320"/>
                      <a:pt x="163" y="320"/>
                      <a:pt x="163" y="320"/>
                    </a:cubicBezTo>
                    <a:cubicBezTo>
                      <a:pt x="120" y="318"/>
                      <a:pt x="98" y="295"/>
                      <a:pt x="83" y="263"/>
                    </a:cubicBezTo>
                    <a:cubicBezTo>
                      <a:pt x="82" y="261"/>
                      <a:pt x="81" y="259"/>
                      <a:pt x="81" y="257"/>
                    </a:cubicBezTo>
                    <a:cubicBezTo>
                      <a:pt x="77" y="258"/>
                      <a:pt x="72" y="258"/>
                      <a:pt x="68" y="258"/>
                    </a:cubicBezTo>
                    <a:cubicBezTo>
                      <a:pt x="52" y="258"/>
                      <a:pt x="35" y="253"/>
                      <a:pt x="29" y="241"/>
                    </a:cubicBezTo>
                    <a:cubicBezTo>
                      <a:pt x="19" y="223"/>
                      <a:pt x="24" y="209"/>
                      <a:pt x="43" y="207"/>
                    </a:cubicBezTo>
                    <a:cubicBezTo>
                      <a:pt x="47" y="206"/>
                      <a:pt x="51" y="206"/>
                      <a:pt x="55" y="206"/>
                    </a:cubicBezTo>
                    <a:cubicBezTo>
                      <a:pt x="55" y="206"/>
                      <a:pt x="55" y="206"/>
                      <a:pt x="55" y="206"/>
                    </a:cubicBezTo>
                    <a:cubicBezTo>
                      <a:pt x="40" y="192"/>
                      <a:pt x="38" y="146"/>
                      <a:pt x="54" y="127"/>
                    </a:cubicBezTo>
                    <a:cubicBezTo>
                      <a:pt x="61" y="117"/>
                      <a:pt x="69" y="115"/>
                      <a:pt x="74" y="115"/>
                    </a:cubicBezTo>
                    <a:cubicBezTo>
                      <a:pt x="78" y="115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94" y="36"/>
                      <a:pt x="198" y="36"/>
                    </a:cubicBezTo>
                    <a:cubicBezTo>
                      <a:pt x="203" y="36"/>
                      <a:pt x="207" y="36"/>
                      <a:pt x="212" y="36"/>
                    </a:cubicBezTo>
                    <a:cubicBezTo>
                      <a:pt x="318" y="43"/>
                      <a:pt x="315" y="103"/>
                      <a:pt x="310" y="107"/>
                    </a:cubicBezTo>
                    <a:cubicBezTo>
                      <a:pt x="306" y="110"/>
                      <a:pt x="303" y="111"/>
                      <a:pt x="301" y="111"/>
                    </a:cubicBezTo>
                    <a:cubicBezTo>
                      <a:pt x="301" y="111"/>
                      <a:pt x="301" y="111"/>
                      <a:pt x="301" y="111"/>
                    </a:cubicBezTo>
                    <a:cubicBezTo>
                      <a:pt x="306" y="111"/>
                      <a:pt x="316" y="113"/>
                      <a:pt x="320" y="121"/>
                    </a:cubicBezTo>
                    <a:cubicBezTo>
                      <a:pt x="321" y="125"/>
                      <a:pt x="321" y="128"/>
                      <a:pt x="319" y="130"/>
                    </a:cubicBezTo>
                    <a:cubicBezTo>
                      <a:pt x="324" y="127"/>
                      <a:pt x="329" y="125"/>
                      <a:pt x="333" y="123"/>
                    </a:cubicBezTo>
                    <a:cubicBezTo>
                      <a:pt x="337" y="121"/>
                      <a:pt x="341" y="120"/>
                      <a:pt x="344" y="120"/>
                    </a:cubicBezTo>
                    <a:cubicBezTo>
                      <a:pt x="355" y="120"/>
                      <a:pt x="362" y="129"/>
                      <a:pt x="363" y="145"/>
                    </a:cubicBezTo>
                    <a:cubicBezTo>
                      <a:pt x="364" y="162"/>
                      <a:pt x="343" y="181"/>
                      <a:pt x="327" y="186"/>
                    </a:cubicBezTo>
                    <a:cubicBezTo>
                      <a:pt x="327" y="188"/>
                      <a:pt x="328" y="190"/>
                      <a:pt x="328" y="192"/>
                    </a:cubicBezTo>
                    <a:cubicBezTo>
                      <a:pt x="332" y="227"/>
                      <a:pt x="326" y="258"/>
                      <a:pt x="290" y="283"/>
                    </a:cubicBezTo>
                    <a:cubicBezTo>
                      <a:pt x="285" y="286"/>
                      <a:pt x="280" y="289"/>
                      <a:pt x="274" y="292"/>
                    </a:cubicBezTo>
                    <a:cubicBezTo>
                      <a:pt x="271" y="294"/>
                      <a:pt x="267" y="296"/>
                      <a:pt x="264" y="297"/>
                    </a:cubicBezTo>
                    <a:cubicBezTo>
                      <a:pt x="264" y="297"/>
                      <a:pt x="264" y="297"/>
                      <a:pt x="264" y="297"/>
                    </a:cubicBezTo>
                    <a:cubicBezTo>
                      <a:pt x="265" y="300"/>
                      <a:pt x="269" y="315"/>
                      <a:pt x="273" y="327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2" y="322"/>
                      <a:pt x="293" y="322"/>
                      <a:pt x="295" y="321"/>
                    </a:cubicBezTo>
                    <a:cubicBezTo>
                      <a:pt x="307" y="313"/>
                      <a:pt x="318" y="304"/>
                      <a:pt x="328" y="293"/>
                    </a:cubicBezTo>
                    <a:cubicBezTo>
                      <a:pt x="360" y="259"/>
                      <a:pt x="378" y="214"/>
                      <a:pt x="379" y="166"/>
                    </a:cubicBezTo>
                    <a:cubicBezTo>
                      <a:pt x="379" y="165"/>
                      <a:pt x="379" y="164"/>
                      <a:pt x="379" y="164"/>
                    </a:cubicBezTo>
                    <a:cubicBezTo>
                      <a:pt x="379" y="94"/>
                      <a:pt x="341" y="33"/>
                      <a:pt x="28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0" name="Freeform 65"/>
              <p:cNvSpPr>
                <a:spLocks noEditPoints="1"/>
              </p:cNvSpPr>
              <p:nvPr/>
            </p:nvSpPr>
            <p:spPr bwMode="auto">
              <a:xfrm>
                <a:off x="2560638" y="1431925"/>
                <a:ext cx="479425" cy="130175"/>
              </a:xfrm>
              <a:custGeom>
                <a:avLst/>
                <a:gdLst>
                  <a:gd name="T0" fmla="*/ 6 w 118"/>
                  <a:gd name="T1" fmla="*/ 28 h 32"/>
                  <a:gd name="T2" fmla="*/ 2 w 118"/>
                  <a:gd name="T3" fmla="*/ 29 h 32"/>
                  <a:gd name="T4" fmla="*/ 0 w 118"/>
                  <a:gd name="T5" fmla="*/ 32 h 32"/>
                  <a:gd name="T6" fmla="*/ 12 w 118"/>
                  <a:gd name="T7" fmla="*/ 32 h 32"/>
                  <a:gd name="T8" fmla="*/ 6 w 118"/>
                  <a:gd name="T9" fmla="*/ 28 h 32"/>
                  <a:gd name="T10" fmla="*/ 118 w 118"/>
                  <a:gd name="T11" fmla="*/ 0 h 32"/>
                  <a:gd name="T12" fmla="*/ 113 w 118"/>
                  <a:gd name="T13" fmla="*/ 2 h 32"/>
                  <a:gd name="T14" fmla="*/ 113 w 118"/>
                  <a:gd name="T15" fmla="*/ 2 h 32"/>
                  <a:gd name="T16" fmla="*/ 96 w 118"/>
                  <a:gd name="T17" fmla="*/ 6 h 32"/>
                  <a:gd name="T18" fmla="*/ 97 w 118"/>
                  <a:gd name="T19" fmla="*/ 9 h 32"/>
                  <a:gd name="T20" fmla="*/ 97 w 118"/>
                  <a:gd name="T21" fmla="*/ 10 h 32"/>
                  <a:gd name="T22" fmla="*/ 96 w 118"/>
                  <a:gd name="T23" fmla="*/ 13 h 32"/>
                  <a:gd name="T24" fmla="*/ 118 w 118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" h="32">
                    <a:moveTo>
                      <a:pt x="6" y="28"/>
                    </a:moveTo>
                    <a:cubicBezTo>
                      <a:pt x="2" y="29"/>
                      <a:pt x="2" y="29"/>
                      <a:pt x="2" y="29"/>
                    </a:cubicBezTo>
                    <a:cubicBezTo>
                      <a:pt x="1" y="30"/>
                      <a:pt x="1" y="31"/>
                      <a:pt x="0" y="32"/>
                    </a:cubicBezTo>
                    <a:cubicBezTo>
                      <a:pt x="4" y="32"/>
                      <a:pt x="8" y="32"/>
                      <a:pt x="12" y="32"/>
                    </a:cubicBezTo>
                    <a:cubicBezTo>
                      <a:pt x="10" y="31"/>
                      <a:pt x="8" y="29"/>
                      <a:pt x="6" y="28"/>
                    </a:cubicBezTo>
                    <a:moveTo>
                      <a:pt x="118" y="0"/>
                    </a:moveTo>
                    <a:cubicBezTo>
                      <a:pt x="116" y="1"/>
                      <a:pt x="115" y="1"/>
                      <a:pt x="113" y="2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96" y="6"/>
                      <a:pt x="96" y="6"/>
                      <a:pt x="96" y="6"/>
                    </a:cubicBezTo>
                    <a:cubicBezTo>
                      <a:pt x="97" y="7"/>
                      <a:pt x="97" y="8"/>
                      <a:pt x="97" y="9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97" y="11"/>
                      <a:pt x="96" y="12"/>
                      <a:pt x="96" y="13"/>
                    </a:cubicBezTo>
                    <a:cubicBezTo>
                      <a:pt x="103" y="9"/>
                      <a:pt x="111" y="5"/>
                      <a:pt x="118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1" name="Freeform 66"/>
              <p:cNvSpPr/>
              <p:nvPr/>
            </p:nvSpPr>
            <p:spPr bwMode="auto">
              <a:xfrm>
                <a:off x="2563813" y="1335088"/>
                <a:ext cx="390525" cy="227013"/>
              </a:xfrm>
              <a:custGeom>
                <a:avLst/>
                <a:gdLst>
                  <a:gd name="T0" fmla="*/ 86 w 96"/>
                  <a:gd name="T1" fmla="*/ 0 h 56"/>
                  <a:gd name="T2" fmla="*/ 86 w 96"/>
                  <a:gd name="T3" fmla="*/ 0 h 56"/>
                  <a:gd name="T4" fmla="*/ 0 w 96"/>
                  <a:gd name="T5" fmla="*/ 45 h 56"/>
                  <a:gd name="T6" fmla="*/ 0 w 96"/>
                  <a:gd name="T7" fmla="*/ 47 h 56"/>
                  <a:gd name="T8" fmla="*/ 0 w 96"/>
                  <a:gd name="T9" fmla="*/ 47 h 56"/>
                  <a:gd name="T10" fmla="*/ 5 w 96"/>
                  <a:gd name="T11" fmla="*/ 52 h 56"/>
                  <a:gd name="T12" fmla="*/ 11 w 96"/>
                  <a:gd name="T13" fmla="*/ 56 h 56"/>
                  <a:gd name="T14" fmla="*/ 11 w 96"/>
                  <a:gd name="T15" fmla="*/ 56 h 56"/>
                  <a:gd name="T16" fmla="*/ 95 w 96"/>
                  <a:gd name="T17" fmla="*/ 37 h 56"/>
                  <a:gd name="T18" fmla="*/ 96 w 96"/>
                  <a:gd name="T19" fmla="*/ 34 h 56"/>
                  <a:gd name="T20" fmla="*/ 96 w 96"/>
                  <a:gd name="T21" fmla="*/ 33 h 56"/>
                  <a:gd name="T22" fmla="*/ 95 w 96"/>
                  <a:gd name="T23" fmla="*/ 30 h 56"/>
                  <a:gd name="T24" fmla="*/ 86 w 96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56">
                    <a:moveTo>
                      <a:pt x="86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1"/>
                      <a:pt x="60" y="33"/>
                      <a:pt x="0" y="45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2" y="49"/>
                      <a:pt x="5" y="52"/>
                    </a:cubicBezTo>
                    <a:cubicBezTo>
                      <a:pt x="7" y="53"/>
                      <a:pt x="9" y="55"/>
                      <a:pt x="11" y="56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41" y="56"/>
                      <a:pt x="69" y="50"/>
                      <a:pt x="95" y="37"/>
                    </a:cubicBezTo>
                    <a:cubicBezTo>
                      <a:pt x="95" y="36"/>
                      <a:pt x="96" y="35"/>
                      <a:pt x="96" y="34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2"/>
                      <a:pt x="96" y="31"/>
                      <a:pt x="95" y="30"/>
                    </a:cubicBezTo>
                    <a:cubicBezTo>
                      <a:pt x="91" y="18"/>
                      <a:pt x="87" y="3"/>
                      <a:pt x="8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2" name="Freeform 67"/>
              <p:cNvSpPr/>
              <p:nvPr/>
            </p:nvSpPr>
            <p:spPr bwMode="auto">
              <a:xfrm>
                <a:off x="2547938" y="1335088"/>
                <a:ext cx="366713" cy="182563"/>
              </a:xfrm>
              <a:custGeom>
                <a:avLst/>
                <a:gdLst>
                  <a:gd name="T0" fmla="*/ 90 w 90"/>
                  <a:gd name="T1" fmla="*/ 0 h 45"/>
                  <a:gd name="T2" fmla="*/ 69 w 90"/>
                  <a:gd name="T3" fmla="*/ 8 h 45"/>
                  <a:gd name="T4" fmla="*/ 69 w 90"/>
                  <a:gd name="T5" fmla="*/ 8 h 45"/>
                  <a:gd name="T6" fmla="*/ 55 w 90"/>
                  <a:gd name="T7" fmla="*/ 13 h 45"/>
                  <a:gd name="T8" fmla="*/ 31 w 90"/>
                  <a:gd name="T9" fmla="*/ 19 h 45"/>
                  <a:gd name="T10" fmla="*/ 1 w 90"/>
                  <a:gd name="T11" fmla="*/ 22 h 45"/>
                  <a:gd name="T12" fmla="*/ 0 w 90"/>
                  <a:gd name="T13" fmla="*/ 23 h 45"/>
                  <a:gd name="T14" fmla="*/ 4 w 90"/>
                  <a:gd name="T15" fmla="*/ 45 h 45"/>
                  <a:gd name="T16" fmla="*/ 4 w 90"/>
                  <a:gd name="T17" fmla="*/ 45 h 45"/>
                  <a:gd name="T18" fmla="*/ 90 w 90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45">
                    <a:moveTo>
                      <a:pt x="90" y="0"/>
                    </a:moveTo>
                    <a:cubicBezTo>
                      <a:pt x="83" y="3"/>
                      <a:pt x="77" y="6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4" y="10"/>
                      <a:pt x="60" y="11"/>
                      <a:pt x="55" y="13"/>
                    </a:cubicBezTo>
                    <a:cubicBezTo>
                      <a:pt x="46" y="15"/>
                      <a:pt x="38" y="17"/>
                      <a:pt x="31" y="19"/>
                    </a:cubicBezTo>
                    <a:cubicBezTo>
                      <a:pt x="20" y="21"/>
                      <a:pt x="10" y="22"/>
                      <a:pt x="1" y="22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64" y="33"/>
                      <a:pt x="89" y="1"/>
                      <a:pt x="90" y="0"/>
                    </a:cubicBezTo>
                  </a:path>
                </a:pathLst>
              </a:custGeom>
              <a:solidFill>
                <a:srgbClr val="E88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3" name="Freeform 68"/>
              <p:cNvSpPr>
                <a:spLocks noEditPoints="1"/>
              </p:cNvSpPr>
              <p:nvPr/>
            </p:nvSpPr>
            <p:spPr bwMode="auto">
              <a:xfrm>
                <a:off x="2109788" y="577850"/>
                <a:ext cx="1081088" cy="850900"/>
              </a:xfrm>
              <a:custGeom>
                <a:avLst/>
                <a:gdLst>
                  <a:gd name="T0" fmla="*/ 147 w 266"/>
                  <a:gd name="T1" fmla="*/ 138 h 209"/>
                  <a:gd name="T2" fmla="*/ 150 w 266"/>
                  <a:gd name="T3" fmla="*/ 151 h 209"/>
                  <a:gd name="T4" fmla="*/ 122 w 266"/>
                  <a:gd name="T5" fmla="*/ 141 h 209"/>
                  <a:gd name="T6" fmla="*/ 97 w 266"/>
                  <a:gd name="T7" fmla="*/ 209 h 209"/>
                  <a:gd name="T8" fmla="*/ 30 w 266"/>
                  <a:gd name="T9" fmla="*/ 174 h 209"/>
                  <a:gd name="T10" fmla="*/ 46 w 266"/>
                  <a:gd name="T11" fmla="*/ 128 h 209"/>
                  <a:gd name="T12" fmla="*/ 106 w 266"/>
                  <a:gd name="T13" fmla="*/ 163 h 209"/>
                  <a:gd name="T14" fmla="*/ 78 w 266"/>
                  <a:gd name="T15" fmla="*/ 118 h 209"/>
                  <a:gd name="T16" fmla="*/ 87 w 266"/>
                  <a:gd name="T17" fmla="*/ 96 h 209"/>
                  <a:gd name="T18" fmla="*/ 107 w 266"/>
                  <a:gd name="T19" fmla="*/ 107 h 209"/>
                  <a:gd name="T20" fmla="*/ 105 w 266"/>
                  <a:gd name="T21" fmla="*/ 111 h 209"/>
                  <a:gd name="T22" fmla="*/ 91 w 266"/>
                  <a:gd name="T23" fmla="*/ 100 h 209"/>
                  <a:gd name="T24" fmla="*/ 80 w 266"/>
                  <a:gd name="T25" fmla="*/ 115 h 209"/>
                  <a:gd name="T26" fmla="*/ 78 w 266"/>
                  <a:gd name="T27" fmla="*/ 118 h 209"/>
                  <a:gd name="T28" fmla="*/ 133 w 266"/>
                  <a:gd name="T29" fmla="*/ 127 h 209"/>
                  <a:gd name="T30" fmla="*/ 130 w 266"/>
                  <a:gd name="T31" fmla="*/ 85 h 209"/>
                  <a:gd name="T32" fmla="*/ 135 w 266"/>
                  <a:gd name="T33" fmla="*/ 127 h 209"/>
                  <a:gd name="T34" fmla="*/ 192 w 266"/>
                  <a:gd name="T35" fmla="*/ 138 h 209"/>
                  <a:gd name="T36" fmla="*/ 238 w 266"/>
                  <a:gd name="T37" fmla="*/ 75 h 209"/>
                  <a:gd name="T38" fmla="*/ 224 w 266"/>
                  <a:gd name="T39" fmla="*/ 172 h 209"/>
                  <a:gd name="T40" fmla="*/ 160 w 266"/>
                  <a:gd name="T41" fmla="*/ 92 h 209"/>
                  <a:gd name="T42" fmla="*/ 175 w 266"/>
                  <a:gd name="T43" fmla="*/ 71 h 209"/>
                  <a:gd name="T44" fmla="*/ 190 w 266"/>
                  <a:gd name="T45" fmla="*/ 86 h 209"/>
                  <a:gd name="T46" fmla="*/ 187 w 266"/>
                  <a:gd name="T47" fmla="*/ 84 h 209"/>
                  <a:gd name="T48" fmla="*/ 172 w 266"/>
                  <a:gd name="T49" fmla="*/ 76 h 209"/>
                  <a:gd name="T50" fmla="*/ 163 w 266"/>
                  <a:gd name="T51" fmla="*/ 94 h 209"/>
                  <a:gd name="T52" fmla="*/ 64 w 266"/>
                  <a:gd name="T53" fmla="*/ 95 h 209"/>
                  <a:gd name="T54" fmla="*/ 83 w 266"/>
                  <a:gd name="T55" fmla="*/ 70 h 209"/>
                  <a:gd name="T56" fmla="*/ 86 w 266"/>
                  <a:gd name="T57" fmla="*/ 74 h 209"/>
                  <a:gd name="T58" fmla="*/ 64 w 266"/>
                  <a:gd name="T59" fmla="*/ 95 h 209"/>
                  <a:gd name="T60" fmla="*/ 160 w 266"/>
                  <a:gd name="T61" fmla="*/ 50 h 209"/>
                  <a:gd name="T62" fmla="*/ 162 w 266"/>
                  <a:gd name="T63" fmla="*/ 45 h 209"/>
                  <a:gd name="T64" fmla="*/ 190 w 266"/>
                  <a:gd name="T65" fmla="*/ 57 h 209"/>
                  <a:gd name="T66" fmla="*/ 133 w 266"/>
                  <a:gd name="T67" fmla="*/ 21 h 209"/>
                  <a:gd name="T68" fmla="*/ 108 w 266"/>
                  <a:gd name="T69" fmla="*/ 50 h 209"/>
                  <a:gd name="T70" fmla="*/ 48 w 266"/>
                  <a:gd name="T71" fmla="*/ 43 h 209"/>
                  <a:gd name="T72" fmla="*/ 34 w 266"/>
                  <a:gd name="T73" fmla="*/ 29 h 209"/>
                  <a:gd name="T74" fmla="*/ 0 w 266"/>
                  <a:gd name="T75" fmla="*/ 98 h 209"/>
                  <a:gd name="T76" fmla="*/ 15 w 266"/>
                  <a:gd name="T77" fmla="*/ 146 h 209"/>
                  <a:gd name="T78" fmla="*/ 17 w 266"/>
                  <a:gd name="T79" fmla="*/ 152 h 209"/>
                  <a:gd name="T80" fmla="*/ 97 w 266"/>
                  <a:gd name="T81" fmla="*/ 209 h 209"/>
                  <a:gd name="T82" fmla="*/ 108 w 266"/>
                  <a:gd name="T83" fmla="*/ 209 h 209"/>
                  <a:gd name="T84" fmla="*/ 139 w 266"/>
                  <a:gd name="T85" fmla="*/ 205 h 209"/>
                  <a:gd name="T86" fmla="*/ 177 w 266"/>
                  <a:gd name="T87" fmla="*/ 194 h 209"/>
                  <a:gd name="T88" fmla="*/ 198 w 266"/>
                  <a:gd name="T89" fmla="*/ 186 h 209"/>
                  <a:gd name="T90" fmla="*/ 198 w 266"/>
                  <a:gd name="T91" fmla="*/ 186 h 209"/>
                  <a:gd name="T92" fmla="*/ 224 w 266"/>
                  <a:gd name="T93" fmla="*/ 172 h 209"/>
                  <a:gd name="T94" fmla="*/ 261 w 266"/>
                  <a:gd name="T95" fmla="*/ 75 h 209"/>
                  <a:gd name="T96" fmla="*/ 252 w 266"/>
                  <a:gd name="T97" fmla="*/ 36 h 209"/>
                  <a:gd name="T98" fmla="*/ 250 w 266"/>
                  <a:gd name="T99" fmla="*/ 30 h 209"/>
                  <a:gd name="T100" fmla="*/ 242 w 266"/>
                  <a:gd name="T101" fmla="*/ 27 h 209"/>
                  <a:gd name="T102" fmla="*/ 133 w 266"/>
                  <a:gd name="T103" fmla="*/ 21 h 209"/>
                  <a:gd name="T104" fmla="*/ 15 w 266"/>
                  <a:gd name="T105" fmla="*/ 5 h 209"/>
                  <a:gd name="T106" fmla="*/ 15 w 266"/>
                  <a:gd name="T107" fmla="*/ 5 h 209"/>
                  <a:gd name="T108" fmla="*/ 235 w 266"/>
                  <a:gd name="T109" fmla="*/ 0 h 209"/>
                  <a:gd name="T110" fmla="*/ 235 w 266"/>
                  <a:gd name="T111" fmla="*/ 0 h 209"/>
                  <a:gd name="T112" fmla="*/ 235 w 266"/>
                  <a:gd name="T113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6" h="209">
                    <a:moveTo>
                      <a:pt x="124" y="141"/>
                    </a:moveTo>
                    <a:cubicBezTo>
                      <a:pt x="128" y="141"/>
                      <a:pt x="139" y="141"/>
                      <a:pt x="147" y="138"/>
                    </a:cubicBezTo>
                    <a:cubicBezTo>
                      <a:pt x="157" y="135"/>
                      <a:pt x="167" y="127"/>
                      <a:pt x="167" y="127"/>
                    </a:cubicBezTo>
                    <a:cubicBezTo>
                      <a:pt x="167" y="127"/>
                      <a:pt x="167" y="146"/>
                      <a:pt x="150" y="151"/>
                    </a:cubicBezTo>
                    <a:cubicBezTo>
                      <a:pt x="148" y="152"/>
                      <a:pt x="146" y="152"/>
                      <a:pt x="144" y="152"/>
                    </a:cubicBezTo>
                    <a:cubicBezTo>
                      <a:pt x="131" y="152"/>
                      <a:pt x="122" y="141"/>
                      <a:pt x="122" y="141"/>
                    </a:cubicBezTo>
                    <a:cubicBezTo>
                      <a:pt x="122" y="141"/>
                      <a:pt x="122" y="141"/>
                      <a:pt x="124" y="141"/>
                    </a:cubicBezTo>
                    <a:moveTo>
                      <a:pt x="97" y="209"/>
                    </a:moveTo>
                    <a:cubicBezTo>
                      <a:pt x="67" y="207"/>
                      <a:pt x="47" y="196"/>
                      <a:pt x="33" y="179"/>
                    </a:cubicBezTo>
                    <a:cubicBezTo>
                      <a:pt x="32" y="177"/>
                      <a:pt x="31" y="176"/>
                      <a:pt x="30" y="174"/>
                    </a:cubicBezTo>
                    <a:cubicBezTo>
                      <a:pt x="25" y="167"/>
                      <a:pt x="21" y="160"/>
                      <a:pt x="17" y="152"/>
                    </a:cubicBezTo>
                    <a:cubicBezTo>
                      <a:pt x="23" y="141"/>
                      <a:pt x="33" y="132"/>
                      <a:pt x="46" y="128"/>
                    </a:cubicBezTo>
                    <a:cubicBezTo>
                      <a:pt x="51" y="127"/>
                      <a:pt x="55" y="126"/>
                      <a:pt x="59" y="126"/>
                    </a:cubicBezTo>
                    <a:cubicBezTo>
                      <a:pt x="81" y="126"/>
                      <a:pt x="100" y="141"/>
                      <a:pt x="106" y="163"/>
                    </a:cubicBezTo>
                    <a:cubicBezTo>
                      <a:pt x="111" y="179"/>
                      <a:pt x="107" y="196"/>
                      <a:pt x="97" y="209"/>
                    </a:cubicBezTo>
                    <a:moveTo>
                      <a:pt x="78" y="118"/>
                    </a:moveTo>
                    <a:cubicBezTo>
                      <a:pt x="77" y="118"/>
                      <a:pt x="76" y="118"/>
                      <a:pt x="75" y="117"/>
                    </a:cubicBezTo>
                    <a:cubicBezTo>
                      <a:pt x="73" y="108"/>
                      <a:pt x="78" y="98"/>
                      <a:pt x="87" y="96"/>
                    </a:cubicBezTo>
                    <a:cubicBezTo>
                      <a:pt x="88" y="95"/>
                      <a:pt x="90" y="95"/>
                      <a:pt x="91" y="95"/>
                    </a:cubicBezTo>
                    <a:cubicBezTo>
                      <a:pt x="98" y="95"/>
                      <a:pt x="105" y="100"/>
                      <a:pt x="107" y="107"/>
                    </a:cubicBezTo>
                    <a:cubicBezTo>
                      <a:pt x="108" y="109"/>
                      <a:pt x="107" y="110"/>
                      <a:pt x="106" y="110"/>
                    </a:cubicBezTo>
                    <a:cubicBezTo>
                      <a:pt x="105" y="111"/>
                      <a:pt x="105" y="111"/>
                      <a:pt x="105" y="111"/>
                    </a:cubicBezTo>
                    <a:cubicBezTo>
                      <a:pt x="104" y="111"/>
                      <a:pt x="103" y="110"/>
                      <a:pt x="102" y="109"/>
                    </a:cubicBezTo>
                    <a:cubicBezTo>
                      <a:pt x="101" y="103"/>
                      <a:pt x="96" y="100"/>
                      <a:pt x="91" y="100"/>
                    </a:cubicBezTo>
                    <a:cubicBezTo>
                      <a:pt x="90" y="100"/>
                      <a:pt x="89" y="100"/>
                      <a:pt x="88" y="101"/>
                    </a:cubicBezTo>
                    <a:cubicBezTo>
                      <a:pt x="82" y="102"/>
                      <a:pt x="78" y="109"/>
                      <a:pt x="80" y="115"/>
                    </a:cubicBezTo>
                    <a:cubicBezTo>
                      <a:pt x="81" y="117"/>
                      <a:pt x="80" y="118"/>
                      <a:pt x="79" y="118"/>
                    </a:cubicBezTo>
                    <a:cubicBezTo>
                      <a:pt x="78" y="118"/>
                      <a:pt x="78" y="118"/>
                      <a:pt x="78" y="118"/>
                    </a:cubicBezTo>
                    <a:moveTo>
                      <a:pt x="135" y="127"/>
                    </a:moveTo>
                    <a:cubicBezTo>
                      <a:pt x="134" y="127"/>
                      <a:pt x="134" y="127"/>
                      <a:pt x="133" y="127"/>
                    </a:cubicBezTo>
                    <a:cubicBezTo>
                      <a:pt x="129" y="125"/>
                      <a:pt x="123" y="87"/>
                      <a:pt x="130" y="85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37" y="85"/>
                      <a:pt x="153" y="117"/>
                      <a:pt x="151" y="121"/>
                    </a:cubicBezTo>
                    <a:cubicBezTo>
                      <a:pt x="149" y="124"/>
                      <a:pt x="140" y="127"/>
                      <a:pt x="135" y="127"/>
                    </a:cubicBezTo>
                    <a:moveTo>
                      <a:pt x="224" y="172"/>
                    </a:moveTo>
                    <a:cubicBezTo>
                      <a:pt x="209" y="167"/>
                      <a:pt x="197" y="155"/>
                      <a:pt x="192" y="138"/>
                    </a:cubicBezTo>
                    <a:cubicBezTo>
                      <a:pt x="184" y="112"/>
                      <a:pt x="199" y="84"/>
                      <a:pt x="225" y="77"/>
                    </a:cubicBezTo>
                    <a:cubicBezTo>
                      <a:pt x="229" y="75"/>
                      <a:pt x="234" y="75"/>
                      <a:pt x="238" y="75"/>
                    </a:cubicBezTo>
                    <a:cubicBezTo>
                      <a:pt x="246" y="75"/>
                      <a:pt x="255" y="77"/>
                      <a:pt x="262" y="81"/>
                    </a:cubicBezTo>
                    <a:cubicBezTo>
                      <a:pt x="266" y="116"/>
                      <a:pt x="260" y="147"/>
                      <a:pt x="224" y="172"/>
                    </a:cubicBezTo>
                    <a:moveTo>
                      <a:pt x="162" y="94"/>
                    </a:moveTo>
                    <a:cubicBezTo>
                      <a:pt x="161" y="94"/>
                      <a:pt x="160" y="93"/>
                      <a:pt x="160" y="92"/>
                    </a:cubicBezTo>
                    <a:cubicBezTo>
                      <a:pt x="157" y="83"/>
                      <a:pt x="162" y="74"/>
                      <a:pt x="171" y="71"/>
                    </a:cubicBezTo>
                    <a:cubicBezTo>
                      <a:pt x="172" y="71"/>
                      <a:pt x="174" y="71"/>
                      <a:pt x="175" y="71"/>
                    </a:cubicBezTo>
                    <a:cubicBezTo>
                      <a:pt x="183" y="71"/>
                      <a:pt x="189" y="75"/>
                      <a:pt x="192" y="83"/>
                    </a:cubicBezTo>
                    <a:cubicBezTo>
                      <a:pt x="192" y="84"/>
                      <a:pt x="191" y="86"/>
                      <a:pt x="190" y="86"/>
                    </a:cubicBezTo>
                    <a:cubicBezTo>
                      <a:pt x="190" y="86"/>
                      <a:pt x="189" y="86"/>
                      <a:pt x="189" y="86"/>
                    </a:cubicBezTo>
                    <a:cubicBezTo>
                      <a:pt x="188" y="86"/>
                      <a:pt x="187" y="85"/>
                      <a:pt x="187" y="84"/>
                    </a:cubicBezTo>
                    <a:cubicBezTo>
                      <a:pt x="185" y="79"/>
                      <a:pt x="181" y="76"/>
                      <a:pt x="176" y="76"/>
                    </a:cubicBezTo>
                    <a:cubicBezTo>
                      <a:pt x="174" y="76"/>
                      <a:pt x="173" y="76"/>
                      <a:pt x="172" y="76"/>
                    </a:cubicBezTo>
                    <a:cubicBezTo>
                      <a:pt x="166" y="78"/>
                      <a:pt x="163" y="84"/>
                      <a:pt x="165" y="91"/>
                    </a:cubicBezTo>
                    <a:cubicBezTo>
                      <a:pt x="165" y="92"/>
                      <a:pt x="164" y="94"/>
                      <a:pt x="163" y="94"/>
                    </a:cubicBezTo>
                    <a:cubicBezTo>
                      <a:pt x="163" y="94"/>
                      <a:pt x="162" y="94"/>
                      <a:pt x="162" y="94"/>
                    </a:cubicBezTo>
                    <a:moveTo>
                      <a:pt x="64" y="95"/>
                    </a:moveTo>
                    <a:cubicBezTo>
                      <a:pt x="63" y="95"/>
                      <a:pt x="62" y="95"/>
                      <a:pt x="61" y="92"/>
                    </a:cubicBezTo>
                    <a:cubicBezTo>
                      <a:pt x="61" y="92"/>
                      <a:pt x="80" y="70"/>
                      <a:pt x="83" y="70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5" y="71"/>
                      <a:pt x="88" y="72"/>
                      <a:pt x="86" y="74"/>
                    </a:cubicBezTo>
                    <a:cubicBezTo>
                      <a:pt x="85" y="76"/>
                      <a:pt x="67" y="95"/>
                      <a:pt x="65" y="95"/>
                    </a:cubicBezTo>
                    <a:cubicBezTo>
                      <a:pt x="65" y="95"/>
                      <a:pt x="65" y="95"/>
                      <a:pt x="64" y="95"/>
                    </a:cubicBezTo>
                    <a:moveTo>
                      <a:pt x="189" y="57"/>
                    </a:moveTo>
                    <a:cubicBezTo>
                      <a:pt x="185" y="57"/>
                      <a:pt x="163" y="51"/>
                      <a:pt x="160" y="50"/>
                    </a:cubicBezTo>
                    <a:cubicBezTo>
                      <a:pt x="158" y="49"/>
                      <a:pt x="159" y="47"/>
                      <a:pt x="161" y="45"/>
                    </a:cubicBezTo>
                    <a:cubicBezTo>
                      <a:pt x="161" y="45"/>
                      <a:pt x="161" y="45"/>
                      <a:pt x="162" y="45"/>
                    </a:cubicBezTo>
                    <a:cubicBezTo>
                      <a:pt x="168" y="45"/>
                      <a:pt x="191" y="52"/>
                      <a:pt x="191" y="52"/>
                    </a:cubicBezTo>
                    <a:cubicBezTo>
                      <a:pt x="192" y="56"/>
                      <a:pt x="191" y="56"/>
                      <a:pt x="190" y="57"/>
                    </a:cubicBezTo>
                    <a:cubicBezTo>
                      <a:pt x="189" y="57"/>
                      <a:pt x="189" y="57"/>
                      <a:pt x="189" y="57"/>
                    </a:cubicBezTo>
                    <a:moveTo>
                      <a:pt x="133" y="21"/>
                    </a:moveTo>
                    <a:cubicBezTo>
                      <a:pt x="140" y="42"/>
                      <a:pt x="140" y="42"/>
                      <a:pt x="140" y="42"/>
                    </a:cubicBezTo>
                    <a:cubicBezTo>
                      <a:pt x="140" y="42"/>
                      <a:pt x="138" y="50"/>
                      <a:pt x="108" y="50"/>
                    </a:cubicBezTo>
                    <a:cubicBezTo>
                      <a:pt x="77" y="50"/>
                      <a:pt x="43" y="22"/>
                      <a:pt x="43" y="22"/>
                    </a:cubicBezTo>
                    <a:cubicBezTo>
                      <a:pt x="43" y="22"/>
                      <a:pt x="56" y="41"/>
                      <a:pt x="48" y="43"/>
                    </a:cubicBezTo>
                    <a:cubicBezTo>
                      <a:pt x="47" y="43"/>
                      <a:pt x="47" y="43"/>
                      <a:pt x="46" y="43"/>
                    </a:cubicBezTo>
                    <a:cubicBezTo>
                      <a:pt x="39" y="43"/>
                      <a:pt x="34" y="29"/>
                      <a:pt x="34" y="29"/>
                    </a:cubicBezTo>
                    <a:cubicBezTo>
                      <a:pt x="39" y="78"/>
                      <a:pt x="15" y="93"/>
                      <a:pt x="4" y="97"/>
                    </a:cubicBezTo>
                    <a:cubicBezTo>
                      <a:pt x="3" y="98"/>
                      <a:pt x="2" y="98"/>
                      <a:pt x="0" y="98"/>
                    </a:cubicBezTo>
                    <a:cubicBezTo>
                      <a:pt x="1" y="102"/>
                      <a:pt x="2" y="105"/>
                      <a:pt x="3" y="108"/>
                    </a:cubicBezTo>
                    <a:cubicBezTo>
                      <a:pt x="7" y="121"/>
                      <a:pt x="11" y="134"/>
                      <a:pt x="15" y="146"/>
                    </a:cubicBezTo>
                    <a:cubicBezTo>
                      <a:pt x="15" y="146"/>
                      <a:pt x="15" y="146"/>
                      <a:pt x="15" y="146"/>
                    </a:cubicBezTo>
                    <a:cubicBezTo>
                      <a:pt x="15" y="148"/>
                      <a:pt x="16" y="150"/>
                      <a:pt x="17" y="152"/>
                    </a:cubicBezTo>
                    <a:cubicBezTo>
                      <a:pt x="32" y="184"/>
                      <a:pt x="54" y="207"/>
                      <a:pt x="97" y="209"/>
                    </a:cubicBezTo>
                    <a:cubicBezTo>
                      <a:pt x="97" y="209"/>
                      <a:pt x="97" y="209"/>
                      <a:pt x="97" y="209"/>
                    </a:cubicBezTo>
                    <a:cubicBezTo>
                      <a:pt x="99" y="209"/>
                      <a:pt x="100" y="209"/>
                      <a:pt x="102" y="209"/>
                    </a:cubicBezTo>
                    <a:cubicBezTo>
                      <a:pt x="104" y="209"/>
                      <a:pt x="106" y="209"/>
                      <a:pt x="108" y="209"/>
                    </a:cubicBezTo>
                    <a:cubicBezTo>
                      <a:pt x="108" y="208"/>
                      <a:pt x="109" y="208"/>
                      <a:pt x="109" y="208"/>
                    </a:cubicBezTo>
                    <a:cubicBezTo>
                      <a:pt x="118" y="208"/>
                      <a:pt x="128" y="207"/>
                      <a:pt x="139" y="205"/>
                    </a:cubicBezTo>
                    <a:cubicBezTo>
                      <a:pt x="146" y="203"/>
                      <a:pt x="154" y="201"/>
                      <a:pt x="163" y="199"/>
                    </a:cubicBezTo>
                    <a:cubicBezTo>
                      <a:pt x="168" y="197"/>
                      <a:pt x="172" y="196"/>
                      <a:pt x="177" y="194"/>
                    </a:cubicBezTo>
                    <a:cubicBezTo>
                      <a:pt x="177" y="194"/>
                      <a:pt x="177" y="194"/>
                      <a:pt x="177" y="194"/>
                    </a:cubicBezTo>
                    <a:cubicBezTo>
                      <a:pt x="185" y="192"/>
                      <a:pt x="191" y="189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201" y="185"/>
                      <a:pt x="205" y="183"/>
                      <a:pt x="208" y="181"/>
                    </a:cubicBezTo>
                    <a:cubicBezTo>
                      <a:pt x="214" y="178"/>
                      <a:pt x="219" y="175"/>
                      <a:pt x="224" y="172"/>
                    </a:cubicBezTo>
                    <a:cubicBezTo>
                      <a:pt x="260" y="147"/>
                      <a:pt x="266" y="116"/>
                      <a:pt x="262" y="81"/>
                    </a:cubicBezTo>
                    <a:cubicBezTo>
                      <a:pt x="262" y="79"/>
                      <a:pt x="261" y="77"/>
                      <a:pt x="261" y="75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59" y="62"/>
                      <a:pt x="256" y="49"/>
                      <a:pt x="252" y="36"/>
                    </a:cubicBezTo>
                    <a:cubicBezTo>
                      <a:pt x="252" y="36"/>
                      <a:pt x="252" y="35"/>
                      <a:pt x="251" y="35"/>
                    </a:cubicBezTo>
                    <a:cubicBezTo>
                      <a:pt x="251" y="33"/>
                      <a:pt x="250" y="31"/>
                      <a:pt x="250" y="30"/>
                    </a:cubicBezTo>
                    <a:cubicBezTo>
                      <a:pt x="249" y="28"/>
                      <a:pt x="249" y="26"/>
                      <a:pt x="248" y="25"/>
                    </a:cubicBezTo>
                    <a:cubicBezTo>
                      <a:pt x="246" y="26"/>
                      <a:pt x="244" y="26"/>
                      <a:pt x="242" y="27"/>
                    </a:cubicBezTo>
                    <a:cubicBezTo>
                      <a:pt x="229" y="33"/>
                      <a:pt x="215" y="36"/>
                      <a:pt x="201" y="36"/>
                    </a:cubicBezTo>
                    <a:cubicBezTo>
                      <a:pt x="165" y="36"/>
                      <a:pt x="133" y="21"/>
                      <a:pt x="133" y="21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4" name="Freeform 69"/>
              <p:cNvSpPr>
                <a:spLocks noEditPoints="1"/>
              </p:cNvSpPr>
              <p:nvPr/>
            </p:nvSpPr>
            <p:spPr bwMode="auto">
              <a:xfrm>
                <a:off x="1995488" y="273050"/>
                <a:ext cx="1150938" cy="703263"/>
              </a:xfrm>
              <a:custGeom>
                <a:avLst/>
                <a:gdLst>
                  <a:gd name="T0" fmla="*/ 43 w 283"/>
                  <a:gd name="T1" fmla="*/ 80 h 173"/>
                  <a:gd name="T2" fmla="*/ 43 w 283"/>
                  <a:gd name="T3" fmla="*/ 80 h 173"/>
                  <a:gd name="T4" fmla="*/ 43 w 283"/>
                  <a:gd name="T5" fmla="*/ 80 h 173"/>
                  <a:gd name="T6" fmla="*/ 43 w 283"/>
                  <a:gd name="T7" fmla="*/ 80 h 173"/>
                  <a:gd name="T8" fmla="*/ 43 w 283"/>
                  <a:gd name="T9" fmla="*/ 80 h 173"/>
                  <a:gd name="T10" fmla="*/ 43 w 283"/>
                  <a:gd name="T11" fmla="*/ 80 h 173"/>
                  <a:gd name="T12" fmla="*/ 160 w 283"/>
                  <a:gd name="T13" fmla="*/ 0 h 173"/>
                  <a:gd name="T14" fmla="*/ 43 w 283"/>
                  <a:gd name="T15" fmla="*/ 80 h 173"/>
                  <a:gd name="T16" fmla="*/ 43 w 283"/>
                  <a:gd name="T17" fmla="*/ 80 h 173"/>
                  <a:gd name="T18" fmla="*/ 36 w 283"/>
                  <a:gd name="T19" fmla="*/ 79 h 173"/>
                  <a:gd name="T20" fmla="*/ 16 w 283"/>
                  <a:gd name="T21" fmla="*/ 91 h 173"/>
                  <a:gd name="T22" fmla="*/ 17 w 283"/>
                  <a:gd name="T23" fmla="*/ 170 h 173"/>
                  <a:gd name="T24" fmla="*/ 28 w 283"/>
                  <a:gd name="T25" fmla="*/ 171 h 173"/>
                  <a:gd name="T26" fmla="*/ 28 w 283"/>
                  <a:gd name="T27" fmla="*/ 173 h 173"/>
                  <a:gd name="T28" fmla="*/ 32 w 283"/>
                  <a:gd name="T29" fmla="*/ 172 h 173"/>
                  <a:gd name="T30" fmla="*/ 62 w 283"/>
                  <a:gd name="T31" fmla="*/ 104 h 173"/>
                  <a:gd name="T32" fmla="*/ 74 w 283"/>
                  <a:gd name="T33" fmla="*/ 118 h 173"/>
                  <a:gd name="T34" fmla="*/ 76 w 283"/>
                  <a:gd name="T35" fmla="*/ 118 h 173"/>
                  <a:gd name="T36" fmla="*/ 71 w 283"/>
                  <a:gd name="T37" fmla="*/ 97 h 173"/>
                  <a:gd name="T38" fmla="*/ 136 w 283"/>
                  <a:gd name="T39" fmla="*/ 125 h 173"/>
                  <a:gd name="T40" fmla="*/ 168 w 283"/>
                  <a:gd name="T41" fmla="*/ 117 h 173"/>
                  <a:gd name="T42" fmla="*/ 161 w 283"/>
                  <a:gd name="T43" fmla="*/ 96 h 173"/>
                  <a:gd name="T44" fmla="*/ 229 w 283"/>
                  <a:gd name="T45" fmla="*/ 111 h 173"/>
                  <a:gd name="T46" fmla="*/ 270 w 283"/>
                  <a:gd name="T47" fmla="*/ 102 h 173"/>
                  <a:gd name="T48" fmla="*/ 276 w 283"/>
                  <a:gd name="T49" fmla="*/ 100 h 173"/>
                  <a:gd name="T50" fmla="*/ 276 w 283"/>
                  <a:gd name="T51" fmla="*/ 100 h 173"/>
                  <a:gd name="T52" fmla="*/ 276 w 283"/>
                  <a:gd name="T53" fmla="*/ 99 h 173"/>
                  <a:gd name="T54" fmla="*/ 281 w 283"/>
                  <a:gd name="T55" fmla="*/ 94 h 173"/>
                  <a:gd name="T56" fmla="*/ 282 w 283"/>
                  <a:gd name="T57" fmla="*/ 85 h 173"/>
                  <a:gd name="T58" fmla="*/ 263 w 283"/>
                  <a:gd name="T59" fmla="*/ 75 h 173"/>
                  <a:gd name="T60" fmla="*/ 263 w 283"/>
                  <a:gd name="T61" fmla="*/ 75 h 173"/>
                  <a:gd name="T62" fmla="*/ 263 w 283"/>
                  <a:gd name="T63" fmla="*/ 75 h 173"/>
                  <a:gd name="T64" fmla="*/ 263 w 283"/>
                  <a:gd name="T65" fmla="*/ 75 h 173"/>
                  <a:gd name="T66" fmla="*/ 272 w 283"/>
                  <a:gd name="T67" fmla="*/ 71 h 173"/>
                  <a:gd name="T68" fmla="*/ 174 w 283"/>
                  <a:gd name="T69" fmla="*/ 0 h 173"/>
                  <a:gd name="T70" fmla="*/ 160 w 283"/>
                  <a:gd name="T7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3" h="173">
                    <a:moveTo>
                      <a:pt x="43" y="80"/>
                    </a:move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moveTo>
                      <a:pt x="160" y="0"/>
                    </a:moveTo>
                    <a:cubicBezTo>
                      <a:pt x="56" y="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0" y="79"/>
                      <a:pt x="36" y="79"/>
                    </a:cubicBezTo>
                    <a:cubicBezTo>
                      <a:pt x="31" y="79"/>
                      <a:pt x="23" y="81"/>
                      <a:pt x="16" y="91"/>
                    </a:cubicBezTo>
                    <a:cubicBezTo>
                      <a:pt x="0" y="110"/>
                      <a:pt x="2" y="156"/>
                      <a:pt x="17" y="170"/>
                    </a:cubicBezTo>
                    <a:cubicBezTo>
                      <a:pt x="21" y="170"/>
                      <a:pt x="24" y="170"/>
                      <a:pt x="28" y="171"/>
                    </a:cubicBezTo>
                    <a:cubicBezTo>
                      <a:pt x="28" y="171"/>
                      <a:pt x="28" y="172"/>
                      <a:pt x="28" y="173"/>
                    </a:cubicBezTo>
                    <a:cubicBezTo>
                      <a:pt x="30" y="173"/>
                      <a:pt x="31" y="173"/>
                      <a:pt x="32" y="172"/>
                    </a:cubicBezTo>
                    <a:cubicBezTo>
                      <a:pt x="43" y="168"/>
                      <a:pt x="67" y="153"/>
                      <a:pt x="62" y="104"/>
                    </a:cubicBezTo>
                    <a:cubicBezTo>
                      <a:pt x="62" y="104"/>
                      <a:pt x="67" y="118"/>
                      <a:pt x="74" y="118"/>
                    </a:cubicBezTo>
                    <a:cubicBezTo>
                      <a:pt x="75" y="118"/>
                      <a:pt x="75" y="118"/>
                      <a:pt x="76" y="118"/>
                    </a:cubicBezTo>
                    <a:cubicBezTo>
                      <a:pt x="84" y="116"/>
                      <a:pt x="71" y="97"/>
                      <a:pt x="71" y="97"/>
                    </a:cubicBezTo>
                    <a:cubicBezTo>
                      <a:pt x="71" y="97"/>
                      <a:pt x="105" y="125"/>
                      <a:pt x="136" y="125"/>
                    </a:cubicBezTo>
                    <a:cubicBezTo>
                      <a:pt x="166" y="125"/>
                      <a:pt x="168" y="117"/>
                      <a:pt x="168" y="117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1" y="96"/>
                      <a:pt x="193" y="111"/>
                      <a:pt x="229" y="111"/>
                    </a:cubicBezTo>
                    <a:cubicBezTo>
                      <a:pt x="243" y="111"/>
                      <a:pt x="257" y="108"/>
                      <a:pt x="270" y="102"/>
                    </a:cubicBezTo>
                    <a:cubicBezTo>
                      <a:pt x="272" y="101"/>
                      <a:pt x="274" y="101"/>
                      <a:pt x="276" y="100"/>
                    </a:cubicBezTo>
                    <a:cubicBezTo>
                      <a:pt x="276" y="100"/>
                      <a:pt x="276" y="100"/>
                      <a:pt x="276" y="100"/>
                    </a:cubicBezTo>
                    <a:cubicBezTo>
                      <a:pt x="276" y="99"/>
                      <a:pt x="276" y="99"/>
                      <a:pt x="276" y="99"/>
                    </a:cubicBezTo>
                    <a:cubicBezTo>
                      <a:pt x="277" y="97"/>
                      <a:pt x="279" y="96"/>
                      <a:pt x="281" y="94"/>
                    </a:cubicBezTo>
                    <a:cubicBezTo>
                      <a:pt x="283" y="92"/>
                      <a:pt x="283" y="89"/>
                      <a:pt x="282" y="85"/>
                    </a:cubicBezTo>
                    <a:cubicBezTo>
                      <a:pt x="278" y="77"/>
                      <a:pt x="268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5" y="75"/>
                      <a:pt x="268" y="74"/>
                      <a:pt x="272" y="71"/>
                    </a:cubicBezTo>
                    <a:cubicBezTo>
                      <a:pt x="277" y="67"/>
                      <a:pt x="280" y="7"/>
                      <a:pt x="174" y="0"/>
                    </a:cubicBezTo>
                    <a:cubicBezTo>
                      <a:pt x="169" y="0"/>
                      <a:pt x="165" y="0"/>
                      <a:pt x="160" y="0"/>
                    </a:cubicBezTo>
                  </a:path>
                </a:pathLst>
              </a:custGeom>
              <a:solidFill>
                <a:srgbClr val="FCB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5" name="Freeform 70"/>
              <p:cNvSpPr>
                <a:spLocks noEditPoints="1"/>
              </p:cNvSpPr>
              <p:nvPr/>
            </p:nvSpPr>
            <p:spPr bwMode="auto">
              <a:xfrm>
                <a:off x="3117850" y="614363"/>
                <a:ext cx="203200" cy="268288"/>
              </a:xfrm>
              <a:custGeom>
                <a:avLst/>
                <a:gdLst>
                  <a:gd name="T0" fmla="*/ 12 w 50"/>
                  <a:gd name="T1" fmla="*/ 54 h 66"/>
                  <a:gd name="T2" fmla="*/ 7 w 50"/>
                  <a:gd name="T3" fmla="*/ 32 h 66"/>
                  <a:gd name="T4" fmla="*/ 5 w 50"/>
                  <a:gd name="T5" fmla="*/ 25 h 66"/>
                  <a:gd name="T6" fmla="*/ 16 w 50"/>
                  <a:gd name="T7" fmla="*/ 18 h 66"/>
                  <a:gd name="T8" fmla="*/ 22 w 50"/>
                  <a:gd name="T9" fmla="*/ 17 h 66"/>
                  <a:gd name="T10" fmla="*/ 32 w 50"/>
                  <a:gd name="T11" fmla="*/ 31 h 66"/>
                  <a:gd name="T12" fmla="*/ 12 w 50"/>
                  <a:gd name="T13" fmla="*/ 54 h 66"/>
                  <a:gd name="T14" fmla="*/ 30 w 50"/>
                  <a:gd name="T15" fmla="*/ 0 h 66"/>
                  <a:gd name="T16" fmla="*/ 19 w 50"/>
                  <a:gd name="T17" fmla="*/ 3 h 66"/>
                  <a:gd name="T18" fmla="*/ 5 w 50"/>
                  <a:gd name="T19" fmla="*/ 10 h 66"/>
                  <a:gd name="T20" fmla="*/ 0 w 50"/>
                  <a:gd name="T21" fmla="*/ 15 h 66"/>
                  <a:gd name="T22" fmla="*/ 0 w 50"/>
                  <a:gd name="T23" fmla="*/ 16 h 66"/>
                  <a:gd name="T24" fmla="*/ 3 w 50"/>
                  <a:gd name="T25" fmla="*/ 26 h 66"/>
                  <a:gd name="T26" fmla="*/ 4 w 50"/>
                  <a:gd name="T27" fmla="*/ 27 h 66"/>
                  <a:gd name="T28" fmla="*/ 13 w 50"/>
                  <a:gd name="T29" fmla="*/ 66 h 66"/>
                  <a:gd name="T30" fmla="*/ 13 w 50"/>
                  <a:gd name="T31" fmla="*/ 66 h 66"/>
                  <a:gd name="T32" fmla="*/ 49 w 50"/>
                  <a:gd name="T33" fmla="*/ 25 h 66"/>
                  <a:gd name="T34" fmla="*/ 30 w 50"/>
                  <a:gd name="T3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66">
                    <a:moveTo>
                      <a:pt x="12" y="54"/>
                    </a:moveTo>
                    <a:cubicBezTo>
                      <a:pt x="11" y="47"/>
                      <a:pt x="9" y="39"/>
                      <a:pt x="7" y="32"/>
                    </a:cubicBezTo>
                    <a:cubicBezTo>
                      <a:pt x="6" y="30"/>
                      <a:pt x="5" y="27"/>
                      <a:pt x="5" y="25"/>
                    </a:cubicBezTo>
                    <a:cubicBezTo>
                      <a:pt x="8" y="22"/>
                      <a:pt x="12" y="20"/>
                      <a:pt x="16" y="18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8" y="17"/>
                      <a:pt x="32" y="22"/>
                      <a:pt x="32" y="31"/>
                    </a:cubicBezTo>
                    <a:cubicBezTo>
                      <a:pt x="33" y="40"/>
                      <a:pt x="21" y="51"/>
                      <a:pt x="12" y="54"/>
                    </a:cubicBezTo>
                    <a:moveTo>
                      <a:pt x="30" y="0"/>
                    </a:moveTo>
                    <a:cubicBezTo>
                      <a:pt x="27" y="0"/>
                      <a:pt x="23" y="1"/>
                      <a:pt x="19" y="3"/>
                    </a:cubicBezTo>
                    <a:cubicBezTo>
                      <a:pt x="15" y="5"/>
                      <a:pt x="10" y="7"/>
                      <a:pt x="5" y="10"/>
                    </a:cubicBezTo>
                    <a:cubicBezTo>
                      <a:pt x="3" y="12"/>
                      <a:pt x="1" y="13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1" y="19"/>
                      <a:pt x="2" y="22"/>
                      <a:pt x="3" y="26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8" y="40"/>
                      <a:pt x="11" y="53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29" y="61"/>
                      <a:pt x="50" y="42"/>
                      <a:pt x="49" y="25"/>
                    </a:cubicBezTo>
                    <a:cubicBezTo>
                      <a:pt x="48" y="9"/>
                      <a:pt x="41" y="0"/>
                      <a:pt x="30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6" name="Freeform 71"/>
              <p:cNvSpPr/>
              <p:nvPr/>
            </p:nvSpPr>
            <p:spPr bwMode="auto">
              <a:xfrm>
                <a:off x="3136900" y="684213"/>
                <a:ext cx="114300" cy="149225"/>
              </a:xfrm>
              <a:custGeom>
                <a:avLst/>
                <a:gdLst>
                  <a:gd name="T0" fmla="*/ 17 w 28"/>
                  <a:gd name="T1" fmla="*/ 0 h 37"/>
                  <a:gd name="T2" fmla="*/ 11 w 28"/>
                  <a:gd name="T3" fmla="*/ 1 h 37"/>
                  <a:gd name="T4" fmla="*/ 0 w 28"/>
                  <a:gd name="T5" fmla="*/ 8 h 37"/>
                  <a:gd name="T6" fmla="*/ 2 w 28"/>
                  <a:gd name="T7" fmla="*/ 15 h 37"/>
                  <a:gd name="T8" fmla="*/ 7 w 28"/>
                  <a:gd name="T9" fmla="*/ 37 h 37"/>
                  <a:gd name="T10" fmla="*/ 27 w 28"/>
                  <a:gd name="T11" fmla="*/ 14 h 37"/>
                  <a:gd name="T12" fmla="*/ 17 w 2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17" y="0"/>
                    </a:moveTo>
                    <a:cubicBezTo>
                      <a:pt x="15" y="0"/>
                      <a:pt x="13" y="0"/>
                      <a:pt x="11" y="1"/>
                    </a:cubicBezTo>
                    <a:cubicBezTo>
                      <a:pt x="7" y="3"/>
                      <a:pt x="3" y="5"/>
                      <a:pt x="0" y="8"/>
                    </a:cubicBezTo>
                    <a:cubicBezTo>
                      <a:pt x="0" y="10"/>
                      <a:pt x="1" y="13"/>
                      <a:pt x="2" y="15"/>
                    </a:cubicBezTo>
                    <a:cubicBezTo>
                      <a:pt x="4" y="22"/>
                      <a:pt x="6" y="30"/>
                      <a:pt x="7" y="37"/>
                    </a:cubicBezTo>
                    <a:cubicBezTo>
                      <a:pt x="16" y="34"/>
                      <a:pt x="28" y="23"/>
                      <a:pt x="27" y="14"/>
                    </a:cubicBezTo>
                    <a:cubicBezTo>
                      <a:pt x="27" y="5"/>
                      <a:pt x="23" y="0"/>
                      <a:pt x="17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7" name="Freeform 72"/>
              <p:cNvSpPr/>
              <p:nvPr/>
            </p:nvSpPr>
            <p:spPr bwMode="auto">
              <a:xfrm>
                <a:off x="2857500" y="882650"/>
                <a:ext cx="333375" cy="395288"/>
              </a:xfrm>
              <a:custGeom>
                <a:avLst/>
                <a:gdLst>
                  <a:gd name="T0" fmla="*/ 54 w 82"/>
                  <a:gd name="T1" fmla="*/ 0 h 97"/>
                  <a:gd name="T2" fmla="*/ 41 w 82"/>
                  <a:gd name="T3" fmla="*/ 2 h 97"/>
                  <a:gd name="T4" fmla="*/ 8 w 82"/>
                  <a:gd name="T5" fmla="*/ 63 h 97"/>
                  <a:gd name="T6" fmla="*/ 40 w 82"/>
                  <a:gd name="T7" fmla="*/ 97 h 97"/>
                  <a:gd name="T8" fmla="*/ 78 w 82"/>
                  <a:gd name="T9" fmla="*/ 6 h 97"/>
                  <a:gd name="T10" fmla="*/ 54 w 82"/>
                  <a:gd name="T1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97">
                    <a:moveTo>
                      <a:pt x="54" y="0"/>
                    </a:moveTo>
                    <a:cubicBezTo>
                      <a:pt x="50" y="0"/>
                      <a:pt x="45" y="0"/>
                      <a:pt x="41" y="2"/>
                    </a:cubicBezTo>
                    <a:cubicBezTo>
                      <a:pt x="15" y="9"/>
                      <a:pt x="0" y="37"/>
                      <a:pt x="8" y="63"/>
                    </a:cubicBezTo>
                    <a:cubicBezTo>
                      <a:pt x="13" y="80"/>
                      <a:pt x="25" y="92"/>
                      <a:pt x="40" y="97"/>
                    </a:cubicBezTo>
                    <a:cubicBezTo>
                      <a:pt x="76" y="72"/>
                      <a:pt x="82" y="41"/>
                      <a:pt x="78" y="6"/>
                    </a:cubicBezTo>
                    <a:cubicBezTo>
                      <a:pt x="71" y="2"/>
                      <a:pt x="62" y="0"/>
                      <a:pt x="54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8" name="Freeform 73"/>
              <p:cNvSpPr>
                <a:spLocks noEditPoints="1"/>
              </p:cNvSpPr>
              <p:nvPr/>
            </p:nvSpPr>
            <p:spPr bwMode="auto">
              <a:xfrm>
                <a:off x="1917700" y="965200"/>
                <a:ext cx="252413" cy="211138"/>
              </a:xfrm>
              <a:custGeom>
                <a:avLst/>
                <a:gdLst>
                  <a:gd name="T0" fmla="*/ 50 w 62"/>
                  <a:gd name="T1" fmla="*/ 40 h 52"/>
                  <a:gd name="T2" fmla="*/ 28 w 62"/>
                  <a:gd name="T3" fmla="*/ 31 h 52"/>
                  <a:gd name="T4" fmla="*/ 36 w 62"/>
                  <a:gd name="T5" fmla="*/ 12 h 52"/>
                  <a:gd name="T6" fmla="*/ 43 w 62"/>
                  <a:gd name="T7" fmla="*/ 11 h 52"/>
                  <a:gd name="T8" fmla="*/ 49 w 62"/>
                  <a:gd name="T9" fmla="*/ 12 h 52"/>
                  <a:gd name="T10" fmla="*/ 50 w 62"/>
                  <a:gd name="T11" fmla="*/ 19 h 52"/>
                  <a:gd name="T12" fmla="*/ 57 w 62"/>
                  <a:gd name="T13" fmla="*/ 39 h 52"/>
                  <a:gd name="T14" fmla="*/ 50 w 62"/>
                  <a:gd name="T15" fmla="*/ 40 h 52"/>
                  <a:gd name="T16" fmla="*/ 36 w 62"/>
                  <a:gd name="T17" fmla="*/ 0 h 52"/>
                  <a:gd name="T18" fmla="*/ 24 w 62"/>
                  <a:gd name="T19" fmla="*/ 1 h 52"/>
                  <a:gd name="T20" fmla="*/ 10 w 62"/>
                  <a:gd name="T21" fmla="*/ 35 h 52"/>
                  <a:gd name="T22" fmla="*/ 49 w 62"/>
                  <a:gd name="T23" fmla="*/ 52 h 52"/>
                  <a:gd name="T24" fmla="*/ 62 w 62"/>
                  <a:gd name="T25" fmla="*/ 51 h 52"/>
                  <a:gd name="T26" fmla="*/ 62 w 62"/>
                  <a:gd name="T27" fmla="*/ 51 h 52"/>
                  <a:gd name="T28" fmla="*/ 50 w 62"/>
                  <a:gd name="T29" fmla="*/ 13 h 52"/>
                  <a:gd name="T30" fmla="*/ 47 w 62"/>
                  <a:gd name="T31" fmla="*/ 3 h 52"/>
                  <a:gd name="T32" fmla="*/ 47 w 62"/>
                  <a:gd name="T33" fmla="*/ 1 h 52"/>
                  <a:gd name="T34" fmla="*/ 36 w 62"/>
                  <a:gd name="T35" fmla="*/ 0 h 52"/>
                  <a:gd name="T36" fmla="*/ 36 w 6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2">
                    <a:moveTo>
                      <a:pt x="50" y="40"/>
                    </a:moveTo>
                    <a:cubicBezTo>
                      <a:pt x="41" y="40"/>
                      <a:pt x="32" y="37"/>
                      <a:pt x="28" y="31"/>
                    </a:cubicBezTo>
                    <a:cubicBezTo>
                      <a:pt x="23" y="21"/>
                      <a:pt x="26" y="13"/>
                      <a:pt x="36" y="12"/>
                    </a:cubicBezTo>
                    <a:cubicBezTo>
                      <a:pt x="38" y="11"/>
                      <a:pt x="40" y="11"/>
                      <a:pt x="43" y="11"/>
                    </a:cubicBezTo>
                    <a:cubicBezTo>
                      <a:pt x="45" y="11"/>
                      <a:pt x="47" y="11"/>
                      <a:pt x="49" y="12"/>
                    </a:cubicBezTo>
                    <a:cubicBezTo>
                      <a:pt x="49" y="14"/>
                      <a:pt x="50" y="16"/>
                      <a:pt x="50" y="19"/>
                    </a:cubicBezTo>
                    <a:cubicBezTo>
                      <a:pt x="52" y="26"/>
                      <a:pt x="55" y="33"/>
                      <a:pt x="57" y="39"/>
                    </a:cubicBezTo>
                    <a:cubicBezTo>
                      <a:pt x="55" y="40"/>
                      <a:pt x="52" y="40"/>
                      <a:pt x="50" y="40"/>
                    </a:cubicBezTo>
                    <a:moveTo>
                      <a:pt x="36" y="0"/>
                    </a:moveTo>
                    <a:cubicBezTo>
                      <a:pt x="32" y="0"/>
                      <a:pt x="28" y="0"/>
                      <a:pt x="24" y="1"/>
                    </a:cubicBezTo>
                    <a:cubicBezTo>
                      <a:pt x="5" y="3"/>
                      <a:pt x="0" y="17"/>
                      <a:pt x="10" y="35"/>
                    </a:cubicBezTo>
                    <a:cubicBezTo>
                      <a:pt x="16" y="47"/>
                      <a:pt x="33" y="52"/>
                      <a:pt x="49" y="52"/>
                    </a:cubicBezTo>
                    <a:cubicBezTo>
                      <a:pt x="53" y="52"/>
                      <a:pt x="58" y="52"/>
                      <a:pt x="62" y="5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58" y="39"/>
                      <a:pt x="54" y="26"/>
                      <a:pt x="50" y="13"/>
                    </a:cubicBezTo>
                    <a:cubicBezTo>
                      <a:pt x="49" y="10"/>
                      <a:pt x="48" y="7"/>
                      <a:pt x="47" y="3"/>
                    </a:cubicBezTo>
                    <a:cubicBezTo>
                      <a:pt x="47" y="2"/>
                      <a:pt x="47" y="1"/>
                      <a:pt x="47" y="1"/>
                    </a:cubicBezTo>
                    <a:cubicBezTo>
                      <a:pt x="43" y="0"/>
                      <a:pt x="40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9" name="Freeform 74"/>
              <p:cNvSpPr/>
              <p:nvPr/>
            </p:nvSpPr>
            <p:spPr bwMode="auto">
              <a:xfrm>
                <a:off x="2011363" y="1009650"/>
                <a:ext cx="138113" cy="117475"/>
              </a:xfrm>
              <a:custGeom>
                <a:avLst/>
                <a:gdLst>
                  <a:gd name="T0" fmla="*/ 20 w 34"/>
                  <a:gd name="T1" fmla="*/ 0 h 29"/>
                  <a:gd name="T2" fmla="*/ 13 w 34"/>
                  <a:gd name="T3" fmla="*/ 1 h 29"/>
                  <a:gd name="T4" fmla="*/ 5 w 34"/>
                  <a:gd name="T5" fmla="*/ 20 h 29"/>
                  <a:gd name="T6" fmla="*/ 27 w 34"/>
                  <a:gd name="T7" fmla="*/ 29 h 29"/>
                  <a:gd name="T8" fmla="*/ 34 w 34"/>
                  <a:gd name="T9" fmla="*/ 28 h 29"/>
                  <a:gd name="T10" fmla="*/ 27 w 34"/>
                  <a:gd name="T11" fmla="*/ 8 h 29"/>
                  <a:gd name="T12" fmla="*/ 26 w 34"/>
                  <a:gd name="T13" fmla="*/ 1 h 29"/>
                  <a:gd name="T14" fmla="*/ 20 w 34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9">
                    <a:moveTo>
                      <a:pt x="20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  <a:cubicBezTo>
                      <a:pt x="9" y="26"/>
                      <a:pt x="18" y="29"/>
                      <a:pt x="27" y="29"/>
                    </a:cubicBezTo>
                    <a:cubicBezTo>
                      <a:pt x="29" y="29"/>
                      <a:pt x="32" y="29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4" y="0"/>
                      <a:pt x="22" y="0"/>
                      <a:pt x="20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0" name="Freeform 75"/>
              <p:cNvSpPr/>
              <p:nvPr/>
            </p:nvSpPr>
            <p:spPr bwMode="auto">
              <a:xfrm>
                <a:off x="2178050" y="1090613"/>
                <a:ext cx="382588" cy="338138"/>
              </a:xfrm>
              <a:custGeom>
                <a:avLst/>
                <a:gdLst>
                  <a:gd name="T0" fmla="*/ 42 w 94"/>
                  <a:gd name="T1" fmla="*/ 0 h 83"/>
                  <a:gd name="T2" fmla="*/ 29 w 94"/>
                  <a:gd name="T3" fmla="*/ 2 h 83"/>
                  <a:gd name="T4" fmla="*/ 0 w 94"/>
                  <a:gd name="T5" fmla="*/ 26 h 83"/>
                  <a:gd name="T6" fmla="*/ 13 w 94"/>
                  <a:gd name="T7" fmla="*/ 48 h 83"/>
                  <a:gd name="T8" fmla="*/ 16 w 94"/>
                  <a:gd name="T9" fmla="*/ 53 h 83"/>
                  <a:gd name="T10" fmla="*/ 80 w 94"/>
                  <a:gd name="T11" fmla="*/ 83 h 83"/>
                  <a:gd name="T12" fmla="*/ 89 w 94"/>
                  <a:gd name="T13" fmla="*/ 37 h 83"/>
                  <a:gd name="T14" fmla="*/ 42 w 94"/>
                  <a:gd name="T1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83">
                    <a:moveTo>
                      <a:pt x="42" y="0"/>
                    </a:moveTo>
                    <a:cubicBezTo>
                      <a:pt x="38" y="0"/>
                      <a:pt x="34" y="1"/>
                      <a:pt x="29" y="2"/>
                    </a:cubicBezTo>
                    <a:cubicBezTo>
                      <a:pt x="16" y="6"/>
                      <a:pt x="6" y="15"/>
                      <a:pt x="0" y="26"/>
                    </a:cubicBezTo>
                    <a:cubicBezTo>
                      <a:pt x="4" y="34"/>
                      <a:pt x="8" y="41"/>
                      <a:pt x="13" y="48"/>
                    </a:cubicBezTo>
                    <a:cubicBezTo>
                      <a:pt x="14" y="50"/>
                      <a:pt x="15" y="51"/>
                      <a:pt x="16" y="53"/>
                    </a:cubicBezTo>
                    <a:cubicBezTo>
                      <a:pt x="30" y="70"/>
                      <a:pt x="50" y="81"/>
                      <a:pt x="80" y="83"/>
                    </a:cubicBezTo>
                    <a:cubicBezTo>
                      <a:pt x="90" y="70"/>
                      <a:pt x="94" y="53"/>
                      <a:pt x="89" y="37"/>
                    </a:cubicBezTo>
                    <a:cubicBezTo>
                      <a:pt x="83" y="15"/>
                      <a:pt x="64" y="0"/>
                      <a:pt x="42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1" name="Freeform 76"/>
              <p:cNvSpPr/>
              <p:nvPr/>
            </p:nvSpPr>
            <p:spPr bwMode="auto">
              <a:xfrm>
                <a:off x="2609850" y="923925"/>
                <a:ext cx="120650" cy="171450"/>
              </a:xfrm>
              <a:custGeom>
                <a:avLst/>
                <a:gdLst>
                  <a:gd name="T0" fmla="*/ 7 w 30"/>
                  <a:gd name="T1" fmla="*/ 0 h 42"/>
                  <a:gd name="T2" fmla="*/ 7 w 30"/>
                  <a:gd name="T3" fmla="*/ 0 h 42"/>
                  <a:gd name="T4" fmla="*/ 10 w 30"/>
                  <a:gd name="T5" fmla="*/ 42 h 42"/>
                  <a:gd name="T6" fmla="*/ 12 w 30"/>
                  <a:gd name="T7" fmla="*/ 42 h 42"/>
                  <a:gd name="T8" fmla="*/ 28 w 30"/>
                  <a:gd name="T9" fmla="*/ 36 h 42"/>
                  <a:gd name="T10" fmla="*/ 7 w 30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2"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2"/>
                      <a:pt x="6" y="40"/>
                      <a:pt x="10" y="42"/>
                    </a:cubicBezTo>
                    <a:cubicBezTo>
                      <a:pt x="11" y="42"/>
                      <a:pt x="11" y="42"/>
                      <a:pt x="12" y="42"/>
                    </a:cubicBezTo>
                    <a:cubicBezTo>
                      <a:pt x="17" y="42"/>
                      <a:pt x="26" y="39"/>
                      <a:pt x="28" y="36"/>
                    </a:cubicBezTo>
                    <a:cubicBezTo>
                      <a:pt x="30" y="32"/>
                      <a:pt x="14" y="0"/>
                      <a:pt x="7" y="0"/>
                    </a:cubicBezTo>
                  </a:path>
                </a:pathLst>
              </a:custGeom>
              <a:solidFill>
                <a:srgbClr val="FD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2" name="Freeform 77"/>
              <p:cNvSpPr/>
              <p:nvPr/>
            </p:nvSpPr>
            <p:spPr bwMode="auto">
              <a:xfrm>
                <a:off x="2605088" y="1095375"/>
                <a:ext cx="182563" cy="101600"/>
              </a:xfrm>
              <a:custGeom>
                <a:avLst/>
                <a:gdLst>
                  <a:gd name="T0" fmla="*/ 45 w 45"/>
                  <a:gd name="T1" fmla="*/ 0 h 25"/>
                  <a:gd name="T2" fmla="*/ 25 w 45"/>
                  <a:gd name="T3" fmla="*/ 11 h 25"/>
                  <a:gd name="T4" fmla="*/ 2 w 45"/>
                  <a:gd name="T5" fmla="*/ 14 h 25"/>
                  <a:gd name="T6" fmla="*/ 0 w 45"/>
                  <a:gd name="T7" fmla="*/ 14 h 25"/>
                  <a:gd name="T8" fmla="*/ 22 w 45"/>
                  <a:gd name="T9" fmla="*/ 25 h 25"/>
                  <a:gd name="T10" fmla="*/ 28 w 45"/>
                  <a:gd name="T11" fmla="*/ 24 h 25"/>
                  <a:gd name="T12" fmla="*/ 45 w 45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5" y="0"/>
                    </a:moveTo>
                    <a:cubicBezTo>
                      <a:pt x="45" y="0"/>
                      <a:pt x="35" y="8"/>
                      <a:pt x="25" y="11"/>
                    </a:cubicBezTo>
                    <a:cubicBezTo>
                      <a:pt x="17" y="14"/>
                      <a:pt x="6" y="14"/>
                      <a:pt x="2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9" y="25"/>
                      <a:pt x="22" y="25"/>
                    </a:cubicBezTo>
                    <a:cubicBezTo>
                      <a:pt x="24" y="25"/>
                      <a:pt x="26" y="25"/>
                      <a:pt x="28" y="24"/>
                    </a:cubicBezTo>
                    <a:cubicBezTo>
                      <a:pt x="45" y="19"/>
                      <a:pt x="45" y="0"/>
                      <a:pt x="4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3" name="Freeform 78"/>
              <p:cNvSpPr/>
              <p:nvPr/>
            </p:nvSpPr>
            <p:spPr bwMode="auto">
              <a:xfrm>
                <a:off x="2747963" y="866775"/>
                <a:ext cx="141288" cy="93663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0 h 23"/>
                  <a:gd name="T4" fmla="*/ 3 w 35"/>
                  <a:gd name="T5" fmla="*/ 21 h 23"/>
                  <a:gd name="T6" fmla="*/ 5 w 35"/>
                  <a:gd name="T7" fmla="*/ 23 h 23"/>
                  <a:gd name="T8" fmla="*/ 6 w 35"/>
                  <a:gd name="T9" fmla="*/ 23 h 23"/>
                  <a:gd name="T10" fmla="*/ 8 w 35"/>
                  <a:gd name="T11" fmla="*/ 20 h 23"/>
                  <a:gd name="T12" fmla="*/ 15 w 35"/>
                  <a:gd name="T13" fmla="*/ 5 h 23"/>
                  <a:gd name="T14" fmla="*/ 19 w 35"/>
                  <a:gd name="T15" fmla="*/ 5 h 23"/>
                  <a:gd name="T16" fmla="*/ 30 w 35"/>
                  <a:gd name="T17" fmla="*/ 13 h 23"/>
                  <a:gd name="T18" fmla="*/ 32 w 35"/>
                  <a:gd name="T19" fmla="*/ 15 h 23"/>
                  <a:gd name="T20" fmla="*/ 33 w 35"/>
                  <a:gd name="T21" fmla="*/ 15 h 23"/>
                  <a:gd name="T22" fmla="*/ 35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0"/>
                    </a:cubicBezTo>
                    <a:cubicBezTo>
                      <a:pt x="5" y="3"/>
                      <a:pt x="0" y="12"/>
                      <a:pt x="3" y="21"/>
                    </a:cubicBezTo>
                    <a:cubicBezTo>
                      <a:pt x="3" y="22"/>
                      <a:pt x="4" y="23"/>
                      <a:pt x="5" y="23"/>
                    </a:cubicBezTo>
                    <a:cubicBezTo>
                      <a:pt x="5" y="23"/>
                      <a:pt x="6" y="23"/>
                      <a:pt x="6" y="23"/>
                    </a:cubicBezTo>
                    <a:cubicBezTo>
                      <a:pt x="7" y="23"/>
                      <a:pt x="8" y="21"/>
                      <a:pt x="8" y="20"/>
                    </a:cubicBezTo>
                    <a:cubicBezTo>
                      <a:pt x="6" y="13"/>
                      <a:pt x="9" y="7"/>
                      <a:pt x="15" y="5"/>
                    </a:cubicBezTo>
                    <a:cubicBezTo>
                      <a:pt x="16" y="5"/>
                      <a:pt x="17" y="5"/>
                      <a:pt x="19" y="5"/>
                    </a:cubicBezTo>
                    <a:cubicBezTo>
                      <a:pt x="24" y="5"/>
                      <a:pt x="28" y="8"/>
                      <a:pt x="30" y="13"/>
                    </a:cubicBezTo>
                    <a:cubicBezTo>
                      <a:pt x="30" y="14"/>
                      <a:pt x="31" y="15"/>
                      <a:pt x="32" y="15"/>
                    </a:cubicBezTo>
                    <a:cubicBezTo>
                      <a:pt x="32" y="15"/>
                      <a:pt x="33" y="15"/>
                      <a:pt x="33" y="15"/>
                    </a:cubicBezTo>
                    <a:cubicBezTo>
                      <a:pt x="34" y="15"/>
                      <a:pt x="35" y="13"/>
                      <a:pt x="35" y="12"/>
                    </a:cubicBezTo>
                    <a:cubicBezTo>
                      <a:pt x="32" y="4"/>
                      <a:pt x="26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4" name="Freeform 79"/>
              <p:cNvSpPr/>
              <p:nvPr/>
            </p:nvSpPr>
            <p:spPr bwMode="auto">
              <a:xfrm>
                <a:off x="2406650" y="965200"/>
                <a:ext cx="141288" cy="92075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1 h 23"/>
                  <a:gd name="T4" fmla="*/ 2 w 35"/>
                  <a:gd name="T5" fmla="*/ 22 h 23"/>
                  <a:gd name="T6" fmla="*/ 5 w 35"/>
                  <a:gd name="T7" fmla="*/ 23 h 23"/>
                  <a:gd name="T8" fmla="*/ 6 w 35"/>
                  <a:gd name="T9" fmla="*/ 23 h 23"/>
                  <a:gd name="T10" fmla="*/ 7 w 35"/>
                  <a:gd name="T11" fmla="*/ 20 h 23"/>
                  <a:gd name="T12" fmla="*/ 15 w 35"/>
                  <a:gd name="T13" fmla="*/ 6 h 23"/>
                  <a:gd name="T14" fmla="*/ 18 w 35"/>
                  <a:gd name="T15" fmla="*/ 5 h 23"/>
                  <a:gd name="T16" fmla="*/ 29 w 35"/>
                  <a:gd name="T17" fmla="*/ 14 h 23"/>
                  <a:gd name="T18" fmla="*/ 32 w 35"/>
                  <a:gd name="T19" fmla="*/ 16 h 23"/>
                  <a:gd name="T20" fmla="*/ 33 w 35"/>
                  <a:gd name="T21" fmla="*/ 15 h 23"/>
                  <a:gd name="T22" fmla="*/ 34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1"/>
                    </a:cubicBezTo>
                    <a:cubicBezTo>
                      <a:pt x="5" y="3"/>
                      <a:pt x="0" y="13"/>
                      <a:pt x="2" y="22"/>
                    </a:cubicBezTo>
                    <a:cubicBezTo>
                      <a:pt x="3" y="23"/>
                      <a:pt x="4" y="23"/>
                      <a:pt x="5" y="23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3"/>
                      <a:pt x="8" y="22"/>
                      <a:pt x="7" y="20"/>
                    </a:cubicBezTo>
                    <a:cubicBezTo>
                      <a:pt x="5" y="14"/>
                      <a:pt x="9" y="7"/>
                      <a:pt x="15" y="6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23" y="5"/>
                      <a:pt x="28" y="8"/>
                      <a:pt x="29" y="14"/>
                    </a:cubicBezTo>
                    <a:cubicBezTo>
                      <a:pt x="30" y="15"/>
                      <a:pt x="31" y="16"/>
                      <a:pt x="32" y="16"/>
                    </a:cubicBezTo>
                    <a:cubicBezTo>
                      <a:pt x="32" y="16"/>
                      <a:pt x="32" y="16"/>
                      <a:pt x="33" y="15"/>
                    </a:cubicBezTo>
                    <a:cubicBezTo>
                      <a:pt x="34" y="15"/>
                      <a:pt x="35" y="14"/>
                      <a:pt x="34" y="12"/>
                    </a:cubicBezTo>
                    <a:cubicBezTo>
                      <a:pt x="32" y="5"/>
                      <a:pt x="25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5" name="Freeform 80"/>
              <p:cNvSpPr>
                <a:spLocks noEditPoints="1"/>
              </p:cNvSpPr>
              <p:nvPr/>
            </p:nvSpPr>
            <p:spPr bwMode="auto">
              <a:xfrm>
                <a:off x="1914525" y="195263"/>
                <a:ext cx="1482725" cy="1220788"/>
              </a:xfrm>
              <a:custGeom>
                <a:avLst/>
                <a:gdLst>
                  <a:gd name="T0" fmla="*/ 332 w 365"/>
                  <a:gd name="T1" fmla="*/ 255 h 300"/>
                  <a:gd name="T2" fmla="*/ 313 w 365"/>
                  <a:gd name="T3" fmla="*/ 279 h 300"/>
                  <a:gd name="T4" fmla="*/ 290 w 365"/>
                  <a:gd name="T5" fmla="*/ 300 h 300"/>
                  <a:gd name="T6" fmla="*/ 290 w 365"/>
                  <a:gd name="T7" fmla="*/ 300 h 300"/>
                  <a:gd name="T8" fmla="*/ 313 w 365"/>
                  <a:gd name="T9" fmla="*/ 279 h 300"/>
                  <a:gd name="T10" fmla="*/ 332 w 365"/>
                  <a:gd name="T11" fmla="*/ 255 h 300"/>
                  <a:gd name="T12" fmla="*/ 0 w 365"/>
                  <a:gd name="T13" fmla="*/ 236 h 300"/>
                  <a:gd name="T14" fmla="*/ 20 w 365"/>
                  <a:gd name="T15" fmla="*/ 267 h 300"/>
                  <a:gd name="T16" fmla="*/ 24 w 365"/>
                  <a:gd name="T17" fmla="*/ 272 h 300"/>
                  <a:gd name="T18" fmla="*/ 20 w 365"/>
                  <a:gd name="T19" fmla="*/ 267 h 300"/>
                  <a:gd name="T20" fmla="*/ 0 w 365"/>
                  <a:gd name="T21" fmla="*/ 236 h 300"/>
                  <a:gd name="T22" fmla="*/ 0 w 365"/>
                  <a:gd name="T23" fmla="*/ 236 h 300"/>
                  <a:gd name="T24" fmla="*/ 0 w 365"/>
                  <a:gd name="T25" fmla="*/ 236 h 300"/>
                  <a:gd name="T26" fmla="*/ 0 w 365"/>
                  <a:gd name="T27" fmla="*/ 236 h 300"/>
                  <a:gd name="T28" fmla="*/ 298 w 365"/>
                  <a:gd name="T29" fmla="*/ 0 h 300"/>
                  <a:gd name="T30" fmla="*/ 365 w 365"/>
                  <a:gd name="T31" fmla="*/ 147 h 300"/>
                  <a:gd name="T32" fmla="*/ 365 w 365"/>
                  <a:gd name="T33" fmla="*/ 149 h 300"/>
                  <a:gd name="T34" fmla="*/ 348 w 365"/>
                  <a:gd name="T35" fmla="*/ 225 h 300"/>
                  <a:gd name="T36" fmla="*/ 365 w 365"/>
                  <a:gd name="T37" fmla="*/ 149 h 300"/>
                  <a:gd name="T38" fmla="*/ 365 w 365"/>
                  <a:gd name="T39" fmla="*/ 147 h 300"/>
                  <a:gd name="T40" fmla="*/ 298 w 365"/>
                  <a:gd name="T4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5" h="300">
                    <a:moveTo>
                      <a:pt x="332" y="255"/>
                    </a:moveTo>
                    <a:cubicBezTo>
                      <a:pt x="326" y="264"/>
                      <a:pt x="320" y="272"/>
                      <a:pt x="313" y="279"/>
                    </a:cubicBezTo>
                    <a:cubicBezTo>
                      <a:pt x="306" y="287"/>
                      <a:pt x="298" y="293"/>
                      <a:pt x="290" y="300"/>
                    </a:cubicBezTo>
                    <a:cubicBezTo>
                      <a:pt x="290" y="300"/>
                      <a:pt x="290" y="300"/>
                      <a:pt x="290" y="300"/>
                    </a:cubicBezTo>
                    <a:cubicBezTo>
                      <a:pt x="298" y="293"/>
                      <a:pt x="306" y="287"/>
                      <a:pt x="313" y="279"/>
                    </a:cubicBezTo>
                    <a:cubicBezTo>
                      <a:pt x="320" y="272"/>
                      <a:pt x="326" y="264"/>
                      <a:pt x="332" y="255"/>
                    </a:cubicBezTo>
                    <a:moveTo>
                      <a:pt x="0" y="236"/>
                    </a:moveTo>
                    <a:cubicBezTo>
                      <a:pt x="5" y="247"/>
                      <a:pt x="12" y="257"/>
                      <a:pt x="20" y="267"/>
                    </a:cubicBezTo>
                    <a:cubicBezTo>
                      <a:pt x="21" y="269"/>
                      <a:pt x="22" y="270"/>
                      <a:pt x="24" y="272"/>
                    </a:cubicBezTo>
                    <a:cubicBezTo>
                      <a:pt x="22" y="270"/>
                      <a:pt x="21" y="269"/>
                      <a:pt x="20" y="267"/>
                    </a:cubicBezTo>
                    <a:cubicBezTo>
                      <a:pt x="12" y="257"/>
                      <a:pt x="5" y="247"/>
                      <a:pt x="0" y="236"/>
                    </a:cubicBezTo>
                    <a:moveTo>
                      <a:pt x="0" y="236"/>
                    </a:move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36"/>
                      <a:pt x="0" y="236"/>
                      <a:pt x="0" y="236"/>
                    </a:cubicBezTo>
                    <a:moveTo>
                      <a:pt x="298" y="0"/>
                    </a:moveTo>
                    <a:cubicBezTo>
                      <a:pt x="339" y="36"/>
                      <a:pt x="365" y="88"/>
                      <a:pt x="365" y="147"/>
                    </a:cubicBezTo>
                    <a:cubicBezTo>
                      <a:pt x="365" y="147"/>
                      <a:pt x="365" y="148"/>
                      <a:pt x="365" y="149"/>
                    </a:cubicBezTo>
                    <a:cubicBezTo>
                      <a:pt x="365" y="176"/>
                      <a:pt x="359" y="202"/>
                      <a:pt x="348" y="225"/>
                    </a:cubicBezTo>
                    <a:cubicBezTo>
                      <a:pt x="359" y="202"/>
                      <a:pt x="365" y="176"/>
                      <a:pt x="365" y="149"/>
                    </a:cubicBezTo>
                    <a:cubicBezTo>
                      <a:pt x="365" y="148"/>
                      <a:pt x="365" y="147"/>
                      <a:pt x="365" y="147"/>
                    </a:cubicBezTo>
                    <a:cubicBezTo>
                      <a:pt x="365" y="88"/>
                      <a:pt x="339" y="36"/>
                      <a:pt x="29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6" name="Freeform 81"/>
              <p:cNvSpPr/>
              <p:nvPr/>
            </p:nvSpPr>
            <p:spPr bwMode="auto">
              <a:xfrm>
                <a:off x="3044825" y="1416050"/>
                <a:ext cx="47625" cy="33338"/>
              </a:xfrm>
              <a:custGeom>
                <a:avLst/>
                <a:gdLst>
                  <a:gd name="T0" fmla="*/ 12 w 12"/>
                  <a:gd name="T1" fmla="*/ 0 h 8"/>
                  <a:gd name="T2" fmla="*/ 12 w 12"/>
                  <a:gd name="T3" fmla="*/ 0 h 8"/>
                  <a:gd name="T4" fmla="*/ 0 w 12"/>
                  <a:gd name="T5" fmla="*/ 8 h 8"/>
                  <a:gd name="T6" fmla="*/ 12 w 12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8" y="3"/>
                      <a:pt x="4" y="6"/>
                      <a:pt x="0" y="8"/>
                    </a:cubicBezTo>
                    <a:cubicBezTo>
                      <a:pt x="4" y="6"/>
                      <a:pt x="8" y="3"/>
                      <a:pt x="12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7" name="Freeform 82"/>
              <p:cNvSpPr>
                <a:spLocks noEditPoints="1"/>
              </p:cNvSpPr>
              <p:nvPr/>
            </p:nvSpPr>
            <p:spPr bwMode="auto">
              <a:xfrm>
                <a:off x="2292350" y="1514475"/>
                <a:ext cx="150813" cy="47625"/>
              </a:xfrm>
              <a:custGeom>
                <a:avLst/>
                <a:gdLst>
                  <a:gd name="T0" fmla="*/ 37 w 37"/>
                  <a:gd name="T1" fmla="*/ 12 h 12"/>
                  <a:gd name="T2" fmla="*/ 37 w 37"/>
                  <a:gd name="T3" fmla="*/ 12 h 12"/>
                  <a:gd name="T4" fmla="*/ 37 w 37"/>
                  <a:gd name="T5" fmla="*/ 12 h 12"/>
                  <a:gd name="T6" fmla="*/ 0 w 37"/>
                  <a:gd name="T7" fmla="*/ 0 h 12"/>
                  <a:gd name="T8" fmla="*/ 21 w 37"/>
                  <a:gd name="T9" fmla="*/ 8 h 12"/>
                  <a:gd name="T10" fmla="*/ 37 w 37"/>
                  <a:gd name="T11" fmla="*/ 12 h 12"/>
                  <a:gd name="T12" fmla="*/ 21 w 37"/>
                  <a:gd name="T13" fmla="*/ 8 h 12"/>
                  <a:gd name="T14" fmla="*/ 0 w 37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2">
                    <a:moveTo>
                      <a:pt x="37" y="12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moveTo>
                      <a:pt x="0" y="0"/>
                    </a:moveTo>
                    <a:cubicBezTo>
                      <a:pt x="7" y="3"/>
                      <a:pt x="14" y="5"/>
                      <a:pt x="21" y="8"/>
                    </a:cubicBezTo>
                    <a:cubicBezTo>
                      <a:pt x="26" y="9"/>
                      <a:pt x="32" y="11"/>
                      <a:pt x="37" y="12"/>
                    </a:cubicBezTo>
                    <a:cubicBezTo>
                      <a:pt x="32" y="11"/>
                      <a:pt x="26" y="9"/>
                      <a:pt x="21" y="8"/>
                    </a:cubicBezTo>
                    <a:cubicBezTo>
                      <a:pt x="14" y="5"/>
                      <a:pt x="7" y="3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8" name="Freeform 83"/>
              <p:cNvSpPr/>
              <p:nvPr/>
            </p:nvSpPr>
            <p:spPr bwMode="auto">
              <a:xfrm>
                <a:off x="2751138" y="760413"/>
                <a:ext cx="138113" cy="49213"/>
              </a:xfrm>
              <a:custGeom>
                <a:avLst/>
                <a:gdLst>
                  <a:gd name="T0" fmla="*/ 4 w 34"/>
                  <a:gd name="T1" fmla="*/ 0 h 12"/>
                  <a:gd name="T2" fmla="*/ 3 w 34"/>
                  <a:gd name="T3" fmla="*/ 0 h 12"/>
                  <a:gd name="T4" fmla="*/ 2 w 34"/>
                  <a:gd name="T5" fmla="*/ 5 h 12"/>
                  <a:gd name="T6" fmla="*/ 31 w 34"/>
                  <a:gd name="T7" fmla="*/ 12 h 12"/>
                  <a:gd name="T8" fmla="*/ 32 w 34"/>
                  <a:gd name="T9" fmla="*/ 12 h 12"/>
                  <a:gd name="T10" fmla="*/ 33 w 34"/>
                  <a:gd name="T11" fmla="*/ 7 h 12"/>
                  <a:gd name="T12" fmla="*/ 4 w 3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2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2"/>
                      <a:pt x="0" y="4"/>
                      <a:pt x="2" y="5"/>
                    </a:cubicBezTo>
                    <a:cubicBezTo>
                      <a:pt x="5" y="6"/>
                      <a:pt x="27" y="12"/>
                      <a:pt x="31" y="12"/>
                    </a:cubicBezTo>
                    <a:cubicBezTo>
                      <a:pt x="31" y="12"/>
                      <a:pt x="31" y="12"/>
                      <a:pt x="32" y="12"/>
                    </a:cubicBezTo>
                    <a:cubicBezTo>
                      <a:pt x="33" y="11"/>
                      <a:pt x="34" y="11"/>
                      <a:pt x="33" y="7"/>
                    </a:cubicBezTo>
                    <a:cubicBezTo>
                      <a:pt x="33" y="7"/>
                      <a:pt x="10" y="0"/>
                      <a:pt x="4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9" name="Freeform 84"/>
              <p:cNvSpPr/>
              <p:nvPr/>
            </p:nvSpPr>
            <p:spPr bwMode="auto">
              <a:xfrm>
                <a:off x="2357438" y="862013"/>
                <a:ext cx="109538" cy="103188"/>
              </a:xfrm>
              <a:custGeom>
                <a:avLst/>
                <a:gdLst>
                  <a:gd name="T0" fmla="*/ 22 w 27"/>
                  <a:gd name="T1" fmla="*/ 0 h 25"/>
                  <a:gd name="T2" fmla="*/ 0 w 27"/>
                  <a:gd name="T3" fmla="*/ 22 h 25"/>
                  <a:gd name="T4" fmla="*/ 3 w 27"/>
                  <a:gd name="T5" fmla="*/ 25 h 25"/>
                  <a:gd name="T6" fmla="*/ 4 w 27"/>
                  <a:gd name="T7" fmla="*/ 25 h 25"/>
                  <a:gd name="T8" fmla="*/ 25 w 27"/>
                  <a:gd name="T9" fmla="*/ 4 h 25"/>
                  <a:gd name="T10" fmla="*/ 22 w 27"/>
                  <a:gd name="T11" fmla="*/ 0 h 25"/>
                  <a:gd name="T12" fmla="*/ 22 w 27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5">
                    <a:moveTo>
                      <a:pt x="22" y="0"/>
                    </a:moveTo>
                    <a:cubicBezTo>
                      <a:pt x="19" y="0"/>
                      <a:pt x="0" y="22"/>
                      <a:pt x="0" y="22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6" y="25"/>
                      <a:pt x="24" y="6"/>
                      <a:pt x="25" y="4"/>
                    </a:cubicBezTo>
                    <a:cubicBezTo>
                      <a:pt x="27" y="2"/>
                      <a:pt x="24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0" name="Freeform 85"/>
              <p:cNvSpPr>
                <a:spLocks noEditPoints="1"/>
              </p:cNvSpPr>
              <p:nvPr/>
            </p:nvSpPr>
            <p:spPr bwMode="auto">
              <a:xfrm>
                <a:off x="1825625" y="117475"/>
                <a:ext cx="1571625" cy="1462088"/>
              </a:xfrm>
              <a:custGeom>
                <a:avLst/>
                <a:gdLst>
                  <a:gd name="T0" fmla="*/ 70 w 387"/>
                  <a:gd name="T1" fmla="*/ 16 h 359"/>
                  <a:gd name="T2" fmla="*/ 70 w 387"/>
                  <a:gd name="T3" fmla="*/ 16 h 359"/>
                  <a:gd name="T4" fmla="*/ 0 w 387"/>
                  <a:gd name="T5" fmla="*/ 166 h 359"/>
                  <a:gd name="T6" fmla="*/ 22 w 387"/>
                  <a:gd name="T7" fmla="*/ 255 h 359"/>
                  <a:gd name="T8" fmla="*/ 22 w 387"/>
                  <a:gd name="T9" fmla="*/ 255 h 359"/>
                  <a:gd name="T10" fmla="*/ 22 w 387"/>
                  <a:gd name="T11" fmla="*/ 255 h 359"/>
                  <a:gd name="T12" fmla="*/ 42 w 387"/>
                  <a:gd name="T13" fmla="*/ 286 h 359"/>
                  <a:gd name="T14" fmla="*/ 46 w 387"/>
                  <a:gd name="T15" fmla="*/ 291 h 359"/>
                  <a:gd name="T16" fmla="*/ 115 w 387"/>
                  <a:gd name="T17" fmla="*/ 343 h 359"/>
                  <a:gd name="T18" fmla="*/ 136 w 387"/>
                  <a:gd name="T19" fmla="*/ 351 h 359"/>
                  <a:gd name="T20" fmla="*/ 152 w 387"/>
                  <a:gd name="T21" fmla="*/ 355 h 359"/>
                  <a:gd name="T22" fmla="*/ 152 w 387"/>
                  <a:gd name="T23" fmla="*/ 355 h 359"/>
                  <a:gd name="T24" fmla="*/ 152 w 387"/>
                  <a:gd name="T25" fmla="*/ 355 h 359"/>
                  <a:gd name="T26" fmla="*/ 178 w 387"/>
                  <a:gd name="T27" fmla="*/ 359 h 359"/>
                  <a:gd name="T28" fmla="*/ 181 w 387"/>
                  <a:gd name="T29" fmla="*/ 355 h 359"/>
                  <a:gd name="T30" fmla="*/ 137 w 387"/>
                  <a:gd name="T31" fmla="*/ 347 h 359"/>
                  <a:gd name="T32" fmla="*/ 45 w 387"/>
                  <a:gd name="T33" fmla="*/ 283 h 359"/>
                  <a:gd name="T34" fmla="*/ 4 w 387"/>
                  <a:gd name="T35" fmla="*/ 166 h 359"/>
                  <a:gd name="T36" fmla="*/ 42 w 387"/>
                  <a:gd name="T37" fmla="*/ 51 h 359"/>
                  <a:gd name="T38" fmla="*/ 74 w 387"/>
                  <a:gd name="T39" fmla="*/ 18 h 359"/>
                  <a:gd name="T40" fmla="*/ 70 w 387"/>
                  <a:gd name="T41" fmla="*/ 16 h 359"/>
                  <a:gd name="T42" fmla="*/ 294 w 387"/>
                  <a:gd name="T43" fmla="*/ 0 h 359"/>
                  <a:gd name="T44" fmla="*/ 290 w 387"/>
                  <a:gd name="T45" fmla="*/ 2 h 359"/>
                  <a:gd name="T46" fmla="*/ 383 w 387"/>
                  <a:gd name="T47" fmla="*/ 166 h 359"/>
                  <a:gd name="T48" fmla="*/ 383 w 387"/>
                  <a:gd name="T49" fmla="*/ 168 h 359"/>
                  <a:gd name="T50" fmla="*/ 332 w 387"/>
                  <a:gd name="T51" fmla="*/ 295 h 359"/>
                  <a:gd name="T52" fmla="*/ 299 w 387"/>
                  <a:gd name="T53" fmla="*/ 323 h 359"/>
                  <a:gd name="T54" fmla="*/ 312 w 387"/>
                  <a:gd name="T55" fmla="*/ 319 h 359"/>
                  <a:gd name="T56" fmla="*/ 335 w 387"/>
                  <a:gd name="T57" fmla="*/ 298 h 359"/>
                  <a:gd name="T58" fmla="*/ 354 w 387"/>
                  <a:gd name="T59" fmla="*/ 274 h 359"/>
                  <a:gd name="T60" fmla="*/ 370 w 387"/>
                  <a:gd name="T61" fmla="*/ 244 h 359"/>
                  <a:gd name="T62" fmla="*/ 387 w 387"/>
                  <a:gd name="T63" fmla="*/ 168 h 359"/>
                  <a:gd name="T64" fmla="*/ 387 w 387"/>
                  <a:gd name="T65" fmla="*/ 166 h 359"/>
                  <a:gd name="T66" fmla="*/ 320 w 387"/>
                  <a:gd name="T67" fmla="*/ 19 h 359"/>
                  <a:gd name="T68" fmla="*/ 294 w 387"/>
                  <a:gd name="T69" fmla="*/ 0 h 359"/>
                  <a:gd name="T70" fmla="*/ 294 w 387"/>
                  <a:gd name="T71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7" h="359">
                    <a:moveTo>
                      <a:pt x="70" y="16"/>
                    </a:moveTo>
                    <a:cubicBezTo>
                      <a:pt x="70" y="16"/>
                      <a:pt x="70" y="16"/>
                      <a:pt x="70" y="16"/>
                    </a:cubicBezTo>
                    <a:cubicBezTo>
                      <a:pt x="27" y="52"/>
                      <a:pt x="0" y="106"/>
                      <a:pt x="0" y="166"/>
                    </a:cubicBezTo>
                    <a:cubicBezTo>
                      <a:pt x="0" y="198"/>
                      <a:pt x="8" y="228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7" y="266"/>
                      <a:pt x="34" y="276"/>
                      <a:pt x="42" y="286"/>
                    </a:cubicBezTo>
                    <a:cubicBezTo>
                      <a:pt x="43" y="288"/>
                      <a:pt x="44" y="289"/>
                      <a:pt x="46" y="291"/>
                    </a:cubicBezTo>
                    <a:cubicBezTo>
                      <a:pt x="64" y="313"/>
                      <a:pt x="88" y="331"/>
                      <a:pt x="115" y="343"/>
                    </a:cubicBezTo>
                    <a:cubicBezTo>
                      <a:pt x="122" y="346"/>
                      <a:pt x="129" y="348"/>
                      <a:pt x="136" y="351"/>
                    </a:cubicBezTo>
                    <a:cubicBezTo>
                      <a:pt x="141" y="352"/>
                      <a:pt x="147" y="354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61" y="357"/>
                      <a:pt x="169" y="358"/>
                      <a:pt x="178" y="359"/>
                    </a:cubicBezTo>
                    <a:cubicBezTo>
                      <a:pt x="179" y="357"/>
                      <a:pt x="180" y="356"/>
                      <a:pt x="181" y="355"/>
                    </a:cubicBezTo>
                    <a:cubicBezTo>
                      <a:pt x="166" y="354"/>
                      <a:pt x="152" y="351"/>
                      <a:pt x="137" y="347"/>
                    </a:cubicBezTo>
                    <a:cubicBezTo>
                      <a:pt x="101" y="335"/>
                      <a:pt x="69" y="314"/>
                      <a:pt x="45" y="283"/>
                    </a:cubicBezTo>
                    <a:cubicBezTo>
                      <a:pt x="18" y="250"/>
                      <a:pt x="4" y="209"/>
                      <a:pt x="4" y="166"/>
                    </a:cubicBezTo>
                    <a:cubicBezTo>
                      <a:pt x="4" y="124"/>
                      <a:pt x="17" y="84"/>
                      <a:pt x="42" y="51"/>
                    </a:cubicBezTo>
                    <a:cubicBezTo>
                      <a:pt x="52" y="39"/>
                      <a:pt x="62" y="28"/>
                      <a:pt x="74" y="18"/>
                    </a:cubicBezTo>
                    <a:cubicBezTo>
                      <a:pt x="73" y="18"/>
                      <a:pt x="72" y="17"/>
                      <a:pt x="70" y="16"/>
                    </a:cubicBezTo>
                    <a:moveTo>
                      <a:pt x="294" y="0"/>
                    </a:moveTo>
                    <a:cubicBezTo>
                      <a:pt x="292" y="1"/>
                      <a:pt x="291" y="2"/>
                      <a:pt x="290" y="2"/>
                    </a:cubicBezTo>
                    <a:cubicBezTo>
                      <a:pt x="345" y="35"/>
                      <a:pt x="383" y="96"/>
                      <a:pt x="383" y="166"/>
                    </a:cubicBezTo>
                    <a:cubicBezTo>
                      <a:pt x="383" y="166"/>
                      <a:pt x="383" y="167"/>
                      <a:pt x="383" y="168"/>
                    </a:cubicBezTo>
                    <a:cubicBezTo>
                      <a:pt x="382" y="216"/>
                      <a:pt x="364" y="261"/>
                      <a:pt x="332" y="295"/>
                    </a:cubicBezTo>
                    <a:cubicBezTo>
                      <a:pt x="322" y="306"/>
                      <a:pt x="311" y="315"/>
                      <a:pt x="299" y="323"/>
                    </a:cubicBezTo>
                    <a:cubicBezTo>
                      <a:pt x="303" y="322"/>
                      <a:pt x="308" y="320"/>
                      <a:pt x="312" y="319"/>
                    </a:cubicBezTo>
                    <a:cubicBezTo>
                      <a:pt x="320" y="312"/>
                      <a:pt x="328" y="306"/>
                      <a:pt x="335" y="298"/>
                    </a:cubicBezTo>
                    <a:cubicBezTo>
                      <a:pt x="342" y="291"/>
                      <a:pt x="348" y="283"/>
                      <a:pt x="354" y="274"/>
                    </a:cubicBezTo>
                    <a:cubicBezTo>
                      <a:pt x="360" y="265"/>
                      <a:pt x="366" y="255"/>
                      <a:pt x="370" y="244"/>
                    </a:cubicBezTo>
                    <a:cubicBezTo>
                      <a:pt x="381" y="221"/>
                      <a:pt x="387" y="195"/>
                      <a:pt x="387" y="168"/>
                    </a:cubicBezTo>
                    <a:cubicBezTo>
                      <a:pt x="387" y="167"/>
                      <a:pt x="387" y="166"/>
                      <a:pt x="387" y="166"/>
                    </a:cubicBezTo>
                    <a:cubicBezTo>
                      <a:pt x="387" y="107"/>
                      <a:pt x="361" y="55"/>
                      <a:pt x="320" y="19"/>
                    </a:cubicBezTo>
                    <a:cubicBezTo>
                      <a:pt x="312" y="12"/>
                      <a:pt x="303" y="6"/>
                      <a:pt x="294" y="0"/>
                    </a:cubicBezTo>
                    <a:cubicBezTo>
                      <a:pt x="294" y="0"/>
                      <a:pt x="294" y="0"/>
                      <a:pt x="294" y="0"/>
                    </a:cubicBezTo>
                  </a:path>
                </a:pathLst>
              </a:custGeom>
              <a:solidFill>
                <a:srgbClr val="EE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1" name="Freeform 86"/>
              <p:cNvSpPr>
                <a:spLocks noEditPoints="1"/>
              </p:cNvSpPr>
              <p:nvPr/>
            </p:nvSpPr>
            <p:spPr bwMode="auto">
              <a:xfrm>
                <a:off x="2547938" y="1416050"/>
                <a:ext cx="544513" cy="163513"/>
              </a:xfrm>
              <a:custGeom>
                <a:avLst/>
                <a:gdLst>
                  <a:gd name="T0" fmla="*/ 3 w 134"/>
                  <a:gd name="T1" fmla="*/ 36 h 40"/>
                  <a:gd name="T2" fmla="*/ 0 w 134"/>
                  <a:gd name="T3" fmla="*/ 40 h 40"/>
                  <a:gd name="T4" fmla="*/ 15 w 134"/>
                  <a:gd name="T5" fmla="*/ 40 h 40"/>
                  <a:gd name="T6" fmla="*/ 23 w 134"/>
                  <a:gd name="T7" fmla="*/ 40 h 40"/>
                  <a:gd name="T8" fmla="*/ 15 w 134"/>
                  <a:gd name="T9" fmla="*/ 36 h 40"/>
                  <a:gd name="T10" fmla="*/ 3 w 134"/>
                  <a:gd name="T11" fmla="*/ 36 h 40"/>
                  <a:gd name="T12" fmla="*/ 134 w 134"/>
                  <a:gd name="T13" fmla="*/ 0 h 40"/>
                  <a:gd name="T14" fmla="*/ 121 w 134"/>
                  <a:gd name="T15" fmla="*/ 4 h 40"/>
                  <a:gd name="T16" fmla="*/ 99 w 134"/>
                  <a:gd name="T17" fmla="*/ 17 h 40"/>
                  <a:gd name="T18" fmla="*/ 94 w 134"/>
                  <a:gd name="T19" fmla="*/ 24 h 40"/>
                  <a:gd name="T20" fmla="*/ 122 w 134"/>
                  <a:gd name="T21" fmla="*/ 8 h 40"/>
                  <a:gd name="T22" fmla="*/ 134 w 134"/>
                  <a:gd name="T2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4" h="40">
                    <a:moveTo>
                      <a:pt x="3" y="36"/>
                    </a:moveTo>
                    <a:cubicBezTo>
                      <a:pt x="2" y="37"/>
                      <a:pt x="1" y="38"/>
                      <a:pt x="0" y="40"/>
                    </a:cubicBezTo>
                    <a:cubicBezTo>
                      <a:pt x="5" y="40"/>
                      <a:pt x="10" y="40"/>
                      <a:pt x="15" y="40"/>
                    </a:cubicBezTo>
                    <a:cubicBezTo>
                      <a:pt x="18" y="40"/>
                      <a:pt x="21" y="40"/>
                      <a:pt x="23" y="40"/>
                    </a:cubicBezTo>
                    <a:cubicBezTo>
                      <a:pt x="20" y="39"/>
                      <a:pt x="17" y="38"/>
                      <a:pt x="15" y="36"/>
                    </a:cubicBezTo>
                    <a:cubicBezTo>
                      <a:pt x="11" y="36"/>
                      <a:pt x="7" y="36"/>
                      <a:pt x="3" y="36"/>
                    </a:cubicBezTo>
                    <a:moveTo>
                      <a:pt x="134" y="0"/>
                    </a:moveTo>
                    <a:cubicBezTo>
                      <a:pt x="130" y="1"/>
                      <a:pt x="125" y="3"/>
                      <a:pt x="121" y="4"/>
                    </a:cubicBezTo>
                    <a:cubicBezTo>
                      <a:pt x="114" y="9"/>
                      <a:pt x="106" y="13"/>
                      <a:pt x="99" y="17"/>
                    </a:cubicBezTo>
                    <a:cubicBezTo>
                      <a:pt x="98" y="19"/>
                      <a:pt x="96" y="21"/>
                      <a:pt x="94" y="24"/>
                    </a:cubicBezTo>
                    <a:cubicBezTo>
                      <a:pt x="104" y="19"/>
                      <a:pt x="113" y="14"/>
                      <a:pt x="122" y="8"/>
                    </a:cubicBezTo>
                    <a:cubicBezTo>
                      <a:pt x="126" y="6"/>
                      <a:pt x="130" y="3"/>
                      <a:pt x="134" y="0"/>
                    </a:cubicBezTo>
                  </a:path>
                </a:pathLst>
              </a:custGeom>
              <a:solidFill>
                <a:srgbClr val="EAB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2" name="Freeform 87"/>
              <p:cNvSpPr/>
              <p:nvPr/>
            </p:nvSpPr>
            <p:spPr bwMode="auto">
              <a:xfrm>
                <a:off x="2609850" y="1485900"/>
                <a:ext cx="341313" cy="93663"/>
              </a:xfrm>
              <a:custGeom>
                <a:avLst/>
                <a:gdLst>
                  <a:gd name="T0" fmla="*/ 84 w 84"/>
                  <a:gd name="T1" fmla="*/ 0 h 23"/>
                  <a:gd name="T2" fmla="*/ 0 w 84"/>
                  <a:gd name="T3" fmla="*/ 19 h 23"/>
                  <a:gd name="T4" fmla="*/ 0 w 84"/>
                  <a:gd name="T5" fmla="*/ 19 h 23"/>
                  <a:gd name="T6" fmla="*/ 8 w 84"/>
                  <a:gd name="T7" fmla="*/ 23 h 23"/>
                  <a:gd name="T8" fmla="*/ 79 w 84"/>
                  <a:gd name="T9" fmla="*/ 7 h 23"/>
                  <a:gd name="T10" fmla="*/ 84 w 84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23">
                    <a:moveTo>
                      <a:pt x="84" y="0"/>
                    </a:moveTo>
                    <a:cubicBezTo>
                      <a:pt x="58" y="13"/>
                      <a:pt x="3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5" y="22"/>
                      <a:pt x="8" y="23"/>
                    </a:cubicBezTo>
                    <a:cubicBezTo>
                      <a:pt x="33" y="22"/>
                      <a:pt x="57" y="16"/>
                      <a:pt x="79" y="7"/>
                    </a:cubicBezTo>
                    <a:cubicBezTo>
                      <a:pt x="81" y="4"/>
                      <a:pt x="83" y="2"/>
                      <a:pt x="84" y="0"/>
                    </a:cubicBezTo>
                  </a:path>
                </a:pathLst>
              </a:custGeom>
              <a:solidFill>
                <a:srgbClr val="EFE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3" name="Freeform 88"/>
              <p:cNvSpPr/>
              <p:nvPr/>
            </p:nvSpPr>
            <p:spPr bwMode="auto">
              <a:xfrm>
                <a:off x="2516188" y="1436688"/>
                <a:ext cx="528638" cy="231775"/>
              </a:xfrm>
              <a:custGeom>
                <a:avLst/>
                <a:gdLst>
                  <a:gd name="T0" fmla="*/ 130 w 130"/>
                  <a:gd name="T1" fmla="*/ 19 h 57"/>
                  <a:gd name="T2" fmla="*/ 71 w 130"/>
                  <a:gd name="T3" fmla="*/ 47 h 57"/>
                  <a:gd name="T4" fmla="*/ 0 w 130"/>
                  <a:gd name="T5" fmla="*/ 44 h 57"/>
                  <a:gd name="T6" fmla="*/ 3 w 130"/>
                  <a:gd name="T7" fmla="*/ 34 h 57"/>
                  <a:gd name="T8" fmla="*/ 4 w 130"/>
                  <a:gd name="T9" fmla="*/ 30 h 57"/>
                  <a:gd name="T10" fmla="*/ 6 w 130"/>
                  <a:gd name="T11" fmla="*/ 22 h 57"/>
                  <a:gd name="T12" fmla="*/ 116 w 130"/>
                  <a:gd name="T13" fmla="*/ 0 h 57"/>
                  <a:gd name="T14" fmla="*/ 122 w 130"/>
                  <a:gd name="T15" fmla="*/ 8 h 57"/>
                  <a:gd name="T16" fmla="*/ 124 w 130"/>
                  <a:gd name="T17" fmla="*/ 11 h 57"/>
                  <a:gd name="T18" fmla="*/ 130 w 130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57">
                    <a:moveTo>
                      <a:pt x="130" y="19"/>
                    </a:moveTo>
                    <a:cubicBezTo>
                      <a:pt x="130" y="19"/>
                      <a:pt x="103" y="40"/>
                      <a:pt x="71" y="47"/>
                    </a:cubicBezTo>
                    <a:cubicBezTo>
                      <a:pt x="31" y="57"/>
                      <a:pt x="0" y="44"/>
                      <a:pt x="0" y="4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8" y="30"/>
                      <a:pt x="116" y="0"/>
                      <a:pt x="116" y="0"/>
                    </a:cubicBezTo>
                    <a:cubicBezTo>
                      <a:pt x="122" y="8"/>
                      <a:pt x="122" y="8"/>
                      <a:pt x="122" y="8"/>
                    </a:cubicBezTo>
                    <a:cubicBezTo>
                      <a:pt x="124" y="11"/>
                      <a:pt x="124" y="11"/>
                      <a:pt x="124" y="11"/>
                    </a:cubicBezTo>
                    <a:lnTo>
                      <a:pt x="130" y="19"/>
                    </a:ln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4" name="Freeform 89"/>
              <p:cNvSpPr>
                <a:spLocks noEditPoints="1"/>
              </p:cNvSpPr>
              <p:nvPr/>
            </p:nvSpPr>
            <p:spPr bwMode="auto">
              <a:xfrm>
                <a:off x="2125663" y="4763"/>
                <a:ext cx="877888" cy="252413"/>
              </a:xfrm>
              <a:custGeom>
                <a:avLst/>
                <a:gdLst>
                  <a:gd name="T0" fmla="*/ 119 w 216"/>
                  <a:gd name="T1" fmla="*/ 4 h 62"/>
                  <a:gd name="T2" fmla="*/ 66 w 216"/>
                  <a:gd name="T3" fmla="*/ 12 h 62"/>
                  <a:gd name="T4" fmla="*/ 0 w 216"/>
                  <a:gd name="T5" fmla="*/ 46 h 62"/>
                  <a:gd name="T6" fmla="*/ 83 w 216"/>
                  <a:gd name="T7" fmla="*/ 62 h 62"/>
                  <a:gd name="T8" fmla="*/ 216 w 216"/>
                  <a:gd name="T9" fmla="*/ 30 h 62"/>
                  <a:gd name="T10" fmla="*/ 119 w 216"/>
                  <a:gd name="T11" fmla="*/ 4 h 62"/>
                  <a:gd name="T12" fmla="*/ 157 w 216"/>
                  <a:gd name="T13" fmla="*/ 4 h 62"/>
                  <a:gd name="T14" fmla="*/ 157 w 216"/>
                  <a:gd name="T15" fmla="*/ 4 h 62"/>
                  <a:gd name="T16" fmla="*/ 157 w 216"/>
                  <a:gd name="T17" fmla="*/ 4 h 62"/>
                  <a:gd name="T18" fmla="*/ 119 w 216"/>
                  <a:gd name="T19" fmla="*/ 0 h 62"/>
                  <a:gd name="T20" fmla="*/ 78 w 216"/>
                  <a:gd name="T21" fmla="*/ 5 h 62"/>
                  <a:gd name="T22" fmla="*/ 119 w 216"/>
                  <a:gd name="T23" fmla="*/ 0 h 62"/>
                  <a:gd name="T24" fmla="*/ 157 w 216"/>
                  <a:gd name="T25" fmla="*/ 4 h 62"/>
                  <a:gd name="T26" fmla="*/ 119 w 216"/>
                  <a:gd name="T2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6" h="62">
                    <a:moveTo>
                      <a:pt x="119" y="4"/>
                    </a:moveTo>
                    <a:cubicBezTo>
                      <a:pt x="101" y="4"/>
                      <a:pt x="83" y="7"/>
                      <a:pt x="66" y="12"/>
                    </a:cubicBezTo>
                    <a:cubicBezTo>
                      <a:pt x="42" y="19"/>
                      <a:pt x="20" y="31"/>
                      <a:pt x="0" y="46"/>
                    </a:cubicBezTo>
                    <a:cubicBezTo>
                      <a:pt x="20" y="55"/>
                      <a:pt x="48" y="62"/>
                      <a:pt x="83" y="62"/>
                    </a:cubicBezTo>
                    <a:cubicBezTo>
                      <a:pt x="120" y="62"/>
                      <a:pt x="164" y="54"/>
                      <a:pt x="216" y="30"/>
                    </a:cubicBezTo>
                    <a:cubicBezTo>
                      <a:pt x="187" y="14"/>
                      <a:pt x="154" y="4"/>
                      <a:pt x="119" y="4"/>
                    </a:cubicBezTo>
                    <a:moveTo>
                      <a:pt x="157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4"/>
                      <a:pt x="157" y="4"/>
                      <a:pt x="157" y="4"/>
                    </a:cubicBezTo>
                    <a:moveTo>
                      <a:pt x="119" y="0"/>
                    </a:moveTo>
                    <a:cubicBezTo>
                      <a:pt x="105" y="0"/>
                      <a:pt x="91" y="2"/>
                      <a:pt x="78" y="5"/>
                    </a:cubicBezTo>
                    <a:cubicBezTo>
                      <a:pt x="91" y="2"/>
                      <a:pt x="105" y="0"/>
                      <a:pt x="119" y="0"/>
                    </a:cubicBezTo>
                    <a:cubicBezTo>
                      <a:pt x="132" y="0"/>
                      <a:pt x="145" y="1"/>
                      <a:pt x="157" y="4"/>
                    </a:cubicBezTo>
                    <a:cubicBezTo>
                      <a:pt x="145" y="1"/>
                      <a:pt x="132" y="0"/>
                      <a:pt x="119" y="0"/>
                    </a:cubicBezTo>
                  </a:path>
                </a:pathLst>
              </a:custGeom>
              <a:solidFill>
                <a:srgbClr val="FF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" name="Freeform 90"/>
              <p:cNvSpPr/>
              <p:nvPr/>
            </p:nvSpPr>
            <p:spPr bwMode="auto">
              <a:xfrm>
                <a:off x="2109788" y="4763"/>
                <a:ext cx="909638" cy="187325"/>
              </a:xfrm>
              <a:custGeom>
                <a:avLst/>
                <a:gdLst>
                  <a:gd name="T0" fmla="*/ 123 w 224"/>
                  <a:gd name="T1" fmla="*/ 0 h 46"/>
                  <a:gd name="T2" fmla="*/ 82 w 224"/>
                  <a:gd name="T3" fmla="*/ 5 h 46"/>
                  <a:gd name="T4" fmla="*/ 68 w 224"/>
                  <a:gd name="T5" fmla="*/ 8 h 46"/>
                  <a:gd name="T6" fmla="*/ 0 w 224"/>
                  <a:gd name="T7" fmla="*/ 44 h 46"/>
                  <a:gd name="T8" fmla="*/ 4 w 224"/>
                  <a:gd name="T9" fmla="*/ 46 h 46"/>
                  <a:gd name="T10" fmla="*/ 70 w 224"/>
                  <a:gd name="T11" fmla="*/ 12 h 46"/>
                  <a:gd name="T12" fmla="*/ 123 w 224"/>
                  <a:gd name="T13" fmla="*/ 4 h 46"/>
                  <a:gd name="T14" fmla="*/ 220 w 224"/>
                  <a:gd name="T15" fmla="*/ 30 h 46"/>
                  <a:gd name="T16" fmla="*/ 224 w 224"/>
                  <a:gd name="T17" fmla="*/ 28 h 46"/>
                  <a:gd name="T18" fmla="*/ 161 w 224"/>
                  <a:gd name="T19" fmla="*/ 4 h 46"/>
                  <a:gd name="T20" fmla="*/ 161 w 224"/>
                  <a:gd name="T21" fmla="*/ 4 h 46"/>
                  <a:gd name="T22" fmla="*/ 161 w 224"/>
                  <a:gd name="T23" fmla="*/ 4 h 46"/>
                  <a:gd name="T24" fmla="*/ 123 w 224"/>
                  <a:gd name="T2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4" h="46">
                    <a:moveTo>
                      <a:pt x="123" y="0"/>
                    </a:moveTo>
                    <a:cubicBezTo>
                      <a:pt x="109" y="0"/>
                      <a:pt x="95" y="2"/>
                      <a:pt x="82" y="5"/>
                    </a:cubicBezTo>
                    <a:cubicBezTo>
                      <a:pt x="78" y="6"/>
                      <a:pt x="73" y="7"/>
                      <a:pt x="68" y="8"/>
                    </a:cubicBezTo>
                    <a:cubicBezTo>
                      <a:pt x="43" y="16"/>
                      <a:pt x="20" y="28"/>
                      <a:pt x="0" y="44"/>
                    </a:cubicBezTo>
                    <a:cubicBezTo>
                      <a:pt x="2" y="45"/>
                      <a:pt x="3" y="46"/>
                      <a:pt x="4" y="46"/>
                    </a:cubicBezTo>
                    <a:cubicBezTo>
                      <a:pt x="24" y="31"/>
                      <a:pt x="46" y="19"/>
                      <a:pt x="70" y="12"/>
                    </a:cubicBezTo>
                    <a:cubicBezTo>
                      <a:pt x="87" y="7"/>
                      <a:pt x="105" y="4"/>
                      <a:pt x="123" y="4"/>
                    </a:cubicBezTo>
                    <a:cubicBezTo>
                      <a:pt x="158" y="4"/>
                      <a:pt x="191" y="14"/>
                      <a:pt x="220" y="30"/>
                    </a:cubicBezTo>
                    <a:cubicBezTo>
                      <a:pt x="221" y="30"/>
                      <a:pt x="222" y="29"/>
                      <a:pt x="224" y="28"/>
                    </a:cubicBezTo>
                    <a:cubicBezTo>
                      <a:pt x="205" y="17"/>
                      <a:pt x="184" y="8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49" y="1"/>
                      <a:pt x="136" y="0"/>
                      <a:pt x="123" y="0"/>
                    </a:cubicBezTo>
                  </a:path>
                </a:pathLst>
              </a:custGeom>
              <a:solidFill>
                <a:srgbClr val="F1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6" name="Freeform 91"/>
              <p:cNvSpPr/>
              <p:nvPr/>
            </p:nvSpPr>
            <p:spPr bwMode="auto">
              <a:xfrm>
                <a:off x="377825" y="2506663"/>
                <a:ext cx="247650" cy="338138"/>
              </a:xfrm>
              <a:custGeom>
                <a:avLst/>
                <a:gdLst>
                  <a:gd name="T0" fmla="*/ 57 w 156"/>
                  <a:gd name="T1" fmla="*/ 82 h 213"/>
                  <a:gd name="T2" fmla="*/ 80 w 156"/>
                  <a:gd name="T3" fmla="*/ 0 h 213"/>
                  <a:gd name="T4" fmla="*/ 103 w 156"/>
                  <a:gd name="T5" fmla="*/ 82 h 213"/>
                  <a:gd name="T6" fmla="*/ 156 w 156"/>
                  <a:gd name="T7" fmla="*/ 105 h 213"/>
                  <a:gd name="T8" fmla="*/ 103 w 156"/>
                  <a:gd name="T9" fmla="*/ 131 h 213"/>
                  <a:gd name="T10" fmla="*/ 80 w 156"/>
                  <a:gd name="T11" fmla="*/ 213 h 213"/>
                  <a:gd name="T12" fmla="*/ 57 w 156"/>
                  <a:gd name="T13" fmla="*/ 131 h 213"/>
                  <a:gd name="T14" fmla="*/ 0 w 156"/>
                  <a:gd name="T15" fmla="*/ 105 h 213"/>
                  <a:gd name="T16" fmla="*/ 57 w 156"/>
                  <a:gd name="T17" fmla="*/ 8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213">
                    <a:moveTo>
                      <a:pt x="57" y="82"/>
                    </a:moveTo>
                    <a:lnTo>
                      <a:pt x="80" y="0"/>
                    </a:lnTo>
                    <a:lnTo>
                      <a:pt x="103" y="82"/>
                    </a:lnTo>
                    <a:lnTo>
                      <a:pt x="156" y="105"/>
                    </a:lnTo>
                    <a:lnTo>
                      <a:pt x="103" y="131"/>
                    </a:lnTo>
                    <a:lnTo>
                      <a:pt x="80" y="213"/>
                    </a:lnTo>
                    <a:lnTo>
                      <a:pt x="57" y="131"/>
                    </a:lnTo>
                    <a:lnTo>
                      <a:pt x="0" y="105"/>
                    </a:lnTo>
                    <a:lnTo>
                      <a:pt x="57" y="82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7" name="Freeform 92"/>
              <p:cNvSpPr/>
              <p:nvPr/>
            </p:nvSpPr>
            <p:spPr bwMode="auto">
              <a:xfrm>
                <a:off x="723900" y="2686050"/>
                <a:ext cx="146050" cy="198438"/>
              </a:xfrm>
              <a:custGeom>
                <a:avLst/>
                <a:gdLst>
                  <a:gd name="T0" fmla="*/ 31 w 92"/>
                  <a:gd name="T1" fmla="*/ 48 h 125"/>
                  <a:gd name="T2" fmla="*/ 46 w 92"/>
                  <a:gd name="T3" fmla="*/ 0 h 125"/>
                  <a:gd name="T4" fmla="*/ 59 w 92"/>
                  <a:gd name="T5" fmla="*/ 48 h 125"/>
                  <a:gd name="T6" fmla="*/ 92 w 92"/>
                  <a:gd name="T7" fmla="*/ 61 h 125"/>
                  <a:gd name="T8" fmla="*/ 59 w 92"/>
                  <a:gd name="T9" fmla="*/ 77 h 125"/>
                  <a:gd name="T10" fmla="*/ 46 w 92"/>
                  <a:gd name="T11" fmla="*/ 125 h 125"/>
                  <a:gd name="T12" fmla="*/ 31 w 92"/>
                  <a:gd name="T13" fmla="*/ 77 h 125"/>
                  <a:gd name="T14" fmla="*/ 0 w 92"/>
                  <a:gd name="T15" fmla="*/ 61 h 125"/>
                  <a:gd name="T16" fmla="*/ 31 w 92"/>
                  <a:gd name="T17" fmla="*/ 4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125">
                    <a:moveTo>
                      <a:pt x="31" y="48"/>
                    </a:moveTo>
                    <a:lnTo>
                      <a:pt x="46" y="0"/>
                    </a:lnTo>
                    <a:lnTo>
                      <a:pt x="59" y="48"/>
                    </a:lnTo>
                    <a:lnTo>
                      <a:pt x="92" y="61"/>
                    </a:lnTo>
                    <a:lnTo>
                      <a:pt x="59" y="77"/>
                    </a:lnTo>
                    <a:lnTo>
                      <a:pt x="46" y="125"/>
                    </a:lnTo>
                    <a:lnTo>
                      <a:pt x="31" y="77"/>
                    </a:lnTo>
                    <a:lnTo>
                      <a:pt x="0" y="61"/>
                    </a:lnTo>
                    <a:lnTo>
                      <a:pt x="31" y="48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8" name="组合 237"/>
          <p:cNvGrpSpPr/>
          <p:nvPr/>
        </p:nvGrpSpPr>
        <p:grpSpPr>
          <a:xfrm>
            <a:off x="5234308" y="1718310"/>
            <a:ext cx="693892" cy="610364"/>
            <a:chOff x="5856288" y="409575"/>
            <a:chExt cx="5064125" cy="4454526"/>
          </a:xfrm>
        </p:grpSpPr>
        <p:grpSp>
          <p:nvGrpSpPr>
            <p:cNvPr id="239" name="Group 97"/>
            <p:cNvGrpSpPr>
              <a:grpSpLocks noChangeAspect="1"/>
            </p:cNvGrpSpPr>
            <p:nvPr/>
          </p:nvGrpSpPr>
          <p:grpSpPr bwMode="auto">
            <a:xfrm>
              <a:off x="5856288" y="409575"/>
              <a:ext cx="5064125" cy="4454526"/>
              <a:chOff x="3689" y="258"/>
              <a:chExt cx="3190" cy="2806"/>
            </a:xfrm>
          </p:grpSpPr>
          <p:sp>
            <p:nvSpPr>
              <p:cNvPr id="243" name="AutoShape 96"/>
              <p:cNvSpPr>
                <a:spLocks noChangeAspect="1" noChangeArrowheads="1" noTextEdit="1"/>
              </p:cNvSpPr>
              <p:nvPr/>
            </p:nvSpPr>
            <p:spPr bwMode="auto">
              <a:xfrm>
                <a:off x="3689" y="260"/>
                <a:ext cx="3188" cy="2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3976" y="258"/>
                <a:ext cx="2803" cy="2806"/>
              </a:xfrm>
              <a:prstGeom prst="ellipse">
                <a:avLst/>
              </a:prstGeom>
              <a:solidFill>
                <a:srgbClr val="EEF0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5" name="Freeform 106"/>
              <p:cNvSpPr/>
              <p:nvPr/>
            </p:nvSpPr>
            <p:spPr bwMode="auto">
              <a:xfrm>
                <a:off x="3689" y="664"/>
                <a:ext cx="274" cy="260"/>
              </a:xfrm>
              <a:custGeom>
                <a:avLst/>
                <a:gdLst>
                  <a:gd name="T0" fmla="*/ 137 w 274"/>
                  <a:gd name="T1" fmla="*/ 0 h 260"/>
                  <a:gd name="T2" fmla="*/ 186 w 274"/>
                  <a:gd name="T3" fmla="*/ 79 h 260"/>
                  <a:gd name="T4" fmla="*/ 274 w 274"/>
                  <a:gd name="T5" fmla="*/ 101 h 260"/>
                  <a:gd name="T6" fmla="*/ 215 w 274"/>
                  <a:gd name="T7" fmla="*/ 169 h 260"/>
                  <a:gd name="T8" fmla="*/ 223 w 274"/>
                  <a:gd name="T9" fmla="*/ 260 h 260"/>
                  <a:gd name="T10" fmla="*/ 137 w 274"/>
                  <a:gd name="T11" fmla="*/ 228 h 260"/>
                  <a:gd name="T12" fmla="*/ 54 w 274"/>
                  <a:gd name="T13" fmla="*/ 260 h 260"/>
                  <a:gd name="T14" fmla="*/ 59 w 274"/>
                  <a:gd name="T15" fmla="*/ 169 h 260"/>
                  <a:gd name="T16" fmla="*/ 0 w 274"/>
                  <a:gd name="T17" fmla="*/ 101 h 260"/>
                  <a:gd name="T18" fmla="*/ 91 w 274"/>
                  <a:gd name="T19" fmla="*/ 79 h 260"/>
                  <a:gd name="T20" fmla="*/ 137 w 274"/>
                  <a:gd name="T21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260">
                    <a:moveTo>
                      <a:pt x="137" y="0"/>
                    </a:moveTo>
                    <a:lnTo>
                      <a:pt x="186" y="79"/>
                    </a:lnTo>
                    <a:lnTo>
                      <a:pt x="274" y="101"/>
                    </a:lnTo>
                    <a:lnTo>
                      <a:pt x="215" y="169"/>
                    </a:lnTo>
                    <a:lnTo>
                      <a:pt x="223" y="260"/>
                    </a:lnTo>
                    <a:lnTo>
                      <a:pt x="137" y="228"/>
                    </a:lnTo>
                    <a:lnTo>
                      <a:pt x="54" y="260"/>
                    </a:lnTo>
                    <a:lnTo>
                      <a:pt x="59" y="169"/>
                    </a:lnTo>
                    <a:lnTo>
                      <a:pt x="0" y="101"/>
                    </a:lnTo>
                    <a:lnTo>
                      <a:pt x="91" y="79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6" name="Freeform 107"/>
              <p:cNvSpPr/>
              <p:nvPr/>
            </p:nvSpPr>
            <p:spPr bwMode="auto">
              <a:xfrm>
                <a:off x="6612" y="2578"/>
                <a:ext cx="267" cy="255"/>
              </a:xfrm>
              <a:custGeom>
                <a:avLst/>
                <a:gdLst>
                  <a:gd name="T0" fmla="*/ 133 w 267"/>
                  <a:gd name="T1" fmla="*/ 0 h 255"/>
                  <a:gd name="T2" fmla="*/ 182 w 267"/>
                  <a:gd name="T3" fmla="*/ 74 h 255"/>
                  <a:gd name="T4" fmla="*/ 267 w 267"/>
                  <a:gd name="T5" fmla="*/ 96 h 255"/>
                  <a:gd name="T6" fmla="*/ 211 w 267"/>
                  <a:gd name="T7" fmla="*/ 164 h 255"/>
                  <a:gd name="T8" fmla="*/ 216 w 267"/>
                  <a:gd name="T9" fmla="*/ 255 h 255"/>
                  <a:gd name="T10" fmla="*/ 133 w 267"/>
                  <a:gd name="T11" fmla="*/ 221 h 255"/>
                  <a:gd name="T12" fmla="*/ 49 w 267"/>
                  <a:gd name="T13" fmla="*/ 255 h 255"/>
                  <a:gd name="T14" fmla="*/ 57 w 267"/>
                  <a:gd name="T15" fmla="*/ 164 h 255"/>
                  <a:gd name="T16" fmla="*/ 0 w 267"/>
                  <a:gd name="T17" fmla="*/ 96 h 255"/>
                  <a:gd name="T18" fmla="*/ 86 w 267"/>
                  <a:gd name="T19" fmla="*/ 74 h 255"/>
                  <a:gd name="T20" fmla="*/ 133 w 267"/>
                  <a:gd name="T2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7" h="255">
                    <a:moveTo>
                      <a:pt x="133" y="0"/>
                    </a:moveTo>
                    <a:lnTo>
                      <a:pt x="182" y="74"/>
                    </a:lnTo>
                    <a:lnTo>
                      <a:pt x="267" y="96"/>
                    </a:lnTo>
                    <a:lnTo>
                      <a:pt x="211" y="164"/>
                    </a:lnTo>
                    <a:lnTo>
                      <a:pt x="216" y="255"/>
                    </a:lnTo>
                    <a:lnTo>
                      <a:pt x="133" y="221"/>
                    </a:lnTo>
                    <a:lnTo>
                      <a:pt x="49" y="255"/>
                    </a:lnTo>
                    <a:lnTo>
                      <a:pt x="57" y="164"/>
                    </a:lnTo>
                    <a:lnTo>
                      <a:pt x="0" y="96"/>
                    </a:lnTo>
                    <a:lnTo>
                      <a:pt x="86" y="74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7" name="Freeform 108"/>
              <p:cNvSpPr/>
              <p:nvPr/>
            </p:nvSpPr>
            <p:spPr bwMode="auto">
              <a:xfrm>
                <a:off x="6637" y="483"/>
                <a:ext cx="137" cy="145"/>
              </a:xfrm>
              <a:custGeom>
                <a:avLst/>
                <a:gdLst>
                  <a:gd name="T0" fmla="*/ 83 w 137"/>
                  <a:gd name="T1" fmla="*/ 0 h 145"/>
                  <a:gd name="T2" fmla="*/ 95 w 137"/>
                  <a:gd name="T3" fmla="*/ 47 h 145"/>
                  <a:gd name="T4" fmla="*/ 137 w 137"/>
                  <a:gd name="T5" fmla="*/ 71 h 145"/>
                  <a:gd name="T6" fmla="*/ 98 w 137"/>
                  <a:gd name="T7" fmla="*/ 98 h 145"/>
                  <a:gd name="T8" fmla="*/ 88 w 137"/>
                  <a:gd name="T9" fmla="*/ 145 h 145"/>
                  <a:gd name="T10" fmla="*/ 49 w 137"/>
                  <a:gd name="T11" fmla="*/ 115 h 145"/>
                  <a:gd name="T12" fmla="*/ 2 w 137"/>
                  <a:gd name="T13" fmla="*/ 120 h 145"/>
                  <a:gd name="T14" fmla="*/ 20 w 137"/>
                  <a:gd name="T15" fmla="*/ 74 h 145"/>
                  <a:gd name="T16" fmla="*/ 0 w 137"/>
                  <a:gd name="T17" fmla="*/ 29 h 145"/>
                  <a:gd name="T18" fmla="*/ 49 w 137"/>
                  <a:gd name="T19" fmla="*/ 32 h 145"/>
                  <a:gd name="T20" fmla="*/ 83 w 137"/>
                  <a:gd name="T2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45">
                    <a:moveTo>
                      <a:pt x="83" y="0"/>
                    </a:moveTo>
                    <a:lnTo>
                      <a:pt x="95" y="47"/>
                    </a:lnTo>
                    <a:lnTo>
                      <a:pt x="137" y="71"/>
                    </a:lnTo>
                    <a:lnTo>
                      <a:pt x="98" y="98"/>
                    </a:lnTo>
                    <a:lnTo>
                      <a:pt x="88" y="145"/>
                    </a:lnTo>
                    <a:lnTo>
                      <a:pt x="49" y="115"/>
                    </a:lnTo>
                    <a:lnTo>
                      <a:pt x="2" y="120"/>
                    </a:lnTo>
                    <a:lnTo>
                      <a:pt x="20" y="74"/>
                    </a:lnTo>
                    <a:lnTo>
                      <a:pt x="0" y="29"/>
                    </a:lnTo>
                    <a:lnTo>
                      <a:pt x="49" y="3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8" name="Freeform 109"/>
              <p:cNvSpPr/>
              <p:nvPr/>
            </p:nvSpPr>
            <p:spPr bwMode="auto">
              <a:xfrm>
                <a:off x="3958" y="2581"/>
                <a:ext cx="142" cy="137"/>
              </a:xfrm>
              <a:custGeom>
                <a:avLst/>
                <a:gdLst>
                  <a:gd name="T0" fmla="*/ 71 w 142"/>
                  <a:gd name="T1" fmla="*/ 0 h 137"/>
                  <a:gd name="T2" fmla="*/ 96 w 142"/>
                  <a:gd name="T3" fmla="*/ 41 h 137"/>
                  <a:gd name="T4" fmla="*/ 142 w 142"/>
                  <a:gd name="T5" fmla="*/ 51 h 137"/>
                  <a:gd name="T6" fmla="*/ 113 w 142"/>
                  <a:gd name="T7" fmla="*/ 88 h 137"/>
                  <a:gd name="T8" fmla="*/ 115 w 142"/>
                  <a:gd name="T9" fmla="*/ 137 h 137"/>
                  <a:gd name="T10" fmla="*/ 71 w 142"/>
                  <a:gd name="T11" fmla="*/ 117 h 137"/>
                  <a:gd name="T12" fmla="*/ 27 w 142"/>
                  <a:gd name="T13" fmla="*/ 137 h 137"/>
                  <a:gd name="T14" fmla="*/ 30 w 142"/>
                  <a:gd name="T15" fmla="*/ 88 h 137"/>
                  <a:gd name="T16" fmla="*/ 0 w 142"/>
                  <a:gd name="T17" fmla="*/ 51 h 137"/>
                  <a:gd name="T18" fmla="*/ 47 w 142"/>
                  <a:gd name="T19" fmla="*/ 41 h 137"/>
                  <a:gd name="T20" fmla="*/ 71 w 142"/>
                  <a:gd name="T21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137">
                    <a:moveTo>
                      <a:pt x="71" y="0"/>
                    </a:moveTo>
                    <a:lnTo>
                      <a:pt x="96" y="41"/>
                    </a:lnTo>
                    <a:lnTo>
                      <a:pt x="142" y="51"/>
                    </a:lnTo>
                    <a:lnTo>
                      <a:pt x="113" y="88"/>
                    </a:lnTo>
                    <a:lnTo>
                      <a:pt x="115" y="137"/>
                    </a:lnTo>
                    <a:lnTo>
                      <a:pt x="71" y="117"/>
                    </a:lnTo>
                    <a:lnTo>
                      <a:pt x="27" y="137"/>
                    </a:lnTo>
                    <a:lnTo>
                      <a:pt x="30" y="88"/>
                    </a:lnTo>
                    <a:lnTo>
                      <a:pt x="0" y="51"/>
                    </a:lnTo>
                    <a:lnTo>
                      <a:pt x="47" y="4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40" name="椭圆 239"/>
            <p:cNvSpPr/>
            <p:nvPr/>
          </p:nvSpPr>
          <p:spPr>
            <a:xfrm>
              <a:off x="8223837" y="615534"/>
              <a:ext cx="400466" cy="40046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1" name="椭圆 240"/>
            <p:cNvSpPr/>
            <p:nvPr/>
          </p:nvSpPr>
          <p:spPr>
            <a:xfrm>
              <a:off x="9421814" y="3549650"/>
              <a:ext cx="544010" cy="5440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2" name="椭圆 241"/>
            <p:cNvSpPr/>
            <p:nvPr/>
          </p:nvSpPr>
          <p:spPr>
            <a:xfrm>
              <a:off x="6594475" y="3347502"/>
              <a:ext cx="321210" cy="3212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9" name="组合 248"/>
          <p:cNvGrpSpPr/>
          <p:nvPr/>
        </p:nvGrpSpPr>
        <p:grpSpPr>
          <a:xfrm>
            <a:off x="5234308" y="2720725"/>
            <a:ext cx="693892" cy="610364"/>
            <a:chOff x="5856288" y="409575"/>
            <a:chExt cx="5064125" cy="4454526"/>
          </a:xfrm>
        </p:grpSpPr>
        <p:grpSp>
          <p:nvGrpSpPr>
            <p:cNvPr id="250" name="Group 97"/>
            <p:cNvGrpSpPr>
              <a:grpSpLocks noChangeAspect="1"/>
            </p:cNvGrpSpPr>
            <p:nvPr/>
          </p:nvGrpSpPr>
          <p:grpSpPr bwMode="auto">
            <a:xfrm>
              <a:off x="5856288" y="409575"/>
              <a:ext cx="5064125" cy="4454526"/>
              <a:chOff x="3689" y="258"/>
              <a:chExt cx="3190" cy="2806"/>
            </a:xfrm>
          </p:grpSpPr>
          <p:sp>
            <p:nvSpPr>
              <p:cNvPr id="254" name="AutoShape 96"/>
              <p:cNvSpPr>
                <a:spLocks noChangeAspect="1" noChangeArrowheads="1" noTextEdit="1"/>
              </p:cNvSpPr>
              <p:nvPr/>
            </p:nvSpPr>
            <p:spPr bwMode="auto">
              <a:xfrm>
                <a:off x="3689" y="260"/>
                <a:ext cx="3188" cy="2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5" name="Oval 98"/>
              <p:cNvSpPr>
                <a:spLocks noChangeArrowheads="1"/>
              </p:cNvSpPr>
              <p:nvPr/>
            </p:nvSpPr>
            <p:spPr bwMode="auto">
              <a:xfrm>
                <a:off x="3976" y="258"/>
                <a:ext cx="2803" cy="2806"/>
              </a:xfrm>
              <a:prstGeom prst="ellipse">
                <a:avLst/>
              </a:prstGeom>
              <a:solidFill>
                <a:srgbClr val="EEF0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6" name="Freeform 106"/>
              <p:cNvSpPr/>
              <p:nvPr/>
            </p:nvSpPr>
            <p:spPr bwMode="auto">
              <a:xfrm>
                <a:off x="3689" y="664"/>
                <a:ext cx="274" cy="260"/>
              </a:xfrm>
              <a:custGeom>
                <a:avLst/>
                <a:gdLst>
                  <a:gd name="T0" fmla="*/ 137 w 274"/>
                  <a:gd name="T1" fmla="*/ 0 h 260"/>
                  <a:gd name="T2" fmla="*/ 186 w 274"/>
                  <a:gd name="T3" fmla="*/ 79 h 260"/>
                  <a:gd name="T4" fmla="*/ 274 w 274"/>
                  <a:gd name="T5" fmla="*/ 101 h 260"/>
                  <a:gd name="T6" fmla="*/ 215 w 274"/>
                  <a:gd name="T7" fmla="*/ 169 h 260"/>
                  <a:gd name="T8" fmla="*/ 223 w 274"/>
                  <a:gd name="T9" fmla="*/ 260 h 260"/>
                  <a:gd name="T10" fmla="*/ 137 w 274"/>
                  <a:gd name="T11" fmla="*/ 228 h 260"/>
                  <a:gd name="T12" fmla="*/ 54 w 274"/>
                  <a:gd name="T13" fmla="*/ 260 h 260"/>
                  <a:gd name="T14" fmla="*/ 59 w 274"/>
                  <a:gd name="T15" fmla="*/ 169 h 260"/>
                  <a:gd name="T16" fmla="*/ 0 w 274"/>
                  <a:gd name="T17" fmla="*/ 101 h 260"/>
                  <a:gd name="T18" fmla="*/ 91 w 274"/>
                  <a:gd name="T19" fmla="*/ 79 h 260"/>
                  <a:gd name="T20" fmla="*/ 137 w 274"/>
                  <a:gd name="T21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260">
                    <a:moveTo>
                      <a:pt x="137" y="0"/>
                    </a:moveTo>
                    <a:lnTo>
                      <a:pt x="186" y="79"/>
                    </a:lnTo>
                    <a:lnTo>
                      <a:pt x="274" y="101"/>
                    </a:lnTo>
                    <a:lnTo>
                      <a:pt x="215" y="169"/>
                    </a:lnTo>
                    <a:lnTo>
                      <a:pt x="223" y="260"/>
                    </a:lnTo>
                    <a:lnTo>
                      <a:pt x="137" y="228"/>
                    </a:lnTo>
                    <a:lnTo>
                      <a:pt x="54" y="260"/>
                    </a:lnTo>
                    <a:lnTo>
                      <a:pt x="59" y="169"/>
                    </a:lnTo>
                    <a:lnTo>
                      <a:pt x="0" y="101"/>
                    </a:lnTo>
                    <a:lnTo>
                      <a:pt x="91" y="79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7" name="Freeform 107"/>
              <p:cNvSpPr/>
              <p:nvPr/>
            </p:nvSpPr>
            <p:spPr bwMode="auto">
              <a:xfrm>
                <a:off x="6612" y="2578"/>
                <a:ext cx="267" cy="255"/>
              </a:xfrm>
              <a:custGeom>
                <a:avLst/>
                <a:gdLst>
                  <a:gd name="T0" fmla="*/ 133 w 267"/>
                  <a:gd name="T1" fmla="*/ 0 h 255"/>
                  <a:gd name="T2" fmla="*/ 182 w 267"/>
                  <a:gd name="T3" fmla="*/ 74 h 255"/>
                  <a:gd name="T4" fmla="*/ 267 w 267"/>
                  <a:gd name="T5" fmla="*/ 96 h 255"/>
                  <a:gd name="T6" fmla="*/ 211 w 267"/>
                  <a:gd name="T7" fmla="*/ 164 h 255"/>
                  <a:gd name="T8" fmla="*/ 216 w 267"/>
                  <a:gd name="T9" fmla="*/ 255 h 255"/>
                  <a:gd name="T10" fmla="*/ 133 w 267"/>
                  <a:gd name="T11" fmla="*/ 221 h 255"/>
                  <a:gd name="T12" fmla="*/ 49 w 267"/>
                  <a:gd name="T13" fmla="*/ 255 h 255"/>
                  <a:gd name="T14" fmla="*/ 57 w 267"/>
                  <a:gd name="T15" fmla="*/ 164 h 255"/>
                  <a:gd name="T16" fmla="*/ 0 w 267"/>
                  <a:gd name="T17" fmla="*/ 96 h 255"/>
                  <a:gd name="T18" fmla="*/ 86 w 267"/>
                  <a:gd name="T19" fmla="*/ 74 h 255"/>
                  <a:gd name="T20" fmla="*/ 133 w 267"/>
                  <a:gd name="T2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7" h="255">
                    <a:moveTo>
                      <a:pt x="133" y="0"/>
                    </a:moveTo>
                    <a:lnTo>
                      <a:pt x="182" y="74"/>
                    </a:lnTo>
                    <a:lnTo>
                      <a:pt x="267" y="96"/>
                    </a:lnTo>
                    <a:lnTo>
                      <a:pt x="211" y="164"/>
                    </a:lnTo>
                    <a:lnTo>
                      <a:pt x="216" y="255"/>
                    </a:lnTo>
                    <a:lnTo>
                      <a:pt x="133" y="221"/>
                    </a:lnTo>
                    <a:lnTo>
                      <a:pt x="49" y="255"/>
                    </a:lnTo>
                    <a:lnTo>
                      <a:pt x="57" y="164"/>
                    </a:lnTo>
                    <a:lnTo>
                      <a:pt x="0" y="96"/>
                    </a:lnTo>
                    <a:lnTo>
                      <a:pt x="86" y="74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8" name="Freeform 108"/>
              <p:cNvSpPr/>
              <p:nvPr/>
            </p:nvSpPr>
            <p:spPr bwMode="auto">
              <a:xfrm>
                <a:off x="6637" y="483"/>
                <a:ext cx="137" cy="145"/>
              </a:xfrm>
              <a:custGeom>
                <a:avLst/>
                <a:gdLst>
                  <a:gd name="T0" fmla="*/ 83 w 137"/>
                  <a:gd name="T1" fmla="*/ 0 h 145"/>
                  <a:gd name="T2" fmla="*/ 95 w 137"/>
                  <a:gd name="T3" fmla="*/ 47 h 145"/>
                  <a:gd name="T4" fmla="*/ 137 w 137"/>
                  <a:gd name="T5" fmla="*/ 71 h 145"/>
                  <a:gd name="T6" fmla="*/ 98 w 137"/>
                  <a:gd name="T7" fmla="*/ 98 h 145"/>
                  <a:gd name="T8" fmla="*/ 88 w 137"/>
                  <a:gd name="T9" fmla="*/ 145 h 145"/>
                  <a:gd name="T10" fmla="*/ 49 w 137"/>
                  <a:gd name="T11" fmla="*/ 115 h 145"/>
                  <a:gd name="T12" fmla="*/ 2 w 137"/>
                  <a:gd name="T13" fmla="*/ 120 h 145"/>
                  <a:gd name="T14" fmla="*/ 20 w 137"/>
                  <a:gd name="T15" fmla="*/ 74 h 145"/>
                  <a:gd name="T16" fmla="*/ 0 w 137"/>
                  <a:gd name="T17" fmla="*/ 29 h 145"/>
                  <a:gd name="T18" fmla="*/ 49 w 137"/>
                  <a:gd name="T19" fmla="*/ 32 h 145"/>
                  <a:gd name="T20" fmla="*/ 83 w 137"/>
                  <a:gd name="T2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45">
                    <a:moveTo>
                      <a:pt x="83" y="0"/>
                    </a:moveTo>
                    <a:lnTo>
                      <a:pt x="95" y="47"/>
                    </a:lnTo>
                    <a:lnTo>
                      <a:pt x="137" y="71"/>
                    </a:lnTo>
                    <a:lnTo>
                      <a:pt x="98" y="98"/>
                    </a:lnTo>
                    <a:lnTo>
                      <a:pt x="88" y="145"/>
                    </a:lnTo>
                    <a:lnTo>
                      <a:pt x="49" y="115"/>
                    </a:lnTo>
                    <a:lnTo>
                      <a:pt x="2" y="120"/>
                    </a:lnTo>
                    <a:lnTo>
                      <a:pt x="20" y="74"/>
                    </a:lnTo>
                    <a:lnTo>
                      <a:pt x="0" y="29"/>
                    </a:lnTo>
                    <a:lnTo>
                      <a:pt x="49" y="3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9" name="Freeform 109"/>
              <p:cNvSpPr/>
              <p:nvPr/>
            </p:nvSpPr>
            <p:spPr bwMode="auto">
              <a:xfrm>
                <a:off x="3958" y="2581"/>
                <a:ext cx="142" cy="137"/>
              </a:xfrm>
              <a:custGeom>
                <a:avLst/>
                <a:gdLst>
                  <a:gd name="T0" fmla="*/ 71 w 142"/>
                  <a:gd name="T1" fmla="*/ 0 h 137"/>
                  <a:gd name="T2" fmla="*/ 96 w 142"/>
                  <a:gd name="T3" fmla="*/ 41 h 137"/>
                  <a:gd name="T4" fmla="*/ 142 w 142"/>
                  <a:gd name="T5" fmla="*/ 51 h 137"/>
                  <a:gd name="T6" fmla="*/ 113 w 142"/>
                  <a:gd name="T7" fmla="*/ 88 h 137"/>
                  <a:gd name="T8" fmla="*/ 115 w 142"/>
                  <a:gd name="T9" fmla="*/ 137 h 137"/>
                  <a:gd name="T10" fmla="*/ 71 w 142"/>
                  <a:gd name="T11" fmla="*/ 117 h 137"/>
                  <a:gd name="T12" fmla="*/ 27 w 142"/>
                  <a:gd name="T13" fmla="*/ 137 h 137"/>
                  <a:gd name="T14" fmla="*/ 30 w 142"/>
                  <a:gd name="T15" fmla="*/ 88 h 137"/>
                  <a:gd name="T16" fmla="*/ 0 w 142"/>
                  <a:gd name="T17" fmla="*/ 51 h 137"/>
                  <a:gd name="T18" fmla="*/ 47 w 142"/>
                  <a:gd name="T19" fmla="*/ 41 h 137"/>
                  <a:gd name="T20" fmla="*/ 71 w 142"/>
                  <a:gd name="T21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137">
                    <a:moveTo>
                      <a:pt x="71" y="0"/>
                    </a:moveTo>
                    <a:lnTo>
                      <a:pt x="96" y="41"/>
                    </a:lnTo>
                    <a:lnTo>
                      <a:pt x="142" y="51"/>
                    </a:lnTo>
                    <a:lnTo>
                      <a:pt x="113" y="88"/>
                    </a:lnTo>
                    <a:lnTo>
                      <a:pt x="115" y="137"/>
                    </a:lnTo>
                    <a:lnTo>
                      <a:pt x="71" y="117"/>
                    </a:lnTo>
                    <a:lnTo>
                      <a:pt x="27" y="137"/>
                    </a:lnTo>
                    <a:lnTo>
                      <a:pt x="30" y="88"/>
                    </a:lnTo>
                    <a:lnTo>
                      <a:pt x="0" y="51"/>
                    </a:lnTo>
                    <a:lnTo>
                      <a:pt x="47" y="4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51" name="椭圆 250"/>
            <p:cNvSpPr/>
            <p:nvPr/>
          </p:nvSpPr>
          <p:spPr>
            <a:xfrm>
              <a:off x="8223837" y="615534"/>
              <a:ext cx="400466" cy="40046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2" name="椭圆 251"/>
            <p:cNvSpPr/>
            <p:nvPr/>
          </p:nvSpPr>
          <p:spPr>
            <a:xfrm>
              <a:off x="9421814" y="3549650"/>
              <a:ext cx="544010" cy="5440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3" name="椭圆 252"/>
            <p:cNvSpPr/>
            <p:nvPr/>
          </p:nvSpPr>
          <p:spPr>
            <a:xfrm>
              <a:off x="6594475" y="3347502"/>
              <a:ext cx="321210" cy="3212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5234308" y="3723140"/>
            <a:ext cx="693892" cy="610364"/>
            <a:chOff x="5856288" y="409575"/>
            <a:chExt cx="5064125" cy="4454526"/>
          </a:xfrm>
        </p:grpSpPr>
        <p:grpSp>
          <p:nvGrpSpPr>
            <p:cNvPr id="261" name="Group 97"/>
            <p:cNvGrpSpPr>
              <a:grpSpLocks noChangeAspect="1"/>
            </p:cNvGrpSpPr>
            <p:nvPr/>
          </p:nvGrpSpPr>
          <p:grpSpPr bwMode="auto">
            <a:xfrm>
              <a:off x="5856288" y="409575"/>
              <a:ext cx="5064125" cy="4454526"/>
              <a:chOff x="3689" y="258"/>
              <a:chExt cx="3190" cy="2806"/>
            </a:xfrm>
          </p:grpSpPr>
          <p:sp>
            <p:nvSpPr>
              <p:cNvPr id="265" name="AutoShape 96"/>
              <p:cNvSpPr>
                <a:spLocks noChangeAspect="1" noChangeArrowheads="1" noTextEdit="1"/>
              </p:cNvSpPr>
              <p:nvPr/>
            </p:nvSpPr>
            <p:spPr bwMode="auto">
              <a:xfrm>
                <a:off x="3689" y="260"/>
                <a:ext cx="3188" cy="2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6" name="Oval 98"/>
              <p:cNvSpPr>
                <a:spLocks noChangeArrowheads="1"/>
              </p:cNvSpPr>
              <p:nvPr/>
            </p:nvSpPr>
            <p:spPr bwMode="auto">
              <a:xfrm>
                <a:off x="3976" y="258"/>
                <a:ext cx="2803" cy="2806"/>
              </a:xfrm>
              <a:prstGeom prst="ellipse">
                <a:avLst/>
              </a:prstGeom>
              <a:solidFill>
                <a:srgbClr val="EEF0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7" name="Freeform 106"/>
              <p:cNvSpPr/>
              <p:nvPr/>
            </p:nvSpPr>
            <p:spPr bwMode="auto">
              <a:xfrm>
                <a:off x="3689" y="664"/>
                <a:ext cx="274" cy="260"/>
              </a:xfrm>
              <a:custGeom>
                <a:avLst/>
                <a:gdLst>
                  <a:gd name="T0" fmla="*/ 137 w 274"/>
                  <a:gd name="T1" fmla="*/ 0 h 260"/>
                  <a:gd name="T2" fmla="*/ 186 w 274"/>
                  <a:gd name="T3" fmla="*/ 79 h 260"/>
                  <a:gd name="T4" fmla="*/ 274 w 274"/>
                  <a:gd name="T5" fmla="*/ 101 h 260"/>
                  <a:gd name="T6" fmla="*/ 215 w 274"/>
                  <a:gd name="T7" fmla="*/ 169 h 260"/>
                  <a:gd name="T8" fmla="*/ 223 w 274"/>
                  <a:gd name="T9" fmla="*/ 260 h 260"/>
                  <a:gd name="T10" fmla="*/ 137 w 274"/>
                  <a:gd name="T11" fmla="*/ 228 h 260"/>
                  <a:gd name="T12" fmla="*/ 54 w 274"/>
                  <a:gd name="T13" fmla="*/ 260 h 260"/>
                  <a:gd name="T14" fmla="*/ 59 w 274"/>
                  <a:gd name="T15" fmla="*/ 169 h 260"/>
                  <a:gd name="T16" fmla="*/ 0 w 274"/>
                  <a:gd name="T17" fmla="*/ 101 h 260"/>
                  <a:gd name="T18" fmla="*/ 91 w 274"/>
                  <a:gd name="T19" fmla="*/ 79 h 260"/>
                  <a:gd name="T20" fmla="*/ 137 w 274"/>
                  <a:gd name="T21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260">
                    <a:moveTo>
                      <a:pt x="137" y="0"/>
                    </a:moveTo>
                    <a:lnTo>
                      <a:pt x="186" y="79"/>
                    </a:lnTo>
                    <a:lnTo>
                      <a:pt x="274" y="101"/>
                    </a:lnTo>
                    <a:lnTo>
                      <a:pt x="215" y="169"/>
                    </a:lnTo>
                    <a:lnTo>
                      <a:pt x="223" y="260"/>
                    </a:lnTo>
                    <a:lnTo>
                      <a:pt x="137" y="228"/>
                    </a:lnTo>
                    <a:lnTo>
                      <a:pt x="54" y="260"/>
                    </a:lnTo>
                    <a:lnTo>
                      <a:pt x="59" y="169"/>
                    </a:lnTo>
                    <a:lnTo>
                      <a:pt x="0" y="101"/>
                    </a:lnTo>
                    <a:lnTo>
                      <a:pt x="91" y="79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8" name="Freeform 107"/>
              <p:cNvSpPr/>
              <p:nvPr/>
            </p:nvSpPr>
            <p:spPr bwMode="auto">
              <a:xfrm>
                <a:off x="6612" y="2578"/>
                <a:ext cx="267" cy="255"/>
              </a:xfrm>
              <a:custGeom>
                <a:avLst/>
                <a:gdLst>
                  <a:gd name="T0" fmla="*/ 133 w 267"/>
                  <a:gd name="T1" fmla="*/ 0 h 255"/>
                  <a:gd name="T2" fmla="*/ 182 w 267"/>
                  <a:gd name="T3" fmla="*/ 74 h 255"/>
                  <a:gd name="T4" fmla="*/ 267 w 267"/>
                  <a:gd name="T5" fmla="*/ 96 h 255"/>
                  <a:gd name="T6" fmla="*/ 211 w 267"/>
                  <a:gd name="T7" fmla="*/ 164 h 255"/>
                  <a:gd name="T8" fmla="*/ 216 w 267"/>
                  <a:gd name="T9" fmla="*/ 255 h 255"/>
                  <a:gd name="T10" fmla="*/ 133 w 267"/>
                  <a:gd name="T11" fmla="*/ 221 h 255"/>
                  <a:gd name="T12" fmla="*/ 49 w 267"/>
                  <a:gd name="T13" fmla="*/ 255 h 255"/>
                  <a:gd name="T14" fmla="*/ 57 w 267"/>
                  <a:gd name="T15" fmla="*/ 164 h 255"/>
                  <a:gd name="T16" fmla="*/ 0 w 267"/>
                  <a:gd name="T17" fmla="*/ 96 h 255"/>
                  <a:gd name="T18" fmla="*/ 86 w 267"/>
                  <a:gd name="T19" fmla="*/ 74 h 255"/>
                  <a:gd name="T20" fmla="*/ 133 w 267"/>
                  <a:gd name="T2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7" h="255">
                    <a:moveTo>
                      <a:pt x="133" y="0"/>
                    </a:moveTo>
                    <a:lnTo>
                      <a:pt x="182" y="74"/>
                    </a:lnTo>
                    <a:lnTo>
                      <a:pt x="267" y="96"/>
                    </a:lnTo>
                    <a:lnTo>
                      <a:pt x="211" y="164"/>
                    </a:lnTo>
                    <a:lnTo>
                      <a:pt x="216" y="255"/>
                    </a:lnTo>
                    <a:lnTo>
                      <a:pt x="133" y="221"/>
                    </a:lnTo>
                    <a:lnTo>
                      <a:pt x="49" y="255"/>
                    </a:lnTo>
                    <a:lnTo>
                      <a:pt x="57" y="164"/>
                    </a:lnTo>
                    <a:lnTo>
                      <a:pt x="0" y="96"/>
                    </a:lnTo>
                    <a:lnTo>
                      <a:pt x="86" y="74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9" name="Freeform 108"/>
              <p:cNvSpPr/>
              <p:nvPr/>
            </p:nvSpPr>
            <p:spPr bwMode="auto">
              <a:xfrm>
                <a:off x="6637" y="483"/>
                <a:ext cx="137" cy="145"/>
              </a:xfrm>
              <a:custGeom>
                <a:avLst/>
                <a:gdLst>
                  <a:gd name="T0" fmla="*/ 83 w 137"/>
                  <a:gd name="T1" fmla="*/ 0 h 145"/>
                  <a:gd name="T2" fmla="*/ 95 w 137"/>
                  <a:gd name="T3" fmla="*/ 47 h 145"/>
                  <a:gd name="T4" fmla="*/ 137 w 137"/>
                  <a:gd name="T5" fmla="*/ 71 h 145"/>
                  <a:gd name="T6" fmla="*/ 98 w 137"/>
                  <a:gd name="T7" fmla="*/ 98 h 145"/>
                  <a:gd name="T8" fmla="*/ 88 w 137"/>
                  <a:gd name="T9" fmla="*/ 145 h 145"/>
                  <a:gd name="T10" fmla="*/ 49 w 137"/>
                  <a:gd name="T11" fmla="*/ 115 h 145"/>
                  <a:gd name="T12" fmla="*/ 2 w 137"/>
                  <a:gd name="T13" fmla="*/ 120 h 145"/>
                  <a:gd name="T14" fmla="*/ 20 w 137"/>
                  <a:gd name="T15" fmla="*/ 74 h 145"/>
                  <a:gd name="T16" fmla="*/ 0 w 137"/>
                  <a:gd name="T17" fmla="*/ 29 h 145"/>
                  <a:gd name="T18" fmla="*/ 49 w 137"/>
                  <a:gd name="T19" fmla="*/ 32 h 145"/>
                  <a:gd name="T20" fmla="*/ 83 w 137"/>
                  <a:gd name="T2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45">
                    <a:moveTo>
                      <a:pt x="83" y="0"/>
                    </a:moveTo>
                    <a:lnTo>
                      <a:pt x="95" y="47"/>
                    </a:lnTo>
                    <a:lnTo>
                      <a:pt x="137" y="71"/>
                    </a:lnTo>
                    <a:lnTo>
                      <a:pt x="98" y="98"/>
                    </a:lnTo>
                    <a:lnTo>
                      <a:pt x="88" y="145"/>
                    </a:lnTo>
                    <a:lnTo>
                      <a:pt x="49" y="115"/>
                    </a:lnTo>
                    <a:lnTo>
                      <a:pt x="2" y="120"/>
                    </a:lnTo>
                    <a:lnTo>
                      <a:pt x="20" y="74"/>
                    </a:lnTo>
                    <a:lnTo>
                      <a:pt x="0" y="29"/>
                    </a:lnTo>
                    <a:lnTo>
                      <a:pt x="49" y="3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0" name="Freeform 109"/>
              <p:cNvSpPr/>
              <p:nvPr/>
            </p:nvSpPr>
            <p:spPr bwMode="auto">
              <a:xfrm>
                <a:off x="3958" y="2581"/>
                <a:ext cx="142" cy="137"/>
              </a:xfrm>
              <a:custGeom>
                <a:avLst/>
                <a:gdLst>
                  <a:gd name="T0" fmla="*/ 71 w 142"/>
                  <a:gd name="T1" fmla="*/ 0 h 137"/>
                  <a:gd name="T2" fmla="*/ 96 w 142"/>
                  <a:gd name="T3" fmla="*/ 41 h 137"/>
                  <a:gd name="T4" fmla="*/ 142 w 142"/>
                  <a:gd name="T5" fmla="*/ 51 h 137"/>
                  <a:gd name="T6" fmla="*/ 113 w 142"/>
                  <a:gd name="T7" fmla="*/ 88 h 137"/>
                  <a:gd name="T8" fmla="*/ 115 w 142"/>
                  <a:gd name="T9" fmla="*/ 137 h 137"/>
                  <a:gd name="T10" fmla="*/ 71 w 142"/>
                  <a:gd name="T11" fmla="*/ 117 h 137"/>
                  <a:gd name="T12" fmla="*/ 27 w 142"/>
                  <a:gd name="T13" fmla="*/ 137 h 137"/>
                  <a:gd name="T14" fmla="*/ 30 w 142"/>
                  <a:gd name="T15" fmla="*/ 88 h 137"/>
                  <a:gd name="T16" fmla="*/ 0 w 142"/>
                  <a:gd name="T17" fmla="*/ 51 h 137"/>
                  <a:gd name="T18" fmla="*/ 47 w 142"/>
                  <a:gd name="T19" fmla="*/ 41 h 137"/>
                  <a:gd name="T20" fmla="*/ 71 w 142"/>
                  <a:gd name="T21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137">
                    <a:moveTo>
                      <a:pt x="71" y="0"/>
                    </a:moveTo>
                    <a:lnTo>
                      <a:pt x="96" y="41"/>
                    </a:lnTo>
                    <a:lnTo>
                      <a:pt x="142" y="51"/>
                    </a:lnTo>
                    <a:lnTo>
                      <a:pt x="113" y="88"/>
                    </a:lnTo>
                    <a:lnTo>
                      <a:pt x="115" y="137"/>
                    </a:lnTo>
                    <a:lnTo>
                      <a:pt x="71" y="117"/>
                    </a:lnTo>
                    <a:lnTo>
                      <a:pt x="27" y="137"/>
                    </a:lnTo>
                    <a:lnTo>
                      <a:pt x="30" y="88"/>
                    </a:lnTo>
                    <a:lnTo>
                      <a:pt x="0" y="51"/>
                    </a:lnTo>
                    <a:lnTo>
                      <a:pt x="47" y="4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62" name="椭圆 261"/>
            <p:cNvSpPr/>
            <p:nvPr/>
          </p:nvSpPr>
          <p:spPr>
            <a:xfrm>
              <a:off x="8223837" y="615534"/>
              <a:ext cx="400466" cy="40046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3" name="椭圆 262"/>
            <p:cNvSpPr/>
            <p:nvPr/>
          </p:nvSpPr>
          <p:spPr>
            <a:xfrm>
              <a:off x="9421814" y="3549650"/>
              <a:ext cx="544010" cy="5440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4" name="椭圆 263"/>
            <p:cNvSpPr/>
            <p:nvPr/>
          </p:nvSpPr>
          <p:spPr>
            <a:xfrm>
              <a:off x="6594475" y="3347502"/>
              <a:ext cx="321210" cy="3212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5234308" y="4725555"/>
            <a:ext cx="693892" cy="610364"/>
            <a:chOff x="5856288" y="409575"/>
            <a:chExt cx="5064125" cy="4454526"/>
          </a:xfrm>
        </p:grpSpPr>
        <p:grpSp>
          <p:nvGrpSpPr>
            <p:cNvPr id="294" name="Group 97"/>
            <p:cNvGrpSpPr>
              <a:grpSpLocks noChangeAspect="1"/>
            </p:cNvGrpSpPr>
            <p:nvPr/>
          </p:nvGrpSpPr>
          <p:grpSpPr bwMode="auto">
            <a:xfrm>
              <a:off x="5856288" y="409575"/>
              <a:ext cx="5064125" cy="4454526"/>
              <a:chOff x="3689" y="258"/>
              <a:chExt cx="3190" cy="2806"/>
            </a:xfrm>
          </p:grpSpPr>
          <p:sp>
            <p:nvSpPr>
              <p:cNvPr id="298" name="AutoShape 96"/>
              <p:cNvSpPr>
                <a:spLocks noChangeAspect="1" noChangeArrowheads="1" noTextEdit="1"/>
              </p:cNvSpPr>
              <p:nvPr/>
            </p:nvSpPr>
            <p:spPr bwMode="auto">
              <a:xfrm>
                <a:off x="3689" y="260"/>
                <a:ext cx="3188" cy="2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9" name="Oval 98"/>
              <p:cNvSpPr>
                <a:spLocks noChangeArrowheads="1"/>
              </p:cNvSpPr>
              <p:nvPr/>
            </p:nvSpPr>
            <p:spPr bwMode="auto">
              <a:xfrm>
                <a:off x="3976" y="258"/>
                <a:ext cx="2803" cy="2806"/>
              </a:xfrm>
              <a:prstGeom prst="ellipse">
                <a:avLst/>
              </a:prstGeom>
              <a:solidFill>
                <a:srgbClr val="EEF0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0" name="Freeform 106"/>
              <p:cNvSpPr/>
              <p:nvPr/>
            </p:nvSpPr>
            <p:spPr bwMode="auto">
              <a:xfrm>
                <a:off x="3689" y="664"/>
                <a:ext cx="274" cy="260"/>
              </a:xfrm>
              <a:custGeom>
                <a:avLst/>
                <a:gdLst>
                  <a:gd name="T0" fmla="*/ 137 w 274"/>
                  <a:gd name="T1" fmla="*/ 0 h 260"/>
                  <a:gd name="T2" fmla="*/ 186 w 274"/>
                  <a:gd name="T3" fmla="*/ 79 h 260"/>
                  <a:gd name="T4" fmla="*/ 274 w 274"/>
                  <a:gd name="T5" fmla="*/ 101 h 260"/>
                  <a:gd name="T6" fmla="*/ 215 w 274"/>
                  <a:gd name="T7" fmla="*/ 169 h 260"/>
                  <a:gd name="T8" fmla="*/ 223 w 274"/>
                  <a:gd name="T9" fmla="*/ 260 h 260"/>
                  <a:gd name="T10" fmla="*/ 137 w 274"/>
                  <a:gd name="T11" fmla="*/ 228 h 260"/>
                  <a:gd name="T12" fmla="*/ 54 w 274"/>
                  <a:gd name="T13" fmla="*/ 260 h 260"/>
                  <a:gd name="T14" fmla="*/ 59 w 274"/>
                  <a:gd name="T15" fmla="*/ 169 h 260"/>
                  <a:gd name="T16" fmla="*/ 0 w 274"/>
                  <a:gd name="T17" fmla="*/ 101 h 260"/>
                  <a:gd name="T18" fmla="*/ 91 w 274"/>
                  <a:gd name="T19" fmla="*/ 79 h 260"/>
                  <a:gd name="T20" fmla="*/ 137 w 274"/>
                  <a:gd name="T21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260">
                    <a:moveTo>
                      <a:pt x="137" y="0"/>
                    </a:moveTo>
                    <a:lnTo>
                      <a:pt x="186" y="79"/>
                    </a:lnTo>
                    <a:lnTo>
                      <a:pt x="274" y="101"/>
                    </a:lnTo>
                    <a:lnTo>
                      <a:pt x="215" y="169"/>
                    </a:lnTo>
                    <a:lnTo>
                      <a:pt x="223" y="260"/>
                    </a:lnTo>
                    <a:lnTo>
                      <a:pt x="137" y="228"/>
                    </a:lnTo>
                    <a:lnTo>
                      <a:pt x="54" y="260"/>
                    </a:lnTo>
                    <a:lnTo>
                      <a:pt x="59" y="169"/>
                    </a:lnTo>
                    <a:lnTo>
                      <a:pt x="0" y="101"/>
                    </a:lnTo>
                    <a:lnTo>
                      <a:pt x="91" y="79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1" name="Freeform 107"/>
              <p:cNvSpPr/>
              <p:nvPr/>
            </p:nvSpPr>
            <p:spPr bwMode="auto">
              <a:xfrm>
                <a:off x="6612" y="2578"/>
                <a:ext cx="267" cy="255"/>
              </a:xfrm>
              <a:custGeom>
                <a:avLst/>
                <a:gdLst>
                  <a:gd name="T0" fmla="*/ 133 w 267"/>
                  <a:gd name="T1" fmla="*/ 0 h 255"/>
                  <a:gd name="T2" fmla="*/ 182 w 267"/>
                  <a:gd name="T3" fmla="*/ 74 h 255"/>
                  <a:gd name="T4" fmla="*/ 267 w 267"/>
                  <a:gd name="T5" fmla="*/ 96 h 255"/>
                  <a:gd name="T6" fmla="*/ 211 w 267"/>
                  <a:gd name="T7" fmla="*/ 164 h 255"/>
                  <a:gd name="T8" fmla="*/ 216 w 267"/>
                  <a:gd name="T9" fmla="*/ 255 h 255"/>
                  <a:gd name="T10" fmla="*/ 133 w 267"/>
                  <a:gd name="T11" fmla="*/ 221 h 255"/>
                  <a:gd name="T12" fmla="*/ 49 w 267"/>
                  <a:gd name="T13" fmla="*/ 255 h 255"/>
                  <a:gd name="T14" fmla="*/ 57 w 267"/>
                  <a:gd name="T15" fmla="*/ 164 h 255"/>
                  <a:gd name="T16" fmla="*/ 0 w 267"/>
                  <a:gd name="T17" fmla="*/ 96 h 255"/>
                  <a:gd name="T18" fmla="*/ 86 w 267"/>
                  <a:gd name="T19" fmla="*/ 74 h 255"/>
                  <a:gd name="T20" fmla="*/ 133 w 267"/>
                  <a:gd name="T2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7" h="255">
                    <a:moveTo>
                      <a:pt x="133" y="0"/>
                    </a:moveTo>
                    <a:lnTo>
                      <a:pt x="182" y="74"/>
                    </a:lnTo>
                    <a:lnTo>
                      <a:pt x="267" y="96"/>
                    </a:lnTo>
                    <a:lnTo>
                      <a:pt x="211" y="164"/>
                    </a:lnTo>
                    <a:lnTo>
                      <a:pt x="216" y="255"/>
                    </a:lnTo>
                    <a:lnTo>
                      <a:pt x="133" y="221"/>
                    </a:lnTo>
                    <a:lnTo>
                      <a:pt x="49" y="255"/>
                    </a:lnTo>
                    <a:lnTo>
                      <a:pt x="57" y="164"/>
                    </a:lnTo>
                    <a:lnTo>
                      <a:pt x="0" y="96"/>
                    </a:lnTo>
                    <a:lnTo>
                      <a:pt x="86" y="74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2" name="Freeform 108"/>
              <p:cNvSpPr/>
              <p:nvPr/>
            </p:nvSpPr>
            <p:spPr bwMode="auto">
              <a:xfrm>
                <a:off x="6637" y="483"/>
                <a:ext cx="137" cy="145"/>
              </a:xfrm>
              <a:custGeom>
                <a:avLst/>
                <a:gdLst>
                  <a:gd name="T0" fmla="*/ 83 w 137"/>
                  <a:gd name="T1" fmla="*/ 0 h 145"/>
                  <a:gd name="T2" fmla="*/ 95 w 137"/>
                  <a:gd name="T3" fmla="*/ 47 h 145"/>
                  <a:gd name="T4" fmla="*/ 137 w 137"/>
                  <a:gd name="T5" fmla="*/ 71 h 145"/>
                  <a:gd name="T6" fmla="*/ 98 w 137"/>
                  <a:gd name="T7" fmla="*/ 98 h 145"/>
                  <a:gd name="T8" fmla="*/ 88 w 137"/>
                  <a:gd name="T9" fmla="*/ 145 h 145"/>
                  <a:gd name="T10" fmla="*/ 49 w 137"/>
                  <a:gd name="T11" fmla="*/ 115 h 145"/>
                  <a:gd name="T12" fmla="*/ 2 w 137"/>
                  <a:gd name="T13" fmla="*/ 120 h 145"/>
                  <a:gd name="T14" fmla="*/ 20 w 137"/>
                  <a:gd name="T15" fmla="*/ 74 h 145"/>
                  <a:gd name="T16" fmla="*/ 0 w 137"/>
                  <a:gd name="T17" fmla="*/ 29 h 145"/>
                  <a:gd name="T18" fmla="*/ 49 w 137"/>
                  <a:gd name="T19" fmla="*/ 32 h 145"/>
                  <a:gd name="T20" fmla="*/ 83 w 137"/>
                  <a:gd name="T2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45">
                    <a:moveTo>
                      <a:pt x="83" y="0"/>
                    </a:moveTo>
                    <a:lnTo>
                      <a:pt x="95" y="47"/>
                    </a:lnTo>
                    <a:lnTo>
                      <a:pt x="137" y="71"/>
                    </a:lnTo>
                    <a:lnTo>
                      <a:pt x="98" y="98"/>
                    </a:lnTo>
                    <a:lnTo>
                      <a:pt x="88" y="145"/>
                    </a:lnTo>
                    <a:lnTo>
                      <a:pt x="49" y="115"/>
                    </a:lnTo>
                    <a:lnTo>
                      <a:pt x="2" y="120"/>
                    </a:lnTo>
                    <a:lnTo>
                      <a:pt x="20" y="74"/>
                    </a:lnTo>
                    <a:lnTo>
                      <a:pt x="0" y="29"/>
                    </a:lnTo>
                    <a:lnTo>
                      <a:pt x="49" y="3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3" name="Freeform 109"/>
              <p:cNvSpPr/>
              <p:nvPr/>
            </p:nvSpPr>
            <p:spPr bwMode="auto">
              <a:xfrm>
                <a:off x="3958" y="2581"/>
                <a:ext cx="142" cy="137"/>
              </a:xfrm>
              <a:custGeom>
                <a:avLst/>
                <a:gdLst>
                  <a:gd name="T0" fmla="*/ 71 w 142"/>
                  <a:gd name="T1" fmla="*/ 0 h 137"/>
                  <a:gd name="T2" fmla="*/ 96 w 142"/>
                  <a:gd name="T3" fmla="*/ 41 h 137"/>
                  <a:gd name="T4" fmla="*/ 142 w 142"/>
                  <a:gd name="T5" fmla="*/ 51 h 137"/>
                  <a:gd name="T6" fmla="*/ 113 w 142"/>
                  <a:gd name="T7" fmla="*/ 88 h 137"/>
                  <a:gd name="T8" fmla="*/ 115 w 142"/>
                  <a:gd name="T9" fmla="*/ 137 h 137"/>
                  <a:gd name="T10" fmla="*/ 71 w 142"/>
                  <a:gd name="T11" fmla="*/ 117 h 137"/>
                  <a:gd name="T12" fmla="*/ 27 w 142"/>
                  <a:gd name="T13" fmla="*/ 137 h 137"/>
                  <a:gd name="T14" fmla="*/ 30 w 142"/>
                  <a:gd name="T15" fmla="*/ 88 h 137"/>
                  <a:gd name="T16" fmla="*/ 0 w 142"/>
                  <a:gd name="T17" fmla="*/ 51 h 137"/>
                  <a:gd name="T18" fmla="*/ 47 w 142"/>
                  <a:gd name="T19" fmla="*/ 41 h 137"/>
                  <a:gd name="T20" fmla="*/ 71 w 142"/>
                  <a:gd name="T21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137">
                    <a:moveTo>
                      <a:pt x="71" y="0"/>
                    </a:moveTo>
                    <a:lnTo>
                      <a:pt x="96" y="41"/>
                    </a:lnTo>
                    <a:lnTo>
                      <a:pt x="142" y="51"/>
                    </a:lnTo>
                    <a:lnTo>
                      <a:pt x="113" y="88"/>
                    </a:lnTo>
                    <a:lnTo>
                      <a:pt x="115" y="137"/>
                    </a:lnTo>
                    <a:lnTo>
                      <a:pt x="71" y="117"/>
                    </a:lnTo>
                    <a:lnTo>
                      <a:pt x="27" y="137"/>
                    </a:lnTo>
                    <a:lnTo>
                      <a:pt x="30" y="88"/>
                    </a:lnTo>
                    <a:lnTo>
                      <a:pt x="0" y="51"/>
                    </a:lnTo>
                    <a:lnTo>
                      <a:pt x="47" y="4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95" name="椭圆 294"/>
            <p:cNvSpPr/>
            <p:nvPr/>
          </p:nvSpPr>
          <p:spPr>
            <a:xfrm>
              <a:off x="8223837" y="615534"/>
              <a:ext cx="400466" cy="40046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6" name="椭圆 295"/>
            <p:cNvSpPr/>
            <p:nvPr/>
          </p:nvSpPr>
          <p:spPr>
            <a:xfrm>
              <a:off x="9421814" y="3549650"/>
              <a:ext cx="544010" cy="5440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7" name="椭圆 296"/>
            <p:cNvSpPr/>
            <p:nvPr/>
          </p:nvSpPr>
          <p:spPr>
            <a:xfrm>
              <a:off x="6594475" y="3347502"/>
              <a:ext cx="321210" cy="3212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04" name="矩形 303"/>
          <p:cNvSpPr/>
          <p:nvPr/>
        </p:nvSpPr>
        <p:spPr>
          <a:xfrm>
            <a:off x="5367932" y="1807182"/>
            <a:ext cx="4219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>
                <a:solidFill>
                  <a:srgbClr val="F57942"/>
                </a:solidFill>
                <a:cs typeface="+mn-ea"/>
                <a:sym typeface="+mn-lt"/>
              </a:rPr>
              <a:t>01</a:t>
            </a:r>
            <a:endParaRPr lang="zh-CN" altLang="en-US" sz="2800" dirty="0">
              <a:solidFill>
                <a:srgbClr val="F57942"/>
              </a:solidFill>
              <a:cs typeface="+mn-ea"/>
              <a:sym typeface="+mn-lt"/>
            </a:endParaRPr>
          </a:p>
        </p:txBody>
      </p:sp>
      <p:sp>
        <p:nvSpPr>
          <p:cNvPr id="305" name="矩形 304"/>
          <p:cNvSpPr/>
          <p:nvPr/>
        </p:nvSpPr>
        <p:spPr>
          <a:xfrm>
            <a:off x="5307018" y="279368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>
                <a:solidFill>
                  <a:srgbClr val="F57942"/>
                </a:solidFill>
                <a:cs typeface="+mn-ea"/>
                <a:sym typeface="+mn-lt"/>
              </a:rPr>
              <a:t>02</a:t>
            </a:r>
            <a:endParaRPr lang="zh-CN" altLang="en-US" sz="2800" dirty="0">
              <a:solidFill>
                <a:srgbClr val="F57942"/>
              </a:solidFill>
              <a:cs typeface="+mn-ea"/>
              <a:sym typeface="+mn-lt"/>
            </a:endParaRPr>
          </a:p>
        </p:txBody>
      </p:sp>
      <p:sp>
        <p:nvSpPr>
          <p:cNvPr id="306" name="矩形 305"/>
          <p:cNvSpPr/>
          <p:nvPr/>
        </p:nvSpPr>
        <p:spPr>
          <a:xfrm>
            <a:off x="5307018" y="378617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>
                <a:solidFill>
                  <a:srgbClr val="F57942"/>
                </a:solidFill>
                <a:cs typeface="+mn-ea"/>
                <a:sym typeface="+mn-lt"/>
              </a:rPr>
              <a:t>03</a:t>
            </a:r>
            <a:endParaRPr lang="zh-CN" altLang="en-US" sz="2800" dirty="0">
              <a:solidFill>
                <a:srgbClr val="F57942"/>
              </a:solidFill>
              <a:cs typeface="+mn-ea"/>
              <a:sym typeface="+mn-lt"/>
            </a:endParaRPr>
          </a:p>
        </p:txBody>
      </p:sp>
      <p:sp>
        <p:nvSpPr>
          <p:cNvPr id="307" name="矩形 306"/>
          <p:cNvSpPr/>
          <p:nvPr/>
        </p:nvSpPr>
        <p:spPr>
          <a:xfrm>
            <a:off x="5307018" y="487412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>
                <a:solidFill>
                  <a:srgbClr val="F57942"/>
                </a:solidFill>
                <a:cs typeface="+mn-ea"/>
                <a:sym typeface="+mn-lt"/>
              </a:rPr>
              <a:t>04</a:t>
            </a:r>
            <a:endParaRPr lang="zh-CN" altLang="en-US" sz="2800" dirty="0">
              <a:solidFill>
                <a:srgbClr val="F57942"/>
              </a:solidFill>
              <a:cs typeface="+mn-ea"/>
              <a:sym typeface="+mn-lt"/>
            </a:endParaRPr>
          </a:p>
        </p:txBody>
      </p:sp>
      <p:sp>
        <p:nvSpPr>
          <p:cNvPr id="308" name="矩形 307"/>
          <p:cNvSpPr/>
          <p:nvPr/>
        </p:nvSpPr>
        <p:spPr>
          <a:xfrm>
            <a:off x="6156687" y="1584520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3200" dirty="0">
                <a:solidFill>
                  <a:srgbClr val="F57942"/>
                </a:solidFill>
                <a:cs typeface="+mn-ea"/>
                <a:sym typeface="+mn-lt"/>
              </a:rPr>
              <a:t>教学分析</a:t>
            </a:r>
            <a:endParaRPr kumimoji="0" lang="zh-CN" altLang="en-US" sz="3200" i="0" u="none" strike="noStrike" kern="1200" normalizeH="0" baseline="0" noProof="0" dirty="0">
              <a:solidFill>
                <a:srgbClr val="F57942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309" name="矩形 308"/>
          <p:cNvSpPr/>
          <p:nvPr/>
        </p:nvSpPr>
        <p:spPr>
          <a:xfrm>
            <a:off x="6218932" y="2102922"/>
            <a:ext cx="40651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i="0" u="none" strike="noStrike" kern="120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Please add your title text here, and then fill in the text.</a:t>
            </a:r>
            <a:endParaRPr kumimoji="0" lang="zh-CN" altLang="en-US" sz="1100" i="0" u="none" strike="noStrike" kern="1200" normalizeH="0" baseline="0" noProof="0" dirty="0"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310" name="矩形 309"/>
          <p:cNvSpPr/>
          <p:nvPr/>
        </p:nvSpPr>
        <p:spPr>
          <a:xfrm>
            <a:off x="6156687" y="2530297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3200" dirty="0">
                <a:solidFill>
                  <a:srgbClr val="F57942"/>
                </a:solidFill>
                <a:cs typeface="+mn-ea"/>
                <a:sym typeface="+mn-lt"/>
              </a:rPr>
              <a:t>教学设计</a:t>
            </a:r>
            <a:endParaRPr kumimoji="0" lang="zh-CN" altLang="en-US" sz="3200" i="0" u="none" strike="noStrike" kern="1200" normalizeH="0" baseline="0" noProof="0" dirty="0">
              <a:solidFill>
                <a:srgbClr val="F57942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311" name="矩形 310"/>
          <p:cNvSpPr/>
          <p:nvPr/>
        </p:nvSpPr>
        <p:spPr>
          <a:xfrm>
            <a:off x="6218932" y="3048699"/>
            <a:ext cx="40651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i="0" u="none" strike="noStrike" kern="120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Please add your title text here, and then fill in the text.</a:t>
            </a:r>
            <a:endParaRPr kumimoji="0" lang="zh-CN" altLang="en-US" sz="1100" i="0" u="none" strike="noStrike" kern="1200" normalizeH="0" baseline="0" noProof="0" dirty="0"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312" name="矩形 311"/>
          <p:cNvSpPr/>
          <p:nvPr/>
        </p:nvSpPr>
        <p:spPr>
          <a:xfrm>
            <a:off x="6156687" y="3517228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3200" dirty="0">
                <a:solidFill>
                  <a:srgbClr val="F57942"/>
                </a:solidFill>
                <a:cs typeface="+mn-ea"/>
                <a:sym typeface="+mn-lt"/>
              </a:rPr>
              <a:t>教学过程</a:t>
            </a:r>
            <a:endParaRPr kumimoji="0" lang="zh-CN" altLang="en-US" sz="3200" i="0" u="none" strike="noStrike" kern="1200" normalizeH="0" baseline="0" noProof="0" dirty="0">
              <a:solidFill>
                <a:srgbClr val="F57942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313" name="矩形 312"/>
          <p:cNvSpPr/>
          <p:nvPr/>
        </p:nvSpPr>
        <p:spPr>
          <a:xfrm>
            <a:off x="6218932" y="4035630"/>
            <a:ext cx="40651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i="0" u="none" strike="noStrike" kern="120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Please add your title text here, and then fill in the text.</a:t>
            </a:r>
            <a:endParaRPr kumimoji="0" lang="zh-CN" altLang="en-US" sz="1100" i="0" u="none" strike="noStrike" kern="1200" normalizeH="0" baseline="0" noProof="0" dirty="0"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314" name="矩形 313"/>
          <p:cNvSpPr/>
          <p:nvPr/>
        </p:nvSpPr>
        <p:spPr>
          <a:xfrm>
            <a:off x="6156687" y="4590555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3200" dirty="0">
                <a:solidFill>
                  <a:srgbClr val="F57942"/>
                </a:solidFill>
                <a:cs typeface="+mn-ea"/>
                <a:sym typeface="+mn-lt"/>
              </a:rPr>
              <a:t>教学反思</a:t>
            </a:r>
            <a:endParaRPr kumimoji="0" lang="zh-CN" altLang="en-US" sz="3200" i="0" u="none" strike="noStrike" kern="1200" normalizeH="0" baseline="0" noProof="0" dirty="0">
              <a:solidFill>
                <a:srgbClr val="F57942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315" name="矩形 314"/>
          <p:cNvSpPr/>
          <p:nvPr/>
        </p:nvSpPr>
        <p:spPr>
          <a:xfrm>
            <a:off x="6218932" y="5108957"/>
            <a:ext cx="40651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i="0" u="none" strike="noStrike" kern="120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Please add your title text here, and then fill in the text.</a:t>
            </a:r>
            <a:endParaRPr kumimoji="0" lang="zh-CN" altLang="en-US" sz="1100" i="0" u="none" strike="noStrike" kern="1200" normalizeH="0" baseline="0" noProof="0" dirty="0"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grpSp>
        <p:nvGrpSpPr>
          <p:cNvPr id="316" name="组合 315"/>
          <p:cNvGrpSpPr/>
          <p:nvPr/>
        </p:nvGrpSpPr>
        <p:grpSpPr>
          <a:xfrm>
            <a:off x="9820572" y="615645"/>
            <a:ext cx="463550" cy="434975"/>
            <a:chOff x="1516063" y="5192713"/>
            <a:chExt cx="463550" cy="434975"/>
          </a:xfrm>
        </p:grpSpPr>
        <p:sp>
          <p:nvSpPr>
            <p:cNvPr id="317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8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19" name="组合 318"/>
          <p:cNvGrpSpPr/>
          <p:nvPr/>
        </p:nvGrpSpPr>
        <p:grpSpPr>
          <a:xfrm>
            <a:off x="10596606" y="5336471"/>
            <a:ext cx="727155" cy="682330"/>
            <a:chOff x="1516063" y="5192713"/>
            <a:chExt cx="463550" cy="434975"/>
          </a:xfrm>
        </p:grpSpPr>
        <p:sp>
          <p:nvSpPr>
            <p:cNvPr id="320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1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2" name="组合 321"/>
          <p:cNvGrpSpPr/>
          <p:nvPr/>
        </p:nvGrpSpPr>
        <p:grpSpPr>
          <a:xfrm>
            <a:off x="6218932" y="632647"/>
            <a:ext cx="324481" cy="304479"/>
            <a:chOff x="1516063" y="5192713"/>
            <a:chExt cx="463550" cy="434975"/>
          </a:xfrm>
        </p:grpSpPr>
        <p:sp>
          <p:nvSpPr>
            <p:cNvPr id="323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4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5" name="组合 324"/>
          <p:cNvGrpSpPr/>
          <p:nvPr/>
        </p:nvGrpSpPr>
        <p:grpSpPr>
          <a:xfrm>
            <a:off x="4132635" y="5740066"/>
            <a:ext cx="324481" cy="304479"/>
            <a:chOff x="1516063" y="5192713"/>
            <a:chExt cx="463550" cy="434975"/>
          </a:xfrm>
        </p:grpSpPr>
        <p:sp>
          <p:nvSpPr>
            <p:cNvPr id="326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7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Freeform 5"/>
          <p:cNvSpPr/>
          <p:nvPr/>
        </p:nvSpPr>
        <p:spPr bwMode="auto">
          <a:xfrm flipH="1">
            <a:off x="0" y="2627086"/>
            <a:ext cx="12387263" cy="4279900"/>
          </a:xfrm>
          <a:custGeom>
            <a:avLst/>
            <a:gdLst>
              <a:gd name="T0" fmla="*/ 3048 w 3048"/>
              <a:gd name="T1" fmla="*/ 805 h 1052"/>
              <a:gd name="T2" fmla="*/ 3048 w 3048"/>
              <a:gd name="T3" fmla="*/ 1052 h 1052"/>
              <a:gd name="T4" fmla="*/ 48 w 3048"/>
              <a:gd name="T5" fmla="*/ 1052 h 1052"/>
              <a:gd name="T6" fmla="*/ 47 w 3048"/>
              <a:gd name="T7" fmla="*/ 0 h 1052"/>
              <a:gd name="T8" fmla="*/ 384 w 3048"/>
              <a:gd name="T9" fmla="*/ 49 h 1052"/>
              <a:gd name="T10" fmla="*/ 457 w 3048"/>
              <a:gd name="T11" fmla="*/ 390 h 1052"/>
              <a:gd name="T12" fmla="*/ 233 w 3048"/>
              <a:gd name="T13" fmla="*/ 868 h 1052"/>
              <a:gd name="T14" fmla="*/ 1968 w 3048"/>
              <a:gd name="T15" fmla="*/ 531 h 1052"/>
              <a:gd name="T16" fmla="*/ 3048 w 3048"/>
              <a:gd name="T17" fmla="*/ 80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48" h="1052">
                <a:moveTo>
                  <a:pt x="3048" y="805"/>
                </a:moveTo>
                <a:cubicBezTo>
                  <a:pt x="3048" y="1052"/>
                  <a:pt x="3048" y="1052"/>
                  <a:pt x="3048" y="1052"/>
                </a:cubicBezTo>
                <a:cubicBezTo>
                  <a:pt x="48" y="1052"/>
                  <a:pt x="48" y="1052"/>
                  <a:pt x="48" y="1052"/>
                </a:cubicBezTo>
                <a:cubicBezTo>
                  <a:pt x="47" y="0"/>
                  <a:pt x="47" y="0"/>
                  <a:pt x="47" y="0"/>
                </a:cubicBezTo>
                <a:cubicBezTo>
                  <a:pt x="78" y="38"/>
                  <a:pt x="200" y="160"/>
                  <a:pt x="384" y="49"/>
                </a:cubicBezTo>
                <a:cubicBezTo>
                  <a:pt x="457" y="390"/>
                  <a:pt x="457" y="390"/>
                  <a:pt x="457" y="390"/>
                </a:cubicBezTo>
                <a:cubicBezTo>
                  <a:pt x="457" y="390"/>
                  <a:pt x="0" y="748"/>
                  <a:pt x="233" y="868"/>
                </a:cubicBezTo>
                <a:cubicBezTo>
                  <a:pt x="490" y="1000"/>
                  <a:pt x="1159" y="531"/>
                  <a:pt x="1968" y="531"/>
                </a:cubicBezTo>
                <a:cubicBezTo>
                  <a:pt x="2468" y="531"/>
                  <a:pt x="2865" y="589"/>
                  <a:pt x="3048" y="805"/>
                </a:cubicBezTo>
                <a:close/>
              </a:path>
            </a:pathLst>
          </a:custGeom>
          <a:solidFill>
            <a:srgbClr val="FCCB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2" name="Freeform 6"/>
          <p:cNvSpPr/>
          <p:nvPr/>
        </p:nvSpPr>
        <p:spPr bwMode="auto">
          <a:xfrm flipH="1">
            <a:off x="1" y="2638199"/>
            <a:ext cx="12611100" cy="4711700"/>
          </a:xfrm>
          <a:custGeom>
            <a:avLst/>
            <a:gdLst>
              <a:gd name="T0" fmla="*/ 3103 w 3103"/>
              <a:gd name="T1" fmla="*/ 1049 h 1158"/>
              <a:gd name="T2" fmla="*/ 103 w 3103"/>
              <a:gd name="T3" fmla="*/ 1049 h 1158"/>
              <a:gd name="T4" fmla="*/ 102 w 3103"/>
              <a:gd name="T5" fmla="*/ 129 h 1158"/>
              <a:gd name="T6" fmla="*/ 459 w 3103"/>
              <a:gd name="T7" fmla="*/ 135 h 1158"/>
              <a:gd name="T8" fmla="*/ 476 w 3103"/>
              <a:gd name="T9" fmla="*/ 339 h 1158"/>
              <a:gd name="T10" fmla="*/ 193 w 3103"/>
              <a:gd name="T11" fmla="*/ 879 h 1158"/>
              <a:gd name="T12" fmla="*/ 1969 w 3103"/>
              <a:gd name="T13" fmla="*/ 675 h 1158"/>
              <a:gd name="T14" fmla="*/ 3103 w 3103"/>
              <a:gd name="T15" fmla="*/ 1049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03" h="1158">
                <a:moveTo>
                  <a:pt x="3103" y="1049"/>
                </a:moveTo>
                <a:cubicBezTo>
                  <a:pt x="103" y="1049"/>
                  <a:pt x="103" y="1049"/>
                  <a:pt x="103" y="1049"/>
                </a:cubicBezTo>
                <a:cubicBezTo>
                  <a:pt x="102" y="129"/>
                  <a:pt x="102" y="129"/>
                  <a:pt x="102" y="129"/>
                </a:cubicBezTo>
                <a:cubicBezTo>
                  <a:pt x="165" y="187"/>
                  <a:pt x="279" y="238"/>
                  <a:pt x="459" y="135"/>
                </a:cubicBezTo>
                <a:cubicBezTo>
                  <a:pt x="695" y="0"/>
                  <a:pt x="476" y="339"/>
                  <a:pt x="476" y="339"/>
                </a:cubicBezTo>
                <a:cubicBezTo>
                  <a:pt x="476" y="339"/>
                  <a:pt x="0" y="681"/>
                  <a:pt x="193" y="879"/>
                </a:cubicBezTo>
                <a:cubicBezTo>
                  <a:pt x="464" y="1158"/>
                  <a:pt x="971" y="675"/>
                  <a:pt x="1969" y="675"/>
                </a:cubicBezTo>
                <a:cubicBezTo>
                  <a:pt x="2510" y="675"/>
                  <a:pt x="3046" y="784"/>
                  <a:pt x="3103" y="1049"/>
                </a:cubicBezTo>
                <a:close/>
              </a:path>
            </a:pathLst>
          </a:custGeom>
          <a:solidFill>
            <a:srgbClr val="F579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4" name="矩形 393"/>
          <p:cNvSpPr/>
          <p:nvPr/>
        </p:nvSpPr>
        <p:spPr>
          <a:xfrm>
            <a:off x="6421193" y="1228113"/>
            <a:ext cx="86594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000" dirty="0">
                <a:cs typeface="+mn-ea"/>
                <a:sym typeface="+mn-lt"/>
              </a:rPr>
              <a:t>01</a:t>
            </a:r>
            <a:endParaRPr lang="zh-CN" altLang="en-US" sz="8000" dirty="0">
              <a:cs typeface="+mn-ea"/>
              <a:sym typeface="+mn-lt"/>
            </a:endParaRPr>
          </a:p>
        </p:txBody>
      </p:sp>
      <p:sp>
        <p:nvSpPr>
          <p:cNvPr id="395" name="矩形 394"/>
          <p:cNvSpPr/>
          <p:nvPr/>
        </p:nvSpPr>
        <p:spPr>
          <a:xfrm>
            <a:off x="4892014" y="2414603"/>
            <a:ext cx="39243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>
                <a:solidFill>
                  <a:srgbClr val="F57942"/>
                </a:solidFill>
                <a:cs typeface="+mn-ea"/>
                <a:sym typeface="+mn-lt"/>
              </a:rPr>
              <a:t>教学分析</a:t>
            </a:r>
            <a:endParaRPr lang="zh-CN" altLang="en-US" sz="4000" dirty="0">
              <a:solidFill>
                <a:srgbClr val="F57942"/>
              </a:solidFill>
              <a:cs typeface="+mn-ea"/>
              <a:sym typeface="+mn-lt"/>
            </a:endParaRPr>
          </a:p>
        </p:txBody>
      </p:sp>
      <p:sp>
        <p:nvSpPr>
          <p:cNvPr id="396" name="矩形 395"/>
          <p:cNvSpPr/>
          <p:nvPr/>
        </p:nvSpPr>
        <p:spPr>
          <a:xfrm>
            <a:off x="3701054" y="2966851"/>
            <a:ext cx="6306221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1200" normalizeH="0" baseline="0" noProof="0" dirty="0">
                <a:uLnTx/>
                <a:uFillTx/>
                <a:cs typeface="+mn-ea"/>
                <a:sym typeface="+mn-lt"/>
              </a:rPr>
              <a:t>Please add your title text here, and then fill in the text.</a:t>
            </a:r>
            <a:endParaRPr kumimoji="0" lang="zh-CN" altLang="en-US" sz="2000" i="0" u="none" strike="noStrike" kern="1200" normalizeH="0" baseline="0" noProof="0" dirty="0"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435" y="1671026"/>
            <a:ext cx="3919453" cy="4737030"/>
          </a:xfrm>
          <a:prstGeom prst="rect">
            <a:avLst/>
          </a:prstGeom>
        </p:spPr>
      </p:pic>
      <p:grpSp>
        <p:nvGrpSpPr>
          <p:cNvPr id="397" name="组合 396"/>
          <p:cNvGrpSpPr/>
          <p:nvPr/>
        </p:nvGrpSpPr>
        <p:grpSpPr>
          <a:xfrm>
            <a:off x="5864225" y="3593541"/>
            <a:ext cx="900400" cy="844896"/>
            <a:chOff x="1516063" y="5192713"/>
            <a:chExt cx="463550" cy="434975"/>
          </a:xfrm>
        </p:grpSpPr>
        <p:sp>
          <p:nvSpPr>
            <p:cNvPr id="398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9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8636454" y="4095150"/>
            <a:ext cx="365839" cy="343287"/>
            <a:chOff x="1516063" y="5192713"/>
            <a:chExt cx="463550" cy="434975"/>
          </a:xfrm>
        </p:grpSpPr>
        <p:sp>
          <p:nvSpPr>
            <p:cNvPr id="401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2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3" name="组合 402"/>
          <p:cNvGrpSpPr/>
          <p:nvPr/>
        </p:nvGrpSpPr>
        <p:grpSpPr>
          <a:xfrm>
            <a:off x="10218511" y="574569"/>
            <a:ext cx="900400" cy="844896"/>
            <a:chOff x="1516063" y="5192713"/>
            <a:chExt cx="463550" cy="434975"/>
          </a:xfrm>
        </p:grpSpPr>
        <p:sp>
          <p:nvSpPr>
            <p:cNvPr id="404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5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414338" y="159657"/>
            <a:ext cx="12611100" cy="7161212"/>
            <a:chOff x="-414338" y="159657"/>
            <a:chExt cx="12611100" cy="7161212"/>
          </a:xfrm>
        </p:grpSpPr>
        <p:sp>
          <p:nvSpPr>
            <p:cNvPr id="17" name="Freeform 6"/>
            <p:cNvSpPr/>
            <p:nvPr/>
          </p:nvSpPr>
          <p:spPr bwMode="auto">
            <a:xfrm>
              <a:off x="-414338" y="2609169"/>
              <a:ext cx="12611100" cy="4711700"/>
            </a:xfrm>
            <a:custGeom>
              <a:avLst/>
              <a:gdLst>
                <a:gd name="T0" fmla="*/ 3103 w 3103"/>
                <a:gd name="T1" fmla="*/ 1049 h 1158"/>
                <a:gd name="T2" fmla="*/ 103 w 3103"/>
                <a:gd name="T3" fmla="*/ 1049 h 1158"/>
                <a:gd name="T4" fmla="*/ 102 w 3103"/>
                <a:gd name="T5" fmla="*/ 129 h 1158"/>
                <a:gd name="T6" fmla="*/ 459 w 3103"/>
                <a:gd name="T7" fmla="*/ 135 h 1158"/>
                <a:gd name="T8" fmla="*/ 476 w 3103"/>
                <a:gd name="T9" fmla="*/ 339 h 1158"/>
                <a:gd name="T10" fmla="*/ 193 w 3103"/>
                <a:gd name="T11" fmla="*/ 879 h 1158"/>
                <a:gd name="T12" fmla="*/ 1969 w 3103"/>
                <a:gd name="T13" fmla="*/ 675 h 1158"/>
                <a:gd name="T14" fmla="*/ 3103 w 3103"/>
                <a:gd name="T15" fmla="*/ 1049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03" h="1158">
                  <a:moveTo>
                    <a:pt x="3103" y="1049"/>
                  </a:moveTo>
                  <a:cubicBezTo>
                    <a:pt x="103" y="1049"/>
                    <a:pt x="103" y="1049"/>
                    <a:pt x="103" y="104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65" y="187"/>
                    <a:pt x="279" y="238"/>
                    <a:pt x="459" y="135"/>
                  </a:cubicBezTo>
                  <a:cubicBezTo>
                    <a:pt x="695" y="0"/>
                    <a:pt x="476" y="339"/>
                    <a:pt x="476" y="339"/>
                  </a:cubicBezTo>
                  <a:cubicBezTo>
                    <a:pt x="476" y="339"/>
                    <a:pt x="0" y="681"/>
                    <a:pt x="193" y="879"/>
                  </a:cubicBezTo>
                  <a:cubicBezTo>
                    <a:pt x="464" y="1158"/>
                    <a:pt x="971" y="675"/>
                    <a:pt x="1969" y="675"/>
                  </a:cubicBezTo>
                  <a:cubicBezTo>
                    <a:pt x="2510" y="675"/>
                    <a:pt x="3046" y="784"/>
                    <a:pt x="3103" y="1049"/>
                  </a:cubicBezTo>
                  <a:close/>
                </a:path>
              </a:pathLst>
            </a:custGeom>
            <a:solidFill>
              <a:srgbClr val="F57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59657" y="159657"/>
              <a:ext cx="11814629" cy="6560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9108" y="298966"/>
            <a:ext cx="5049814" cy="646222"/>
            <a:chOff x="5234308" y="1718310"/>
            <a:chExt cx="5049814" cy="646222"/>
          </a:xfrm>
        </p:grpSpPr>
        <p:grpSp>
          <p:nvGrpSpPr>
            <p:cNvPr id="20" name="组合 19"/>
            <p:cNvGrpSpPr/>
            <p:nvPr/>
          </p:nvGrpSpPr>
          <p:grpSpPr>
            <a:xfrm>
              <a:off x="5234308" y="1718310"/>
              <a:ext cx="693892" cy="610364"/>
              <a:chOff x="5856288" y="409575"/>
              <a:chExt cx="5064125" cy="4454526"/>
            </a:xfrm>
          </p:grpSpPr>
          <p:grpSp>
            <p:nvGrpSpPr>
              <p:cNvPr id="21" name="Group 97"/>
              <p:cNvGrpSpPr>
                <a:grpSpLocks noChangeAspect="1"/>
              </p:cNvGrpSpPr>
              <p:nvPr/>
            </p:nvGrpSpPr>
            <p:grpSpPr bwMode="auto">
              <a:xfrm>
                <a:off x="5856288" y="409575"/>
                <a:ext cx="5064125" cy="4454526"/>
                <a:chOff x="3689" y="258"/>
                <a:chExt cx="3190" cy="2806"/>
              </a:xfrm>
            </p:grpSpPr>
            <p:sp>
              <p:nvSpPr>
                <p:cNvPr id="25" name="AutoShape 9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89" y="260"/>
                  <a:ext cx="3188" cy="2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Oval 98"/>
                <p:cNvSpPr>
                  <a:spLocks noChangeArrowheads="1"/>
                </p:cNvSpPr>
                <p:nvPr/>
              </p:nvSpPr>
              <p:spPr bwMode="auto">
                <a:xfrm>
                  <a:off x="3976" y="258"/>
                  <a:ext cx="2803" cy="2806"/>
                </a:xfrm>
                <a:prstGeom prst="ellipse">
                  <a:avLst/>
                </a:prstGeom>
                <a:solidFill>
                  <a:srgbClr val="EEF0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689" y="664"/>
                  <a:ext cx="274" cy="260"/>
                </a:xfrm>
                <a:custGeom>
                  <a:avLst/>
                  <a:gdLst>
                    <a:gd name="T0" fmla="*/ 137 w 274"/>
                    <a:gd name="T1" fmla="*/ 0 h 260"/>
                    <a:gd name="T2" fmla="*/ 186 w 274"/>
                    <a:gd name="T3" fmla="*/ 79 h 260"/>
                    <a:gd name="T4" fmla="*/ 274 w 274"/>
                    <a:gd name="T5" fmla="*/ 101 h 260"/>
                    <a:gd name="T6" fmla="*/ 215 w 274"/>
                    <a:gd name="T7" fmla="*/ 169 h 260"/>
                    <a:gd name="T8" fmla="*/ 223 w 274"/>
                    <a:gd name="T9" fmla="*/ 260 h 260"/>
                    <a:gd name="T10" fmla="*/ 137 w 274"/>
                    <a:gd name="T11" fmla="*/ 228 h 260"/>
                    <a:gd name="T12" fmla="*/ 54 w 274"/>
                    <a:gd name="T13" fmla="*/ 260 h 260"/>
                    <a:gd name="T14" fmla="*/ 59 w 274"/>
                    <a:gd name="T15" fmla="*/ 169 h 260"/>
                    <a:gd name="T16" fmla="*/ 0 w 274"/>
                    <a:gd name="T17" fmla="*/ 101 h 260"/>
                    <a:gd name="T18" fmla="*/ 91 w 274"/>
                    <a:gd name="T19" fmla="*/ 79 h 260"/>
                    <a:gd name="T20" fmla="*/ 137 w 274"/>
                    <a:gd name="T21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4" h="260">
                      <a:moveTo>
                        <a:pt x="137" y="0"/>
                      </a:moveTo>
                      <a:lnTo>
                        <a:pt x="186" y="79"/>
                      </a:lnTo>
                      <a:lnTo>
                        <a:pt x="274" y="101"/>
                      </a:lnTo>
                      <a:lnTo>
                        <a:pt x="215" y="169"/>
                      </a:lnTo>
                      <a:lnTo>
                        <a:pt x="223" y="260"/>
                      </a:lnTo>
                      <a:lnTo>
                        <a:pt x="137" y="228"/>
                      </a:lnTo>
                      <a:lnTo>
                        <a:pt x="54" y="260"/>
                      </a:lnTo>
                      <a:lnTo>
                        <a:pt x="59" y="169"/>
                      </a:lnTo>
                      <a:lnTo>
                        <a:pt x="0" y="101"/>
                      </a:lnTo>
                      <a:lnTo>
                        <a:pt x="91" y="79"/>
                      </a:lnTo>
                      <a:lnTo>
                        <a:pt x="137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6612" y="2578"/>
                  <a:ext cx="267" cy="255"/>
                </a:xfrm>
                <a:custGeom>
                  <a:avLst/>
                  <a:gdLst>
                    <a:gd name="T0" fmla="*/ 133 w 267"/>
                    <a:gd name="T1" fmla="*/ 0 h 255"/>
                    <a:gd name="T2" fmla="*/ 182 w 267"/>
                    <a:gd name="T3" fmla="*/ 74 h 255"/>
                    <a:gd name="T4" fmla="*/ 267 w 267"/>
                    <a:gd name="T5" fmla="*/ 96 h 255"/>
                    <a:gd name="T6" fmla="*/ 211 w 267"/>
                    <a:gd name="T7" fmla="*/ 164 h 255"/>
                    <a:gd name="T8" fmla="*/ 216 w 267"/>
                    <a:gd name="T9" fmla="*/ 255 h 255"/>
                    <a:gd name="T10" fmla="*/ 133 w 267"/>
                    <a:gd name="T11" fmla="*/ 221 h 255"/>
                    <a:gd name="T12" fmla="*/ 49 w 267"/>
                    <a:gd name="T13" fmla="*/ 255 h 255"/>
                    <a:gd name="T14" fmla="*/ 57 w 267"/>
                    <a:gd name="T15" fmla="*/ 164 h 255"/>
                    <a:gd name="T16" fmla="*/ 0 w 267"/>
                    <a:gd name="T17" fmla="*/ 96 h 255"/>
                    <a:gd name="T18" fmla="*/ 86 w 267"/>
                    <a:gd name="T19" fmla="*/ 74 h 255"/>
                    <a:gd name="T20" fmla="*/ 133 w 267"/>
                    <a:gd name="T21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7" h="255">
                      <a:moveTo>
                        <a:pt x="133" y="0"/>
                      </a:moveTo>
                      <a:lnTo>
                        <a:pt x="182" y="74"/>
                      </a:lnTo>
                      <a:lnTo>
                        <a:pt x="267" y="96"/>
                      </a:lnTo>
                      <a:lnTo>
                        <a:pt x="211" y="164"/>
                      </a:lnTo>
                      <a:lnTo>
                        <a:pt x="216" y="255"/>
                      </a:lnTo>
                      <a:lnTo>
                        <a:pt x="133" y="221"/>
                      </a:lnTo>
                      <a:lnTo>
                        <a:pt x="49" y="255"/>
                      </a:lnTo>
                      <a:lnTo>
                        <a:pt x="57" y="164"/>
                      </a:lnTo>
                      <a:lnTo>
                        <a:pt x="0" y="96"/>
                      </a:lnTo>
                      <a:lnTo>
                        <a:pt x="86" y="74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6637" y="483"/>
                  <a:ext cx="137" cy="145"/>
                </a:xfrm>
                <a:custGeom>
                  <a:avLst/>
                  <a:gdLst>
                    <a:gd name="T0" fmla="*/ 83 w 137"/>
                    <a:gd name="T1" fmla="*/ 0 h 145"/>
                    <a:gd name="T2" fmla="*/ 95 w 137"/>
                    <a:gd name="T3" fmla="*/ 47 h 145"/>
                    <a:gd name="T4" fmla="*/ 137 w 137"/>
                    <a:gd name="T5" fmla="*/ 71 h 145"/>
                    <a:gd name="T6" fmla="*/ 98 w 137"/>
                    <a:gd name="T7" fmla="*/ 98 h 145"/>
                    <a:gd name="T8" fmla="*/ 88 w 137"/>
                    <a:gd name="T9" fmla="*/ 145 h 145"/>
                    <a:gd name="T10" fmla="*/ 49 w 137"/>
                    <a:gd name="T11" fmla="*/ 115 h 145"/>
                    <a:gd name="T12" fmla="*/ 2 w 137"/>
                    <a:gd name="T13" fmla="*/ 120 h 145"/>
                    <a:gd name="T14" fmla="*/ 20 w 137"/>
                    <a:gd name="T15" fmla="*/ 74 h 145"/>
                    <a:gd name="T16" fmla="*/ 0 w 137"/>
                    <a:gd name="T17" fmla="*/ 29 h 145"/>
                    <a:gd name="T18" fmla="*/ 49 w 137"/>
                    <a:gd name="T19" fmla="*/ 32 h 145"/>
                    <a:gd name="T20" fmla="*/ 83 w 137"/>
                    <a:gd name="T21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7" h="145">
                      <a:moveTo>
                        <a:pt x="83" y="0"/>
                      </a:moveTo>
                      <a:lnTo>
                        <a:pt x="95" y="47"/>
                      </a:lnTo>
                      <a:lnTo>
                        <a:pt x="137" y="71"/>
                      </a:lnTo>
                      <a:lnTo>
                        <a:pt x="98" y="98"/>
                      </a:lnTo>
                      <a:lnTo>
                        <a:pt x="88" y="145"/>
                      </a:lnTo>
                      <a:lnTo>
                        <a:pt x="49" y="115"/>
                      </a:lnTo>
                      <a:lnTo>
                        <a:pt x="2" y="120"/>
                      </a:lnTo>
                      <a:lnTo>
                        <a:pt x="20" y="74"/>
                      </a:lnTo>
                      <a:lnTo>
                        <a:pt x="0" y="29"/>
                      </a:lnTo>
                      <a:lnTo>
                        <a:pt x="49" y="32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 109"/>
                <p:cNvSpPr/>
                <p:nvPr/>
              </p:nvSpPr>
              <p:spPr bwMode="auto">
                <a:xfrm>
                  <a:off x="3958" y="2581"/>
                  <a:ext cx="142" cy="137"/>
                </a:xfrm>
                <a:custGeom>
                  <a:avLst/>
                  <a:gdLst>
                    <a:gd name="T0" fmla="*/ 71 w 142"/>
                    <a:gd name="T1" fmla="*/ 0 h 137"/>
                    <a:gd name="T2" fmla="*/ 96 w 142"/>
                    <a:gd name="T3" fmla="*/ 41 h 137"/>
                    <a:gd name="T4" fmla="*/ 142 w 142"/>
                    <a:gd name="T5" fmla="*/ 51 h 137"/>
                    <a:gd name="T6" fmla="*/ 113 w 142"/>
                    <a:gd name="T7" fmla="*/ 88 h 137"/>
                    <a:gd name="T8" fmla="*/ 115 w 142"/>
                    <a:gd name="T9" fmla="*/ 137 h 137"/>
                    <a:gd name="T10" fmla="*/ 71 w 142"/>
                    <a:gd name="T11" fmla="*/ 117 h 137"/>
                    <a:gd name="T12" fmla="*/ 27 w 142"/>
                    <a:gd name="T13" fmla="*/ 137 h 137"/>
                    <a:gd name="T14" fmla="*/ 30 w 142"/>
                    <a:gd name="T15" fmla="*/ 88 h 137"/>
                    <a:gd name="T16" fmla="*/ 0 w 142"/>
                    <a:gd name="T17" fmla="*/ 51 h 137"/>
                    <a:gd name="T18" fmla="*/ 47 w 142"/>
                    <a:gd name="T19" fmla="*/ 41 h 137"/>
                    <a:gd name="T20" fmla="*/ 71 w 142"/>
                    <a:gd name="T21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2" h="137">
                      <a:moveTo>
                        <a:pt x="71" y="0"/>
                      </a:moveTo>
                      <a:lnTo>
                        <a:pt x="96" y="41"/>
                      </a:lnTo>
                      <a:lnTo>
                        <a:pt x="142" y="51"/>
                      </a:lnTo>
                      <a:lnTo>
                        <a:pt x="113" y="88"/>
                      </a:lnTo>
                      <a:lnTo>
                        <a:pt x="115" y="137"/>
                      </a:lnTo>
                      <a:lnTo>
                        <a:pt x="71" y="117"/>
                      </a:lnTo>
                      <a:lnTo>
                        <a:pt x="27" y="137"/>
                      </a:lnTo>
                      <a:lnTo>
                        <a:pt x="30" y="88"/>
                      </a:lnTo>
                      <a:lnTo>
                        <a:pt x="0" y="51"/>
                      </a:lnTo>
                      <a:lnTo>
                        <a:pt x="47" y="41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8223837" y="615534"/>
                <a:ext cx="400466" cy="40046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9421814" y="3549650"/>
                <a:ext cx="544010" cy="5440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594475" y="3347502"/>
                <a:ext cx="321210" cy="3212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5367932" y="1807182"/>
              <a:ext cx="42191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57942"/>
                  </a:solidFill>
                  <a:cs typeface="+mn-ea"/>
                  <a:sym typeface="+mn-lt"/>
                </a:rPr>
                <a:t>01</a:t>
              </a:r>
              <a:endParaRPr lang="zh-CN" altLang="en-US" sz="2800" dirty="0">
                <a:solidFill>
                  <a:srgbClr val="F57942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156687" y="172966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solidFill>
                    <a:srgbClr val="F57942"/>
                  </a:solidFill>
                  <a:cs typeface="+mn-ea"/>
                  <a:sym typeface="+mn-lt"/>
                </a:rPr>
                <a:t>教学分析</a:t>
              </a:r>
              <a:endParaRPr kumimoji="0" lang="zh-CN" altLang="en-US" sz="2000" i="0" u="none" strike="noStrike" kern="1200" normalizeH="0" baseline="0" noProof="0" dirty="0">
                <a:solidFill>
                  <a:srgbClr val="F57942"/>
                </a:solidFill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218932" y="2102922"/>
              <a:ext cx="406519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i="0" u="none" strike="noStrike" kern="1200" normalizeH="0" baseline="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cs typeface="+mn-ea"/>
                  <a:sym typeface="+mn-lt"/>
                </a:rPr>
                <a:t>Please add your title text here, and then fill in the text.</a:t>
              </a:r>
              <a:endParaRPr kumimoji="0" lang="zh-CN" altLang="en-US" sz="1100" i="0" u="none" strike="noStrike" kern="120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20572" y="615645"/>
            <a:ext cx="463550" cy="434975"/>
            <a:chOff x="1516063" y="5192713"/>
            <a:chExt cx="463550" cy="434975"/>
          </a:xfrm>
        </p:grpSpPr>
        <p:sp>
          <p:nvSpPr>
            <p:cNvPr id="35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022201" y="1379066"/>
            <a:ext cx="4424924" cy="4496211"/>
            <a:chOff x="171450" y="4763"/>
            <a:chExt cx="5518151" cy="5607050"/>
          </a:xfrm>
        </p:grpSpPr>
        <p:sp>
          <p:nvSpPr>
            <p:cNvPr id="55" name="Freeform 11"/>
            <p:cNvSpPr/>
            <p:nvPr/>
          </p:nvSpPr>
          <p:spPr bwMode="auto">
            <a:xfrm>
              <a:off x="171450" y="2982913"/>
              <a:ext cx="1360488" cy="2628900"/>
            </a:xfrm>
            <a:custGeom>
              <a:avLst/>
              <a:gdLst>
                <a:gd name="T0" fmla="*/ 335 w 335"/>
                <a:gd name="T1" fmla="*/ 402 h 646"/>
                <a:gd name="T2" fmla="*/ 226 w 335"/>
                <a:gd name="T3" fmla="*/ 288 h 646"/>
                <a:gd name="T4" fmla="*/ 227 w 335"/>
                <a:gd name="T5" fmla="*/ 272 h 646"/>
                <a:gd name="T6" fmla="*/ 172 w 335"/>
                <a:gd name="T7" fmla="*/ 174 h 646"/>
                <a:gd name="T8" fmla="*/ 219 w 335"/>
                <a:gd name="T9" fmla="*/ 93 h 646"/>
                <a:gd name="T10" fmla="*/ 125 w 335"/>
                <a:gd name="T11" fmla="*/ 0 h 646"/>
                <a:gd name="T12" fmla="*/ 32 w 335"/>
                <a:gd name="T13" fmla="*/ 93 h 646"/>
                <a:gd name="T14" fmla="*/ 69 w 335"/>
                <a:gd name="T15" fmla="*/ 167 h 646"/>
                <a:gd name="T16" fmla="*/ 0 w 335"/>
                <a:gd name="T17" fmla="*/ 272 h 646"/>
                <a:gd name="T18" fmla="*/ 109 w 335"/>
                <a:gd name="T19" fmla="*/ 386 h 646"/>
                <a:gd name="T20" fmla="*/ 108 w 335"/>
                <a:gd name="T21" fmla="*/ 402 h 646"/>
                <a:gd name="T22" fmla="*/ 110 w 335"/>
                <a:gd name="T23" fmla="*/ 424 h 646"/>
                <a:gd name="T24" fmla="*/ 28 w 335"/>
                <a:gd name="T25" fmla="*/ 533 h 646"/>
                <a:gd name="T26" fmla="*/ 142 w 335"/>
                <a:gd name="T27" fmla="*/ 646 h 646"/>
                <a:gd name="T28" fmla="*/ 256 w 335"/>
                <a:gd name="T29" fmla="*/ 533 h 646"/>
                <a:gd name="T30" fmla="*/ 254 w 335"/>
                <a:gd name="T31" fmla="*/ 511 h 646"/>
                <a:gd name="T32" fmla="*/ 335 w 335"/>
                <a:gd name="T33" fmla="*/ 402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5" h="646">
                  <a:moveTo>
                    <a:pt x="335" y="402"/>
                  </a:moveTo>
                  <a:cubicBezTo>
                    <a:pt x="335" y="340"/>
                    <a:pt x="287" y="290"/>
                    <a:pt x="226" y="288"/>
                  </a:cubicBezTo>
                  <a:cubicBezTo>
                    <a:pt x="227" y="283"/>
                    <a:pt x="227" y="277"/>
                    <a:pt x="227" y="272"/>
                  </a:cubicBezTo>
                  <a:cubicBezTo>
                    <a:pt x="227" y="230"/>
                    <a:pt x="205" y="194"/>
                    <a:pt x="172" y="174"/>
                  </a:cubicBezTo>
                  <a:cubicBezTo>
                    <a:pt x="200" y="158"/>
                    <a:pt x="219" y="128"/>
                    <a:pt x="219" y="93"/>
                  </a:cubicBezTo>
                  <a:cubicBezTo>
                    <a:pt x="219" y="42"/>
                    <a:pt x="177" y="0"/>
                    <a:pt x="125" y="0"/>
                  </a:cubicBezTo>
                  <a:cubicBezTo>
                    <a:pt x="74" y="0"/>
                    <a:pt x="32" y="42"/>
                    <a:pt x="32" y="93"/>
                  </a:cubicBezTo>
                  <a:cubicBezTo>
                    <a:pt x="32" y="123"/>
                    <a:pt x="47" y="150"/>
                    <a:pt x="69" y="167"/>
                  </a:cubicBezTo>
                  <a:cubicBezTo>
                    <a:pt x="28" y="185"/>
                    <a:pt x="0" y="225"/>
                    <a:pt x="0" y="272"/>
                  </a:cubicBezTo>
                  <a:cubicBezTo>
                    <a:pt x="0" y="333"/>
                    <a:pt x="48" y="383"/>
                    <a:pt x="109" y="386"/>
                  </a:cubicBezTo>
                  <a:cubicBezTo>
                    <a:pt x="108" y="391"/>
                    <a:pt x="108" y="396"/>
                    <a:pt x="108" y="402"/>
                  </a:cubicBezTo>
                  <a:cubicBezTo>
                    <a:pt x="108" y="409"/>
                    <a:pt x="109" y="416"/>
                    <a:pt x="110" y="424"/>
                  </a:cubicBezTo>
                  <a:cubicBezTo>
                    <a:pt x="63" y="437"/>
                    <a:pt x="28" y="481"/>
                    <a:pt x="28" y="533"/>
                  </a:cubicBezTo>
                  <a:cubicBezTo>
                    <a:pt x="28" y="595"/>
                    <a:pt x="79" y="646"/>
                    <a:pt x="142" y="646"/>
                  </a:cubicBezTo>
                  <a:cubicBezTo>
                    <a:pt x="205" y="646"/>
                    <a:pt x="256" y="595"/>
                    <a:pt x="256" y="533"/>
                  </a:cubicBezTo>
                  <a:cubicBezTo>
                    <a:pt x="256" y="525"/>
                    <a:pt x="255" y="518"/>
                    <a:pt x="254" y="511"/>
                  </a:cubicBezTo>
                  <a:cubicBezTo>
                    <a:pt x="301" y="497"/>
                    <a:pt x="335" y="453"/>
                    <a:pt x="335" y="402"/>
                  </a:cubicBezTo>
                  <a:close/>
                </a:path>
              </a:pathLst>
            </a:custGeom>
            <a:solidFill>
              <a:srgbClr val="FE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377825" y="4763"/>
              <a:ext cx="5311776" cy="5149850"/>
              <a:chOff x="377825" y="4763"/>
              <a:chExt cx="5311776" cy="5149850"/>
            </a:xfrm>
          </p:grpSpPr>
          <p:sp>
            <p:nvSpPr>
              <p:cNvPr id="57" name="Freeform 9"/>
              <p:cNvSpPr/>
              <p:nvPr/>
            </p:nvSpPr>
            <p:spPr bwMode="auto">
              <a:xfrm>
                <a:off x="1252538" y="4430713"/>
                <a:ext cx="1404938" cy="723900"/>
              </a:xfrm>
              <a:custGeom>
                <a:avLst/>
                <a:gdLst>
                  <a:gd name="T0" fmla="*/ 80 w 346"/>
                  <a:gd name="T1" fmla="*/ 60 h 178"/>
                  <a:gd name="T2" fmla="*/ 10 w 346"/>
                  <a:gd name="T3" fmla="*/ 148 h 178"/>
                  <a:gd name="T4" fmla="*/ 25 w 346"/>
                  <a:gd name="T5" fmla="*/ 176 h 178"/>
                  <a:gd name="T6" fmla="*/ 266 w 346"/>
                  <a:gd name="T7" fmla="*/ 119 h 178"/>
                  <a:gd name="T8" fmla="*/ 346 w 346"/>
                  <a:gd name="T9" fmla="*/ 0 h 178"/>
                  <a:gd name="T10" fmla="*/ 80 w 346"/>
                  <a:gd name="T11" fmla="*/ 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6" h="178">
                    <a:moveTo>
                      <a:pt x="80" y="60"/>
                    </a:moveTo>
                    <a:cubicBezTo>
                      <a:pt x="10" y="148"/>
                      <a:pt x="10" y="148"/>
                      <a:pt x="10" y="148"/>
                    </a:cubicBezTo>
                    <a:cubicBezTo>
                      <a:pt x="0" y="160"/>
                      <a:pt x="10" y="178"/>
                      <a:pt x="25" y="176"/>
                    </a:cubicBezTo>
                    <a:cubicBezTo>
                      <a:pt x="96" y="167"/>
                      <a:pt x="234" y="146"/>
                      <a:pt x="266" y="119"/>
                    </a:cubicBezTo>
                    <a:cubicBezTo>
                      <a:pt x="308" y="81"/>
                      <a:pt x="346" y="0"/>
                      <a:pt x="346" y="0"/>
                    </a:cubicBezTo>
                    <a:lnTo>
                      <a:pt x="80" y="6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Freeform 10"/>
              <p:cNvSpPr/>
              <p:nvPr/>
            </p:nvSpPr>
            <p:spPr bwMode="auto">
              <a:xfrm>
                <a:off x="727075" y="2657475"/>
                <a:ext cx="1541463" cy="635000"/>
              </a:xfrm>
              <a:custGeom>
                <a:avLst/>
                <a:gdLst>
                  <a:gd name="T0" fmla="*/ 123 w 379"/>
                  <a:gd name="T1" fmla="*/ 156 h 156"/>
                  <a:gd name="T2" fmla="*/ 16 w 379"/>
                  <a:gd name="T3" fmla="*/ 120 h 156"/>
                  <a:gd name="T4" fmla="*/ 14 w 379"/>
                  <a:gd name="T5" fmla="*/ 88 h 156"/>
                  <a:gd name="T6" fmla="*/ 247 w 379"/>
                  <a:gd name="T7" fmla="*/ 7 h 156"/>
                  <a:gd name="T8" fmla="*/ 379 w 379"/>
                  <a:gd name="T9" fmla="*/ 64 h 156"/>
                  <a:gd name="T10" fmla="*/ 123 w 379"/>
                  <a:gd name="T1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9" h="156">
                    <a:moveTo>
                      <a:pt x="123" y="156"/>
                    </a:moveTo>
                    <a:cubicBezTo>
                      <a:pt x="16" y="120"/>
                      <a:pt x="16" y="120"/>
                      <a:pt x="16" y="120"/>
                    </a:cubicBezTo>
                    <a:cubicBezTo>
                      <a:pt x="1" y="115"/>
                      <a:pt x="0" y="95"/>
                      <a:pt x="14" y="88"/>
                    </a:cubicBezTo>
                    <a:cubicBezTo>
                      <a:pt x="78" y="58"/>
                      <a:pt x="206" y="0"/>
                      <a:pt x="247" y="7"/>
                    </a:cubicBezTo>
                    <a:cubicBezTo>
                      <a:pt x="303" y="15"/>
                      <a:pt x="379" y="64"/>
                      <a:pt x="379" y="64"/>
                    </a:cubicBezTo>
                    <a:lnTo>
                      <a:pt x="123" y="1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Freeform 12"/>
              <p:cNvSpPr/>
              <p:nvPr/>
            </p:nvSpPr>
            <p:spPr bwMode="auto">
              <a:xfrm>
                <a:off x="781050" y="3170238"/>
                <a:ext cx="930275" cy="1736725"/>
              </a:xfrm>
              <a:custGeom>
                <a:avLst/>
                <a:gdLst>
                  <a:gd name="T0" fmla="*/ 140 w 229"/>
                  <a:gd name="T1" fmla="*/ 13 h 427"/>
                  <a:gd name="T2" fmla="*/ 54 w 229"/>
                  <a:gd name="T3" fmla="*/ 0 h 427"/>
                  <a:gd name="T4" fmla="*/ 35 w 229"/>
                  <a:gd name="T5" fmla="*/ 229 h 427"/>
                  <a:gd name="T6" fmla="*/ 158 w 229"/>
                  <a:gd name="T7" fmla="*/ 427 h 427"/>
                  <a:gd name="T8" fmla="*/ 229 w 229"/>
                  <a:gd name="T9" fmla="*/ 363 h 427"/>
                  <a:gd name="T10" fmla="*/ 140 w 229"/>
                  <a:gd name="T11" fmla="*/ 13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9" h="427">
                    <a:moveTo>
                      <a:pt x="140" y="13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0" y="121"/>
                      <a:pt x="35" y="229"/>
                    </a:cubicBezTo>
                    <a:cubicBezTo>
                      <a:pt x="69" y="334"/>
                      <a:pt x="158" y="427"/>
                      <a:pt x="158" y="427"/>
                    </a:cubicBezTo>
                    <a:cubicBezTo>
                      <a:pt x="229" y="363"/>
                      <a:pt x="229" y="363"/>
                      <a:pt x="229" y="363"/>
                    </a:cubicBezTo>
                    <a:cubicBezTo>
                      <a:pt x="229" y="363"/>
                      <a:pt x="94" y="133"/>
                      <a:pt x="140" y="13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Freeform 13"/>
              <p:cNvSpPr/>
              <p:nvPr/>
            </p:nvSpPr>
            <p:spPr bwMode="auto">
              <a:xfrm>
                <a:off x="1133475" y="3048000"/>
                <a:ext cx="784225" cy="1697038"/>
              </a:xfrm>
              <a:custGeom>
                <a:avLst/>
                <a:gdLst>
                  <a:gd name="T0" fmla="*/ 94 w 193"/>
                  <a:gd name="T1" fmla="*/ 17 h 417"/>
                  <a:gd name="T2" fmla="*/ 57 w 193"/>
                  <a:gd name="T3" fmla="*/ 8 h 417"/>
                  <a:gd name="T4" fmla="*/ 51 w 193"/>
                  <a:gd name="T5" fmla="*/ 256 h 417"/>
                  <a:gd name="T6" fmla="*/ 167 w 193"/>
                  <a:gd name="T7" fmla="*/ 413 h 417"/>
                  <a:gd name="T8" fmla="*/ 193 w 193"/>
                  <a:gd name="T9" fmla="*/ 389 h 417"/>
                  <a:gd name="T10" fmla="*/ 94 w 193"/>
                  <a:gd name="T11" fmla="*/ 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417">
                    <a:moveTo>
                      <a:pt x="94" y="17"/>
                    </a:moveTo>
                    <a:cubicBezTo>
                      <a:pt x="94" y="17"/>
                      <a:pt x="63" y="0"/>
                      <a:pt x="57" y="8"/>
                    </a:cubicBezTo>
                    <a:cubicBezTo>
                      <a:pt x="52" y="17"/>
                      <a:pt x="0" y="122"/>
                      <a:pt x="51" y="256"/>
                    </a:cubicBezTo>
                    <a:cubicBezTo>
                      <a:pt x="102" y="390"/>
                      <a:pt x="153" y="417"/>
                      <a:pt x="167" y="413"/>
                    </a:cubicBezTo>
                    <a:cubicBezTo>
                      <a:pt x="180" y="409"/>
                      <a:pt x="193" y="389"/>
                      <a:pt x="193" y="389"/>
                    </a:cubicBezTo>
                    <a:cubicBezTo>
                      <a:pt x="193" y="389"/>
                      <a:pt x="59" y="234"/>
                      <a:pt x="94" y="17"/>
                    </a:cubicBezTo>
                    <a:close/>
                  </a:path>
                </a:pathLst>
              </a:custGeom>
              <a:solidFill>
                <a:srgbClr val="CFD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Freeform 14"/>
              <p:cNvSpPr/>
              <p:nvPr/>
            </p:nvSpPr>
            <p:spPr bwMode="auto">
              <a:xfrm>
                <a:off x="1427163" y="2428875"/>
                <a:ext cx="4262438" cy="2201863"/>
              </a:xfrm>
              <a:custGeom>
                <a:avLst/>
                <a:gdLst>
                  <a:gd name="T0" fmla="*/ 961 w 1049"/>
                  <a:gd name="T1" fmla="*/ 214 h 541"/>
                  <a:gd name="T2" fmla="*/ 958 w 1049"/>
                  <a:gd name="T3" fmla="*/ 217 h 541"/>
                  <a:gd name="T4" fmla="*/ 644 w 1049"/>
                  <a:gd name="T5" fmla="*/ 423 h 541"/>
                  <a:gd name="T6" fmla="*/ 375 w 1049"/>
                  <a:gd name="T7" fmla="*/ 489 h 541"/>
                  <a:gd name="T8" fmla="*/ 346 w 1049"/>
                  <a:gd name="T9" fmla="*/ 495 h 541"/>
                  <a:gd name="T10" fmla="*/ 317 w 1049"/>
                  <a:gd name="T11" fmla="*/ 501 h 541"/>
                  <a:gd name="T12" fmla="*/ 268 w 1049"/>
                  <a:gd name="T13" fmla="*/ 511 h 541"/>
                  <a:gd name="T14" fmla="*/ 238 w 1049"/>
                  <a:gd name="T15" fmla="*/ 517 h 541"/>
                  <a:gd name="T16" fmla="*/ 117 w 1049"/>
                  <a:gd name="T17" fmla="*/ 541 h 541"/>
                  <a:gd name="T18" fmla="*/ 25 w 1049"/>
                  <a:gd name="T19" fmla="*/ 400 h 541"/>
                  <a:gd name="T20" fmla="*/ 18 w 1049"/>
                  <a:gd name="T21" fmla="*/ 169 h 541"/>
                  <a:gd name="T22" fmla="*/ 103 w 1049"/>
                  <a:gd name="T23" fmla="*/ 133 h 541"/>
                  <a:gd name="T24" fmla="*/ 130 w 1049"/>
                  <a:gd name="T25" fmla="*/ 122 h 541"/>
                  <a:gd name="T26" fmla="*/ 178 w 1049"/>
                  <a:gd name="T27" fmla="*/ 104 h 541"/>
                  <a:gd name="T28" fmla="*/ 206 w 1049"/>
                  <a:gd name="T29" fmla="*/ 93 h 541"/>
                  <a:gd name="T30" fmla="*/ 234 w 1049"/>
                  <a:gd name="T31" fmla="*/ 83 h 541"/>
                  <a:gd name="T32" fmla="*/ 269 w 1049"/>
                  <a:gd name="T33" fmla="*/ 71 h 541"/>
                  <a:gd name="T34" fmla="*/ 331 w 1049"/>
                  <a:gd name="T35" fmla="*/ 51 h 541"/>
                  <a:gd name="T36" fmla="*/ 426 w 1049"/>
                  <a:gd name="T37" fmla="*/ 24 h 541"/>
                  <a:gd name="T38" fmla="*/ 430 w 1049"/>
                  <a:gd name="T39" fmla="*/ 23 h 541"/>
                  <a:gd name="T40" fmla="*/ 432 w 1049"/>
                  <a:gd name="T41" fmla="*/ 23 h 541"/>
                  <a:gd name="T42" fmla="*/ 433 w 1049"/>
                  <a:gd name="T43" fmla="*/ 22 h 541"/>
                  <a:gd name="T44" fmla="*/ 440 w 1049"/>
                  <a:gd name="T45" fmla="*/ 21 h 541"/>
                  <a:gd name="T46" fmla="*/ 446 w 1049"/>
                  <a:gd name="T47" fmla="*/ 19 h 541"/>
                  <a:gd name="T48" fmla="*/ 525 w 1049"/>
                  <a:gd name="T49" fmla="*/ 5 h 541"/>
                  <a:gd name="T50" fmla="*/ 525 w 1049"/>
                  <a:gd name="T51" fmla="*/ 5 h 541"/>
                  <a:gd name="T52" fmla="*/ 530 w 1049"/>
                  <a:gd name="T53" fmla="*/ 4 h 541"/>
                  <a:gd name="T54" fmla="*/ 530 w 1049"/>
                  <a:gd name="T55" fmla="*/ 4 h 541"/>
                  <a:gd name="T56" fmla="*/ 544 w 1049"/>
                  <a:gd name="T57" fmla="*/ 3 h 541"/>
                  <a:gd name="T58" fmla="*/ 554 w 1049"/>
                  <a:gd name="T59" fmla="*/ 3 h 541"/>
                  <a:gd name="T60" fmla="*/ 555 w 1049"/>
                  <a:gd name="T61" fmla="*/ 2 h 541"/>
                  <a:gd name="T62" fmla="*/ 556 w 1049"/>
                  <a:gd name="T63" fmla="*/ 2 h 541"/>
                  <a:gd name="T64" fmla="*/ 567 w 1049"/>
                  <a:gd name="T65" fmla="*/ 2 h 541"/>
                  <a:gd name="T66" fmla="*/ 575 w 1049"/>
                  <a:gd name="T67" fmla="*/ 2 h 541"/>
                  <a:gd name="T68" fmla="*/ 576 w 1049"/>
                  <a:gd name="T69" fmla="*/ 2 h 541"/>
                  <a:gd name="T70" fmla="*/ 596 w 1049"/>
                  <a:gd name="T71" fmla="*/ 3 h 541"/>
                  <a:gd name="T72" fmla="*/ 599 w 1049"/>
                  <a:gd name="T73" fmla="*/ 3 h 541"/>
                  <a:gd name="T74" fmla="*/ 600 w 1049"/>
                  <a:gd name="T75" fmla="*/ 3 h 541"/>
                  <a:gd name="T76" fmla="*/ 628 w 1049"/>
                  <a:gd name="T77" fmla="*/ 2 h 541"/>
                  <a:gd name="T78" fmla="*/ 645 w 1049"/>
                  <a:gd name="T79" fmla="*/ 1 h 541"/>
                  <a:gd name="T80" fmla="*/ 653 w 1049"/>
                  <a:gd name="T81" fmla="*/ 1 h 541"/>
                  <a:gd name="T82" fmla="*/ 888 w 1049"/>
                  <a:gd name="T83" fmla="*/ 13 h 541"/>
                  <a:gd name="T84" fmla="*/ 889 w 1049"/>
                  <a:gd name="T85" fmla="*/ 13 h 541"/>
                  <a:gd name="T86" fmla="*/ 1041 w 1049"/>
                  <a:gd name="T87" fmla="*/ 79 h 541"/>
                  <a:gd name="T88" fmla="*/ 961 w 1049"/>
                  <a:gd name="T89" fmla="*/ 214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49" h="541">
                    <a:moveTo>
                      <a:pt x="961" y="214"/>
                    </a:moveTo>
                    <a:cubicBezTo>
                      <a:pt x="960" y="215"/>
                      <a:pt x="959" y="216"/>
                      <a:pt x="958" y="217"/>
                    </a:cubicBezTo>
                    <a:cubicBezTo>
                      <a:pt x="876" y="301"/>
                      <a:pt x="749" y="393"/>
                      <a:pt x="644" y="423"/>
                    </a:cubicBezTo>
                    <a:cubicBezTo>
                      <a:pt x="572" y="444"/>
                      <a:pt x="470" y="468"/>
                      <a:pt x="375" y="489"/>
                    </a:cubicBezTo>
                    <a:cubicBezTo>
                      <a:pt x="365" y="491"/>
                      <a:pt x="356" y="493"/>
                      <a:pt x="346" y="495"/>
                    </a:cubicBezTo>
                    <a:cubicBezTo>
                      <a:pt x="336" y="497"/>
                      <a:pt x="326" y="499"/>
                      <a:pt x="317" y="501"/>
                    </a:cubicBezTo>
                    <a:cubicBezTo>
                      <a:pt x="300" y="504"/>
                      <a:pt x="284" y="508"/>
                      <a:pt x="268" y="511"/>
                    </a:cubicBezTo>
                    <a:cubicBezTo>
                      <a:pt x="258" y="513"/>
                      <a:pt x="248" y="515"/>
                      <a:pt x="238" y="517"/>
                    </a:cubicBezTo>
                    <a:cubicBezTo>
                      <a:pt x="167" y="531"/>
                      <a:pt x="117" y="541"/>
                      <a:pt x="117" y="541"/>
                    </a:cubicBezTo>
                    <a:cubicBezTo>
                      <a:pt x="117" y="541"/>
                      <a:pt x="56" y="483"/>
                      <a:pt x="25" y="400"/>
                    </a:cubicBezTo>
                    <a:cubicBezTo>
                      <a:pt x="0" y="332"/>
                      <a:pt x="1" y="245"/>
                      <a:pt x="18" y="169"/>
                    </a:cubicBezTo>
                    <a:cubicBezTo>
                      <a:pt x="18" y="169"/>
                      <a:pt x="51" y="154"/>
                      <a:pt x="103" y="133"/>
                    </a:cubicBezTo>
                    <a:cubicBezTo>
                      <a:pt x="111" y="130"/>
                      <a:pt x="121" y="126"/>
                      <a:pt x="130" y="122"/>
                    </a:cubicBezTo>
                    <a:cubicBezTo>
                      <a:pt x="145" y="116"/>
                      <a:pt x="161" y="110"/>
                      <a:pt x="178" y="104"/>
                    </a:cubicBezTo>
                    <a:cubicBezTo>
                      <a:pt x="187" y="100"/>
                      <a:pt x="197" y="97"/>
                      <a:pt x="206" y="93"/>
                    </a:cubicBezTo>
                    <a:cubicBezTo>
                      <a:pt x="215" y="90"/>
                      <a:pt x="225" y="87"/>
                      <a:pt x="234" y="83"/>
                    </a:cubicBezTo>
                    <a:cubicBezTo>
                      <a:pt x="246" y="79"/>
                      <a:pt x="257" y="75"/>
                      <a:pt x="269" y="71"/>
                    </a:cubicBezTo>
                    <a:cubicBezTo>
                      <a:pt x="290" y="64"/>
                      <a:pt x="310" y="57"/>
                      <a:pt x="331" y="51"/>
                    </a:cubicBezTo>
                    <a:cubicBezTo>
                      <a:pt x="363" y="41"/>
                      <a:pt x="395" y="31"/>
                      <a:pt x="426" y="24"/>
                    </a:cubicBezTo>
                    <a:cubicBezTo>
                      <a:pt x="428" y="24"/>
                      <a:pt x="429" y="23"/>
                      <a:pt x="430" y="23"/>
                    </a:cubicBezTo>
                    <a:cubicBezTo>
                      <a:pt x="431" y="23"/>
                      <a:pt x="431" y="23"/>
                      <a:pt x="432" y="23"/>
                    </a:cubicBezTo>
                    <a:cubicBezTo>
                      <a:pt x="432" y="22"/>
                      <a:pt x="433" y="22"/>
                      <a:pt x="433" y="22"/>
                    </a:cubicBezTo>
                    <a:cubicBezTo>
                      <a:pt x="436" y="22"/>
                      <a:pt x="438" y="21"/>
                      <a:pt x="440" y="21"/>
                    </a:cubicBezTo>
                    <a:cubicBezTo>
                      <a:pt x="442" y="20"/>
                      <a:pt x="444" y="20"/>
                      <a:pt x="446" y="19"/>
                    </a:cubicBezTo>
                    <a:cubicBezTo>
                      <a:pt x="474" y="13"/>
                      <a:pt x="500" y="8"/>
                      <a:pt x="525" y="5"/>
                    </a:cubicBezTo>
                    <a:cubicBezTo>
                      <a:pt x="525" y="5"/>
                      <a:pt x="525" y="5"/>
                      <a:pt x="525" y="5"/>
                    </a:cubicBezTo>
                    <a:cubicBezTo>
                      <a:pt x="527" y="5"/>
                      <a:pt x="529" y="5"/>
                      <a:pt x="530" y="4"/>
                    </a:cubicBezTo>
                    <a:cubicBezTo>
                      <a:pt x="530" y="4"/>
                      <a:pt x="530" y="4"/>
                      <a:pt x="530" y="4"/>
                    </a:cubicBezTo>
                    <a:cubicBezTo>
                      <a:pt x="535" y="4"/>
                      <a:pt x="540" y="4"/>
                      <a:pt x="544" y="3"/>
                    </a:cubicBezTo>
                    <a:cubicBezTo>
                      <a:pt x="548" y="3"/>
                      <a:pt x="551" y="3"/>
                      <a:pt x="554" y="3"/>
                    </a:cubicBezTo>
                    <a:cubicBezTo>
                      <a:pt x="555" y="2"/>
                      <a:pt x="555" y="2"/>
                      <a:pt x="555" y="2"/>
                    </a:cubicBezTo>
                    <a:cubicBezTo>
                      <a:pt x="555" y="2"/>
                      <a:pt x="556" y="2"/>
                      <a:pt x="556" y="2"/>
                    </a:cubicBezTo>
                    <a:cubicBezTo>
                      <a:pt x="560" y="2"/>
                      <a:pt x="563" y="2"/>
                      <a:pt x="567" y="2"/>
                    </a:cubicBezTo>
                    <a:cubicBezTo>
                      <a:pt x="570" y="2"/>
                      <a:pt x="572" y="2"/>
                      <a:pt x="575" y="2"/>
                    </a:cubicBezTo>
                    <a:cubicBezTo>
                      <a:pt x="576" y="2"/>
                      <a:pt x="576" y="2"/>
                      <a:pt x="576" y="2"/>
                    </a:cubicBezTo>
                    <a:cubicBezTo>
                      <a:pt x="583" y="2"/>
                      <a:pt x="589" y="3"/>
                      <a:pt x="596" y="3"/>
                    </a:cubicBezTo>
                    <a:cubicBezTo>
                      <a:pt x="597" y="3"/>
                      <a:pt x="598" y="3"/>
                      <a:pt x="599" y="3"/>
                    </a:cubicBezTo>
                    <a:cubicBezTo>
                      <a:pt x="600" y="3"/>
                      <a:pt x="600" y="3"/>
                      <a:pt x="600" y="3"/>
                    </a:cubicBezTo>
                    <a:cubicBezTo>
                      <a:pt x="609" y="2"/>
                      <a:pt x="618" y="2"/>
                      <a:pt x="628" y="2"/>
                    </a:cubicBezTo>
                    <a:cubicBezTo>
                      <a:pt x="634" y="1"/>
                      <a:pt x="639" y="1"/>
                      <a:pt x="645" y="1"/>
                    </a:cubicBezTo>
                    <a:cubicBezTo>
                      <a:pt x="648" y="1"/>
                      <a:pt x="650" y="1"/>
                      <a:pt x="653" y="1"/>
                    </a:cubicBezTo>
                    <a:cubicBezTo>
                      <a:pt x="732" y="0"/>
                      <a:pt x="817" y="3"/>
                      <a:pt x="888" y="13"/>
                    </a:cubicBezTo>
                    <a:cubicBezTo>
                      <a:pt x="888" y="13"/>
                      <a:pt x="889" y="13"/>
                      <a:pt x="889" y="13"/>
                    </a:cubicBezTo>
                    <a:cubicBezTo>
                      <a:pt x="970" y="25"/>
                      <a:pt x="1032" y="46"/>
                      <a:pt x="1041" y="79"/>
                    </a:cubicBezTo>
                    <a:cubicBezTo>
                      <a:pt x="1049" y="106"/>
                      <a:pt x="1015" y="158"/>
                      <a:pt x="961" y="214"/>
                    </a:cubicBez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Freeform 15"/>
              <p:cNvSpPr/>
              <p:nvPr/>
            </p:nvSpPr>
            <p:spPr bwMode="auto">
              <a:xfrm>
                <a:off x="3186113" y="2433638"/>
                <a:ext cx="877888" cy="133350"/>
              </a:xfrm>
              <a:custGeom>
                <a:avLst/>
                <a:gdLst>
                  <a:gd name="T0" fmla="*/ 216 w 216"/>
                  <a:gd name="T1" fmla="*/ 0 h 33"/>
                  <a:gd name="T2" fmla="*/ 110 w 216"/>
                  <a:gd name="T3" fmla="*/ 19 h 33"/>
                  <a:gd name="T4" fmla="*/ 8 w 216"/>
                  <a:gd name="T5" fmla="*/ 33 h 33"/>
                  <a:gd name="T6" fmla="*/ 0 w 216"/>
                  <a:gd name="T7" fmla="*/ 21 h 33"/>
                  <a:gd name="T8" fmla="*/ 92 w 216"/>
                  <a:gd name="T9" fmla="*/ 4 h 33"/>
                  <a:gd name="T10" fmla="*/ 92 w 216"/>
                  <a:gd name="T11" fmla="*/ 4 h 33"/>
                  <a:gd name="T12" fmla="*/ 97 w 216"/>
                  <a:gd name="T13" fmla="*/ 3 h 33"/>
                  <a:gd name="T14" fmla="*/ 97 w 216"/>
                  <a:gd name="T15" fmla="*/ 3 h 33"/>
                  <a:gd name="T16" fmla="*/ 143 w 216"/>
                  <a:gd name="T17" fmla="*/ 1 h 33"/>
                  <a:gd name="T18" fmla="*/ 216 w 216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6" h="33">
                    <a:moveTo>
                      <a:pt x="216" y="0"/>
                    </a:moveTo>
                    <a:cubicBezTo>
                      <a:pt x="205" y="7"/>
                      <a:pt x="134" y="16"/>
                      <a:pt x="110" y="19"/>
                    </a:cubicBezTo>
                    <a:cubicBezTo>
                      <a:pt x="63" y="23"/>
                      <a:pt x="8" y="33"/>
                      <a:pt x="8" y="33"/>
                    </a:cubicBezTo>
                    <a:cubicBezTo>
                      <a:pt x="4" y="29"/>
                      <a:pt x="2" y="25"/>
                      <a:pt x="0" y="21"/>
                    </a:cubicBezTo>
                    <a:cubicBezTo>
                      <a:pt x="33" y="13"/>
                      <a:pt x="64" y="7"/>
                      <a:pt x="92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4" y="4"/>
                      <a:pt x="96" y="4"/>
                      <a:pt x="97" y="3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114" y="2"/>
                      <a:pt x="129" y="1"/>
                      <a:pt x="143" y="1"/>
                    </a:cubicBezTo>
                    <a:cubicBezTo>
                      <a:pt x="150" y="1"/>
                      <a:pt x="209" y="0"/>
                      <a:pt x="216" y="0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Freeform 16"/>
              <p:cNvSpPr/>
              <p:nvPr/>
            </p:nvSpPr>
            <p:spPr bwMode="auto">
              <a:xfrm>
                <a:off x="2357438" y="2616200"/>
                <a:ext cx="1023938" cy="1127125"/>
              </a:xfrm>
              <a:custGeom>
                <a:avLst/>
                <a:gdLst>
                  <a:gd name="T0" fmla="*/ 197 w 252"/>
                  <a:gd name="T1" fmla="*/ 264 h 277"/>
                  <a:gd name="T2" fmla="*/ 139 w 252"/>
                  <a:gd name="T3" fmla="*/ 239 h 277"/>
                  <a:gd name="T4" fmla="*/ 147 w 252"/>
                  <a:gd name="T5" fmla="*/ 123 h 277"/>
                  <a:gd name="T6" fmla="*/ 0 w 252"/>
                  <a:gd name="T7" fmla="*/ 38 h 277"/>
                  <a:gd name="T8" fmla="*/ 42 w 252"/>
                  <a:gd name="T9" fmla="*/ 24 h 277"/>
                  <a:gd name="T10" fmla="*/ 115 w 252"/>
                  <a:gd name="T11" fmla="*/ 0 h 277"/>
                  <a:gd name="T12" fmla="*/ 248 w 252"/>
                  <a:gd name="T13" fmla="*/ 105 h 277"/>
                  <a:gd name="T14" fmla="*/ 179 w 252"/>
                  <a:gd name="T15" fmla="*/ 200 h 277"/>
                  <a:gd name="T16" fmla="*/ 197 w 252"/>
                  <a:gd name="T17" fmla="*/ 26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2" h="277">
                    <a:moveTo>
                      <a:pt x="197" y="264"/>
                    </a:moveTo>
                    <a:cubicBezTo>
                      <a:pt x="197" y="264"/>
                      <a:pt x="168" y="277"/>
                      <a:pt x="139" y="239"/>
                    </a:cubicBezTo>
                    <a:cubicBezTo>
                      <a:pt x="110" y="200"/>
                      <a:pt x="217" y="126"/>
                      <a:pt x="147" y="123"/>
                    </a:cubicBezTo>
                    <a:cubicBezTo>
                      <a:pt x="88" y="121"/>
                      <a:pt x="36" y="70"/>
                      <a:pt x="0" y="38"/>
                    </a:cubicBezTo>
                    <a:cubicBezTo>
                      <a:pt x="14" y="33"/>
                      <a:pt x="28" y="29"/>
                      <a:pt x="42" y="24"/>
                    </a:cubicBezTo>
                    <a:cubicBezTo>
                      <a:pt x="66" y="16"/>
                      <a:pt x="90" y="8"/>
                      <a:pt x="115" y="0"/>
                    </a:cubicBezTo>
                    <a:cubicBezTo>
                      <a:pt x="189" y="24"/>
                      <a:pt x="246" y="88"/>
                      <a:pt x="248" y="105"/>
                    </a:cubicBezTo>
                    <a:cubicBezTo>
                      <a:pt x="252" y="130"/>
                      <a:pt x="194" y="188"/>
                      <a:pt x="179" y="200"/>
                    </a:cubicBezTo>
                    <a:cubicBezTo>
                      <a:pt x="164" y="212"/>
                      <a:pt x="197" y="264"/>
                      <a:pt x="197" y="264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Freeform 17"/>
              <p:cNvSpPr/>
              <p:nvPr/>
            </p:nvSpPr>
            <p:spPr bwMode="auto">
              <a:xfrm>
                <a:off x="5035550" y="2482850"/>
                <a:ext cx="654050" cy="828675"/>
              </a:xfrm>
              <a:custGeom>
                <a:avLst/>
                <a:gdLst>
                  <a:gd name="T0" fmla="*/ 73 w 161"/>
                  <a:gd name="T1" fmla="*/ 201 h 204"/>
                  <a:gd name="T2" fmla="*/ 70 w 161"/>
                  <a:gd name="T3" fmla="*/ 204 h 204"/>
                  <a:gd name="T4" fmla="*/ 0 w 161"/>
                  <a:gd name="T5" fmla="*/ 0 h 204"/>
                  <a:gd name="T6" fmla="*/ 1 w 161"/>
                  <a:gd name="T7" fmla="*/ 0 h 204"/>
                  <a:gd name="T8" fmla="*/ 153 w 161"/>
                  <a:gd name="T9" fmla="*/ 66 h 204"/>
                  <a:gd name="T10" fmla="*/ 73 w 161"/>
                  <a:gd name="T11" fmla="*/ 20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1" h="204">
                    <a:moveTo>
                      <a:pt x="73" y="201"/>
                    </a:moveTo>
                    <a:cubicBezTo>
                      <a:pt x="72" y="202"/>
                      <a:pt x="71" y="203"/>
                      <a:pt x="70" y="204"/>
                    </a:cubicBezTo>
                    <a:cubicBezTo>
                      <a:pt x="14" y="148"/>
                      <a:pt x="0" y="64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2" y="12"/>
                      <a:pt x="144" y="33"/>
                      <a:pt x="153" y="66"/>
                    </a:cubicBezTo>
                    <a:cubicBezTo>
                      <a:pt x="161" y="93"/>
                      <a:pt x="127" y="145"/>
                      <a:pt x="73" y="201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Freeform 18"/>
              <p:cNvSpPr/>
              <p:nvPr/>
            </p:nvSpPr>
            <p:spPr bwMode="auto">
              <a:xfrm>
                <a:off x="3759200" y="2657475"/>
                <a:ext cx="1028700" cy="1028700"/>
              </a:xfrm>
              <a:custGeom>
                <a:avLst/>
                <a:gdLst>
                  <a:gd name="T0" fmla="*/ 253 w 253"/>
                  <a:gd name="T1" fmla="*/ 126 h 253"/>
                  <a:gd name="T2" fmla="*/ 142 w 253"/>
                  <a:gd name="T3" fmla="*/ 252 h 253"/>
                  <a:gd name="T4" fmla="*/ 126 w 253"/>
                  <a:gd name="T5" fmla="*/ 253 h 253"/>
                  <a:gd name="T6" fmla="*/ 29 w 253"/>
                  <a:gd name="T7" fmla="*/ 206 h 253"/>
                  <a:gd name="T8" fmla="*/ 0 w 253"/>
                  <a:gd name="T9" fmla="*/ 126 h 253"/>
                  <a:gd name="T10" fmla="*/ 126 w 253"/>
                  <a:gd name="T11" fmla="*/ 0 h 253"/>
                  <a:gd name="T12" fmla="*/ 164 w 253"/>
                  <a:gd name="T13" fmla="*/ 6 h 253"/>
                  <a:gd name="T14" fmla="*/ 244 w 253"/>
                  <a:gd name="T15" fmla="*/ 81 h 253"/>
                  <a:gd name="T16" fmla="*/ 253 w 253"/>
                  <a:gd name="T17" fmla="*/ 12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3" h="253">
                    <a:moveTo>
                      <a:pt x="253" y="126"/>
                    </a:moveTo>
                    <a:cubicBezTo>
                      <a:pt x="253" y="191"/>
                      <a:pt x="204" y="244"/>
                      <a:pt x="142" y="252"/>
                    </a:cubicBezTo>
                    <a:cubicBezTo>
                      <a:pt x="137" y="252"/>
                      <a:pt x="132" y="253"/>
                      <a:pt x="126" y="253"/>
                    </a:cubicBezTo>
                    <a:cubicBezTo>
                      <a:pt x="87" y="253"/>
                      <a:pt x="52" y="235"/>
                      <a:pt x="29" y="206"/>
                    </a:cubicBezTo>
                    <a:cubicBezTo>
                      <a:pt x="11" y="185"/>
                      <a:pt x="0" y="157"/>
                      <a:pt x="0" y="126"/>
                    </a:cubicBezTo>
                    <a:cubicBezTo>
                      <a:pt x="0" y="57"/>
                      <a:pt x="57" y="0"/>
                      <a:pt x="126" y="0"/>
                    </a:cubicBezTo>
                    <a:cubicBezTo>
                      <a:pt x="140" y="0"/>
                      <a:pt x="152" y="2"/>
                      <a:pt x="164" y="6"/>
                    </a:cubicBezTo>
                    <a:cubicBezTo>
                      <a:pt x="201" y="17"/>
                      <a:pt x="231" y="45"/>
                      <a:pt x="244" y="81"/>
                    </a:cubicBezTo>
                    <a:cubicBezTo>
                      <a:pt x="250" y="95"/>
                      <a:pt x="253" y="110"/>
                      <a:pt x="253" y="126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6" name="Freeform 19"/>
              <p:cNvSpPr/>
              <p:nvPr/>
            </p:nvSpPr>
            <p:spPr bwMode="auto">
              <a:xfrm>
                <a:off x="3876675" y="2774950"/>
                <a:ext cx="793750" cy="788988"/>
              </a:xfrm>
              <a:custGeom>
                <a:avLst/>
                <a:gdLst>
                  <a:gd name="T0" fmla="*/ 195 w 195"/>
                  <a:gd name="T1" fmla="*/ 97 h 194"/>
                  <a:gd name="T2" fmla="*/ 109 w 195"/>
                  <a:gd name="T3" fmla="*/ 194 h 194"/>
                  <a:gd name="T4" fmla="*/ 97 w 195"/>
                  <a:gd name="T5" fmla="*/ 194 h 194"/>
                  <a:gd name="T6" fmla="*/ 95 w 195"/>
                  <a:gd name="T7" fmla="*/ 194 h 194"/>
                  <a:gd name="T8" fmla="*/ 22 w 195"/>
                  <a:gd name="T9" fmla="*/ 159 h 194"/>
                  <a:gd name="T10" fmla="*/ 9 w 195"/>
                  <a:gd name="T11" fmla="*/ 137 h 194"/>
                  <a:gd name="T12" fmla="*/ 0 w 195"/>
                  <a:gd name="T13" fmla="*/ 97 h 194"/>
                  <a:gd name="T14" fmla="*/ 97 w 195"/>
                  <a:gd name="T15" fmla="*/ 0 h 194"/>
                  <a:gd name="T16" fmla="*/ 101 w 195"/>
                  <a:gd name="T17" fmla="*/ 0 h 194"/>
                  <a:gd name="T18" fmla="*/ 127 w 195"/>
                  <a:gd name="T19" fmla="*/ 5 h 194"/>
                  <a:gd name="T20" fmla="*/ 182 w 195"/>
                  <a:gd name="T21" fmla="*/ 50 h 194"/>
                  <a:gd name="T22" fmla="*/ 188 w 195"/>
                  <a:gd name="T23" fmla="*/ 63 h 194"/>
                  <a:gd name="T24" fmla="*/ 195 w 195"/>
                  <a:gd name="T25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" h="194">
                    <a:moveTo>
                      <a:pt x="195" y="97"/>
                    </a:moveTo>
                    <a:cubicBezTo>
                      <a:pt x="195" y="147"/>
                      <a:pt x="157" y="188"/>
                      <a:pt x="109" y="194"/>
                    </a:cubicBezTo>
                    <a:cubicBezTo>
                      <a:pt x="105" y="194"/>
                      <a:pt x="101" y="194"/>
                      <a:pt x="97" y="194"/>
                    </a:cubicBezTo>
                    <a:cubicBezTo>
                      <a:pt x="97" y="194"/>
                      <a:pt x="96" y="194"/>
                      <a:pt x="95" y="194"/>
                    </a:cubicBezTo>
                    <a:cubicBezTo>
                      <a:pt x="66" y="194"/>
                      <a:pt x="40" y="180"/>
                      <a:pt x="22" y="159"/>
                    </a:cubicBezTo>
                    <a:cubicBezTo>
                      <a:pt x="17" y="152"/>
                      <a:pt x="12" y="145"/>
                      <a:pt x="9" y="137"/>
                    </a:cubicBezTo>
                    <a:cubicBezTo>
                      <a:pt x="3" y="125"/>
                      <a:pt x="0" y="111"/>
                      <a:pt x="0" y="97"/>
                    </a:cubicBezTo>
                    <a:cubicBezTo>
                      <a:pt x="0" y="44"/>
                      <a:pt x="44" y="0"/>
                      <a:pt x="97" y="0"/>
                    </a:cubicBezTo>
                    <a:cubicBezTo>
                      <a:pt x="99" y="0"/>
                      <a:pt x="100" y="0"/>
                      <a:pt x="101" y="0"/>
                    </a:cubicBezTo>
                    <a:cubicBezTo>
                      <a:pt x="110" y="1"/>
                      <a:pt x="118" y="2"/>
                      <a:pt x="127" y="5"/>
                    </a:cubicBezTo>
                    <a:cubicBezTo>
                      <a:pt x="150" y="12"/>
                      <a:pt x="170" y="28"/>
                      <a:pt x="182" y="50"/>
                    </a:cubicBezTo>
                    <a:cubicBezTo>
                      <a:pt x="184" y="54"/>
                      <a:pt x="186" y="58"/>
                      <a:pt x="188" y="63"/>
                    </a:cubicBezTo>
                    <a:cubicBezTo>
                      <a:pt x="192" y="73"/>
                      <a:pt x="195" y="85"/>
                      <a:pt x="195" y="97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Freeform 20"/>
              <p:cNvSpPr/>
              <p:nvPr/>
            </p:nvSpPr>
            <p:spPr bwMode="auto">
              <a:xfrm>
                <a:off x="3913188" y="2774950"/>
                <a:ext cx="703263" cy="788988"/>
              </a:xfrm>
              <a:custGeom>
                <a:avLst/>
                <a:gdLst>
                  <a:gd name="T0" fmla="*/ 173 w 173"/>
                  <a:gd name="T1" fmla="*/ 50 h 194"/>
                  <a:gd name="T2" fmla="*/ 86 w 173"/>
                  <a:gd name="T3" fmla="*/ 194 h 194"/>
                  <a:gd name="T4" fmla="*/ 13 w 173"/>
                  <a:gd name="T5" fmla="*/ 159 h 194"/>
                  <a:gd name="T6" fmla="*/ 0 w 173"/>
                  <a:gd name="T7" fmla="*/ 137 h 194"/>
                  <a:gd name="T8" fmla="*/ 92 w 173"/>
                  <a:gd name="T9" fmla="*/ 0 h 194"/>
                  <a:gd name="T10" fmla="*/ 118 w 173"/>
                  <a:gd name="T11" fmla="*/ 5 h 194"/>
                  <a:gd name="T12" fmla="*/ 173 w 173"/>
                  <a:gd name="T13" fmla="*/ 5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194">
                    <a:moveTo>
                      <a:pt x="173" y="50"/>
                    </a:moveTo>
                    <a:cubicBezTo>
                      <a:pt x="86" y="194"/>
                      <a:pt x="86" y="194"/>
                      <a:pt x="86" y="194"/>
                    </a:cubicBezTo>
                    <a:cubicBezTo>
                      <a:pt x="57" y="194"/>
                      <a:pt x="31" y="180"/>
                      <a:pt x="13" y="159"/>
                    </a:cubicBezTo>
                    <a:cubicBezTo>
                      <a:pt x="8" y="152"/>
                      <a:pt x="3" y="145"/>
                      <a:pt x="0" y="137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101" y="1"/>
                      <a:pt x="109" y="2"/>
                      <a:pt x="118" y="5"/>
                    </a:cubicBezTo>
                    <a:cubicBezTo>
                      <a:pt x="141" y="12"/>
                      <a:pt x="161" y="28"/>
                      <a:pt x="173" y="50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Freeform 21"/>
              <p:cNvSpPr/>
              <p:nvPr/>
            </p:nvSpPr>
            <p:spPr bwMode="auto">
              <a:xfrm>
                <a:off x="1446213" y="3279775"/>
                <a:ext cx="1255713" cy="1012825"/>
              </a:xfrm>
              <a:custGeom>
                <a:avLst/>
                <a:gdLst>
                  <a:gd name="T0" fmla="*/ 308 w 309"/>
                  <a:gd name="T1" fmla="*/ 94 h 249"/>
                  <a:gd name="T2" fmla="*/ 278 w 309"/>
                  <a:gd name="T3" fmla="*/ 169 h 249"/>
                  <a:gd name="T4" fmla="*/ 275 w 309"/>
                  <a:gd name="T5" fmla="*/ 172 h 249"/>
                  <a:gd name="T6" fmla="*/ 245 w 309"/>
                  <a:gd name="T7" fmla="*/ 188 h 249"/>
                  <a:gd name="T8" fmla="*/ 210 w 309"/>
                  <a:gd name="T9" fmla="*/ 199 h 249"/>
                  <a:gd name="T10" fmla="*/ 44 w 309"/>
                  <a:gd name="T11" fmla="*/ 249 h 249"/>
                  <a:gd name="T12" fmla="*/ 43 w 309"/>
                  <a:gd name="T13" fmla="*/ 248 h 249"/>
                  <a:gd name="T14" fmla="*/ 26 w 309"/>
                  <a:gd name="T15" fmla="*/ 212 h 249"/>
                  <a:gd name="T16" fmla="*/ 18 w 309"/>
                  <a:gd name="T17" fmla="*/ 191 h 249"/>
                  <a:gd name="T18" fmla="*/ 1 w 309"/>
                  <a:gd name="T19" fmla="*/ 65 h 249"/>
                  <a:gd name="T20" fmla="*/ 132 w 309"/>
                  <a:gd name="T21" fmla="*/ 25 h 249"/>
                  <a:gd name="T22" fmla="*/ 198 w 309"/>
                  <a:gd name="T23" fmla="*/ 5 h 249"/>
                  <a:gd name="T24" fmla="*/ 235 w 309"/>
                  <a:gd name="T25" fmla="*/ 3 h 249"/>
                  <a:gd name="T26" fmla="*/ 244 w 309"/>
                  <a:gd name="T27" fmla="*/ 5 h 249"/>
                  <a:gd name="T28" fmla="*/ 271 w 309"/>
                  <a:gd name="T29" fmla="*/ 19 h 249"/>
                  <a:gd name="T30" fmla="*/ 305 w 309"/>
                  <a:gd name="T31" fmla="*/ 71 h 249"/>
                  <a:gd name="T32" fmla="*/ 308 w 309"/>
                  <a:gd name="T33" fmla="*/ 9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9" h="249">
                    <a:moveTo>
                      <a:pt x="308" y="94"/>
                    </a:moveTo>
                    <a:cubicBezTo>
                      <a:pt x="309" y="123"/>
                      <a:pt x="298" y="151"/>
                      <a:pt x="278" y="169"/>
                    </a:cubicBezTo>
                    <a:cubicBezTo>
                      <a:pt x="277" y="170"/>
                      <a:pt x="276" y="171"/>
                      <a:pt x="275" y="172"/>
                    </a:cubicBezTo>
                    <a:cubicBezTo>
                      <a:pt x="266" y="179"/>
                      <a:pt x="256" y="185"/>
                      <a:pt x="245" y="188"/>
                    </a:cubicBezTo>
                    <a:cubicBezTo>
                      <a:pt x="210" y="199"/>
                      <a:pt x="210" y="199"/>
                      <a:pt x="210" y="199"/>
                    </a:cubicBezTo>
                    <a:cubicBezTo>
                      <a:pt x="44" y="249"/>
                      <a:pt x="44" y="249"/>
                      <a:pt x="44" y="249"/>
                    </a:cubicBezTo>
                    <a:cubicBezTo>
                      <a:pt x="44" y="249"/>
                      <a:pt x="43" y="248"/>
                      <a:pt x="43" y="248"/>
                    </a:cubicBezTo>
                    <a:cubicBezTo>
                      <a:pt x="37" y="237"/>
                      <a:pt x="32" y="225"/>
                      <a:pt x="26" y="212"/>
                    </a:cubicBezTo>
                    <a:cubicBezTo>
                      <a:pt x="24" y="205"/>
                      <a:pt x="21" y="198"/>
                      <a:pt x="18" y="191"/>
                    </a:cubicBezTo>
                    <a:cubicBezTo>
                      <a:pt x="6" y="153"/>
                      <a:pt x="0" y="109"/>
                      <a:pt x="1" y="65"/>
                    </a:cubicBezTo>
                    <a:cubicBezTo>
                      <a:pt x="132" y="25"/>
                      <a:pt x="132" y="25"/>
                      <a:pt x="132" y="25"/>
                    </a:cubicBezTo>
                    <a:cubicBezTo>
                      <a:pt x="198" y="5"/>
                      <a:pt x="198" y="5"/>
                      <a:pt x="198" y="5"/>
                    </a:cubicBezTo>
                    <a:cubicBezTo>
                      <a:pt x="211" y="1"/>
                      <a:pt x="223" y="0"/>
                      <a:pt x="235" y="3"/>
                    </a:cubicBezTo>
                    <a:cubicBezTo>
                      <a:pt x="238" y="3"/>
                      <a:pt x="241" y="4"/>
                      <a:pt x="244" y="5"/>
                    </a:cubicBezTo>
                    <a:cubicBezTo>
                      <a:pt x="254" y="8"/>
                      <a:pt x="263" y="12"/>
                      <a:pt x="271" y="19"/>
                    </a:cubicBezTo>
                    <a:cubicBezTo>
                      <a:pt x="287" y="31"/>
                      <a:pt x="300" y="49"/>
                      <a:pt x="305" y="71"/>
                    </a:cubicBezTo>
                    <a:cubicBezTo>
                      <a:pt x="307" y="79"/>
                      <a:pt x="308" y="86"/>
                      <a:pt x="308" y="94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Freeform 22"/>
              <p:cNvSpPr/>
              <p:nvPr/>
            </p:nvSpPr>
            <p:spPr bwMode="auto">
              <a:xfrm>
                <a:off x="1552575" y="3279775"/>
                <a:ext cx="995363" cy="1012825"/>
              </a:xfrm>
              <a:custGeom>
                <a:avLst/>
                <a:gdLst>
                  <a:gd name="T0" fmla="*/ 245 w 245"/>
                  <a:gd name="T1" fmla="*/ 19 h 249"/>
                  <a:gd name="T2" fmla="*/ 184 w 245"/>
                  <a:gd name="T3" fmla="*/ 199 h 249"/>
                  <a:gd name="T4" fmla="*/ 18 w 245"/>
                  <a:gd name="T5" fmla="*/ 249 h 249"/>
                  <a:gd name="T6" fmla="*/ 17 w 245"/>
                  <a:gd name="T7" fmla="*/ 248 h 249"/>
                  <a:gd name="T8" fmla="*/ 0 w 245"/>
                  <a:gd name="T9" fmla="*/ 212 h 249"/>
                  <a:gd name="T10" fmla="*/ 106 w 245"/>
                  <a:gd name="T11" fmla="*/ 25 h 249"/>
                  <a:gd name="T12" fmla="*/ 172 w 245"/>
                  <a:gd name="T13" fmla="*/ 5 h 249"/>
                  <a:gd name="T14" fmla="*/ 209 w 245"/>
                  <a:gd name="T15" fmla="*/ 3 h 249"/>
                  <a:gd name="T16" fmla="*/ 218 w 245"/>
                  <a:gd name="T17" fmla="*/ 5 h 249"/>
                  <a:gd name="T18" fmla="*/ 245 w 245"/>
                  <a:gd name="T19" fmla="*/ 1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5" h="249">
                    <a:moveTo>
                      <a:pt x="245" y="19"/>
                    </a:moveTo>
                    <a:cubicBezTo>
                      <a:pt x="184" y="199"/>
                      <a:pt x="184" y="199"/>
                      <a:pt x="184" y="199"/>
                    </a:cubicBezTo>
                    <a:cubicBezTo>
                      <a:pt x="18" y="249"/>
                      <a:pt x="18" y="249"/>
                      <a:pt x="18" y="249"/>
                    </a:cubicBezTo>
                    <a:cubicBezTo>
                      <a:pt x="18" y="249"/>
                      <a:pt x="17" y="248"/>
                      <a:pt x="17" y="248"/>
                    </a:cubicBezTo>
                    <a:cubicBezTo>
                      <a:pt x="11" y="237"/>
                      <a:pt x="6" y="225"/>
                      <a:pt x="0" y="212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85" y="1"/>
                      <a:pt x="197" y="0"/>
                      <a:pt x="209" y="3"/>
                    </a:cubicBezTo>
                    <a:cubicBezTo>
                      <a:pt x="212" y="3"/>
                      <a:pt x="215" y="4"/>
                      <a:pt x="218" y="5"/>
                    </a:cubicBezTo>
                    <a:cubicBezTo>
                      <a:pt x="228" y="8"/>
                      <a:pt x="237" y="12"/>
                      <a:pt x="245" y="19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Freeform 23"/>
              <p:cNvSpPr/>
              <p:nvPr/>
            </p:nvSpPr>
            <p:spPr bwMode="auto">
              <a:xfrm>
                <a:off x="2990850" y="2527300"/>
                <a:ext cx="642938" cy="923925"/>
              </a:xfrm>
              <a:custGeom>
                <a:avLst/>
                <a:gdLst>
                  <a:gd name="T0" fmla="*/ 157 w 158"/>
                  <a:gd name="T1" fmla="*/ 77 h 227"/>
                  <a:gd name="T2" fmla="*/ 151 w 158"/>
                  <a:gd name="T3" fmla="*/ 99 h 227"/>
                  <a:gd name="T4" fmla="*/ 88 w 158"/>
                  <a:gd name="T5" fmla="*/ 182 h 227"/>
                  <a:gd name="T6" fmla="*/ 43 w 158"/>
                  <a:gd name="T7" fmla="*/ 227 h 227"/>
                  <a:gd name="T8" fmla="*/ 27 w 158"/>
                  <a:gd name="T9" fmla="*/ 222 h 227"/>
                  <a:gd name="T10" fmla="*/ 22 w 158"/>
                  <a:gd name="T11" fmla="*/ 211 h 227"/>
                  <a:gd name="T12" fmla="*/ 50 w 158"/>
                  <a:gd name="T13" fmla="*/ 154 h 227"/>
                  <a:gd name="T14" fmla="*/ 67 w 158"/>
                  <a:gd name="T15" fmla="*/ 121 h 227"/>
                  <a:gd name="T16" fmla="*/ 0 w 158"/>
                  <a:gd name="T17" fmla="*/ 99 h 227"/>
                  <a:gd name="T18" fmla="*/ 102 w 158"/>
                  <a:gd name="T19" fmla="*/ 7 h 227"/>
                  <a:gd name="T20" fmla="*/ 138 w 158"/>
                  <a:gd name="T21" fmla="*/ 30 h 227"/>
                  <a:gd name="T22" fmla="*/ 157 w 158"/>
                  <a:gd name="T23" fmla="*/ 7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8" h="227">
                    <a:moveTo>
                      <a:pt x="157" y="77"/>
                    </a:moveTo>
                    <a:cubicBezTo>
                      <a:pt x="157" y="84"/>
                      <a:pt x="154" y="91"/>
                      <a:pt x="151" y="99"/>
                    </a:cubicBezTo>
                    <a:cubicBezTo>
                      <a:pt x="138" y="125"/>
                      <a:pt x="112" y="157"/>
                      <a:pt x="88" y="182"/>
                    </a:cubicBezTo>
                    <a:cubicBezTo>
                      <a:pt x="64" y="208"/>
                      <a:pt x="43" y="227"/>
                      <a:pt x="43" y="227"/>
                    </a:cubicBezTo>
                    <a:cubicBezTo>
                      <a:pt x="43" y="227"/>
                      <a:pt x="31" y="227"/>
                      <a:pt x="27" y="222"/>
                    </a:cubicBezTo>
                    <a:cubicBezTo>
                      <a:pt x="22" y="218"/>
                      <a:pt x="22" y="211"/>
                      <a:pt x="22" y="211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67" y="121"/>
                      <a:pt x="67" y="121"/>
                      <a:pt x="67" y="121"/>
                    </a:cubicBezTo>
                    <a:cubicBezTo>
                      <a:pt x="25" y="107"/>
                      <a:pt x="0" y="99"/>
                      <a:pt x="0" y="99"/>
                    </a:cubicBezTo>
                    <a:cubicBezTo>
                      <a:pt x="0" y="99"/>
                      <a:pt x="51" y="0"/>
                      <a:pt x="102" y="7"/>
                    </a:cubicBezTo>
                    <a:cubicBezTo>
                      <a:pt x="102" y="7"/>
                      <a:pt x="122" y="14"/>
                      <a:pt x="138" y="30"/>
                    </a:cubicBezTo>
                    <a:cubicBezTo>
                      <a:pt x="149" y="41"/>
                      <a:pt x="158" y="56"/>
                      <a:pt x="157" y="77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Freeform 24"/>
              <p:cNvSpPr/>
              <p:nvPr/>
            </p:nvSpPr>
            <p:spPr bwMode="auto">
              <a:xfrm>
                <a:off x="2451100" y="2384425"/>
                <a:ext cx="982663" cy="582613"/>
              </a:xfrm>
              <a:custGeom>
                <a:avLst/>
                <a:gdLst>
                  <a:gd name="T0" fmla="*/ 242 w 242"/>
                  <a:gd name="T1" fmla="*/ 42 h 143"/>
                  <a:gd name="T2" fmla="*/ 139 w 242"/>
                  <a:gd name="T3" fmla="*/ 143 h 143"/>
                  <a:gd name="T4" fmla="*/ 57 w 242"/>
                  <a:gd name="T5" fmla="*/ 98 h 143"/>
                  <a:gd name="T6" fmla="*/ 7 w 242"/>
                  <a:gd name="T7" fmla="*/ 5 h 143"/>
                  <a:gd name="T8" fmla="*/ 186 w 242"/>
                  <a:gd name="T9" fmla="*/ 0 h 143"/>
                  <a:gd name="T10" fmla="*/ 242 w 242"/>
                  <a:gd name="T11" fmla="*/ 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2" h="143">
                    <a:moveTo>
                      <a:pt x="242" y="42"/>
                    </a:moveTo>
                    <a:cubicBezTo>
                      <a:pt x="189" y="48"/>
                      <a:pt x="139" y="143"/>
                      <a:pt x="139" y="143"/>
                    </a:cubicBezTo>
                    <a:cubicBezTo>
                      <a:pt x="139" y="143"/>
                      <a:pt x="114" y="142"/>
                      <a:pt x="57" y="98"/>
                    </a:cubicBezTo>
                    <a:cubicBezTo>
                      <a:pt x="0" y="54"/>
                      <a:pt x="7" y="5"/>
                      <a:pt x="7" y="5"/>
                    </a:cubicBezTo>
                    <a:cubicBezTo>
                      <a:pt x="7" y="5"/>
                      <a:pt x="118" y="14"/>
                      <a:pt x="186" y="0"/>
                    </a:cubicBezTo>
                    <a:lnTo>
                      <a:pt x="242" y="42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Freeform 25"/>
              <p:cNvSpPr/>
              <p:nvPr/>
            </p:nvSpPr>
            <p:spPr bwMode="auto">
              <a:xfrm>
                <a:off x="3454400" y="2649538"/>
                <a:ext cx="179388" cy="279400"/>
              </a:xfrm>
              <a:custGeom>
                <a:avLst/>
                <a:gdLst>
                  <a:gd name="T0" fmla="*/ 43 w 44"/>
                  <a:gd name="T1" fmla="*/ 47 h 69"/>
                  <a:gd name="T2" fmla="*/ 37 w 44"/>
                  <a:gd name="T3" fmla="*/ 69 h 69"/>
                  <a:gd name="T4" fmla="*/ 36 w 44"/>
                  <a:gd name="T5" fmla="*/ 69 h 69"/>
                  <a:gd name="T6" fmla="*/ 0 w 44"/>
                  <a:gd name="T7" fmla="*/ 33 h 69"/>
                  <a:gd name="T8" fmla="*/ 24 w 44"/>
                  <a:gd name="T9" fmla="*/ 0 h 69"/>
                  <a:gd name="T10" fmla="*/ 43 w 44"/>
                  <a:gd name="T11" fmla="*/ 4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69">
                    <a:moveTo>
                      <a:pt x="43" y="47"/>
                    </a:moveTo>
                    <a:cubicBezTo>
                      <a:pt x="43" y="54"/>
                      <a:pt x="40" y="61"/>
                      <a:pt x="37" y="69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16" y="69"/>
                      <a:pt x="0" y="53"/>
                      <a:pt x="0" y="33"/>
                    </a:cubicBezTo>
                    <a:cubicBezTo>
                      <a:pt x="0" y="18"/>
                      <a:pt x="10" y="5"/>
                      <a:pt x="24" y="0"/>
                    </a:cubicBezTo>
                    <a:cubicBezTo>
                      <a:pt x="35" y="11"/>
                      <a:pt x="44" y="26"/>
                      <a:pt x="43" y="47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Freeform 26"/>
              <p:cNvSpPr/>
              <p:nvPr/>
            </p:nvSpPr>
            <p:spPr bwMode="auto">
              <a:xfrm>
                <a:off x="3006725" y="3386138"/>
                <a:ext cx="223838" cy="284163"/>
              </a:xfrm>
              <a:custGeom>
                <a:avLst/>
                <a:gdLst>
                  <a:gd name="T0" fmla="*/ 54 w 55"/>
                  <a:gd name="T1" fmla="*/ 54 h 70"/>
                  <a:gd name="T2" fmla="*/ 51 w 55"/>
                  <a:gd name="T3" fmla="*/ 65 h 70"/>
                  <a:gd name="T4" fmla="*/ 47 w 55"/>
                  <a:gd name="T5" fmla="*/ 70 h 70"/>
                  <a:gd name="T6" fmla="*/ 13 w 55"/>
                  <a:gd name="T7" fmla="*/ 40 h 70"/>
                  <a:gd name="T8" fmla="*/ 1 w 55"/>
                  <a:gd name="T9" fmla="*/ 12 h 70"/>
                  <a:gd name="T10" fmla="*/ 4 w 55"/>
                  <a:gd name="T11" fmla="*/ 8 h 70"/>
                  <a:gd name="T12" fmla="*/ 4 w 55"/>
                  <a:gd name="T13" fmla="*/ 8 h 70"/>
                  <a:gd name="T14" fmla="*/ 18 w 55"/>
                  <a:gd name="T15" fmla="*/ 0 h 70"/>
                  <a:gd name="T16" fmla="*/ 39 w 55"/>
                  <a:gd name="T17" fmla="*/ 16 h 70"/>
                  <a:gd name="T18" fmla="*/ 54 w 55"/>
                  <a:gd name="T19" fmla="*/ 5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70">
                    <a:moveTo>
                      <a:pt x="54" y="54"/>
                    </a:moveTo>
                    <a:cubicBezTo>
                      <a:pt x="54" y="59"/>
                      <a:pt x="53" y="63"/>
                      <a:pt x="51" y="65"/>
                    </a:cubicBezTo>
                    <a:cubicBezTo>
                      <a:pt x="49" y="69"/>
                      <a:pt x="47" y="70"/>
                      <a:pt x="47" y="70"/>
                    </a:cubicBezTo>
                    <a:cubicBezTo>
                      <a:pt x="47" y="70"/>
                      <a:pt x="25" y="58"/>
                      <a:pt x="13" y="40"/>
                    </a:cubicBezTo>
                    <a:cubicBezTo>
                      <a:pt x="0" y="22"/>
                      <a:pt x="1" y="12"/>
                      <a:pt x="1" y="12"/>
                    </a:cubicBezTo>
                    <a:cubicBezTo>
                      <a:pt x="1" y="12"/>
                      <a:pt x="2" y="10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7" y="5"/>
                      <a:pt x="13" y="0"/>
                      <a:pt x="18" y="0"/>
                    </a:cubicBezTo>
                    <a:cubicBezTo>
                      <a:pt x="26" y="0"/>
                      <a:pt x="39" y="16"/>
                      <a:pt x="39" y="16"/>
                    </a:cubicBezTo>
                    <a:cubicBezTo>
                      <a:pt x="39" y="16"/>
                      <a:pt x="55" y="41"/>
                      <a:pt x="54" y="54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Freeform 27"/>
              <p:cNvSpPr/>
              <p:nvPr/>
            </p:nvSpPr>
            <p:spPr bwMode="auto">
              <a:xfrm>
                <a:off x="3006725" y="3417888"/>
                <a:ext cx="207963" cy="252413"/>
              </a:xfrm>
              <a:custGeom>
                <a:avLst/>
                <a:gdLst>
                  <a:gd name="T0" fmla="*/ 51 w 51"/>
                  <a:gd name="T1" fmla="*/ 57 h 62"/>
                  <a:gd name="T2" fmla="*/ 47 w 51"/>
                  <a:gd name="T3" fmla="*/ 62 h 62"/>
                  <a:gd name="T4" fmla="*/ 13 w 51"/>
                  <a:gd name="T5" fmla="*/ 32 h 62"/>
                  <a:gd name="T6" fmla="*/ 1 w 51"/>
                  <a:gd name="T7" fmla="*/ 4 h 62"/>
                  <a:gd name="T8" fmla="*/ 4 w 51"/>
                  <a:gd name="T9" fmla="*/ 0 h 62"/>
                  <a:gd name="T10" fmla="*/ 51 w 51"/>
                  <a:gd name="T11" fmla="*/ 5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62">
                    <a:moveTo>
                      <a:pt x="51" y="57"/>
                    </a:moveTo>
                    <a:cubicBezTo>
                      <a:pt x="49" y="61"/>
                      <a:pt x="47" y="62"/>
                      <a:pt x="47" y="62"/>
                    </a:cubicBezTo>
                    <a:cubicBezTo>
                      <a:pt x="47" y="62"/>
                      <a:pt x="25" y="50"/>
                      <a:pt x="13" y="32"/>
                    </a:cubicBezTo>
                    <a:cubicBezTo>
                      <a:pt x="0" y="14"/>
                      <a:pt x="1" y="4"/>
                      <a:pt x="1" y="4"/>
                    </a:cubicBezTo>
                    <a:cubicBezTo>
                      <a:pt x="1" y="4"/>
                      <a:pt x="2" y="2"/>
                      <a:pt x="4" y="0"/>
                    </a:cubicBezTo>
                    <a:cubicBezTo>
                      <a:pt x="10" y="11"/>
                      <a:pt x="28" y="46"/>
                      <a:pt x="51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Line 28"/>
              <p:cNvSpPr>
                <a:spLocks noChangeShapeType="1"/>
              </p:cNvSpPr>
              <p:nvPr/>
            </p:nvSpPr>
            <p:spPr bwMode="auto">
              <a:xfrm flipV="1">
                <a:off x="3136900" y="3478213"/>
                <a:ext cx="57150" cy="28575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Line 29"/>
              <p:cNvSpPr>
                <a:spLocks noChangeShapeType="1"/>
              </p:cNvSpPr>
              <p:nvPr/>
            </p:nvSpPr>
            <p:spPr bwMode="auto">
              <a:xfrm flipV="1">
                <a:off x="3154363" y="3503613"/>
                <a:ext cx="52388" cy="23813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Line 30"/>
              <p:cNvSpPr>
                <a:spLocks noChangeShapeType="1"/>
              </p:cNvSpPr>
              <p:nvPr/>
            </p:nvSpPr>
            <p:spPr bwMode="auto">
              <a:xfrm flipV="1">
                <a:off x="3162300" y="3527425"/>
                <a:ext cx="57150" cy="25400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Freeform 31"/>
              <p:cNvSpPr/>
              <p:nvPr/>
            </p:nvSpPr>
            <p:spPr bwMode="auto">
              <a:xfrm>
                <a:off x="3081338" y="3152775"/>
                <a:ext cx="268288" cy="298450"/>
              </a:xfrm>
              <a:custGeom>
                <a:avLst/>
                <a:gdLst>
                  <a:gd name="T0" fmla="*/ 66 w 66"/>
                  <a:gd name="T1" fmla="*/ 28 h 73"/>
                  <a:gd name="T2" fmla="*/ 21 w 66"/>
                  <a:gd name="T3" fmla="*/ 73 h 73"/>
                  <a:gd name="T4" fmla="*/ 5 w 66"/>
                  <a:gd name="T5" fmla="*/ 68 h 73"/>
                  <a:gd name="T6" fmla="*/ 0 w 66"/>
                  <a:gd name="T7" fmla="*/ 57 h 73"/>
                  <a:gd name="T8" fmla="*/ 28 w 66"/>
                  <a:gd name="T9" fmla="*/ 0 h 73"/>
                  <a:gd name="T10" fmla="*/ 66 w 66"/>
                  <a:gd name="T11" fmla="*/ 2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73">
                    <a:moveTo>
                      <a:pt x="66" y="28"/>
                    </a:moveTo>
                    <a:cubicBezTo>
                      <a:pt x="42" y="54"/>
                      <a:pt x="21" y="73"/>
                      <a:pt x="21" y="73"/>
                    </a:cubicBezTo>
                    <a:cubicBezTo>
                      <a:pt x="21" y="73"/>
                      <a:pt x="9" y="73"/>
                      <a:pt x="5" y="68"/>
                    </a:cubicBezTo>
                    <a:cubicBezTo>
                      <a:pt x="0" y="64"/>
                      <a:pt x="0" y="57"/>
                      <a:pt x="0" y="57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4" y="10"/>
                      <a:pt x="46" y="23"/>
                      <a:pt x="66" y="28"/>
                    </a:cubicBezTo>
                    <a:close/>
                  </a:path>
                </a:pathLst>
              </a:custGeom>
              <a:solidFill>
                <a:srgbClr val="F59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32"/>
              <p:cNvSpPr/>
              <p:nvPr/>
            </p:nvSpPr>
            <p:spPr bwMode="auto">
              <a:xfrm>
                <a:off x="3763963" y="2197100"/>
                <a:ext cx="315913" cy="244475"/>
              </a:xfrm>
              <a:custGeom>
                <a:avLst/>
                <a:gdLst>
                  <a:gd name="T0" fmla="*/ 78 w 78"/>
                  <a:gd name="T1" fmla="*/ 58 h 60"/>
                  <a:gd name="T2" fmla="*/ 70 w 78"/>
                  <a:gd name="T3" fmla="*/ 58 h 60"/>
                  <a:gd name="T4" fmla="*/ 53 w 78"/>
                  <a:gd name="T5" fmla="*/ 59 h 60"/>
                  <a:gd name="T6" fmla="*/ 25 w 78"/>
                  <a:gd name="T7" fmla="*/ 60 h 60"/>
                  <a:gd name="T8" fmla="*/ 24 w 78"/>
                  <a:gd name="T9" fmla="*/ 60 h 60"/>
                  <a:gd name="T10" fmla="*/ 21 w 78"/>
                  <a:gd name="T11" fmla="*/ 60 h 60"/>
                  <a:gd name="T12" fmla="*/ 1 w 78"/>
                  <a:gd name="T13" fmla="*/ 59 h 60"/>
                  <a:gd name="T14" fmla="*/ 0 w 78"/>
                  <a:gd name="T15" fmla="*/ 59 h 60"/>
                  <a:gd name="T16" fmla="*/ 0 w 78"/>
                  <a:gd name="T17" fmla="*/ 24 h 60"/>
                  <a:gd name="T18" fmla="*/ 2 w 78"/>
                  <a:gd name="T19" fmla="*/ 4 h 60"/>
                  <a:gd name="T20" fmla="*/ 39 w 78"/>
                  <a:gd name="T21" fmla="*/ 2 h 60"/>
                  <a:gd name="T22" fmla="*/ 52 w 78"/>
                  <a:gd name="T23" fmla="*/ 6 h 60"/>
                  <a:gd name="T24" fmla="*/ 70 w 78"/>
                  <a:gd name="T25" fmla="*/ 24 h 60"/>
                  <a:gd name="T26" fmla="*/ 78 w 78"/>
                  <a:gd name="T27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60">
                    <a:moveTo>
                      <a:pt x="78" y="58"/>
                    </a:moveTo>
                    <a:cubicBezTo>
                      <a:pt x="75" y="58"/>
                      <a:pt x="73" y="58"/>
                      <a:pt x="70" y="58"/>
                    </a:cubicBezTo>
                    <a:cubicBezTo>
                      <a:pt x="64" y="58"/>
                      <a:pt x="59" y="58"/>
                      <a:pt x="53" y="59"/>
                    </a:cubicBezTo>
                    <a:cubicBezTo>
                      <a:pt x="43" y="59"/>
                      <a:pt x="34" y="59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14" y="60"/>
                      <a:pt x="8" y="59"/>
                      <a:pt x="1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" y="48"/>
                      <a:pt x="0" y="28"/>
                      <a:pt x="0" y="24"/>
                    </a:cubicBezTo>
                    <a:cubicBezTo>
                      <a:pt x="0" y="23"/>
                      <a:pt x="1" y="9"/>
                      <a:pt x="2" y="4"/>
                    </a:cubicBezTo>
                    <a:cubicBezTo>
                      <a:pt x="8" y="3"/>
                      <a:pt x="25" y="0"/>
                      <a:pt x="39" y="2"/>
                    </a:cubicBezTo>
                    <a:cubicBezTo>
                      <a:pt x="44" y="3"/>
                      <a:pt x="49" y="4"/>
                      <a:pt x="52" y="6"/>
                    </a:cubicBezTo>
                    <a:cubicBezTo>
                      <a:pt x="62" y="11"/>
                      <a:pt x="67" y="18"/>
                      <a:pt x="70" y="24"/>
                    </a:cubicBezTo>
                    <a:cubicBezTo>
                      <a:pt x="72" y="26"/>
                      <a:pt x="76" y="49"/>
                      <a:pt x="78" y="58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33"/>
              <p:cNvSpPr/>
              <p:nvPr/>
            </p:nvSpPr>
            <p:spPr bwMode="auto">
              <a:xfrm>
                <a:off x="3173413" y="2201863"/>
                <a:ext cx="601663" cy="304800"/>
              </a:xfrm>
              <a:custGeom>
                <a:avLst/>
                <a:gdLst>
                  <a:gd name="T0" fmla="*/ 148 w 148"/>
                  <a:gd name="T1" fmla="*/ 0 h 75"/>
                  <a:gd name="T2" fmla="*/ 147 w 148"/>
                  <a:gd name="T3" fmla="*/ 3 h 75"/>
                  <a:gd name="T4" fmla="*/ 145 w 148"/>
                  <a:gd name="T5" fmla="*/ 23 h 75"/>
                  <a:gd name="T6" fmla="*/ 145 w 148"/>
                  <a:gd name="T7" fmla="*/ 58 h 75"/>
                  <a:gd name="T8" fmla="*/ 137 w 148"/>
                  <a:gd name="T9" fmla="*/ 58 h 75"/>
                  <a:gd name="T10" fmla="*/ 126 w 148"/>
                  <a:gd name="T11" fmla="*/ 58 h 75"/>
                  <a:gd name="T12" fmla="*/ 125 w 148"/>
                  <a:gd name="T13" fmla="*/ 58 h 75"/>
                  <a:gd name="T14" fmla="*/ 124 w 148"/>
                  <a:gd name="T15" fmla="*/ 59 h 75"/>
                  <a:gd name="T16" fmla="*/ 114 w 148"/>
                  <a:gd name="T17" fmla="*/ 59 h 75"/>
                  <a:gd name="T18" fmla="*/ 100 w 148"/>
                  <a:gd name="T19" fmla="*/ 60 h 75"/>
                  <a:gd name="T20" fmla="*/ 100 w 148"/>
                  <a:gd name="T21" fmla="*/ 60 h 75"/>
                  <a:gd name="T22" fmla="*/ 95 w 148"/>
                  <a:gd name="T23" fmla="*/ 61 h 75"/>
                  <a:gd name="T24" fmla="*/ 95 w 148"/>
                  <a:gd name="T25" fmla="*/ 61 h 75"/>
                  <a:gd name="T26" fmla="*/ 16 w 148"/>
                  <a:gd name="T27" fmla="*/ 75 h 75"/>
                  <a:gd name="T28" fmla="*/ 0 w 148"/>
                  <a:gd name="T29" fmla="*/ 46 h 75"/>
                  <a:gd name="T30" fmla="*/ 19 w 148"/>
                  <a:gd name="T31" fmla="*/ 42 h 75"/>
                  <a:gd name="T32" fmla="*/ 69 w 148"/>
                  <a:gd name="T33" fmla="*/ 19 h 75"/>
                  <a:gd name="T34" fmla="*/ 148 w 148"/>
                  <a:gd name="T3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8" h="75">
                    <a:moveTo>
                      <a:pt x="148" y="0"/>
                    </a:moveTo>
                    <a:cubicBezTo>
                      <a:pt x="148" y="1"/>
                      <a:pt x="148" y="1"/>
                      <a:pt x="147" y="3"/>
                    </a:cubicBezTo>
                    <a:cubicBezTo>
                      <a:pt x="146" y="8"/>
                      <a:pt x="145" y="22"/>
                      <a:pt x="145" y="23"/>
                    </a:cubicBezTo>
                    <a:cubicBezTo>
                      <a:pt x="145" y="27"/>
                      <a:pt x="146" y="47"/>
                      <a:pt x="145" y="58"/>
                    </a:cubicBezTo>
                    <a:cubicBezTo>
                      <a:pt x="142" y="58"/>
                      <a:pt x="140" y="58"/>
                      <a:pt x="137" y="58"/>
                    </a:cubicBezTo>
                    <a:cubicBezTo>
                      <a:pt x="133" y="58"/>
                      <a:pt x="130" y="58"/>
                      <a:pt x="126" y="58"/>
                    </a:cubicBezTo>
                    <a:cubicBezTo>
                      <a:pt x="126" y="58"/>
                      <a:pt x="125" y="58"/>
                      <a:pt x="125" y="58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1" y="59"/>
                      <a:pt x="118" y="59"/>
                      <a:pt x="114" y="59"/>
                    </a:cubicBezTo>
                    <a:cubicBezTo>
                      <a:pt x="110" y="60"/>
                      <a:pt x="105" y="60"/>
                      <a:pt x="100" y="60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99" y="61"/>
                      <a:pt x="97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70" y="64"/>
                      <a:pt x="44" y="69"/>
                      <a:pt x="16" y="75"/>
                    </a:cubicBezTo>
                    <a:cubicBezTo>
                      <a:pt x="10" y="63"/>
                      <a:pt x="2" y="46"/>
                      <a:pt x="0" y="46"/>
                    </a:cubicBezTo>
                    <a:cubicBezTo>
                      <a:pt x="4" y="46"/>
                      <a:pt x="16" y="43"/>
                      <a:pt x="19" y="42"/>
                    </a:cubicBezTo>
                    <a:cubicBezTo>
                      <a:pt x="65" y="23"/>
                      <a:pt x="69" y="19"/>
                      <a:pt x="69" y="19"/>
                    </a:cubicBez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34"/>
              <p:cNvSpPr/>
              <p:nvPr/>
            </p:nvSpPr>
            <p:spPr bwMode="auto">
              <a:xfrm>
                <a:off x="3921125" y="2205038"/>
                <a:ext cx="127000" cy="101600"/>
              </a:xfrm>
              <a:custGeom>
                <a:avLst/>
                <a:gdLst>
                  <a:gd name="T0" fmla="*/ 31 w 31"/>
                  <a:gd name="T1" fmla="*/ 22 h 25"/>
                  <a:gd name="T2" fmla="*/ 21 w 31"/>
                  <a:gd name="T3" fmla="*/ 25 h 25"/>
                  <a:gd name="T4" fmla="*/ 0 w 31"/>
                  <a:gd name="T5" fmla="*/ 4 h 25"/>
                  <a:gd name="T6" fmla="*/ 0 w 31"/>
                  <a:gd name="T7" fmla="*/ 0 h 25"/>
                  <a:gd name="T8" fmla="*/ 13 w 31"/>
                  <a:gd name="T9" fmla="*/ 4 h 25"/>
                  <a:gd name="T10" fmla="*/ 31 w 31"/>
                  <a:gd name="T1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31" y="22"/>
                    </a:moveTo>
                    <a:cubicBezTo>
                      <a:pt x="28" y="23"/>
                      <a:pt x="25" y="25"/>
                      <a:pt x="21" y="25"/>
                    </a:cubicBezTo>
                    <a:cubicBezTo>
                      <a:pt x="9" y="25"/>
                      <a:pt x="0" y="15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5" y="1"/>
                      <a:pt x="10" y="2"/>
                      <a:pt x="13" y="4"/>
                    </a:cubicBezTo>
                    <a:cubicBezTo>
                      <a:pt x="23" y="9"/>
                      <a:pt x="28" y="16"/>
                      <a:pt x="31" y="22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35"/>
              <p:cNvSpPr/>
              <p:nvPr/>
            </p:nvSpPr>
            <p:spPr bwMode="auto">
              <a:xfrm>
                <a:off x="3579813" y="163513"/>
                <a:ext cx="760413" cy="344488"/>
              </a:xfrm>
              <a:custGeom>
                <a:avLst/>
                <a:gdLst>
                  <a:gd name="T0" fmla="*/ 146 w 187"/>
                  <a:gd name="T1" fmla="*/ 57 h 85"/>
                  <a:gd name="T2" fmla="*/ 6 w 187"/>
                  <a:gd name="T3" fmla="*/ 85 h 85"/>
                  <a:gd name="T4" fmla="*/ 0 w 187"/>
                  <a:gd name="T5" fmla="*/ 17 h 85"/>
                  <a:gd name="T6" fmla="*/ 136 w 187"/>
                  <a:gd name="T7" fmla="*/ 2 h 85"/>
                  <a:gd name="T8" fmla="*/ 186 w 187"/>
                  <a:gd name="T9" fmla="*/ 23 h 85"/>
                  <a:gd name="T10" fmla="*/ 146 w 187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85">
                    <a:moveTo>
                      <a:pt x="146" y="57"/>
                    </a:moveTo>
                    <a:cubicBezTo>
                      <a:pt x="92" y="76"/>
                      <a:pt x="6" y="85"/>
                      <a:pt x="6" y="8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81" y="0"/>
                      <a:pt x="136" y="2"/>
                    </a:cubicBezTo>
                    <a:cubicBezTo>
                      <a:pt x="164" y="3"/>
                      <a:pt x="184" y="9"/>
                      <a:pt x="186" y="23"/>
                    </a:cubicBezTo>
                    <a:cubicBezTo>
                      <a:pt x="187" y="37"/>
                      <a:pt x="170" y="48"/>
                      <a:pt x="14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36"/>
              <p:cNvSpPr/>
              <p:nvPr/>
            </p:nvSpPr>
            <p:spPr bwMode="auto">
              <a:xfrm>
                <a:off x="3459163" y="142875"/>
                <a:ext cx="234950" cy="101600"/>
              </a:xfrm>
              <a:custGeom>
                <a:avLst/>
                <a:gdLst>
                  <a:gd name="T0" fmla="*/ 58 w 58"/>
                  <a:gd name="T1" fmla="*/ 19 h 25"/>
                  <a:gd name="T2" fmla="*/ 52 w 58"/>
                  <a:gd name="T3" fmla="*/ 12 h 25"/>
                  <a:gd name="T4" fmla="*/ 36 w 58"/>
                  <a:gd name="T5" fmla="*/ 4 h 25"/>
                  <a:gd name="T6" fmla="*/ 0 w 58"/>
                  <a:gd name="T7" fmla="*/ 0 h 25"/>
                  <a:gd name="T8" fmla="*/ 4 w 58"/>
                  <a:gd name="T9" fmla="*/ 25 h 25"/>
                  <a:gd name="T10" fmla="*/ 58 w 58"/>
                  <a:gd name="T1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25">
                    <a:moveTo>
                      <a:pt x="58" y="19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8"/>
                      <a:pt x="42" y="5"/>
                      <a:pt x="36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25"/>
                      <a:pt x="4" y="25"/>
                      <a:pt x="4" y="25"/>
                    </a:cubicBezTo>
                    <a:lnTo>
                      <a:pt x="58" y="19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37"/>
              <p:cNvSpPr/>
              <p:nvPr/>
            </p:nvSpPr>
            <p:spPr bwMode="auto">
              <a:xfrm>
                <a:off x="3527425" y="481013"/>
                <a:ext cx="223838" cy="141288"/>
              </a:xfrm>
              <a:custGeom>
                <a:avLst/>
                <a:gdLst>
                  <a:gd name="T0" fmla="*/ 55 w 55"/>
                  <a:gd name="T1" fmla="*/ 0 h 35"/>
                  <a:gd name="T2" fmla="*/ 51 w 55"/>
                  <a:gd name="T3" fmla="*/ 8 h 35"/>
                  <a:gd name="T4" fmla="*/ 38 w 55"/>
                  <a:gd name="T5" fmla="*/ 20 h 35"/>
                  <a:gd name="T6" fmla="*/ 3 w 55"/>
                  <a:gd name="T7" fmla="*/ 35 h 35"/>
                  <a:gd name="T8" fmla="*/ 0 w 55"/>
                  <a:gd name="T9" fmla="*/ 9 h 35"/>
                  <a:gd name="T10" fmla="*/ 55 w 55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35">
                    <a:moveTo>
                      <a:pt x="55" y="0"/>
                    </a:moveTo>
                    <a:cubicBezTo>
                      <a:pt x="51" y="8"/>
                      <a:pt x="51" y="8"/>
                      <a:pt x="51" y="8"/>
                    </a:cubicBezTo>
                    <a:cubicBezTo>
                      <a:pt x="48" y="14"/>
                      <a:pt x="43" y="18"/>
                      <a:pt x="38" y="20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5" name="Freeform 38"/>
              <p:cNvSpPr/>
              <p:nvPr/>
            </p:nvSpPr>
            <p:spPr bwMode="auto">
              <a:xfrm>
                <a:off x="3498850" y="338138"/>
                <a:ext cx="211138" cy="88900"/>
              </a:xfrm>
              <a:custGeom>
                <a:avLst/>
                <a:gdLst>
                  <a:gd name="T0" fmla="*/ 5 w 133"/>
                  <a:gd name="T1" fmla="*/ 56 h 56"/>
                  <a:gd name="T2" fmla="*/ 0 w 133"/>
                  <a:gd name="T3" fmla="*/ 18 h 56"/>
                  <a:gd name="T4" fmla="*/ 126 w 133"/>
                  <a:gd name="T5" fmla="*/ 0 h 56"/>
                  <a:gd name="T6" fmla="*/ 133 w 133"/>
                  <a:gd name="T7" fmla="*/ 36 h 56"/>
                  <a:gd name="T8" fmla="*/ 5 w 133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56">
                    <a:moveTo>
                      <a:pt x="5" y="56"/>
                    </a:moveTo>
                    <a:lnTo>
                      <a:pt x="0" y="18"/>
                    </a:lnTo>
                    <a:lnTo>
                      <a:pt x="126" y="0"/>
                    </a:lnTo>
                    <a:lnTo>
                      <a:pt x="133" y="36"/>
                    </a:lnTo>
                    <a:lnTo>
                      <a:pt x="5" y="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Freeform 39"/>
              <p:cNvSpPr/>
              <p:nvPr/>
            </p:nvSpPr>
            <p:spPr bwMode="auto">
              <a:xfrm>
                <a:off x="4105275" y="171450"/>
                <a:ext cx="234950" cy="223838"/>
              </a:xfrm>
              <a:custGeom>
                <a:avLst/>
                <a:gdLst>
                  <a:gd name="T0" fmla="*/ 17 w 58"/>
                  <a:gd name="T1" fmla="*/ 55 h 55"/>
                  <a:gd name="T2" fmla="*/ 7 w 58"/>
                  <a:gd name="T3" fmla="*/ 0 h 55"/>
                  <a:gd name="T4" fmla="*/ 57 w 58"/>
                  <a:gd name="T5" fmla="*/ 21 h 55"/>
                  <a:gd name="T6" fmla="*/ 17 w 58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55">
                    <a:moveTo>
                      <a:pt x="17" y="55"/>
                    </a:moveTo>
                    <a:cubicBezTo>
                      <a:pt x="0" y="35"/>
                      <a:pt x="4" y="12"/>
                      <a:pt x="7" y="0"/>
                    </a:cubicBezTo>
                    <a:cubicBezTo>
                      <a:pt x="35" y="1"/>
                      <a:pt x="55" y="7"/>
                      <a:pt x="57" y="21"/>
                    </a:cubicBezTo>
                    <a:cubicBezTo>
                      <a:pt x="58" y="35"/>
                      <a:pt x="41" y="46"/>
                      <a:pt x="17" y="55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Freeform 40"/>
              <p:cNvSpPr/>
              <p:nvPr/>
            </p:nvSpPr>
            <p:spPr bwMode="auto">
              <a:xfrm>
                <a:off x="3933825" y="236538"/>
                <a:ext cx="138113" cy="138113"/>
              </a:xfrm>
              <a:custGeom>
                <a:avLst/>
                <a:gdLst>
                  <a:gd name="T0" fmla="*/ 33 w 34"/>
                  <a:gd name="T1" fmla="*/ 18 h 34"/>
                  <a:gd name="T2" fmla="*/ 16 w 34"/>
                  <a:gd name="T3" fmla="*/ 34 h 34"/>
                  <a:gd name="T4" fmla="*/ 0 w 34"/>
                  <a:gd name="T5" fmla="*/ 17 h 34"/>
                  <a:gd name="T6" fmla="*/ 17 w 34"/>
                  <a:gd name="T7" fmla="*/ 1 h 34"/>
                  <a:gd name="T8" fmla="*/ 33 w 34"/>
                  <a:gd name="T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3" y="18"/>
                    </a:moveTo>
                    <a:cubicBezTo>
                      <a:pt x="33" y="27"/>
                      <a:pt x="26" y="34"/>
                      <a:pt x="16" y="34"/>
                    </a:cubicBezTo>
                    <a:cubicBezTo>
                      <a:pt x="7" y="33"/>
                      <a:pt x="0" y="26"/>
                      <a:pt x="0" y="17"/>
                    </a:cubicBezTo>
                    <a:cubicBezTo>
                      <a:pt x="1" y="7"/>
                      <a:pt x="8" y="0"/>
                      <a:pt x="17" y="1"/>
                    </a:cubicBezTo>
                    <a:cubicBezTo>
                      <a:pt x="26" y="1"/>
                      <a:pt x="34" y="8"/>
                      <a:pt x="33" y="18"/>
                    </a:cubicBezTo>
                    <a:close/>
                  </a:path>
                </a:pathLst>
              </a:custGeom>
              <a:solidFill>
                <a:srgbClr val="4913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Freeform 41"/>
              <p:cNvSpPr/>
              <p:nvPr/>
            </p:nvSpPr>
            <p:spPr bwMode="auto">
              <a:xfrm>
                <a:off x="3259138" y="288925"/>
                <a:ext cx="671513" cy="1293813"/>
              </a:xfrm>
              <a:custGeom>
                <a:avLst/>
                <a:gdLst>
                  <a:gd name="T0" fmla="*/ 0 w 165"/>
                  <a:gd name="T1" fmla="*/ 268 h 318"/>
                  <a:gd name="T2" fmla="*/ 115 w 165"/>
                  <a:gd name="T3" fmla="*/ 93 h 318"/>
                  <a:gd name="T4" fmla="*/ 125 w 165"/>
                  <a:gd name="T5" fmla="*/ 2 h 318"/>
                  <a:gd name="T6" fmla="*/ 137 w 165"/>
                  <a:gd name="T7" fmla="*/ 46 h 318"/>
                  <a:gd name="T8" fmla="*/ 165 w 165"/>
                  <a:gd name="T9" fmla="*/ 41 h 318"/>
                  <a:gd name="T10" fmla="*/ 143 w 165"/>
                  <a:gd name="T11" fmla="*/ 95 h 318"/>
                  <a:gd name="T12" fmla="*/ 53 w 165"/>
                  <a:gd name="T13" fmla="*/ 318 h 318"/>
                  <a:gd name="T14" fmla="*/ 0 w 165"/>
                  <a:gd name="T15" fmla="*/ 26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318">
                    <a:moveTo>
                      <a:pt x="0" y="268"/>
                    </a:moveTo>
                    <a:cubicBezTo>
                      <a:pt x="0" y="268"/>
                      <a:pt x="107" y="147"/>
                      <a:pt x="115" y="93"/>
                    </a:cubicBezTo>
                    <a:cubicBezTo>
                      <a:pt x="123" y="39"/>
                      <a:pt x="116" y="3"/>
                      <a:pt x="125" y="2"/>
                    </a:cubicBezTo>
                    <a:cubicBezTo>
                      <a:pt x="133" y="0"/>
                      <a:pt x="137" y="46"/>
                      <a:pt x="137" y="46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43" y="95"/>
                      <a:pt x="143" y="95"/>
                      <a:pt x="143" y="95"/>
                    </a:cubicBezTo>
                    <a:cubicBezTo>
                      <a:pt x="143" y="95"/>
                      <a:pt x="126" y="230"/>
                      <a:pt x="53" y="318"/>
                    </a:cubicBezTo>
                    <a:lnTo>
                      <a:pt x="0" y="268"/>
                    </a:ln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Freeform 42"/>
              <p:cNvSpPr/>
              <p:nvPr/>
            </p:nvSpPr>
            <p:spPr bwMode="auto">
              <a:xfrm>
                <a:off x="1304925" y="2262188"/>
                <a:ext cx="161925" cy="90488"/>
              </a:xfrm>
              <a:custGeom>
                <a:avLst/>
                <a:gdLst>
                  <a:gd name="T0" fmla="*/ 12 w 40"/>
                  <a:gd name="T1" fmla="*/ 0 h 22"/>
                  <a:gd name="T2" fmla="*/ 1 w 40"/>
                  <a:gd name="T3" fmla="*/ 8 h 22"/>
                  <a:gd name="T4" fmla="*/ 14 w 40"/>
                  <a:gd name="T5" fmla="*/ 10 h 22"/>
                  <a:gd name="T6" fmla="*/ 6 w 40"/>
                  <a:gd name="T7" fmla="*/ 18 h 22"/>
                  <a:gd name="T8" fmla="*/ 35 w 40"/>
                  <a:gd name="T9" fmla="*/ 8 h 22"/>
                  <a:gd name="T10" fmla="*/ 12 w 40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2">
                    <a:moveTo>
                      <a:pt x="12" y="0"/>
                    </a:moveTo>
                    <a:cubicBezTo>
                      <a:pt x="12" y="0"/>
                      <a:pt x="0" y="4"/>
                      <a:pt x="1" y="8"/>
                    </a:cubicBezTo>
                    <a:cubicBezTo>
                      <a:pt x="1" y="12"/>
                      <a:pt x="14" y="10"/>
                      <a:pt x="14" y="10"/>
                    </a:cubicBezTo>
                    <a:cubicBezTo>
                      <a:pt x="14" y="10"/>
                      <a:pt x="5" y="14"/>
                      <a:pt x="6" y="18"/>
                    </a:cubicBezTo>
                    <a:cubicBezTo>
                      <a:pt x="7" y="22"/>
                      <a:pt x="30" y="15"/>
                      <a:pt x="35" y="8"/>
                    </a:cubicBezTo>
                    <a:cubicBezTo>
                      <a:pt x="40" y="2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Freeform 43"/>
              <p:cNvSpPr/>
              <p:nvPr/>
            </p:nvSpPr>
            <p:spPr bwMode="auto">
              <a:xfrm>
                <a:off x="1312863" y="1933575"/>
                <a:ext cx="958850" cy="422275"/>
              </a:xfrm>
              <a:custGeom>
                <a:avLst/>
                <a:gdLst>
                  <a:gd name="T0" fmla="*/ 1 w 236"/>
                  <a:gd name="T1" fmla="*/ 79 h 104"/>
                  <a:gd name="T2" fmla="*/ 45 w 236"/>
                  <a:gd name="T3" fmla="*/ 75 h 104"/>
                  <a:gd name="T4" fmla="*/ 225 w 236"/>
                  <a:gd name="T5" fmla="*/ 0 h 104"/>
                  <a:gd name="T6" fmla="*/ 236 w 236"/>
                  <a:gd name="T7" fmla="*/ 64 h 104"/>
                  <a:gd name="T8" fmla="*/ 109 w 236"/>
                  <a:gd name="T9" fmla="*/ 88 h 104"/>
                  <a:gd name="T10" fmla="*/ 42 w 236"/>
                  <a:gd name="T11" fmla="*/ 89 h 104"/>
                  <a:gd name="T12" fmla="*/ 20 w 236"/>
                  <a:gd name="T13" fmla="*/ 103 h 104"/>
                  <a:gd name="T14" fmla="*/ 28 w 236"/>
                  <a:gd name="T15" fmla="*/ 88 h 104"/>
                  <a:gd name="T16" fmla="*/ 1 w 236"/>
                  <a:gd name="T17" fmla="*/ 79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6" h="104">
                    <a:moveTo>
                      <a:pt x="1" y="79"/>
                    </a:moveTo>
                    <a:cubicBezTo>
                      <a:pt x="0" y="72"/>
                      <a:pt x="45" y="75"/>
                      <a:pt x="45" y="75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36" y="64"/>
                      <a:pt x="236" y="64"/>
                      <a:pt x="236" y="64"/>
                    </a:cubicBezTo>
                    <a:cubicBezTo>
                      <a:pt x="236" y="64"/>
                      <a:pt x="170" y="88"/>
                      <a:pt x="109" y="88"/>
                    </a:cubicBezTo>
                    <a:cubicBezTo>
                      <a:pt x="48" y="88"/>
                      <a:pt x="42" y="89"/>
                      <a:pt x="42" y="89"/>
                    </a:cubicBezTo>
                    <a:cubicBezTo>
                      <a:pt x="42" y="89"/>
                      <a:pt x="25" y="104"/>
                      <a:pt x="20" y="103"/>
                    </a:cubicBezTo>
                    <a:cubicBezTo>
                      <a:pt x="16" y="103"/>
                      <a:pt x="29" y="93"/>
                      <a:pt x="28" y="88"/>
                    </a:cubicBezTo>
                    <a:cubicBezTo>
                      <a:pt x="27" y="83"/>
                      <a:pt x="2" y="84"/>
                      <a:pt x="1" y="79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Freeform 44"/>
              <p:cNvSpPr/>
              <p:nvPr/>
            </p:nvSpPr>
            <p:spPr bwMode="auto">
              <a:xfrm>
                <a:off x="2178050" y="1346200"/>
                <a:ext cx="1382713" cy="1168400"/>
              </a:xfrm>
              <a:custGeom>
                <a:avLst/>
                <a:gdLst>
                  <a:gd name="T0" fmla="*/ 340 w 340"/>
                  <a:gd name="T1" fmla="*/ 63 h 287"/>
                  <a:gd name="T2" fmla="*/ 265 w 340"/>
                  <a:gd name="T3" fmla="*/ 0 h 287"/>
                  <a:gd name="T4" fmla="*/ 207 w 340"/>
                  <a:gd name="T5" fmla="*/ 23 h 287"/>
                  <a:gd name="T6" fmla="*/ 207 w 340"/>
                  <a:gd name="T7" fmla="*/ 23 h 287"/>
                  <a:gd name="T8" fmla="*/ 96 w 340"/>
                  <a:gd name="T9" fmla="*/ 50 h 287"/>
                  <a:gd name="T10" fmla="*/ 42 w 340"/>
                  <a:gd name="T11" fmla="*/ 99 h 287"/>
                  <a:gd name="T12" fmla="*/ 0 w 340"/>
                  <a:gd name="T13" fmla="*/ 129 h 287"/>
                  <a:gd name="T14" fmla="*/ 23 w 340"/>
                  <a:gd name="T15" fmla="*/ 233 h 287"/>
                  <a:gd name="T16" fmla="*/ 78 w 340"/>
                  <a:gd name="T17" fmla="*/ 221 h 287"/>
                  <a:gd name="T18" fmla="*/ 74 w 340"/>
                  <a:gd name="T19" fmla="*/ 260 h 287"/>
                  <a:gd name="T20" fmla="*/ 315 w 340"/>
                  <a:gd name="T21" fmla="*/ 230 h 287"/>
                  <a:gd name="T22" fmla="*/ 275 w 340"/>
                  <a:gd name="T23" fmla="*/ 106 h 287"/>
                  <a:gd name="T24" fmla="*/ 314 w 340"/>
                  <a:gd name="T25" fmla="*/ 89 h 287"/>
                  <a:gd name="T26" fmla="*/ 340 w 340"/>
                  <a:gd name="T27" fmla="*/ 6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287">
                    <a:moveTo>
                      <a:pt x="340" y="63"/>
                    </a:moveTo>
                    <a:cubicBezTo>
                      <a:pt x="265" y="0"/>
                      <a:pt x="265" y="0"/>
                      <a:pt x="265" y="0"/>
                    </a:cubicBezTo>
                    <a:cubicBezTo>
                      <a:pt x="265" y="0"/>
                      <a:pt x="236" y="14"/>
                      <a:pt x="207" y="23"/>
                    </a:cubicBezTo>
                    <a:cubicBezTo>
                      <a:pt x="207" y="23"/>
                      <a:pt x="207" y="23"/>
                      <a:pt x="207" y="23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88" y="62"/>
                      <a:pt x="63" y="80"/>
                      <a:pt x="42" y="99"/>
                    </a:cubicBezTo>
                    <a:cubicBezTo>
                      <a:pt x="18" y="120"/>
                      <a:pt x="0" y="129"/>
                      <a:pt x="0" y="129"/>
                    </a:cubicBezTo>
                    <a:cubicBezTo>
                      <a:pt x="0" y="129"/>
                      <a:pt x="25" y="205"/>
                      <a:pt x="23" y="233"/>
                    </a:cubicBezTo>
                    <a:cubicBezTo>
                      <a:pt x="23" y="233"/>
                      <a:pt x="64" y="231"/>
                      <a:pt x="78" y="221"/>
                    </a:cubicBezTo>
                    <a:cubicBezTo>
                      <a:pt x="74" y="260"/>
                      <a:pt x="74" y="260"/>
                      <a:pt x="74" y="260"/>
                    </a:cubicBezTo>
                    <a:cubicBezTo>
                      <a:pt x="267" y="287"/>
                      <a:pt x="315" y="230"/>
                      <a:pt x="315" y="230"/>
                    </a:cubicBezTo>
                    <a:cubicBezTo>
                      <a:pt x="312" y="182"/>
                      <a:pt x="295" y="140"/>
                      <a:pt x="275" y="106"/>
                    </a:cubicBezTo>
                    <a:cubicBezTo>
                      <a:pt x="283" y="105"/>
                      <a:pt x="297" y="102"/>
                      <a:pt x="314" y="89"/>
                    </a:cubicBezTo>
                    <a:cubicBezTo>
                      <a:pt x="339" y="70"/>
                      <a:pt x="340" y="63"/>
                      <a:pt x="340" y="63"/>
                    </a:cubicBezTo>
                  </a:path>
                </a:pathLst>
              </a:custGeom>
              <a:solidFill>
                <a:srgbClr val="F57A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Freeform 45"/>
              <p:cNvSpPr/>
              <p:nvPr/>
            </p:nvSpPr>
            <p:spPr bwMode="auto">
              <a:xfrm>
                <a:off x="2547938" y="1327150"/>
                <a:ext cx="406400" cy="296863"/>
              </a:xfrm>
              <a:custGeom>
                <a:avLst/>
                <a:gdLst>
                  <a:gd name="T0" fmla="*/ 90 w 100"/>
                  <a:gd name="T1" fmla="*/ 2 h 73"/>
                  <a:gd name="T2" fmla="*/ 90 w 100"/>
                  <a:gd name="T3" fmla="*/ 2 h 73"/>
                  <a:gd name="T4" fmla="*/ 89 w 100"/>
                  <a:gd name="T5" fmla="*/ 0 h 73"/>
                  <a:gd name="T6" fmla="*/ 87 w 100"/>
                  <a:gd name="T7" fmla="*/ 1 h 73"/>
                  <a:gd name="T8" fmla="*/ 69 w 100"/>
                  <a:gd name="T9" fmla="*/ 9 h 73"/>
                  <a:gd name="T10" fmla="*/ 69 w 100"/>
                  <a:gd name="T11" fmla="*/ 9 h 73"/>
                  <a:gd name="T12" fmla="*/ 30 w 100"/>
                  <a:gd name="T13" fmla="*/ 19 h 73"/>
                  <a:gd name="T14" fmla="*/ 0 w 100"/>
                  <a:gd name="T15" fmla="*/ 22 h 73"/>
                  <a:gd name="T16" fmla="*/ 4 w 100"/>
                  <a:gd name="T17" fmla="*/ 49 h 73"/>
                  <a:gd name="T18" fmla="*/ 4 w 100"/>
                  <a:gd name="T19" fmla="*/ 49 h 73"/>
                  <a:gd name="T20" fmla="*/ 60 w 100"/>
                  <a:gd name="T21" fmla="*/ 62 h 73"/>
                  <a:gd name="T22" fmla="*/ 100 w 100"/>
                  <a:gd name="T23" fmla="*/ 36 h 73"/>
                  <a:gd name="T24" fmla="*/ 100 w 100"/>
                  <a:gd name="T25" fmla="*/ 35 h 73"/>
                  <a:gd name="T26" fmla="*/ 90 w 100"/>
                  <a:gd name="T27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73">
                    <a:moveTo>
                      <a:pt x="90" y="2"/>
                    </a:moveTo>
                    <a:cubicBezTo>
                      <a:pt x="90" y="2"/>
                      <a:pt x="90" y="2"/>
                      <a:pt x="90" y="2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8" y="1"/>
                      <a:pt x="88" y="1"/>
                      <a:pt x="87" y="1"/>
                    </a:cubicBezTo>
                    <a:cubicBezTo>
                      <a:pt x="81" y="4"/>
                      <a:pt x="75" y="6"/>
                      <a:pt x="69" y="9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59" y="13"/>
                      <a:pt x="46" y="18"/>
                      <a:pt x="30" y="19"/>
                    </a:cubicBezTo>
                    <a:cubicBezTo>
                      <a:pt x="19" y="21"/>
                      <a:pt x="9" y="22"/>
                      <a:pt x="0" y="22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22" y="73"/>
                      <a:pt x="60" y="62"/>
                    </a:cubicBezTo>
                    <a:cubicBezTo>
                      <a:pt x="92" y="52"/>
                      <a:pt x="99" y="42"/>
                      <a:pt x="100" y="36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96" y="24"/>
                      <a:pt x="91" y="5"/>
                      <a:pt x="90" y="2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Freeform 46"/>
              <p:cNvSpPr/>
              <p:nvPr/>
            </p:nvSpPr>
            <p:spPr bwMode="auto">
              <a:xfrm>
                <a:off x="2547938" y="1330325"/>
                <a:ext cx="366713" cy="187325"/>
              </a:xfrm>
              <a:custGeom>
                <a:avLst/>
                <a:gdLst>
                  <a:gd name="T0" fmla="*/ 90 w 90"/>
                  <a:gd name="T1" fmla="*/ 1 h 46"/>
                  <a:gd name="T2" fmla="*/ 4 w 90"/>
                  <a:gd name="T3" fmla="*/ 46 h 46"/>
                  <a:gd name="T4" fmla="*/ 0 w 90"/>
                  <a:gd name="T5" fmla="*/ 21 h 46"/>
                  <a:gd name="T6" fmla="*/ 30 w 90"/>
                  <a:gd name="T7" fmla="*/ 18 h 46"/>
                  <a:gd name="T8" fmla="*/ 69 w 90"/>
                  <a:gd name="T9" fmla="*/ 8 h 46"/>
                  <a:gd name="T10" fmla="*/ 69 w 90"/>
                  <a:gd name="T11" fmla="*/ 8 h 46"/>
                  <a:gd name="T12" fmla="*/ 87 w 90"/>
                  <a:gd name="T13" fmla="*/ 0 h 46"/>
                  <a:gd name="T14" fmla="*/ 90 w 90"/>
                  <a:gd name="T15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46">
                    <a:moveTo>
                      <a:pt x="90" y="1"/>
                    </a:moveTo>
                    <a:cubicBezTo>
                      <a:pt x="90" y="1"/>
                      <a:pt x="65" y="34"/>
                      <a:pt x="4" y="4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1"/>
                      <a:pt x="19" y="20"/>
                      <a:pt x="30" y="18"/>
                    </a:cubicBezTo>
                    <a:cubicBezTo>
                      <a:pt x="46" y="17"/>
                      <a:pt x="59" y="12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5" y="5"/>
                      <a:pt x="81" y="3"/>
                      <a:pt x="87" y="0"/>
                    </a:cubicBezTo>
                    <a:cubicBezTo>
                      <a:pt x="88" y="1"/>
                      <a:pt x="89" y="1"/>
                      <a:pt x="90" y="1"/>
                    </a:cubicBezTo>
                  </a:path>
                </a:pathLst>
              </a:custGeom>
              <a:solidFill>
                <a:srgbClr val="E3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Freeform 47"/>
              <p:cNvSpPr/>
              <p:nvPr/>
            </p:nvSpPr>
            <p:spPr bwMode="auto">
              <a:xfrm>
                <a:off x="2092325" y="309563"/>
                <a:ext cx="1098550" cy="1119188"/>
              </a:xfrm>
              <a:custGeom>
                <a:avLst/>
                <a:gdLst>
                  <a:gd name="T0" fmla="*/ 228 w 270"/>
                  <a:gd name="T1" fmla="*/ 238 h 275"/>
                  <a:gd name="T2" fmla="*/ 212 w 270"/>
                  <a:gd name="T3" fmla="*/ 247 h 275"/>
                  <a:gd name="T4" fmla="*/ 202 w 270"/>
                  <a:gd name="T5" fmla="*/ 252 h 275"/>
                  <a:gd name="T6" fmla="*/ 181 w 270"/>
                  <a:gd name="T7" fmla="*/ 260 h 275"/>
                  <a:gd name="T8" fmla="*/ 181 w 270"/>
                  <a:gd name="T9" fmla="*/ 260 h 275"/>
                  <a:gd name="T10" fmla="*/ 167 w 270"/>
                  <a:gd name="T11" fmla="*/ 265 h 275"/>
                  <a:gd name="T12" fmla="*/ 143 w 270"/>
                  <a:gd name="T13" fmla="*/ 271 h 275"/>
                  <a:gd name="T14" fmla="*/ 113 w 270"/>
                  <a:gd name="T15" fmla="*/ 274 h 275"/>
                  <a:gd name="T16" fmla="*/ 101 w 270"/>
                  <a:gd name="T17" fmla="*/ 275 h 275"/>
                  <a:gd name="T18" fmla="*/ 101 w 270"/>
                  <a:gd name="T19" fmla="*/ 275 h 275"/>
                  <a:gd name="T20" fmla="*/ 21 w 270"/>
                  <a:gd name="T21" fmla="*/ 218 h 275"/>
                  <a:gd name="T22" fmla="*/ 6 w 270"/>
                  <a:gd name="T23" fmla="*/ 175 h 275"/>
                  <a:gd name="T24" fmla="*/ 4 w 270"/>
                  <a:gd name="T25" fmla="*/ 164 h 275"/>
                  <a:gd name="T26" fmla="*/ 1 w 270"/>
                  <a:gd name="T27" fmla="*/ 129 h 275"/>
                  <a:gd name="T28" fmla="*/ 13 w 270"/>
                  <a:gd name="T29" fmla="*/ 83 h 275"/>
                  <a:gd name="T30" fmla="*/ 95 w 270"/>
                  <a:gd name="T31" fmla="*/ 12 h 275"/>
                  <a:gd name="T32" fmla="*/ 215 w 270"/>
                  <a:gd name="T33" fmla="*/ 38 h 275"/>
                  <a:gd name="T34" fmla="*/ 236 w 270"/>
                  <a:gd name="T35" fmla="*/ 61 h 275"/>
                  <a:gd name="T36" fmla="*/ 252 w 270"/>
                  <a:gd name="T37" fmla="*/ 90 h 275"/>
                  <a:gd name="T38" fmla="*/ 254 w 270"/>
                  <a:gd name="T39" fmla="*/ 96 h 275"/>
                  <a:gd name="T40" fmla="*/ 256 w 270"/>
                  <a:gd name="T41" fmla="*/ 102 h 275"/>
                  <a:gd name="T42" fmla="*/ 265 w 270"/>
                  <a:gd name="T43" fmla="*/ 141 h 275"/>
                  <a:gd name="T44" fmla="*/ 266 w 270"/>
                  <a:gd name="T45" fmla="*/ 147 h 275"/>
                  <a:gd name="T46" fmla="*/ 228 w 270"/>
                  <a:gd name="T47" fmla="*/ 238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0" h="275">
                    <a:moveTo>
                      <a:pt x="228" y="238"/>
                    </a:moveTo>
                    <a:cubicBezTo>
                      <a:pt x="223" y="241"/>
                      <a:pt x="218" y="244"/>
                      <a:pt x="212" y="247"/>
                    </a:cubicBezTo>
                    <a:cubicBezTo>
                      <a:pt x="209" y="249"/>
                      <a:pt x="205" y="251"/>
                      <a:pt x="202" y="252"/>
                    </a:cubicBezTo>
                    <a:cubicBezTo>
                      <a:pt x="195" y="255"/>
                      <a:pt x="189" y="258"/>
                      <a:pt x="181" y="260"/>
                    </a:cubicBezTo>
                    <a:cubicBezTo>
                      <a:pt x="181" y="260"/>
                      <a:pt x="181" y="260"/>
                      <a:pt x="181" y="260"/>
                    </a:cubicBezTo>
                    <a:cubicBezTo>
                      <a:pt x="176" y="262"/>
                      <a:pt x="172" y="263"/>
                      <a:pt x="167" y="265"/>
                    </a:cubicBezTo>
                    <a:cubicBezTo>
                      <a:pt x="158" y="267"/>
                      <a:pt x="150" y="269"/>
                      <a:pt x="143" y="271"/>
                    </a:cubicBezTo>
                    <a:cubicBezTo>
                      <a:pt x="132" y="273"/>
                      <a:pt x="122" y="274"/>
                      <a:pt x="113" y="274"/>
                    </a:cubicBezTo>
                    <a:cubicBezTo>
                      <a:pt x="109" y="275"/>
                      <a:pt x="105" y="275"/>
                      <a:pt x="101" y="275"/>
                    </a:cubicBezTo>
                    <a:cubicBezTo>
                      <a:pt x="101" y="275"/>
                      <a:pt x="101" y="275"/>
                      <a:pt x="101" y="275"/>
                    </a:cubicBezTo>
                    <a:cubicBezTo>
                      <a:pt x="58" y="273"/>
                      <a:pt x="36" y="250"/>
                      <a:pt x="21" y="218"/>
                    </a:cubicBezTo>
                    <a:cubicBezTo>
                      <a:pt x="15" y="205"/>
                      <a:pt x="10" y="190"/>
                      <a:pt x="6" y="175"/>
                    </a:cubicBezTo>
                    <a:cubicBezTo>
                      <a:pt x="5" y="171"/>
                      <a:pt x="4" y="168"/>
                      <a:pt x="4" y="164"/>
                    </a:cubicBezTo>
                    <a:cubicBezTo>
                      <a:pt x="1" y="153"/>
                      <a:pt x="0" y="141"/>
                      <a:pt x="1" y="129"/>
                    </a:cubicBezTo>
                    <a:cubicBezTo>
                      <a:pt x="2" y="113"/>
                      <a:pt x="7" y="97"/>
                      <a:pt x="13" y="83"/>
                    </a:cubicBezTo>
                    <a:cubicBezTo>
                      <a:pt x="29" y="50"/>
                      <a:pt x="57" y="23"/>
                      <a:pt x="95" y="12"/>
                    </a:cubicBezTo>
                    <a:cubicBezTo>
                      <a:pt x="138" y="0"/>
                      <a:pt x="183" y="11"/>
                      <a:pt x="215" y="38"/>
                    </a:cubicBezTo>
                    <a:cubicBezTo>
                      <a:pt x="223" y="45"/>
                      <a:pt x="230" y="53"/>
                      <a:pt x="236" y="61"/>
                    </a:cubicBezTo>
                    <a:cubicBezTo>
                      <a:pt x="242" y="70"/>
                      <a:pt x="248" y="79"/>
                      <a:pt x="252" y="90"/>
                    </a:cubicBezTo>
                    <a:cubicBezTo>
                      <a:pt x="252" y="92"/>
                      <a:pt x="253" y="94"/>
                      <a:pt x="254" y="96"/>
                    </a:cubicBezTo>
                    <a:cubicBezTo>
                      <a:pt x="255" y="98"/>
                      <a:pt x="255" y="100"/>
                      <a:pt x="256" y="102"/>
                    </a:cubicBezTo>
                    <a:cubicBezTo>
                      <a:pt x="260" y="115"/>
                      <a:pt x="263" y="128"/>
                      <a:pt x="265" y="141"/>
                    </a:cubicBezTo>
                    <a:cubicBezTo>
                      <a:pt x="265" y="143"/>
                      <a:pt x="266" y="145"/>
                      <a:pt x="266" y="147"/>
                    </a:cubicBezTo>
                    <a:cubicBezTo>
                      <a:pt x="270" y="182"/>
                      <a:pt x="264" y="213"/>
                      <a:pt x="228" y="238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Freeform 48"/>
              <p:cNvSpPr/>
              <p:nvPr/>
            </p:nvSpPr>
            <p:spPr bwMode="auto">
              <a:xfrm>
                <a:off x="1979613" y="244475"/>
                <a:ext cx="1174750" cy="739775"/>
              </a:xfrm>
              <a:custGeom>
                <a:avLst/>
                <a:gdLst>
                  <a:gd name="T0" fmla="*/ 286 w 289"/>
                  <a:gd name="T1" fmla="*/ 92 h 182"/>
                  <a:gd name="T2" fmla="*/ 267 w 289"/>
                  <a:gd name="T3" fmla="*/ 82 h 182"/>
                  <a:gd name="T4" fmla="*/ 267 w 289"/>
                  <a:gd name="T5" fmla="*/ 82 h 182"/>
                  <a:gd name="T6" fmla="*/ 276 w 289"/>
                  <a:gd name="T7" fmla="*/ 78 h 182"/>
                  <a:gd name="T8" fmla="*/ 178 w 289"/>
                  <a:gd name="T9" fmla="*/ 7 h 182"/>
                  <a:gd name="T10" fmla="*/ 47 w 289"/>
                  <a:gd name="T11" fmla="*/ 87 h 182"/>
                  <a:gd name="T12" fmla="*/ 47 w 289"/>
                  <a:gd name="T13" fmla="*/ 87 h 182"/>
                  <a:gd name="T14" fmla="*/ 47 w 289"/>
                  <a:gd name="T15" fmla="*/ 87 h 182"/>
                  <a:gd name="T16" fmla="*/ 47 w 289"/>
                  <a:gd name="T17" fmla="*/ 87 h 182"/>
                  <a:gd name="T18" fmla="*/ 20 w 289"/>
                  <a:gd name="T19" fmla="*/ 98 h 182"/>
                  <a:gd name="T20" fmla="*/ 32 w 289"/>
                  <a:gd name="T21" fmla="*/ 180 h 182"/>
                  <a:gd name="T22" fmla="*/ 36 w 289"/>
                  <a:gd name="T23" fmla="*/ 179 h 182"/>
                  <a:gd name="T24" fmla="*/ 66 w 289"/>
                  <a:gd name="T25" fmla="*/ 111 h 182"/>
                  <a:gd name="T26" fmla="*/ 80 w 289"/>
                  <a:gd name="T27" fmla="*/ 125 h 182"/>
                  <a:gd name="T28" fmla="*/ 75 w 289"/>
                  <a:gd name="T29" fmla="*/ 104 h 182"/>
                  <a:gd name="T30" fmla="*/ 140 w 289"/>
                  <a:gd name="T31" fmla="*/ 132 h 182"/>
                  <a:gd name="T32" fmla="*/ 172 w 289"/>
                  <a:gd name="T33" fmla="*/ 124 h 182"/>
                  <a:gd name="T34" fmla="*/ 165 w 289"/>
                  <a:gd name="T35" fmla="*/ 103 h 182"/>
                  <a:gd name="T36" fmla="*/ 274 w 289"/>
                  <a:gd name="T37" fmla="*/ 109 h 182"/>
                  <a:gd name="T38" fmla="*/ 286 w 289"/>
                  <a:gd name="T39" fmla="*/ 9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182">
                    <a:moveTo>
                      <a:pt x="286" y="92"/>
                    </a:moveTo>
                    <a:cubicBezTo>
                      <a:pt x="282" y="84"/>
                      <a:pt x="272" y="82"/>
                      <a:pt x="267" y="82"/>
                    </a:cubicBezTo>
                    <a:cubicBezTo>
                      <a:pt x="267" y="82"/>
                      <a:pt x="267" y="82"/>
                      <a:pt x="267" y="82"/>
                    </a:cubicBezTo>
                    <a:cubicBezTo>
                      <a:pt x="269" y="82"/>
                      <a:pt x="272" y="81"/>
                      <a:pt x="276" y="78"/>
                    </a:cubicBezTo>
                    <a:cubicBezTo>
                      <a:pt x="281" y="74"/>
                      <a:pt x="284" y="14"/>
                      <a:pt x="178" y="7"/>
                    </a:cubicBezTo>
                    <a:cubicBezTo>
                      <a:pt x="62" y="0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34" y="80"/>
                      <a:pt x="20" y="98"/>
                    </a:cubicBezTo>
                    <a:cubicBezTo>
                      <a:pt x="0" y="121"/>
                      <a:pt x="7" y="182"/>
                      <a:pt x="32" y="180"/>
                    </a:cubicBezTo>
                    <a:cubicBezTo>
                      <a:pt x="33" y="180"/>
                      <a:pt x="35" y="180"/>
                      <a:pt x="36" y="179"/>
                    </a:cubicBezTo>
                    <a:cubicBezTo>
                      <a:pt x="47" y="175"/>
                      <a:pt x="71" y="160"/>
                      <a:pt x="66" y="111"/>
                    </a:cubicBezTo>
                    <a:cubicBezTo>
                      <a:pt x="66" y="111"/>
                      <a:pt x="72" y="128"/>
                      <a:pt x="80" y="125"/>
                    </a:cubicBezTo>
                    <a:cubicBezTo>
                      <a:pt x="88" y="123"/>
                      <a:pt x="75" y="104"/>
                      <a:pt x="75" y="104"/>
                    </a:cubicBezTo>
                    <a:cubicBezTo>
                      <a:pt x="75" y="104"/>
                      <a:pt x="109" y="132"/>
                      <a:pt x="140" y="132"/>
                    </a:cubicBezTo>
                    <a:cubicBezTo>
                      <a:pt x="170" y="132"/>
                      <a:pt x="172" y="124"/>
                      <a:pt x="172" y="124"/>
                    </a:cubicBezTo>
                    <a:cubicBezTo>
                      <a:pt x="165" y="103"/>
                      <a:pt x="165" y="103"/>
                      <a:pt x="165" y="103"/>
                    </a:cubicBezTo>
                    <a:cubicBezTo>
                      <a:pt x="165" y="103"/>
                      <a:pt x="228" y="132"/>
                      <a:pt x="274" y="109"/>
                    </a:cubicBezTo>
                    <a:cubicBezTo>
                      <a:pt x="284" y="106"/>
                      <a:pt x="289" y="101"/>
                      <a:pt x="286" y="92"/>
                    </a:cubicBezTo>
                  </a:path>
                </a:pathLst>
              </a:custGeom>
              <a:solidFill>
                <a:srgbClr val="FCA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Freeform 49"/>
              <p:cNvSpPr/>
              <p:nvPr/>
            </p:nvSpPr>
            <p:spPr bwMode="auto">
              <a:xfrm>
                <a:off x="3117850" y="593725"/>
                <a:ext cx="203200" cy="288925"/>
              </a:xfrm>
              <a:custGeom>
                <a:avLst/>
                <a:gdLst>
                  <a:gd name="T0" fmla="*/ 49 w 50"/>
                  <a:gd name="T1" fmla="*/ 30 h 71"/>
                  <a:gd name="T2" fmla="*/ 13 w 50"/>
                  <a:gd name="T3" fmla="*/ 71 h 71"/>
                  <a:gd name="T4" fmla="*/ 4 w 50"/>
                  <a:gd name="T5" fmla="*/ 32 h 71"/>
                  <a:gd name="T6" fmla="*/ 0 w 50"/>
                  <a:gd name="T7" fmla="*/ 20 h 71"/>
                  <a:gd name="T8" fmla="*/ 19 w 50"/>
                  <a:gd name="T9" fmla="*/ 8 h 71"/>
                  <a:gd name="T10" fmla="*/ 49 w 50"/>
                  <a:gd name="T11" fmla="*/ 3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71">
                    <a:moveTo>
                      <a:pt x="49" y="30"/>
                    </a:moveTo>
                    <a:cubicBezTo>
                      <a:pt x="50" y="47"/>
                      <a:pt x="29" y="66"/>
                      <a:pt x="13" y="71"/>
                    </a:cubicBezTo>
                    <a:cubicBezTo>
                      <a:pt x="11" y="58"/>
                      <a:pt x="8" y="45"/>
                      <a:pt x="4" y="32"/>
                    </a:cubicBezTo>
                    <a:cubicBezTo>
                      <a:pt x="3" y="28"/>
                      <a:pt x="1" y="24"/>
                      <a:pt x="0" y="20"/>
                    </a:cubicBezTo>
                    <a:cubicBezTo>
                      <a:pt x="5" y="15"/>
                      <a:pt x="12" y="11"/>
                      <a:pt x="19" y="8"/>
                    </a:cubicBezTo>
                    <a:cubicBezTo>
                      <a:pt x="36" y="0"/>
                      <a:pt x="48" y="9"/>
                      <a:pt x="49" y="30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7" name="Freeform 50"/>
              <p:cNvSpPr/>
              <p:nvPr/>
            </p:nvSpPr>
            <p:spPr bwMode="auto">
              <a:xfrm>
                <a:off x="3136900" y="671513"/>
                <a:ext cx="114300" cy="161925"/>
              </a:xfrm>
              <a:custGeom>
                <a:avLst/>
                <a:gdLst>
                  <a:gd name="T0" fmla="*/ 27 w 28"/>
                  <a:gd name="T1" fmla="*/ 17 h 40"/>
                  <a:gd name="T2" fmla="*/ 7 w 28"/>
                  <a:gd name="T3" fmla="*/ 40 h 40"/>
                  <a:gd name="T4" fmla="*/ 2 w 28"/>
                  <a:gd name="T5" fmla="*/ 18 h 40"/>
                  <a:gd name="T6" fmla="*/ 0 w 28"/>
                  <a:gd name="T7" fmla="*/ 11 h 40"/>
                  <a:gd name="T8" fmla="*/ 11 w 28"/>
                  <a:gd name="T9" fmla="*/ 4 h 40"/>
                  <a:gd name="T10" fmla="*/ 27 w 28"/>
                  <a:gd name="T11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40">
                    <a:moveTo>
                      <a:pt x="27" y="17"/>
                    </a:moveTo>
                    <a:cubicBezTo>
                      <a:pt x="28" y="26"/>
                      <a:pt x="16" y="37"/>
                      <a:pt x="7" y="40"/>
                    </a:cubicBezTo>
                    <a:cubicBezTo>
                      <a:pt x="6" y="33"/>
                      <a:pt x="4" y="25"/>
                      <a:pt x="2" y="18"/>
                    </a:cubicBezTo>
                    <a:cubicBezTo>
                      <a:pt x="1" y="16"/>
                      <a:pt x="0" y="13"/>
                      <a:pt x="0" y="11"/>
                    </a:cubicBezTo>
                    <a:cubicBezTo>
                      <a:pt x="3" y="8"/>
                      <a:pt x="7" y="6"/>
                      <a:pt x="11" y="4"/>
                    </a:cubicBezTo>
                    <a:cubicBezTo>
                      <a:pt x="20" y="0"/>
                      <a:pt x="27" y="5"/>
                      <a:pt x="27" y="17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8" name="Freeform 51"/>
              <p:cNvSpPr/>
              <p:nvPr/>
            </p:nvSpPr>
            <p:spPr bwMode="auto">
              <a:xfrm>
                <a:off x="2857500" y="874713"/>
                <a:ext cx="333375" cy="403225"/>
              </a:xfrm>
              <a:custGeom>
                <a:avLst/>
                <a:gdLst>
                  <a:gd name="T0" fmla="*/ 78 w 82"/>
                  <a:gd name="T1" fmla="*/ 8 h 99"/>
                  <a:gd name="T2" fmla="*/ 40 w 82"/>
                  <a:gd name="T3" fmla="*/ 99 h 99"/>
                  <a:gd name="T4" fmla="*/ 8 w 82"/>
                  <a:gd name="T5" fmla="*/ 65 h 99"/>
                  <a:gd name="T6" fmla="*/ 41 w 82"/>
                  <a:gd name="T7" fmla="*/ 4 h 99"/>
                  <a:gd name="T8" fmla="*/ 78 w 82"/>
                  <a:gd name="T9" fmla="*/ 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78" y="8"/>
                    </a:moveTo>
                    <a:cubicBezTo>
                      <a:pt x="82" y="43"/>
                      <a:pt x="76" y="74"/>
                      <a:pt x="40" y="99"/>
                    </a:cubicBezTo>
                    <a:cubicBezTo>
                      <a:pt x="25" y="94"/>
                      <a:pt x="13" y="82"/>
                      <a:pt x="8" y="65"/>
                    </a:cubicBezTo>
                    <a:cubicBezTo>
                      <a:pt x="0" y="39"/>
                      <a:pt x="15" y="11"/>
                      <a:pt x="41" y="4"/>
                    </a:cubicBezTo>
                    <a:cubicBezTo>
                      <a:pt x="54" y="0"/>
                      <a:pt x="67" y="2"/>
                      <a:pt x="78" y="8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Freeform 52"/>
              <p:cNvSpPr/>
              <p:nvPr/>
            </p:nvSpPr>
            <p:spPr bwMode="auto">
              <a:xfrm>
                <a:off x="1917700" y="960438"/>
                <a:ext cx="252413" cy="227013"/>
              </a:xfrm>
              <a:custGeom>
                <a:avLst/>
                <a:gdLst>
                  <a:gd name="T0" fmla="*/ 10 w 62"/>
                  <a:gd name="T1" fmla="*/ 36 h 56"/>
                  <a:gd name="T2" fmla="*/ 62 w 62"/>
                  <a:gd name="T3" fmla="*/ 52 h 56"/>
                  <a:gd name="T4" fmla="*/ 50 w 62"/>
                  <a:gd name="T5" fmla="*/ 14 h 56"/>
                  <a:gd name="T6" fmla="*/ 47 w 62"/>
                  <a:gd name="T7" fmla="*/ 2 h 56"/>
                  <a:gd name="T8" fmla="*/ 24 w 62"/>
                  <a:gd name="T9" fmla="*/ 2 h 56"/>
                  <a:gd name="T10" fmla="*/ 10 w 62"/>
                  <a:gd name="T11" fmla="*/ 3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6">
                    <a:moveTo>
                      <a:pt x="10" y="36"/>
                    </a:moveTo>
                    <a:cubicBezTo>
                      <a:pt x="18" y="52"/>
                      <a:pt x="46" y="56"/>
                      <a:pt x="62" y="52"/>
                    </a:cubicBezTo>
                    <a:cubicBezTo>
                      <a:pt x="58" y="40"/>
                      <a:pt x="54" y="27"/>
                      <a:pt x="50" y="14"/>
                    </a:cubicBezTo>
                    <a:cubicBezTo>
                      <a:pt x="49" y="10"/>
                      <a:pt x="48" y="6"/>
                      <a:pt x="47" y="2"/>
                    </a:cubicBezTo>
                    <a:cubicBezTo>
                      <a:pt x="39" y="0"/>
                      <a:pt x="31" y="0"/>
                      <a:pt x="24" y="2"/>
                    </a:cubicBezTo>
                    <a:cubicBezTo>
                      <a:pt x="5" y="4"/>
                      <a:pt x="0" y="18"/>
                      <a:pt x="10" y="36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0" name="Freeform 53"/>
              <p:cNvSpPr/>
              <p:nvPr/>
            </p:nvSpPr>
            <p:spPr bwMode="auto">
              <a:xfrm>
                <a:off x="2011363" y="1009650"/>
                <a:ext cx="138113" cy="125413"/>
              </a:xfrm>
              <a:custGeom>
                <a:avLst/>
                <a:gdLst>
                  <a:gd name="T0" fmla="*/ 5 w 34"/>
                  <a:gd name="T1" fmla="*/ 20 h 31"/>
                  <a:gd name="T2" fmla="*/ 34 w 34"/>
                  <a:gd name="T3" fmla="*/ 28 h 31"/>
                  <a:gd name="T4" fmla="*/ 27 w 34"/>
                  <a:gd name="T5" fmla="*/ 8 h 31"/>
                  <a:gd name="T6" fmla="*/ 26 w 34"/>
                  <a:gd name="T7" fmla="*/ 1 h 31"/>
                  <a:gd name="T8" fmla="*/ 13 w 34"/>
                  <a:gd name="T9" fmla="*/ 1 h 31"/>
                  <a:gd name="T10" fmla="*/ 5 w 34"/>
                  <a:gd name="T11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1">
                    <a:moveTo>
                      <a:pt x="5" y="20"/>
                    </a:moveTo>
                    <a:cubicBezTo>
                      <a:pt x="10" y="28"/>
                      <a:pt x="25" y="31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2" y="0"/>
                      <a:pt x="17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1" name="Freeform 54"/>
              <p:cNvSpPr/>
              <p:nvPr/>
            </p:nvSpPr>
            <p:spPr bwMode="auto">
              <a:xfrm>
                <a:off x="2178050" y="1069975"/>
                <a:ext cx="382588" cy="358775"/>
              </a:xfrm>
              <a:custGeom>
                <a:avLst/>
                <a:gdLst>
                  <a:gd name="T0" fmla="*/ 89 w 94"/>
                  <a:gd name="T1" fmla="*/ 42 h 88"/>
                  <a:gd name="T2" fmla="*/ 80 w 94"/>
                  <a:gd name="T3" fmla="*/ 88 h 88"/>
                  <a:gd name="T4" fmla="*/ 16 w 94"/>
                  <a:gd name="T5" fmla="*/ 58 h 88"/>
                  <a:gd name="T6" fmla="*/ 13 w 94"/>
                  <a:gd name="T7" fmla="*/ 53 h 88"/>
                  <a:gd name="T8" fmla="*/ 0 w 94"/>
                  <a:gd name="T9" fmla="*/ 31 h 88"/>
                  <a:gd name="T10" fmla="*/ 29 w 94"/>
                  <a:gd name="T11" fmla="*/ 7 h 88"/>
                  <a:gd name="T12" fmla="*/ 89 w 94"/>
                  <a:gd name="T13" fmla="*/ 4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88">
                    <a:moveTo>
                      <a:pt x="89" y="42"/>
                    </a:moveTo>
                    <a:cubicBezTo>
                      <a:pt x="94" y="58"/>
                      <a:pt x="90" y="75"/>
                      <a:pt x="80" y="88"/>
                    </a:cubicBezTo>
                    <a:cubicBezTo>
                      <a:pt x="50" y="86"/>
                      <a:pt x="30" y="75"/>
                      <a:pt x="16" y="58"/>
                    </a:cubicBezTo>
                    <a:cubicBezTo>
                      <a:pt x="15" y="56"/>
                      <a:pt x="14" y="55"/>
                      <a:pt x="13" y="53"/>
                    </a:cubicBezTo>
                    <a:cubicBezTo>
                      <a:pt x="8" y="46"/>
                      <a:pt x="4" y="39"/>
                      <a:pt x="0" y="31"/>
                    </a:cubicBezTo>
                    <a:cubicBezTo>
                      <a:pt x="6" y="20"/>
                      <a:pt x="16" y="11"/>
                      <a:pt x="29" y="7"/>
                    </a:cubicBezTo>
                    <a:cubicBezTo>
                      <a:pt x="55" y="0"/>
                      <a:pt x="82" y="15"/>
                      <a:pt x="89" y="42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Freeform 55"/>
              <p:cNvSpPr/>
              <p:nvPr/>
            </p:nvSpPr>
            <p:spPr bwMode="auto">
              <a:xfrm>
                <a:off x="2609850" y="915988"/>
                <a:ext cx="120650" cy="182563"/>
              </a:xfrm>
              <a:custGeom>
                <a:avLst/>
                <a:gdLst>
                  <a:gd name="T0" fmla="*/ 7 w 30"/>
                  <a:gd name="T1" fmla="*/ 2 h 45"/>
                  <a:gd name="T2" fmla="*/ 28 w 30"/>
                  <a:gd name="T3" fmla="*/ 38 h 45"/>
                  <a:gd name="T4" fmla="*/ 10 w 30"/>
                  <a:gd name="T5" fmla="*/ 44 h 45"/>
                  <a:gd name="T6" fmla="*/ 7 w 30"/>
                  <a:gd name="T7" fmla="*/ 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45">
                    <a:moveTo>
                      <a:pt x="7" y="2"/>
                    </a:moveTo>
                    <a:cubicBezTo>
                      <a:pt x="13" y="0"/>
                      <a:pt x="30" y="34"/>
                      <a:pt x="28" y="38"/>
                    </a:cubicBezTo>
                    <a:cubicBezTo>
                      <a:pt x="26" y="41"/>
                      <a:pt x="14" y="45"/>
                      <a:pt x="10" y="44"/>
                    </a:cubicBezTo>
                    <a:cubicBezTo>
                      <a:pt x="6" y="42"/>
                      <a:pt x="0" y="4"/>
                      <a:pt x="7" y="2"/>
                    </a:cubicBezTo>
                  </a:path>
                </a:pathLst>
              </a:custGeom>
              <a:solidFill>
                <a:srgbClr val="FD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Freeform 56"/>
              <p:cNvSpPr/>
              <p:nvPr/>
            </p:nvSpPr>
            <p:spPr bwMode="auto">
              <a:xfrm>
                <a:off x="2605088" y="1095375"/>
                <a:ext cx="182563" cy="117475"/>
              </a:xfrm>
              <a:custGeom>
                <a:avLst/>
                <a:gdLst>
                  <a:gd name="T0" fmla="*/ 0 w 45"/>
                  <a:gd name="T1" fmla="*/ 14 h 29"/>
                  <a:gd name="T2" fmla="*/ 25 w 45"/>
                  <a:gd name="T3" fmla="*/ 11 h 29"/>
                  <a:gd name="T4" fmla="*/ 45 w 45"/>
                  <a:gd name="T5" fmla="*/ 0 h 29"/>
                  <a:gd name="T6" fmla="*/ 28 w 45"/>
                  <a:gd name="T7" fmla="*/ 24 h 29"/>
                  <a:gd name="T8" fmla="*/ 0 w 45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9">
                    <a:moveTo>
                      <a:pt x="0" y="14"/>
                    </a:moveTo>
                    <a:cubicBezTo>
                      <a:pt x="0" y="14"/>
                      <a:pt x="14" y="14"/>
                      <a:pt x="25" y="11"/>
                    </a:cubicBezTo>
                    <a:cubicBezTo>
                      <a:pt x="35" y="8"/>
                      <a:pt x="45" y="0"/>
                      <a:pt x="45" y="0"/>
                    </a:cubicBezTo>
                    <a:cubicBezTo>
                      <a:pt x="45" y="0"/>
                      <a:pt x="45" y="19"/>
                      <a:pt x="28" y="24"/>
                    </a:cubicBezTo>
                    <a:cubicBezTo>
                      <a:pt x="12" y="29"/>
                      <a:pt x="0" y="14"/>
                      <a:pt x="0" y="1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Freeform 57"/>
              <p:cNvSpPr/>
              <p:nvPr/>
            </p:nvSpPr>
            <p:spPr bwMode="auto">
              <a:xfrm>
                <a:off x="2747963" y="858838"/>
                <a:ext cx="141288" cy="101600"/>
              </a:xfrm>
              <a:custGeom>
                <a:avLst/>
                <a:gdLst>
                  <a:gd name="T0" fmla="*/ 14 w 35"/>
                  <a:gd name="T1" fmla="*/ 2 h 25"/>
                  <a:gd name="T2" fmla="*/ 3 w 35"/>
                  <a:gd name="T3" fmla="*/ 23 h 25"/>
                  <a:gd name="T4" fmla="*/ 6 w 35"/>
                  <a:gd name="T5" fmla="*/ 25 h 25"/>
                  <a:gd name="T6" fmla="*/ 8 w 35"/>
                  <a:gd name="T7" fmla="*/ 22 h 25"/>
                  <a:gd name="T8" fmla="*/ 15 w 35"/>
                  <a:gd name="T9" fmla="*/ 7 h 25"/>
                  <a:gd name="T10" fmla="*/ 30 w 35"/>
                  <a:gd name="T11" fmla="*/ 15 h 25"/>
                  <a:gd name="T12" fmla="*/ 33 w 35"/>
                  <a:gd name="T13" fmla="*/ 17 h 25"/>
                  <a:gd name="T14" fmla="*/ 35 w 35"/>
                  <a:gd name="T15" fmla="*/ 14 h 25"/>
                  <a:gd name="T16" fmla="*/ 14 w 35"/>
                  <a:gd name="T17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5">
                    <a:moveTo>
                      <a:pt x="14" y="2"/>
                    </a:moveTo>
                    <a:cubicBezTo>
                      <a:pt x="5" y="5"/>
                      <a:pt x="0" y="14"/>
                      <a:pt x="3" y="23"/>
                    </a:cubicBezTo>
                    <a:cubicBezTo>
                      <a:pt x="3" y="25"/>
                      <a:pt x="4" y="25"/>
                      <a:pt x="6" y="25"/>
                    </a:cubicBezTo>
                    <a:cubicBezTo>
                      <a:pt x="7" y="25"/>
                      <a:pt x="8" y="23"/>
                      <a:pt x="8" y="22"/>
                    </a:cubicBezTo>
                    <a:cubicBezTo>
                      <a:pt x="6" y="15"/>
                      <a:pt x="9" y="9"/>
                      <a:pt x="15" y="7"/>
                    </a:cubicBezTo>
                    <a:cubicBezTo>
                      <a:pt x="22" y="5"/>
                      <a:pt x="28" y="9"/>
                      <a:pt x="30" y="15"/>
                    </a:cubicBezTo>
                    <a:cubicBezTo>
                      <a:pt x="30" y="17"/>
                      <a:pt x="32" y="17"/>
                      <a:pt x="33" y="17"/>
                    </a:cubicBezTo>
                    <a:cubicBezTo>
                      <a:pt x="34" y="17"/>
                      <a:pt x="35" y="15"/>
                      <a:pt x="35" y="14"/>
                    </a:cubicBezTo>
                    <a:cubicBezTo>
                      <a:pt x="32" y="5"/>
                      <a:pt x="23" y="0"/>
                      <a:pt x="14" y="2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Freeform 58"/>
              <p:cNvSpPr/>
              <p:nvPr/>
            </p:nvSpPr>
            <p:spPr bwMode="auto">
              <a:xfrm>
                <a:off x="2406650" y="955675"/>
                <a:ext cx="141288" cy="106363"/>
              </a:xfrm>
              <a:custGeom>
                <a:avLst/>
                <a:gdLst>
                  <a:gd name="T0" fmla="*/ 14 w 35"/>
                  <a:gd name="T1" fmla="*/ 3 h 26"/>
                  <a:gd name="T2" fmla="*/ 2 w 35"/>
                  <a:gd name="T3" fmla="*/ 24 h 26"/>
                  <a:gd name="T4" fmla="*/ 6 w 35"/>
                  <a:gd name="T5" fmla="*/ 25 h 26"/>
                  <a:gd name="T6" fmla="*/ 7 w 35"/>
                  <a:gd name="T7" fmla="*/ 22 h 26"/>
                  <a:gd name="T8" fmla="*/ 15 w 35"/>
                  <a:gd name="T9" fmla="*/ 8 h 26"/>
                  <a:gd name="T10" fmla="*/ 29 w 35"/>
                  <a:gd name="T11" fmla="*/ 16 h 26"/>
                  <a:gd name="T12" fmla="*/ 33 w 35"/>
                  <a:gd name="T13" fmla="*/ 17 h 26"/>
                  <a:gd name="T14" fmla="*/ 34 w 35"/>
                  <a:gd name="T15" fmla="*/ 14 h 26"/>
                  <a:gd name="T16" fmla="*/ 14 w 3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6">
                    <a:moveTo>
                      <a:pt x="14" y="3"/>
                    </a:moveTo>
                    <a:cubicBezTo>
                      <a:pt x="5" y="5"/>
                      <a:pt x="0" y="15"/>
                      <a:pt x="2" y="24"/>
                    </a:cubicBezTo>
                    <a:cubicBezTo>
                      <a:pt x="3" y="25"/>
                      <a:pt x="4" y="26"/>
                      <a:pt x="6" y="25"/>
                    </a:cubicBezTo>
                    <a:cubicBezTo>
                      <a:pt x="7" y="25"/>
                      <a:pt x="8" y="24"/>
                      <a:pt x="7" y="22"/>
                    </a:cubicBezTo>
                    <a:cubicBezTo>
                      <a:pt x="5" y="16"/>
                      <a:pt x="9" y="9"/>
                      <a:pt x="15" y="8"/>
                    </a:cubicBezTo>
                    <a:cubicBezTo>
                      <a:pt x="21" y="6"/>
                      <a:pt x="28" y="9"/>
                      <a:pt x="29" y="16"/>
                    </a:cubicBezTo>
                    <a:cubicBezTo>
                      <a:pt x="30" y="17"/>
                      <a:pt x="31" y="18"/>
                      <a:pt x="33" y="17"/>
                    </a:cubicBezTo>
                    <a:cubicBezTo>
                      <a:pt x="34" y="17"/>
                      <a:pt x="35" y="16"/>
                      <a:pt x="34" y="14"/>
                    </a:cubicBezTo>
                    <a:cubicBezTo>
                      <a:pt x="32" y="5"/>
                      <a:pt x="22" y="0"/>
                      <a:pt x="14" y="3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Freeform 59"/>
              <p:cNvSpPr/>
              <p:nvPr/>
            </p:nvSpPr>
            <p:spPr bwMode="auto">
              <a:xfrm>
                <a:off x="2751138" y="752475"/>
                <a:ext cx="138113" cy="61913"/>
              </a:xfrm>
              <a:custGeom>
                <a:avLst/>
                <a:gdLst>
                  <a:gd name="T0" fmla="*/ 33 w 34"/>
                  <a:gd name="T1" fmla="*/ 9 h 15"/>
                  <a:gd name="T2" fmla="*/ 3 w 34"/>
                  <a:gd name="T3" fmla="*/ 2 h 15"/>
                  <a:gd name="T4" fmla="*/ 2 w 34"/>
                  <a:gd name="T5" fmla="*/ 7 h 15"/>
                  <a:gd name="T6" fmla="*/ 32 w 34"/>
                  <a:gd name="T7" fmla="*/ 14 h 15"/>
                  <a:gd name="T8" fmla="*/ 33 w 34"/>
                  <a:gd name="T9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5">
                    <a:moveTo>
                      <a:pt x="33" y="9"/>
                    </a:moveTo>
                    <a:cubicBezTo>
                      <a:pt x="33" y="9"/>
                      <a:pt x="4" y="0"/>
                      <a:pt x="3" y="2"/>
                    </a:cubicBezTo>
                    <a:cubicBezTo>
                      <a:pt x="1" y="4"/>
                      <a:pt x="0" y="6"/>
                      <a:pt x="2" y="7"/>
                    </a:cubicBezTo>
                    <a:cubicBezTo>
                      <a:pt x="5" y="8"/>
                      <a:pt x="30" y="15"/>
                      <a:pt x="32" y="14"/>
                    </a:cubicBezTo>
                    <a:cubicBezTo>
                      <a:pt x="33" y="13"/>
                      <a:pt x="34" y="13"/>
                      <a:pt x="33" y="9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Freeform 60"/>
              <p:cNvSpPr/>
              <p:nvPr/>
            </p:nvSpPr>
            <p:spPr bwMode="auto">
              <a:xfrm>
                <a:off x="2357438" y="858838"/>
                <a:ext cx="109538" cy="106363"/>
              </a:xfrm>
              <a:custGeom>
                <a:avLst/>
                <a:gdLst>
                  <a:gd name="T0" fmla="*/ 0 w 27"/>
                  <a:gd name="T1" fmla="*/ 23 h 26"/>
                  <a:gd name="T2" fmla="*/ 22 w 27"/>
                  <a:gd name="T3" fmla="*/ 1 h 26"/>
                  <a:gd name="T4" fmla="*/ 25 w 27"/>
                  <a:gd name="T5" fmla="*/ 5 h 26"/>
                  <a:gd name="T6" fmla="*/ 4 w 27"/>
                  <a:gd name="T7" fmla="*/ 26 h 26"/>
                  <a:gd name="T8" fmla="*/ 0 w 27"/>
                  <a:gd name="T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0" y="23"/>
                    </a:moveTo>
                    <a:cubicBezTo>
                      <a:pt x="0" y="23"/>
                      <a:pt x="20" y="0"/>
                      <a:pt x="22" y="1"/>
                    </a:cubicBezTo>
                    <a:cubicBezTo>
                      <a:pt x="24" y="2"/>
                      <a:pt x="27" y="3"/>
                      <a:pt x="25" y="5"/>
                    </a:cubicBezTo>
                    <a:cubicBezTo>
                      <a:pt x="24" y="7"/>
                      <a:pt x="6" y="26"/>
                      <a:pt x="4" y="26"/>
                    </a:cubicBezTo>
                    <a:cubicBezTo>
                      <a:pt x="2" y="26"/>
                      <a:pt x="1" y="26"/>
                      <a:pt x="0" y="23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Freeform 61"/>
              <p:cNvSpPr>
                <a:spLocks noEditPoints="1"/>
              </p:cNvSpPr>
              <p:nvPr/>
            </p:nvSpPr>
            <p:spPr bwMode="auto">
              <a:xfrm>
                <a:off x="1825625" y="20638"/>
                <a:ext cx="1503363" cy="1558925"/>
              </a:xfrm>
              <a:custGeom>
                <a:avLst/>
                <a:gdLst>
                  <a:gd name="T0" fmla="*/ 152 w 370"/>
                  <a:gd name="T1" fmla="*/ 379 h 383"/>
                  <a:gd name="T2" fmla="*/ 178 w 370"/>
                  <a:gd name="T3" fmla="*/ 383 h 383"/>
                  <a:gd name="T4" fmla="*/ 178 w 370"/>
                  <a:gd name="T5" fmla="*/ 383 h 383"/>
                  <a:gd name="T6" fmla="*/ 152 w 370"/>
                  <a:gd name="T7" fmla="*/ 379 h 383"/>
                  <a:gd name="T8" fmla="*/ 46 w 370"/>
                  <a:gd name="T9" fmla="*/ 315 h 383"/>
                  <a:gd name="T10" fmla="*/ 115 w 370"/>
                  <a:gd name="T11" fmla="*/ 367 h 383"/>
                  <a:gd name="T12" fmla="*/ 46 w 370"/>
                  <a:gd name="T13" fmla="*/ 315 h 383"/>
                  <a:gd name="T14" fmla="*/ 22 w 370"/>
                  <a:gd name="T15" fmla="*/ 279 h 383"/>
                  <a:gd name="T16" fmla="*/ 22 w 370"/>
                  <a:gd name="T17" fmla="*/ 279 h 383"/>
                  <a:gd name="T18" fmla="*/ 22 w 370"/>
                  <a:gd name="T19" fmla="*/ 279 h 383"/>
                  <a:gd name="T20" fmla="*/ 370 w 370"/>
                  <a:gd name="T21" fmla="*/ 268 h 383"/>
                  <a:gd name="T22" fmla="*/ 354 w 370"/>
                  <a:gd name="T23" fmla="*/ 298 h 383"/>
                  <a:gd name="T24" fmla="*/ 370 w 370"/>
                  <a:gd name="T25" fmla="*/ 268 h 383"/>
                  <a:gd name="T26" fmla="*/ 152 w 370"/>
                  <a:gd name="T27" fmla="*/ 1 h 383"/>
                  <a:gd name="T28" fmla="*/ 138 w 370"/>
                  <a:gd name="T29" fmla="*/ 4 h 383"/>
                  <a:gd name="T30" fmla="*/ 0 w 370"/>
                  <a:gd name="T31" fmla="*/ 190 h 383"/>
                  <a:gd name="T32" fmla="*/ 22 w 370"/>
                  <a:gd name="T33" fmla="*/ 279 h 383"/>
                  <a:gd name="T34" fmla="*/ 0 w 370"/>
                  <a:gd name="T35" fmla="*/ 190 h 383"/>
                  <a:gd name="T36" fmla="*/ 70 w 370"/>
                  <a:gd name="T37" fmla="*/ 40 h 383"/>
                  <a:gd name="T38" fmla="*/ 70 w 370"/>
                  <a:gd name="T39" fmla="*/ 40 h 383"/>
                  <a:gd name="T40" fmla="*/ 70 w 370"/>
                  <a:gd name="T41" fmla="*/ 40 h 383"/>
                  <a:gd name="T42" fmla="*/ 138 w 370"/>
                  <a:gd name="T43" fmla="*/ 4 h 383"/>
                  <a:gd name="T44" fmla="*/ 152 w 370"/>
                  <a:gd name="T45" fmla="*/ 1 h 383"/>
                  <a:gd name="T46" fmla="*/ 231 w 370"/>
                  <a:gd name="T47" fmla="*/ 0 h 383"/>
                  <a:gd name="T48" fmla="*/ 294 w 370"/>
                  <a:gd name="T49" fmla="*/ 24 h 383"/>
                  <a:gd name="T50" fmla="*/ 294 w 370"/>
                  <a:gd name="T51" fmla="*/ 24 h 383"/>
                  <a:gd name="T52" fmla="*/ 294 w 370"/>
                  <a:gd name="T53" fmla="*/ 24 h 383"/>
                  <a:gd name="T54" fmla="*/ 320 w 370"/>
                  <a:gd name="T55" fmla="*/ 43 h 383"/>
                  <a:gd name="T56" fmla="*/ 231 w 370"/>
                  <a:gd name="T57" fmla="*/ 0 h 383"/>
                  <a:gd name="T58" fmla="*/ 231 w 370"/>
                  <a:gd name="T59" fmla="*/ 0 h 383"/>
                  <a:gd name="T60" fmla="*/ 231 w 370"/>
                  <a:gd name="T61" fmla="*/ 0 h 383"/>
                  <a:gd name="T62" fmla="*/ 231 w 370"/>
                  <a:gd name="T6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0" h="383">
                    <a:moveTo>
                      <a:pt x="152" y="379"/>
                    </a:moveTo>
                    <a:cubicBezTo>
                      <a:pt x="161" y="381"/>
                      <a:pt x="169" y="382"/>
                      <a:pt x="178" y="383"/>
                    </a:cubicBezTo>
                    <a:cubicBezTo>
                      <a:pt x="178" y="383"/>
                      <a:pt x="178" y="383"/>
                      <a:pt x="178" y="383"/>
                    </a:cubicBezTo>
                    <a:cubicBezTo>
                      <a:pt x="169" y="382"/>
                      <a:pt x="161" y="381"/>
                      <a:pt x="152" y="379"/>
                    </a:cubicBezTo>
                    <a:moveTo>
                      <a:pt x="46" y="315"/>
                    </a:moveTo>
                    <a:cubicBezTo>
                      <a:pt x="64" y="337"/>
                      <a:pt x="88" y="355"/>
                      <a:pt x="115" y="367"/>
                    </a:cubicBezTo>
                    <a:cubicBezTo>
                      <a:pt x="88" y="355"/>
                      <a:pt x="64" y="337"/>
                      <a:pt x="46" y="315"/>
                    </a:cubicBezTo>
                    <a:moveTo>
                      <a:pt x="22" y="279"/>
                    </a:moveTo>
                    <a:cubicBezTo>
                      <a:pt x="22" y="279"/>
                      <a:pt x="22" y="279"/>
                      <a:pt x="22" y="279"/>
                    </a:cubicBezTo>
                    <a:cubicBezTo>
                      <a:pt x="22" y="279"/>
                      <a:pt x="22" y="279"/>
                      <a:pt x="22" y="279"/>
                    </a:cubicBezTo>
                    <a:moveTo>
                      <a:pt x="370" y="268"/>
                    </a:moveTo>
                    <a:cubicBezTo>
                      <a:pt x="366" y="279"/>
                      <a:pt x="360" y="289"/>
                      <a:pt x="354" y="298"/>
                    </a:cubicBezTo>
                    <a:cubicBezTo>
                      <a:pt x="360" y="289"/>
                      <a:pt x="366" y="279"/>
                      <a:pt x="370" y="268"/>
                    </a:cubicBezTo>
                    <a:moveTo>
                      <a:pt x="152" y="1"/>
                    </a:moveTo>
                    <a:cubicBezTo>
                      <a:pt x="148" y="2"/>
                      <a:pt x="143" y="3"/>
                      <a:pt x="138" y="4"/>
                    </a:cubicBezTo>
                    <a:cubicBezTo>
                      <a:pt x="58" y="28"/>
                      <a:pt x="0" y="102"/>
                      <a:pt x="0" y="190"/>
                    </a:cubicBezTo>
                    <a:cubicBezTo>
                      <a:pt x="0" y="222"/>
                      <a:pt x="8" y="252"/>
                      <a:pt x="22" y="279"/>
                    </a:cubicBezTo>
                    <a:cubicBezTo>
                      <a:pt x="8" y="252"/>
                      <a:pt x="0" y="222"/>
                      <a:pt x="0" y="190"/>
                    </a:cubicBezTo>
                    <a:cubicBezTo>
                      <a:pt x="0" y="130"/>
                      <a:pt x="27" y="76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90" y="24"/>
                      <a:pt x="113" y="12"/>
                      <a:pt x="138" y="4"/>
                    </a:cubicBezTo>
                    <a:cubicBezTo>
                      <a:pt x="143" y="3"/>
                      <a:pt x="148" y="2"/>
                      <a:pt x="152" y="1"/>
                    </a:cubicBezTo>
                    <a:moveTo>
                      <a:pt x="231" y="0"/>
                    </a:moveTo>
                    <a:cubicBezTo>
                      <a:pt x="254" y="4"/>
                      <a:pt x="275" y="13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303" y="30"/>
                      <a:pt x="312" y="36"/>
                      <a:pt x="320" y="43"/>
                    </a:cubicBezTo>
                    <a:cubicBezTo>
                      <a:pt x="295" y="22"/>
                      <a:pt x="265" y="6"/>
                      <a:pt x="231" y="0"/>
                    </a:cubicBezTo>
                    <a:moveTo>
                      <a:pt x="231" y="0"/>
                    </a:move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0"/>
                      <a:pt x="231" y="0"/>
                      <a:pt x="231" y="0"/>
                    </a:cubicBezTo>
                  </a:path>
                </a:pathLst>
              </a:custGeom>
              <a:solidFill>
                <a:srgbClr val="EBF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Freeform 62"/>
              <p:cNvSpPr>
                <a:spLocks noEditPoints="1"/>
              </p:cNvSpPr>
              <p:nvPr/>
            </p:nvSpPr>
            <p:spPr bwMode="auto">
              <a:xfrm>
                <a:off x="2547938" y="1449388"/>
                <a:ext cx="496888" cy="130175"/>
              </a:xfrm>
              <a:custGeom>
                <a:avLst/>
                <a:gdLst>
                  <a:gd name="T0" fmla="*/ 0 w 122"/>
                  <a:gd name="T1" fmla="*/ 32 h 32"/>
                  <a:gd name="T2" fmla="*/ 0 w 122"/>
                  <a:gd name="T3" fmla="*/ 32 h 32"/>
                  <a:gd name="T4" fmla="*/ 15 w 122"/>
                  <a:gd name="T5" fmla="*/ 32 h 32"/>
                  <a:gd name="T6" fmla="*/ 23 w 122"/>
                  <a:gd name="T7" fmla="*/ 32 h 32"/>
                  <a:gd name="T8" fmla="*/ 23 w 122"/>
                  <a:gd name="T9" fmla="*/ 32 h 32"/>
                  <a:gd name="T10" fmla="*/ 15 w 122"/>
                  <a:gd name="T11" fmla="*/ 32 h 32"/>
                  <a:gd name="T12" fmla="*/ 0 w 122"/>
                  <a:gd name="T13" fmla="*/ 32 h 32"/>
                  <a:gd name="T14" fmla="*/ 122 w 122"/>
                  <a:gd name="T15" fmla="*/ 0 h 32"/>
                  <a:gd name="T16" fmla="*/ 94 w 122"/>
                  <a:gd name="T17" fmla="*/ 16 h 32"/>
                  <a:gd name="T18" fmla="*/ 94 w 122"/>
                  <a:gd name="T19" fmla="*/ 16 h 32"/>
                  <a:gd name="T20" fmla="*/ 122 w 122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32"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5" y="32"/>
                      <a:pt x="10" y="32"/>
                      <a:pt x="15" y="32"/>
                    </a:cubicBezTo>
                    <a:cubicBezTo>
                      <a:pt x="18" y="32"/>
                      <a:pt x="21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1" y="32"/>
                      <a:pt x="18" y="32"/>
                      <a:pt x="15" y="32"/>
                    </a:cubicBezTo>
                    <a:cubicBezTo>
                      <a:pt x="10" y="32"/>
                      <a:pt x="5" y="32"/>
                      <a:pt x="0" y="32"/>
                    </a:cubicBezTo>
                    <a:moveTo>
                      <a:pt x="122" y="0"/>
                    </a:moveTo>
                    <a:cubicBezTo>
                      <a:pt x="113" y="6"/>
                      <a:pt x="104" y="11"/>
                      <a:pt x="94" y="16"/>
                    </a:cubicBezTo>
                    <a:cubicBezTo>
                      <a:pt x="94" y="16"/>
                      <a:pt x="94" y="16"/>
                      <a:pt x="94" y="16"/>
                    </a:cubicBezTo>
                    <a:cubicBezTo>
                      <a:pt x="104" y="11"/>
                      <a:pt x="113" y="6"/>
                      <a:pt x="122" y="0"/>
                    </a:cubicBezTo>
                  </a:path>
                </a:pathLst>
              </a:custGeom>
              <a:solidFill>
                <a:srgbClr val="E5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Freeform 63"/>
              <p:cNvSpPr/>
              <p:nvPr/>
            </p:nvSpPr>
            <p:spPr bwMode="auto">
              <a:xfrm>
                <a:off x="2641600" y="1514475"/>
                <a:ext cx="288925" cy="65088"/>
              </a:xfrm>
              <a:custGeom>
                <a:avLst/>
                <a:gdLst>
                  <a:gd name="T0" fmla="*/ 71 w 71"/>
                  <a:gd name="T1" fmla="*/ 0 h 16"/>
                  <a:gd name="T2" fmla="*/ 0 w 71"/>
                  <a:gd name="T3" fmla="*/ 16 h 16"/>
                  <a:gd name="T4" fmla="*/ 0 w 71"/>
                  <a:gd name="T5" fmla="*/ 16 h 16"/>
                  <a:gd name="T6" fmla="*/ 71 w 71"/>
                  <a:gd name="T7" fmla="*/ 0 h 16"/>
                  <a:gd name="T8" fmla="*/ 71 w 71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6">
                    <a:moveTo>
                      <a:pt x="71" y="0"/>
                    </a:moveTo>
                    <a:cubicBezTo>
                      <a:pt x="49" y="9"/>
                      <a:pt x="25" y="15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5" y="15"/>
                      <a:pt x="49" y="9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rgbClr val="EBDA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Freeform 64"/>
              <p:cNvSpPr>
                <a:spLocks noEditPoints="1"/>
              </p:cNvSpPr>
              <p:nvPr/>
            </p:nvSpPr>
            <p:spPr bwMode="auto">
              <a:xfrm>
                <a:off x="1841500" y="127000"/>
                <a:ext cx="1539875" cy="1435100"/>
              </a:xfrm>
              <a:custGeom>
                <a:avLst/>
                <a:gdLst>
                  <a:gd name="T0" fmla="*/ 314 w 379"/>
                  <a:gd name="T1" fmla="*/ 136 h 353"/>
                  <a:gd name="T2" fmla="*/ 314 w 379"/>
                  <a:gd name="T3" fmla="*/ 136 h 353"/>
                  <a:gd name="T4" fmla="*/ 316 w 379"/>
                  <a:gd name="T5" fmla="*/ 141 h 353"/>
                  <a:gd name="T6" fmla="*/ 317 w 379"/>
                  <a:gd name="T7" fmla="*/ 146 h 353"/>
                  <a:gd name="T8" fmla="*/ 314 w 379"/>
                  <a:gd name="T9" fmla="*/ 136 h 353"/>
                  <a:gd name="T10" fmla="*/ 81 w 379"/>
                  <a:gd name="T11" fmla="*/ 116 h 353"/>
                  <a:gd name="T12" fmla="*/ 81 w 379"/>
                  <a:gd name="T13" fmla="*/ 116 h 353"/>
                  <a:gd name="T14" fmla="*/ 81 w 379"/>
                  <a:gd name="T15" fmla="*/ 116 h 353"/>
                  <a:gd name="T16" fmla="*/ 81 w 379"/>
                  <a:gd name="T17" fmla="*/ 116 h 353"/>
                  <a:gd name="T18" fmla="*/ 286 w 379"/>
                  <a:gd name="T19" fmla="*/ 0 h 353"/>
                  <a:gd name="T20" fmla="*/ 153 w 379"/>
                  <a:gd name="T21" fmla="*/ 32 h 353"/>
                  <a:gd name="T22" fmla="*/ 70 w 379"/>
                  <a:gd name="T23" fmla="*/ 16 h 353"/>
                  <a:gd name="T24" fmla="*/ 38 w 379"/>
                  <a:gd name="T25" fmla="*/ 49 h 353"/>
                  <a:gd name="T26" fmla="*/ 0 w 379"/>
                  <a:gd name="T27" fmla="*/ 164 h 353"/>
                  <a:gd name="T28" fmla="*/ 41 w 379"/>
                  <a:gd name="T29" fmla="*/ 281 h 353"/>
                  <a:gd name="T30" fmla="*/ 133 w 379"/>
                  <a:gd name="T31" fmla="*/ 345 h 353"/>
                  <a:gd name="T32" fmla="*/ 177 w 379"/>
                  <a:gd name="T33" fmla="*/ 353 h 353"/>
                  <a:gd name="T34" fmla="*/ 179 w 379"/>
                  <a:gd name="T35" fmla="*/ 350 h 353"/>
                  <a:gd name="T36" fmla="*/ 183 w 379"/>
                  <a:gd name="T37" fmla="*/ 349 h 353"/>
                  <a:gd name="T38" fmla="*/ 178 w 379"/>
                  <a:gd name="T39" fmla="*/ 344 h 353"/>
                  <a:gd name="T40" fmla="*/ 178 w 379"/>
                  <a:gd name="T41" fmla="*/ 344 h 353"/>
                  <a:gd name="T42" fmla="*/ 178 w 379"/>
                  <a:gd name="T43" fmla="*/ 342 h 353"/>
                  <a:gd name="T44" fmla="*/ 178 w 379"/>
                  <a:gd name="T45" fmla="*/ 342 h 353"/>
                  <a:gd name="T46" fmla="*/ 174 w 379"/>
                  <a:gd name="T47" fmla="*/ 320 h 353"/>
                  <a:gd name="T48" fmla="*/ 168 w 379"/>
                  <a:gd name="T49" fmla="*/ 320 h 353"/>
                  <a:gd name="T50" fmla="*/ 163 w 379"/>
                  <a:gd name="T51" fmla="*/ 320 h 353"/>
                  <a:gd name="T52" fmla="*/ 163 w 379"/>
                  <a:gd name="T53" fmla="*/ 320 h 353"/>
                  <a:gd name="T54" fmla="*/ 83 w 379"/>
                  <a:gd name="T55" fmla="*/ 263 h 353"/>
                  <a:gd name="T56" fmla="*/ 81 w 379"/>
                  <a:gd name="T57" fmla="*/ 257 h 353"/>
                  <a:gd name="T58" fmla="*/ 68 w 379"/>
                  <a:gd name="T59" fmla="*/ 258 h 353"/>
                  <a:gd name="T60" fmla="*/ 29 w 379"/>
                  <a:gd name="T61" fmla="*/ 241 h 353"/>
                  <a:gd name="T62" fmla="*/ 43 w 379"/>
                  <a:gd name="T63" fmla="*/ 207 h 353"/>
                  <a:gd name="T64" fmla="*/ 55 w 379"/>
                  <a:gd name="T65" fmla="*/ 206 h 353"/>
                  <a:gd name="T66" fmla="*/ 55 w 379"/>
                  <a:gd name="T67" fmla="*/ 206 h 353"/>
                  <a:gd name="T68" fmla="*/ 54 w 379"/>
                  <a:gd name="T69" fmla="*/ 127 h 353"/>
                  <a:gd name="T70" fmla="*/ 74 w 379"/>
                  <a:gd name="T71" fmla="*/ 115 h 353"/>
                  <a:gd name="T72" fmla="*/ 81 w 379"/>
                  <a:gd name="T73" fmla="*/ 116 h 353"/>
                  <a:gd name="T74" fmla="*/ 81 w 379"/>
                  <a:gd name="T75" fmla="*/ 116 h 353"/>
                  <a:gd name="T76" fmla="*/ 198 w 379"/>
                  <a:gd name="T77" fmla="*/ 36 h 353"/>
                  <a:gd name="T78" fmla="*/ 212 w 379"/>
                  <a:gd name="T79" fmla="*/ 36 h 353"/>
                  <a:gd name="T80" fmla="*/ 310 w 379"/>
                  <a:gd name="T81" fmla="*/ 107 h 353"/>
                  <a:gd name="T82" fmla="*/ 301 w 379"/>
                  <a:gd name="T83" fmla="*/ 111 h 353"/>
                  <a:gd name="T84" fmla="*/ 301 w 379"/>
                  <a:gd name="T85" fmla="*/ 111 h 353"/>
                  <a:gd name="T86" fmla="*/ 320 w 379"/>
                  <a:gd name="T87" fmla="*/ 121 h 353"/>
                  <a:gd name="T88" fmla="*/ 319 w 379"/>
                  <a:gd name="T89" fmla="*/ 130 h 353"/>
                  <a:gd name="T90" fmla="*/ 333 w 379"/>
                  <a:gd name="T91" fmla="*/ 123 h 353"/>
                  <a:gd name="T92" fmla="*/ 344 w 379"/>
                  <a:gd name="T93" fmla="*/ 120 h 353"/>
                  <a:gd name="T94" fmla="*/ 363 w 379"/>
                  <a:gd name="T95" fmla="*/ 145 h 353"/>
                  <a:gd name="T96" fmla="*/ 327 w 379"/>
                  <a:gd name="T97" fmla="*/ 186 h 353"/>
                  <a:gd name="T98" fmla="*/ 328 w 379"/>
                  <a:gd name="T99" fmla="*/ 192 h 353"/>
                  <a:gd name="T100" fmla="*/ 290 w 379"/>
                  <a:gd name="T101" fmla="*/ 283 h 353"/>
                  <a:gd name="T102" fmla="*/ 274 w 379"/>
                  <a:gd name="T103" fmla="*/ 292 h 353"/>
                  <a:gd name="T104" fmla="*/ 264 w 379"/>
                  <a:gd name="T105" fmla="*/ 297 h 353"/>
                  <a:gd name="T106" fmla="*/ 264 w 379"/>
                  <a:gd name="T107" fmla="*/ 297 h 353"/>
                  <a:gd name="T108" fmla="*/ 273 w 379"/>
                  <a:gd name="T109" fmla="*/ 327 h 353"/>
                  <a:gd name="T110" fmla="*/ 290 w 379"/>
                  <a:gd name="T111" fmla="*/ 323 h 353"/>
                  <a:gd name="T112" fmla="*/ 290 w 379"/>
                  <a:gd name="T113" fmla="*/ 323 h 353"/>
                  <a:gd name="T114" fmla="*/ 295 w 379"/>
                  <a:gd name="T115" fmla="*/ 321 h 353"/>
                  <a:gd name="T116" fmla="*/ 328 w 379"/>
                  <a:gd name="T117" fmla="*/ 293 h 353"/>
                  <a:gd name="T118" fmla="*/ 379 w 379"/>
                  <a:gd name="T119" fmla="*/ 166 h 353"/>
                  <a:gd name="T120" fmla="*/ 379 w 379"/>
                  <a:gd name="T121" fmla="*/ 164 h 353"/>
                  <a:gd name="T122" fmla="*/ 286 w 379"/>
                  <a:gd name="T123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9" h="353">
                    <a:moveTo>
                      <a:pt x="314" y="136"/>
                    </a:moveTo>
                    <a:cubicBezTo>
                      <a:pt x="314" y="136"/>
                      <a:pt x="314" y="136"/>
                      <a:pt x="314" y="136"/>
                    </a:cubicBezTo>
                    <a:cubicBezTo>
                      <a:pt x="315" y="137"/>
                      <a:pt x="315" y="139"/>
                      <a:pt x="316" y="141"/>
                    </a:cubicBezTo>
                    <a:cubicBezTo>
                      <a:pt x="316" y="142"/>
                      <a:pt x="317" y="144"/>
                      <a:pt x="317" y="146"/>
                    </a:cubicBezTo>
                    <a:cubicBezTo>
                      <a:pt x="316" y="142"/>
                      <a:pt x="315" y="139"/>
                      <a:pt x="314" y="136"/>
                    </a:cubicBezTo>
                    <a:moveTo>
                      <a:pt x="81" y="116"/>
                    </a:move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moveTo>
                      <a:pt x="286" y="0"/>
                    </a:moveTo>
                    <a:cubicBezTo>
                      <a:pt x="234" y="24"/>
                      <a:pt x="190" y="32"/>
                      <a:pt x="153" y="32"/>
                    </a:cubicBezTo>
                    <a:cubicBezTo>
                      <a:pt x="118" y="32"/>
                      <a:pt x="90" y="25"/>
                      <a:pt x="70" y="16"/>
                    </a:cubicBezTo>
                    <a:cubicBezTo>
                      <a:pt x="58" y="26"/>
                      <a:pt x="48" y="37"/>
                      <a:pt x="38" y="49"/>
                    </a:cubicBezTo>
                    <a:cubicBezTo>
                      <a:pt x="13" y="82"/>
                      <a:pt x="0" y="122"/>
                      <a:pt x="0" y="164"/>
                    </a:cubicBezTo>
                    <a:cubicBezTo>
                      <a:pt x="0" y="207"/>
                      <a:pt x="14" y="248"/>
                      <a:pt x="41" y="281"/>
                    </a:cubicBezTo>
                    <a:cubicBezTo>
                      <a:pt x="65" y="312"/>
                      <a:pt x="97" y="333"/>
                      <a:pt x="133" y="345"/>
                    </a:cubicBezTo>
                    <a:cubicBezTo>
                      <a:pt x="148" y="349"/>
                      <a:pt x="162" y="352"/>
                      <a:pt x="177" y="353"/>
                    </a:cubicBezTo>
                    <a:cubicBezTo>
                      <a:pt x="178" y="352"/>
                      <a:pt x="178" y="351"/>
                      <a:pt x="179" y="350"/>
                    </a:cubicBezTo>
                    <a:cubicBezTo>
                      <a:pt x="183" y="349"/>
                      <a:pt x="183" y="349"/>
                      <a:pt x="183" y="349"/>
                    </a:cubicBezTo>
                    <a:cubicBezTo>
                      <a:pt x="180" y="346"/>
                      <a:pt x="178" y="344"/>
                      <a:pt x="178" y="344"/>
                    </a:cubicBezTo>
                    <a:cubicBezTo>
                      <a:pt x="178" y="344"/>
                      <a:pt x="178" y="344"/>
                      <a:pt x="178" y="344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4" y="320"/>
                      <a:pt x="174" y="320"/>
                      <a:pt x="174" y="320"/>
                    </a:cubicBezTo>
                    <a:cubicBezTo>
                      <a:pt x="172" y="320"/>
                      <a:pt x="170" y="320"/>
                      <a:pt x="168" y="320"/>
                    </a:cubicBezTo>
                    <a:cubicBezTo>
                      <a:pt x="166" y="320"/>
                      <a:pt x="165" y="320"/>
                      <a:pt x="163" y="320"/>
                    </a:cubicBezTo>
                    <a:cubicBezTo>
                      <a:pt x="163" y="320"/>
                      <a:pt x="163" y="320"/>
                      <a:pt x="163" y="320"/>
                    </a:cubicBezTo>
                    <a:cubicBezTo>
                      <a:pt x="120" y="318"/>
                      <a:pt x="98" y="295"/>
                      <a:pt x="83" y="263"/>
                    </a:cubicBezTo>
                    <a:cubicBezTo>
                      <a:pt x="82" y="261"/>
                      <a:pt x="81" y="259"/>
                      <a:pt x="81" y="257"/>
                    </a:cubicBezTo>
                    <a:cubicBezTo>
                      <a:pt x="77" y="258"/>
                      <a:pt x="72" y="258"/>
                      <a:pt x="68" y="258"/>
                    </a:cubicBezTo>
                    <a:cubicBezTo>
                      <a:pt x="52" y="258"/>
                      <a:pt x="35" y="253"/>
                      <a:pt x="29" y="241"/>
                    </a:cubicBezTo>
                    <a:cubicBezTo>
                      <a:pt x="19" y="223"/>
                      <a:pt x="24" y="209"/>
                      <a:pt x="43" y="207"/>
                    </a:cubicBezTo>
                    <a:cubicBezTo>
                      <a:pt x="47" y="206"/>
                      <a:pt x="51" y="206"/>
                      <a:pt x="55" y="206"/>
                    </a:cubicBezTo>
                    <a:cubicBezTo>
                      <a:pt x="55" y="206"/>
                      <a:pt x="55" y="206"/>
                      <a:pt x="55" y="206"/>
                    </a:cubicBezTo>
                    <a:cubicBezTo>
                      <a:pt x="40" y="192"/>
                      <a:pt x="38" y="146"/>
                      <a:pt x="54" y="127"/>
                    </a:cubicBezTo>
                    <a:cubicBezTo>
                      <a:pt x="61" y="117"/>
                      <a:pt x="69" y="115"/>
                      <a:pt x="74" y="115"/>
                    </a:cubicBezTo>
                    <a:cubicBezTo>
                      <a:pt x="78" y="115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94" y="36"/>
                      <a:pt x="198" y="36"/>
                    </a:cubicBezTo>
                    <a:cubicBezTo>
                      <a:pt x="203" y="36"/>
                      <a:pt x="207" y="36"/>
                      <a:pt x="212" y="36"/>
                    </a:cubicBezTo>
                    <a:cubicBezTo>
                      <a:pt x="318" y="43"/>
                      <a:pt x="315" y="103"/>
                      <a:pt x="310" y="107"/>
                    </a:cubicBezTo>
                    <a:cubicBezTo>
                      <a:pt x="306" y="110"/>
                      <a:pt x="303" y="111"/>
                      <a:pt x="301" y="111"/>
                    </a:cubicBezTo>
                    <a:cubicBezTo>
                      <a:pt x="301" y="111"/>
                      <a:pt x="301" y="111"/>
                      <a:pt x="301" y="111"/>
                    </a:cubicBezTo>
                    <a:cubicBezTo>
                      <a:pt x="306" y="111"/>
                      <a:pt x="316" y="113"/>
                      <a:pt x="320" y="121"/>
                    </a:cubicBezTo>
                    <a:cubicBezTo>
                      <a:pt x="321" y="125"/>
                      <a:pt x="321" y="128"/>
                      <a:pt x="319" y="130"/>
                    </a:cubicBezTo>
                    <a:cubicBezTo>
                      <a:pt x="324" y="127"/>
                      <a:pt x="329" y="125"/>
                      <a:pt x="333" y="123"/>
                    </a:cubicBezTo>
                    <a:cubicBezTo>
                      <a:pt x="337" y="121"/>
                      <a:pt x="341" y="120"/>
                      <a:pt x="344" y="120"/>
                    </a:cubicBezTo>
                    <a:cubicBezTo>
                      <a:pt x="355" y="120"/>
                      <a:pt x="362" y="129"/>
                      <a:pt x="363" y="145"/>
                    </a:cubicBezTo>
                    <a:cubicBezTo>
                      <a:pt x="364" y="162"/>
                      <a:pt x="343" y="181"/>
                      <a:pt x="327" y="186"/>
                    </a:cubicBezTo>
                    <a:cubicBezTo>
                      <a:pt x="327" y="188"/>
                      <a:pt x="328" y="190"/>
                      <a:pt x="328" y="192"/>
                    </a:cubicBezTo>
                    <a:cubicBezTo>
                      <a:pt x="332" y="227"/>
                      <a:pt x="326" y="258"/>
                      <a:pt x="290" y="283"/>
                    </a:cubicBezTo>
                    <a:cubicBezTo>
                      <a:pt x="285" y="286"/>
                      <a:pt x="280" y="289"/>
                      <a:pt x="274" y="292"/>
                    </a:cubicBezTo>
                    <a:cubicBezTo>
                      <a:pt x="271" y="294"/>
                      <a:pt x="267" y="296"/>
                      <a:pt x="264" y="297"/>
                    </a:cubicBezTo>
                    <a:cubicBezTo>
                      <a:pt x="264" y="297"/>
                      <a:pt x="264" y="297"/>
                      <a:pt x="264" y="297"/>
                    </a:cubicBezTo>
                    <a:cubicBezTo>
                      <a:pt x="265" y="300"/>
                      <a:pt x="269" y="315"/>
                      <a:pt x="273" y="327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2" y="322"/>
                      <a:pt x="293" y="322"/>
                      <a:pt x="295" y="321"/>
                    </a:cubicBezTo>
                    <a:cubicBezTo>
                      <a:pt x="307" y="313"/>
                      <a:pt x="318" y="304"/>
                      <a:pt x="328" y="293"/>
                    </a:cubicBezTo>
                    <a:cubicBezTo>
                      <a:pt x="360" y="259"/>
                      <a:pt x="378" y="214"/>
                      <a:pt x="379" y="166"/>
                    </a:cubicBezTo>
                    <a:cubicBezTo>
                      <a:pt x="379" y="165"/>
                      <a:pt x="379" y="164"/>
                      <a:pt x="379" y="164"/>
                    </a:cubicBezTo>
                    <a:cubicBezTo>
                      <a:pt x="379" y="94"/>
                      <a:pt x="341" y="33"/>
                      <a:pt x="28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Freeform 65"/>
              <p:cNvSpPr>
                <a:spLocks noEditPoints="1"/>
              </p:cNvSpPr>
              <p:nvPr/>
            </p:nvSpPr>
            <p:spPr bwMode="auto">
              <a:xfrm>
                <a:off x="2560638" y="1431925"/>
                <a:ext cx="479425" cy="130175"/>
              </a:xfrm>
              <a:custGeom>
                <a:avLst/>
                <a:gdLst>
                  <a:gd name="T0" fmla="*/ 6 w 118"/>
                  <a:gd name="T1" fmla="*/ 28 h 32"/>
                  <a:gd name="T2" fmla="*/ 2 w 118"/>
                  <a:gd name="T3" fmla="*/ 29 h 32"/>
                  <a:gd name="T4" fmla="*/ 0 w 118"/>
                  <a:gd name="T5" fmla="*/ 32 h 32"/>
                  <a:gd name="T6" fmla="*/ 12 w 118"/>
                  <a:gd name="T7" fmla="*/ 32 h 32"/>
                  <a:gd name="T8" fmla="*/ 6 w 118"/>
                  <a:gd name="T9" fmla="*/ 28 h 32"/>
                  <a:gd name="T10" fmla="*/ 118 w 118"/>
                  <a:gd name="T11" fmla="*/ 0 h 32"/>
                  <a:gd name="T12" fmla="*/ 113 w 118"/>
                  <a:gd name="T13" fmla="*/ 2 h 32"/>
                  <a:gd name="T14" fmla="*/ 113 w 118"/>
                  <a:gd name="T15" fmla="*/ 2 h 32"/>
                  <a:gd name="T16" fmla="*/ 96 w 118"/>
                  <a:gd name="T17" fmla="*/ 6 h 32"/>
                  <a:gd name="T18" fmla="*/ 97 w 118"/>
                  <a:gd name="T19" fmla="*/ 9 h 32"/>
                  <a:gd name="T20" fmla="*/ 97 w 118"/>
                  <a:gd name="T21" fmla="*/ 10 h 32"/>
                  <a:gd name="T22" fmla="*/ 96 w 118"/>
                  <a:gd name="T23" fmla="*/ 13 h 32"/>
                  <a:gd name="T24" fmla="*/ 118 w 118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" h="32">
                    <a:moveTo>
                      <a:pt x="6" y="28"/>
                    </a:moveTo>
                    <a:cubicBezTo>
                      <a:pt x="2" y="29"/>
                      <a:pt x="2" y="29"/>
                      <a:pt x="2" y="29"/>
                    </a:cubicBezTo>
                    <a:cubicBezTo>
                      <a:pt x="1" y="30"/>
                      <a:pt x="1" y="31"/>
                      <a:pt x="0" y="32"/>
                    </a:cubicBezTo>
                    <a:cubicBezTo>
                      <a:pt x="4" y="32"/>
                      <a:pt x="8" y="32"/>
                      <a:pt x="12" y="32"/>
                    </a:cubicBezTo>
                    <a:cubicBezTo>
                      <a:pt x="10" y="31"/>
                      <a:pt x="8" y="29"/>
                      <a:pt x="6" y="28"/>
                    </a:cubicBezTo>
                    <a:moveTo>
                      <a:pt x="118" y="0"/>
                    </a:moveTo>
                    <a:cubicBezTo>
                      <a:pt x="116" y="1"/>
                      <a:pt x="115" y="1"/>
                      <a:pt x="113" y="2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96" y="6"/>
                      <a:pt x="96" y="6"/>
                      <a:pt x="96" y="6"/>
                    </a:cubicBezTo>
                    <a:cubicBezTo>
                      <a:pt x="97" y="7"/>
                      <a:pt x="97" y="8"/>
                      <a:pt x="97" y="9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97" y="11"/>
                      <a:pt x="96" y="12"/>
                      <a:pt x="96" y="13"/>
                    </a:cubicBezTo>
                    <a:cubicBezTo>
                      <a:pt x="103" y="9"/>
                      <a:pt x="111" y="5"/>
                      <a:pt x="118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Freeform 66"/>
              <p:cNvSpPr/>
              <p:nvPr/>
            </p:nvSpPr>
            <p:spPr bwMode="auto">
              <a:xfrm>
                <a:off x="2563813" y="1335088"/>
                <a:ext cx="390525" cy="227013"/>
              </a:xfrm>
              <a:custGeom>
                <a:avLst/>
                <a:gdLst>
                  <a:gd name="T0" fmla="*/ 86 w 96"/>
                  <a:gd name="T1" fmla="*/ 0 h 56"/>
                  <a:gd name="T2" fmla="*/ 86 w 96"/>
                  <a:gd name="T3" fmla="*/ 0 h 56"/>
                  <a:gd name="T4" fmla="*/ 0 w 96"/>
                  <a:gd name="T5" fmla="*/ 45 h 56"/>
                  <a:gd name="T6" fmla="*/ 0 w 96"/>
                  <a:gd name="T7" fmla="*/ 47 h 56"/>
                  <a:gd name="T8" fmla="*/ 0 w 96"/>
                  <a:gd name="T9" fmla="*/ 47 h 56"/>
                  <a:gd name="T10" fmla="*/ 5 w 96"/>
                  <a:gd name="T11" fmla="*/ 52 h 56"/>
                  <a:gd name="T12" fmla="*/ 11 w 96"/>
                  <a:gd name="T13" fmla="*/ 56 h 56"/>
                  <a:gd name="T14" fmla="*/ 11 w 96"/>
                  <a:gd name="T15" fmla="*/ 56 h 56"/>
                  <a:gd name="T16" fmla="*/ 95 w 96"/>
                  <a:gd name="T17" fmla="*/ 37 h 56"/>
                  <a:gd name="T18" fmla="*/ 96 w 96"/>
                  <a:gd name="T19" fmla="*/ 34 h 56"/>
                  <a:gd name="T20" fmla="*/ 96 w 96"/>
                  <a:gd name="T21" fmla="*/ 33 h 56"/>
                  <a:gd name="T22" fmla="*/ 95 w 96"/>
                  <a:gd name="T23" fmla="*/ 30 h 56"/>
                  <a:gd name="T24" fmla="*/ 86 w 96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56">
                    <a:moveTo>
                      <a:pt x="86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1"/>
                      <a:pt x="60" y="33"/>
                      <a:pt x="0" y="45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2" y="49"/>
                      <a:pt x="5" y="52"/>
                    </a:cubicBezTo>
                    <a:cubicBezTo>
                      <a:pt x="7" y="53"/>
                      <a:pt x="9" y="55"/>
                      <a:pt x="11" y="56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41" y="56"/>
                      <a:pt x="69" y="50"/>
                      <a:pt x="95" y="37"/>
                    </a:cubicBezTo>
                    <a:cubicBezTo>
                      <a:pt x="95" y="36"/>
                      <a:pt x="96" y="35"/>
                      <a:pt x="96" y="34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2"/>
                      <a:pt x="96" y="31"/>
                      <a:pt x="95" y="30"/>
                    </a:cubicBezTo>
                    <a:cubicBezTo>
                      <a:pt x="91" y="18"/>
                      <a:pt x="87" y="3"/>
                      <a:pt x="8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Freeform 67"/>
              <p:cNvSpPr/>
              <p:nvPr/>
            </p:nvSpPr>
            <p:spPr bwMode="auto">
              <a:xfrm>
                <a:off x="2547938" y="1335088"/>
                <a:ext cx="366713" cy="182563"/>
              </a:xfrm>
              <a:custGeom>
                <a:avLst/>
                <a:gdLst>
                  <a:gd name="T0" fmla="*/ 90 w 90"/>
                  <a:gd name="T1" fmla="*/ 0 h 45"/>
                  <a:gd name="T2" fmla="*/ 69 w 90"/>
                  <a:gd name="T3" fmla="*/ 8 h 45"/>
                  <a:gd name="T4" fmla="*/ 69 w 90"/>
                  <a:gd name="T5" fmla="*/ 8 h 45"/>
                  <a:gd name="T6" fmla="*/ 55 w 90"/>
                  <a:gd name="T7" fmla="*/ 13 h 45"/>
                  <a:gd name="T8" fmla="*/ 31 w 90"/>
                  <a:gd name="T9" fmla="*/ 19 h 45"/>
                  <a:gd name="T10" fmla="*/ 1 w 90"/>
                  <a:gd name="T11" fmla="*/ 22 h 45"/>
                  <a:gd name="T12" fmla="*/ 0 w 90"/>
                  <a:gd name="T13" fmla="*/ 23 h 45"/>
                  <a:gd name="T14" fmla="*/ 4 w 90"/>
                  <a:gd name="T15" fmla="*/ 45 h 45"/>
                  <a:gd name="T16" fmla="*/ 4 w 90"/>
                  <a:gd name="T17" fmla="*/ 45 h 45"/>
                  <a:gd name="T18" fmla="*/ 90 w 90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45">
                    <a:moveTo>
                      <a:pt x="90" y="0"/>
                    </a:moveTo>
                    <a:cubicBezTo>
                      <a:pt x="83" y="3"/>
                      <a:pt x="77" y="6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4" y="10"/>
                      <a:pt x="60" y="11"/>
                      <a:pt x="55" y="13"/>
                    </a:cubicBezTo>
                    <a:cubicBezTo>
                      <a:pt x="46" y="15"/>
                      <a:pt x="38" y="17"/>
                      <a:pt x="31" y="19"/>
                    </a:cubicBezTo>
                    <a:cubicBezTo>
                      <a:pt x="20" y="21"/>
                      <a:pt x="10" y="22"/>
                      <a:pt x="1" y="22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64" y="33"/>
                      <a:pt x="89" y="1"/>
                      <a:pt x="90" y="0"/>
                    </a:cubicBezTo>
                  </a:path>
                </a:pathLst>
              </a:custGeom>
              <a:solidFill>
                <a:srgbClr val="E88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Freeform 68"/>
              <p:cNvSpPr>
                <a:spLocks noEditPoints="1"/>
              </p:cNvSpPr>
              <p:nvPr/>
            </p:nvSpPr>
            <p:spPr bwMode="auto">
              <a:xfrm>
                <a:off x="2109788" y="577850"/>
                <a:ext cx="1081088" cy="850900"/>
              </a:xfrm>
              <a:custGeom>
                <a:avLst/>
                <a:gdLst>
                  <a:gd name="T0" fmla="*/ 147 w 266"/>
                  <a:gd name="T1" fmla="*/ 138 h 209"/>
                  <a:gd name="T2" fmla="*/ 150 w 266"/>
                  <a:gd name="T3" fmla="*/ 151 h 209"/>
                  <a:gd name="T4" fmla="*/ 122 w 266"/>
                  <a:gd name="T5" fmla="*/ 141 h 209"/>
                  <a:gd name="T6" fmla="*/ 97 w 266"/>
                  <a:gd name="T7" fmla="*/ 209 h 209"/>
                  <a:gd name="T8" fmla="*/ 30 w 266"/>
                  <a:gd name="T9" fmla="*/ 174 h 209"/>
                  <a:gd name="T10" fmla="*/ 46 w 266"/>
                  <a:gd name="T11" fmla="*/ 128 h 209"/>
                  <a:gd name="T12" fmla="*/ 106 w 266"/>
                  <a:gd name="T13" fmla="*/ 163 h 209"/>
                  <a:gd name="T14" fmla="*/ 78 w 266"/>
                  <a:gd name="T15" fmla="*/ 118 h 209"/>
                  <a:gd name="T16" fmla="*/ 87 w 266"/>
                  <a:gd name="T17" fmla="*/ 96 h 209"/>
                  <a:gd name="T18" fmla="*/ 107 w 266"/>
                  <a:gd name="T19" fmla="*/ 107 h 209"/>
                  <a:gd name="T20" fmla="*/ 105 w 266"/>
                  <a:gd name="T21" fmla="*/ 111 h 209"/>
                  <a:gd name="T22" fmla="*/ 91 w 266"/>
                  <a:gd name="T23" fmla="*/ 100 h 209"/>
                  <a:gd name="T24" fmla="*/ 80 w 266"/>
                  <a:gd name="T25" fmla="*/ 115 h 209"/>
                  <a:gd name="T26" fmla="*/ 78 w 266"/>
                  <a:gd name="T27" fmla="*/ 118 h 209"/>
                  <a:gd name="T28" fmla="*/ 133 w 266"/>
                  <a:gd name="T29" fmla="*/ 127 h 209"/>
                  <a:gd name="T30" fmla="*/ 130 w 266"/>
                  <a:gd name="T31" fmla="*/ 85 h 209"/>
                  <a:gd name="T32" fmla="*/ 135 w 266"/>
                  <a:gd name="T33" fmla="*/ 127 h 209"/>
                  <a:gd name="T34" fmla="*/ 192 w 266"/>
                  <a:gd name="T35" fmla="*/ 138 h 209"/>
                  <a:gd name="T36" fmla="*/ 238 w 266"/>
                  <a:gd name="T37" fmla="*/ 75 h 209"/>
                  <a:gd name="T38" fmla="*/ 224 w 266"/>
                  <a:gd name="T39" fmla="*/ 172 h 209"/>
                  <a:gd name="T40" fmla="*/ 160 w 266"/>
                  <a:gd name="T41" fmla="*/ 92 h 209"/>
                  <a:gd name="T42" fmla="*/ 175 w 266"/>
                  <a:gd name="T43" fmla="*/ 71 h 209"/>
                  <a:gd name="T44" fmla="*/ 190 w 266"/>
                  <a:gd name="T45" fmla="*/ 86 h 209"/>
                  <a:gd name="T46" fmla="*/ 187 w 266"/>
                  <a:gd name="T47" fmla="*/ 84 h 209"/>
                  <a:gd name="T48" fmla="*/ 172 w 266"/>
                  <a:gd name="T49" fmla="*/ 76 h 209"/>
                  <a:gd name="T50" fmla="*/ 163 w 266"/>
                  <a:gd name="T51" fmla="*/ 94 h 209"/>
                  <a:gd name="T52" fmla="*/ 64 w 266"/>
                  <a:gd name="T53" fmla="*/ 95 h 209"/>
                  <a:gd name="T54" fmla="*/ 83 w 266"/>
                  <a:gd name="T55" fmla="*/ 70 h 209"/>
                  <a:gd name="T56" fmla="*/ 86 w 266"/>
                  <a:gd name="T57" fmla="*/ 74 h 209"/>
                  <a:gd name="T58" fmla="*/ 64 w 266"/>
                  <a:gd name="T59" fmla="*/ 95 h 209"/>
                  <a:gd name="T60" fmla="*/ 160 w 266"/>
                  <a:gd name="T61" fmla="*/ 50 h 209"/>
                  <a:gd name="T62" fmla="*/ 162 w 266"/>
                  <a:gd name="T63" fmla="*/ 45 h 209"/>
                  <a:gd name="T64" fmla="*/ 190 w 266"/>
                  <a:gd name="T65" fmla="*/ 57 h 209"/>
                  <a:gd name="T66" fmla="*/ 133 w 266"/>
                  <a:gd name="T67" fmla="*/ 21 h 209"/>
                  <a:gd name="T68" fmla="*/ 108 w 266"/>
                  <a:gd name="T69" fmla="*/ 50 h 209"/>
                  <a:gd name="T70" fmla="*/ 48 w 266"/>
                  <a:gd name="T71" fmla="*/ 43 h 209"/>
                  <a:gd name="T72" fmla="*/ 34 w 266"/>
                  <a:gd name="T73" fmla="*/ 29 h 209"/>
                  <a:gd name="T74" fmla="*/ 0 w 266"/>
                  <a:gd name="T75" fmla="*/ 98 h 209"/>
                  <a:gd name="T76" fmla="*/ 15 w 266"/>
                  <a:gd name="T77" fmla="*/ 146 h 209"/>
                  <a:gd name="T78" fmla="*/ 17 w 266"/>
                  <a:gd name="T79" fmla="*/ 152 h 209"/>
                  <a:gd name="T80" fmla="*/ 97 w 266"/>
                  <a:gd name="T81" fmla="*/ 209 h 209"/>
                  <a:gd name="T82" fmla="*/ 108 w 266"/>
                  <a:gd name="T83" fmla="*/ 209 h 209"/>
                  <a:gd name="T84" fmla="*/ 139 w 266"/>
                  <a:gd name="T85" fmla="*/ 205 h 209"/>
                  <a:gd name="T86" fmla="*/ 177 w 266"/>
                  <a:gd name="T87" fmla="*/ 194 h 209"/>
                  <a:gd name="T88" fmla="*/ 198 w 266"/>
                  <a:gd name="T89" fmla="*/ 186 h 209"/>
                  <a:gd name="T90" fmla="*/ 198 w 266"/>
                  <a:gd name="T91" fmla="*/ 186 h 209"/>
                  <a:gd name="T92" fmla="*/ 224 w 266"/>
                  <a:gd name="T93" fmla="*/ 172 h 209"/>
                  <a:gd name="T94" fmla="*/ 261 w 266"/>
                  <a:gd name="T95" fmla="*/ 75 h 209"/>
                  <a:gd name="T96" fmla="*/ 252 w 266"/>
                  <a:gd name="T97" fmla="*/ 36 h 209"/>
                  <a:gd name="T98" fmla="*/ 250 w 266"/>
                  <a:gd name="T99" fmla="*/ 30 h 209"/>
                  <a:gd name="T100" fmla="*/ 242 w 266"/>
                  <a:gd name="T101" fmla="*/ 27 h 209"/>
                  <a:gd name="T102" fmla="*/ 133 w 266"/>
                  <a:gd name="T103" fmla="*/ 21 h 209"/>
                  <a:gd name="T104" fmla="*/ 15 w 266"/>
                  <a:gd name="T105" fmla="*/ 5 h 209"/>
                  <a:gd name="T106" fmla="*/ 15 w 266"/>
                  <a:gd name="T107" fmla="*/ 5 h 209"/>
                  <a:gd name="T108" fmla="*/ 235 w 266"/>
                  <a:gd name="T109" fmla="*/ 0 h 209"/>
                  <a:gd name="T110" fmla="*/ 235 w 266"/>
                  <a:gd name="T111" fmla="*/ 0 h 209"/>
                  <a:gd name="T112" fmla="*/ 235 w 266"/>
                  <a:gd name="T113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6" h="209">
                    <a:moveTo>
                      <a:pt x="124" y="141"/>
                    </a:moveTo>
                    <a:cubicBezTo>
                      <a:pt x="128" y="141"/>
                      <a:pt x="139" y="141"/>
                      <a:pt x="147" y="138"/>
                    </a:cubicBezTo>
                    <a:cubicBezTo>
                      <a:pt x="157" y="135"/>
                      <a:pt x="167" y="127"/>
                      <a:pt x="167" y="127"/>
                    </a:cubicBezTo>
                    <a:cubicBezTo>
                      <a:pt x="167" y="127"/>
                      <a:pt x="167" y="146"/>
                      <a:pt x="150" y="151"/>
                    </a:cubicBezTo>
                    <a:cubicBezTo>
                      <a:pt x="148" y="152"/>
                      <a:pt x="146" y="152"/>
                      <a:pt x="144" y="152"/>
                    </a:cubicBezTo>
                    <a:cubicBezTo>
                      <a:pt x="131" y="152"/>
                      <a:pt x="122" y="141"/>
                      <a:pt x="122" y="141"/>
                    </a:cubicBezTo>
                    <a:cubicBezTo>
                      <a:pt x="122" y="141"/>
                      <a:pt x="122" y="141"/>
                      <a:pt x="124" y="141"/>
                    </a:cubicBezTo>
                    <a:moveTo>
                      <a:pt x="97" y="209"/>
                    </a:moveTo>
                    <a:cubicBezTo>
                      <a:pt x="67" y="207"/>
                      <a:pt x="47" y="196"/>
                      <a:pt x="33" y="179"/>
                    </a:cubicBezTo>
                    <a:cubicBezTo>
                      <a:pt x="32" y="177"/>
                      <a:pt x="31" y="176"/>
                      <a:pt x="30" y="174"/>
                    </a:cubicBezTo>
                    <a:cubicBezTo>
                      <a:pt x="25" y="167"/>
                      <a:pt x="21" y="160"/>
                      <a:pt x="17" y="152"/>
                    </a:cubicBezTo>
                    <a:cubicBezTo>
                      <a:pt x="23" y="141"/>
                      <a:pt x="33" y="132"/>
                      <a:pt x="46" y="128"/>
                    </a:cubicBezTo>
                    <a:cubicBezTo>
                      <a:pt x="51" y="127"/>
                      <a:pt x="55" y="126"/>
                      <a:pt x="59" y="126"/>
                    </a:cubicBezTo>
                    <a:cubicBezTo>
                      <a:pt x="81" y="126"/>
                      <a:pt x="100" y="141"/>
                      <a:pt x="106" y="163"/>
                    </a:cubicBezTo>
                    <a:cubicBezTo>
                      <a:pt x="111" y="179"/>
                      <a:pt x="107" y="196"/>
                      <a:pt x="97" y="209"/>
                    </a:cubicBezTo>
                    <a:moveTo>
                      <a:pt x="78" y="118"/>
                    </a:moveTo>
                    <a:cubicBezTo>
                      <a:pt x="77" y="118"/>
                      <a:pt x="76" y="118"/>
                      <a:pt x="75" y="117"/>
                    </a:cubicBezTo>
                    <a:cubicBezTo>
                      <a:pt x="73" y="108"/>
                      <a:pt x="78" y="98"/>
                      <a:pt x="87" y="96"/>
                    </a:cubicBezTo>
                    <a:cubicBezTo>
                      <a:pt x="88" y="95"/>
                      <a:pt x="90" y="95"/>
                      <a:pt x="91" y="95"/>
                    </a:cubicBezTo>
                    <a:cubicBezTo>
                      <a:pt x="98" y="95"/>
                      <a:pt x="105" y="100"/>
                      <a:pt x="107" y="107"/>
                    </a:cubicBezTo>
                    <a:cubicBezTo>
                      <a:pt x="108" y="109"/>
                      <a:pt x="107" y="110"/>
                      <a:pt x="106" y="110"/>
                    </a:cubicBezTo>
                    <a:cubicBezTo>
                      <a:pt x="105" y="111"/>
                      <a:pt x="105" y="111"/>
                      <a:pt x="105" y="111"/>
                    </a:cubicBezTo>
                    <a:cubicBezTo>
                      <a:pt x="104" y="111"/>
                      <a:pt x="103" y="110"/>
                      <a:pt x="102" y="109"/>
                    </a:cubicBezTo>
                    <a:cubicBezTo>
                      <a:pt x="101" y="103"/>
                      <a:pt x="96" y="100"/>
                      <a:pt x="91" y="100"/>
                    </a:cubicBezTo>
                    <a:cubicBezTo>
                      <a:pt x="90" y="100"/>
                      <a:pt x="89" y="100"/>
                      <a:pt x="88" y="101"/>
                    </a:cubicBezTo>
                    <a:cubicBezTo>
                      <a:pt x="82" y="102"/>
                      <a:pt x="78" y="109"/>
                      <a:pt x="80" y="115"/>
                    </a:cubicBezTo>
                    <a:cubicBezTo>
                      <a:pt x="81" y="117"/>
                      <a:pt x="80" y="118"/>
                      <a:pt x="79" y="118"/>
                    </a:cubicBezTo>
                    <a:cubicBezTo>
                      <a:pt x="78" y="118"/>
                      <a:pt x="78" y="118"/>
                      <a:pt x="78" y="118"/>
                    </a:cubicBezTo>
                    <a:moveTo>
                      <a:pt x="135" y="127"/>
                    </a:moveTo>
                    <a:cubicBezTo>
                      <a:pt x="134" y="127"/>
                      <a:pt x="134" y="127"/>
                      <a:pt x="133" y="127"/>
                    </a:cubicBezTo>
                    <a:cubicBezTo>
                      <a:pt x="129" y="125"/>
                      <a:pt x="123" y="87"/>
                      <a:pt x="130" y="85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37" y="85"/>
                      <a:pt x="153" y="117"/>
                      <a:pt x="151" y="121"/>
                    </a:cubicBezTo>
                    <a:cubicBezTo>
                      <a:pt x="149" y="124"/>
                      <a:pt x="140" y="127"/>
                      <a:pt x="135" y="127"/>
                    </a:cubicBezTo>
                    <a:moveTo>
                      <a:pt x="224" y="172"/>
                    </a:moveTo>
                    <a:cubicBezTo>
                      <a:pt x="209" y="167"/>
                      <a:pt x="197" y="155"/>
                      <a:pt x="192" y="138"/>
                    </a:cubicBezTo>
                    <a:cubicBezTo>
                      <a:pt x="184" y="112"/>
                      <a:pt x="199" y="84"/>
                      <a:pt x="225" y="77"/>
                    </a:cubicBezTo>
                    <a:cubicBezTo>
                      <a:pt x="229" y="75"/>
                      <a:pt x="234" y="75"/>
                      <a:pt x="238" y="75"/>
                    </a:cubicBezTo>
                    <a:cubicBezTo>
                      <a:pt x="246" y="75"/>
                      <a:pt x="255" y="77"/>
                      <a:pt x="262" y="81"/>
                    </a:cubicBezTo>
                    <a:cubicBezTo>
                      <a:pt x="266" y="116"/>
                      <a:pt x="260" y="147"/>
                      <a:pt x="224" y="172"/>
                    </a:cubicBezTo>
                    <a:moveTo>
                      <a:pt x="162" y="94"/>
                    </a:moveTo>
                    <a:cubicBezTo>
                      <a:pt x="161" y="94"/>
                      <a:pt x="160" y="93"/>
                      <a:pt x="160" y="92"/>
                    </a:cubicBezTo>
                    <a:cubicBezTo>
                      <a:pt x="157" y="83"/>
                      <a:pt x="162" y="74"/>
                      <a:pt x="171" y="71"/>
                    </a:cubicBezTo>
                    <a:cubicBezTo>
                      <a:pt x="172" y="71"/>
                      <a:pt x="174" y="71"/>
                      <a:pt x="175" y="71"/>
                    </a:cubicBezTo>
                    <a:cubicBezTo>
                      <a:pt x="183" y="71"/>
                      <a:pt x="189" y="75"/>
                      <a:pt x="192" y="83"/>
                    </a:cubicBezTo>
                    <a:cubicBezTo>
                      <a:pt x="192" y="84"/>
                      <a:pt x="191" y="86"/>
                      <a:pt x="190" y="86"/>
                    </a:cubicBezTo>
                    <a:cubicBezTo>
                      <a:pt x="190" y="86"/>
                      <a:pt x="189" y="86"/>
                      <a:pt x="189" y="86"/>
                    </a:cubicBezTo>
                    <a:cubicBezTo>
                      <a:pt x="188" y="86"/>
                      <a:pt x="187" y="85"/>
                      <a:pt x="187" y="84"/>
                    </a:cubicBezTo>
                    <a:cubicBezTo>
                      <a:pt x="185" y="79"/>
                      <a:pt x="181" y="76"/>
                      <a:pt x="176" y="76"/>
                    </a:cubicBezTo>
                    <a:cubicBezTo>
                      <a:pt x="174" y="76"/>
                      <a:pt x="173" y="76"/>
                      <a:pt x="172" y="76"/>
                    </a:cubicBezTo>
                    <a:cubicBezTo>
                      <a:pt x="166" y="78"/>
                      <a:pt x="163" y="84"/>
                      <a:pt x="165" y="91"/>
                    </a:cubicBezTo>
                    <a:cubicBezTo>
                      <a:pt x="165" y="92"/>
                      <a:pt x="164" y="94"/>
                      <a:pt x="163" y="94"/>
                    </a:cubicBezTo>
                    <a:cubicBezTo>
                      <a:pt x="163" y="94"/>
                      <a:pt x="162" y="94"/>
                      <a:pt x="162" y="94"/>
                    </a:cubicBezTo>
                    <a:moveTo>
                      <a:pt x="64" y="95"/>
                    </a:moveTo>
                    <a:cubicBezTo>
                      <a:pt x="63" y="95"/>
                      <a:pt x="62" y="95"/>
                      <a:pt x="61" y="92"/>
                    </a:cubicBezTo>
                    <a:cubicBezTo>
                      <a:pt x="61" y="92"/>
                      <a:pt x="80" y="70"/>
                      <a:pt x="83" y="70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5" y="71"/>
                      <a:pt x="88" y="72"/>
                      <a:pt x="86" y="74"/>
                    </a:cubicBezTo>
                    <a:cubicBezTo>
                      <a:pt x="85" y="76"/>
                      <a:pt x="67" y="95"/>
                      <a:pt x="65" y="95"/>
                    </a:cubicBezTo>
                    <a:cubicBezTo>
                      <a:pt x="65" y="95"/>
                      <a:pt x="65" y="95"/>
                      <a:pt x="64" y="95"/>
                    </a:cubicBezTo>
                    <a:moveTo>
                      <a:pt x="189" y="57"/>
                    </a:moveTo>
                    <a:cubicBezTo>
                      <a:pt x="185" y="57"/>
                      <a:pt x="163" y="51"/>
                      <a:pt x="160" y="50"/>
                    </a:cubicBezTo>
                    <a:cubicBezTo>
                      <a:pt x="158" y="49"/>
                      <a:pt x="159" y="47"/>
                      <a:pt x="161" y="45"/>
                    </a:cubicBezTo>
                    <a:cubicBezTo>
                      <a:pt x="161" y="45"/>
                      <a:pt x="161" y="45"/>
                      <a:pt x="162" y="45"/>
                    </a:cubicBezTo>
                    <a:cubicBezTo>
                      <a:pt x="168" y="45"/>
                      <a:pt x="191" y="52"/>
                      <a:pt x="191" y="52"/>
                    </a:cubicBezTo>
                    <a:cubicBezTo>
                      <a:pt x="192" y="56"/>
                      <a:pt x="191" y="56"/>
                      <a:pt x="190" y="57"/>
                    </a:cubicBezTo>
                    <a:cubicBezTo>
                      <a:pt x="189" y="57"/>
                      <a:pt x="189" y="57"/>
                      <a:pt x="189" y="57"/>
                    </a:cubicBezTo>
                    <a:moveTo>
                      <a:pt x="133" y="21"/>
                    </a:moveTo>
                    <a:cubicBezTo>
                      <a:pt x="140" y="42"/>
                      <a:pt x="140" y="42"/>
                      <a:pt x="140" y="42"/>
                    </a:cubicBezTo>
                    <a:cubicBezTo>
                      <a:pt x="140" y="42"/>
                      <a:pt x="138" y="50"/>
                      <a:pt x="108" y="50"/>
                    </a:cubicBezTo>
                    <a:cubicBezTo>
                      <a:pt x="77" y="50"/>
                      <a:pt x="43" y="22"/>
                      <a:pt x="43" y="22"/>
                    </a:cubicBezTo>
                    <a:cubicBezTo>
                      <a:pt x="43" y="22"/>
                      <a:pt x="56" y="41"/>
                      <a:pt x="48" y="43"/>
                    </a:cubicBezTo>
                    <a:cubicBezTo>
                      <a:pt x="47" y="43"/>
                      <a:pt x="47" y="43"/>
                      <a:pt x="46" y="43"/>
                    </a:cubicBezTo>
                    <a:cubicBezTo>
                      <a:pt x="39" y="43"/>
                      <a:pt x="34" y="29"/>
                      <a:pt x="34" y="29"/>
                    </a:cubicBezTo>
                    <a:cubicBezTo>
                      <a:pt x="39" y="78"/>
                      <a:pt x="15" y="93"/>
                      <a:pt x="4" y="97"/>
                    </a:cubicBezTo>
                    <a:cubicBezTo>
                      <a:pt x="3" y="98"/>
                      <a:pt x="2" y="98"/>
                      <a:pt x="0" y="98"/>
                    </a:cubicBezTo>
                    <a:cubicBezTo>
                      <a:pt x="1" y="102"/>
                      <a:pt x="2" y="105"/>
                      <a:pt x="3" y="108"/>
                    </a:cubicBezTo>
                    <a:cubicBezTo>
                      <a:pt x="7" y="121"/>
                      <a:pt x="11" y="134"/>
                      <a:pt x="15" y="146"/>
                    </a:cubicBezTo>
                    <a:cubicBezTo>
                      <a:pt x="15" y="146"/>
                      <a:pt x="15" y="146"/>
                      <a:pt x="15" y="146"/>
                    </a:cubicBezTo>
                    <a:cubicBezTo>
                      <a:pt x="15" y="148"/>
                      <a:pt x="16" y="150"/>
                      <a:pt x="17" y="152"/>
                    </a:cubicBezTo>
                    <a:cubicBezTo>
                      <a:pt x="32" y="184"/>
                      <a:pt x="54" y="207"/>
                      <a:pt x="97" y="209"/>
                    </a:cubicBezTo>
                    <a:cubicBezTo>
                      <a:pt x="97" y="209"/>
                      <a:pt x="97" y="209"/>
                      <a:pt x="97" y="209"/>
                    </a:cubicBezTo>
                    <a:cubicBezTo>
                      <a:pt x="99" y="209"/>
                      <a:pt x="100" y="209"/>
                      <a:pt x="102" y="209"/>
                    </a:cubicBezTo>
                    <a:cubicBezTo>
                      <a:pt x="104" y="209"/>
                      <a:pt x="106" y="209"/>
                      <a:pt x="108" y="209"/>
                    </a:cubicBezTo>
                    <a:cubicBezTo>
                      <a:pt x="108" y="208"/>
                      <a:pt x="109" y="208"/>
                      <a:pt x="109" y="208"/>
                    </a:cubicBezTo>
                    <a:cubicBezTo>
                      <a:pt x="118" y="208"/>
                      <a:pt x="128" y="207"/>
                      <a:pt x="139" y="205"/>
                    </a:cubicBezTo>
                    <a:cubicBezTo>
                      <a:pt x="146" y="203"/>
                      <a:pt x="154" y="201"/>
                      <a:pt x="163" y="199"/>
                    </a:cubicBezTo>
                    <a:cubicBezTo>
                      <a:pt x="168" y="197"/>
                      <a:pt x="172" y="196"/>
                      <a:pt x="177" y="194"/>
                    </a:cubicBezTo>
                    <a:cubicBezTo>
                      <a:pt x="177" y="194"/>
                      <a:pt x="177" y="194"/>
                      <a:pt x="177" y="194"/>
                    </a:cubicBezTo>
                    <a:cubicBezTo>
                      <a:pt x="185" y="192"/>
                      <a:pt x="191" y="189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201" y="185"/>
                      <a:pt x="205" y="183"/>
                      <a:pt x="208" y="181"/>
                    </a:cubicBezTo>
                    <a:cubicBezTo>
                      <a:pt x="214" y="178"/>
                      <a:pt x="219" y="175"/>
                      <a:pt x="224" y="172"/>
                    </a:cubicBezTo>
                    <a:cubicBezTo>
                      <a:pt x="260" y="147"/>
                      <a:pt x="266" y="116"/>
                      <a:pt x="262" y="81"/>
                    </a:cubicBezTo>
                    <a:cubicBezTo>
                      <a:pt x="262" y="79"/>
                      <a:pt x="261" y="77"/>
                      <a:pt x="261" y="75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59" y="62"/>
                      <a:pt x="256" y="49"/>
                      <a:pt x="252" y="36"/>
                    </a:cubicBezTo>
                    <a:cubicBezTo>
                      <a:pt x="252" y="36"/>
                      <a:pt x="252" y="35"/>
                      <a:pt x="251" y="35"/>
                    </a:cubicBezTo>
                    <a:cubicBezTo>
                      <a:pt x="251" y="33"/>
                      <a:pt x="250" y="31"/>
                      <a:pt x="250" y="30"/>
                    </a:cubicBezTo>
                    <a:cubicBezTo>
                      <a:pt x="249" y="28"/>
                      <a:pt x="249" y="26"/>
                      <a:pt x="248" y="25"/>
                    </a:cubicBezTo>
                    <a:cubicBezTo>
                      <a:pt x="246" y="26"/>
                      <a:pt x="244" y="26"/>
                      <a:pt x="242" y="27"/>
                    </a:cubicBezTo>
                    <a:cubicBezTo>
                      <a:pt x="229" y="33"/>
                      <a:pt x="215" y="36"/>
                      <a:pt x="201" y="36"/>
                    </a:cubicBezTo>
                    <a:cubicBezTo>
                      <a:pt x="165" y="36"/>
                      <a:pt x="133" y="21"/>
                      <a:pt x="133" y="21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Freeform 69"/>
              <p:cNvSpPr>
                <a:spLocks noEditPoints="1"/>
              </p:cNvSpPr>
              <p:nvPr/>
            </p:nvSpPr>
            <p:spPr bwMode="auto">
              <a:xfrm>
                <a:off x="1995488" y="273050"/>
                <a:ext cx="1150938" cy="703263"/>
              </a:xfrm>
              <a:custGeom>
                <a:avLst/>
                <a:gdLst>
                  <a:gd name="T0" fmla="*/ 43 w 283"/>
                  <a:gd name="T1" fmla="*/ 80 h 173"/>
                  <a:gd name="T2" fmla="*/ 43 w 283"/>
                  <a:gd name="T3" fmla="*/ 80 h 173"/>
                  <a:gd name="T4" fmla="*/ 43 w 283"/>
                  <a:gd name="T5" fmla="*/ 80 h 173"/>
                  <a:gd name="T6" fmla="*/ 43 w 283"/>
                  <a:gd name="T7" fmla="*/ 80 h 173"/>
                  <a:gd name="T8" fmla="*/ 43 w 283"/>
                  <a:gd name="T9" fmla="*/ 80 h 173"/>
                  <a:gd name="T10" fmla="*/ 43 w 283"/>
                  <a:gd name="T11" fmla="*/ 80 h 173"/>
                  <a:gd name="T12" fmla="*/ 160 w 283"/>
                  <a:gd name="T13" fmla="*/ 0 h 173"/>
                  <a:gd name="T14" fmla="*/ 43 w 283"/>
                  <a:gd name="T15" fmla="*/ 80 h 173"/>
                  <a:gd name="T16" fmla="*/ 43 w 283"/>
                  <a:gd name="T17" fmla="*/ 80 h 173"/>
                  <a:gd name="T18" fmla="*/ 36 w 283"/>
                  <a:gd name="T19" fmla="*/ 79 h 173"/>
                  <a:gd name="T20" fmla="*/ 16 w 283"/>
                  <a:gd name="T21" fmla="*/ 91 h 173"/>
                  <a:gd name="T22" fmla="*/ 17 w 283"/>
                  <a:gd name="T23" fmla="*/ 170 h 173"/>
                  <a:gd name="T24" fmla="*/ 28 w 283"/>
                  <a:gd name="T25" fmla="*/ 171 h 173"/>
                  <a:gd name="T26" fmla="*/ 28 w 283"/>
                  <a:gd name="T27" fmla="*/ 173 h 173"/>
                  <a:gd name="T28" fmla="*/ 32 w 283"/>
                  <a:gd name="T29" fmla="*/ 172 h 173"/>
                  <a:gd name="T30" fmla="*/ 62 w 283"/>
                  <a:gd name="T31" fmla="*/ 104 h 173"/>
                  <a:gd name="T32" fmla="*/ 74 w 283"/>
                  <a:gd name="T33" fmla="*/ 118 h 173"/>
                  <a:gd name="T34" fmla="*/ 76 w 283"/>
                  <a:gd name="T35" fmla="*/ 118 h 173"/>
                  <a:gd name="T36" fmla="*/ 71 w 283"/>
                  <a:gd name="T37" fmla="*/ 97 h 173"/>
                  <a:gd name="T38" fmla="*/ 136 w 283"/>
                  <a:gd name="T39" fmla="*/ 125 h 173"/>
                  <a:gd name="T40" fmla="*/ 168 w 283"/>
                  <a:gd name="T41" fmla="*/ 117 h 173"/>
                  <a:gd name="T42" fmla="*/ 161 w 283"/>
                  <a:gd name="T43" fmla="*/ 96 h 173"/>
                  <a:gd name="T44" fmla="*/ 229 w 283"/>
                  <a:gd name="T45" fmla="*/ 111 h 173"/>
                  <a:gd name="T46" fmla="*/ 270 w 283"/>
                  <a:gd name="T47" fmla="*/ 102 h 173"/>
                  <a:gd name="T48" fmla="*/ 276 w 283"/>
                  <a:gd name="T49" fmla="*/ 100 h 173"/>
                  <a:gd name="T50" fmla="*/ 276 w 283"/>
                  <a:gd name="T51" fmla="*/ 100 h 173"/>
                  <a:gd name="T52" fmla="*/ 276 w 283"/>
                  <a:gd name="T53" fmla="*/ 99 h 173"/>
                  <a:gd name="T54" fmla="*/ 281 w 283"/>
                  <a:gd name="T55" fmla="*/ 94 h 173"/>
                  <a:gd name="T56" fmla="*/ 282 w 283"/>
                  <a:gd name="T57" fmla="*/ 85 h 173"/>
                  <a:gd name="T58" fmla="*/ 263 w 283"/>
                  <a:gd name="T59" fmla="*/ 75 h 173"/>
                  <a:gd name="T60" fmla="*/ 263 w 283"/>
                  <a:gd name="T61" fmla="*/ 75 h 173"/>
                  <a:gd name="T62" fmla="*/ 263 w 283"/>
                  <a:gd name="T63" fmla="*/ 75 h 173"/>
                  <a:gd name="T64" fmla="*/ 263 w 283"/>
                  <a:gd name="T65" fmla="*/ 75 h 173"/>
                  <a:gd name="T66" fmla="*/ 272 w 283"/>
                  <a:gd name="T67" fmla="*/ 71 h 173"/>
                  <a:gd name="T68" fmla="*/ 174 w 283"/>
                  <a:gd name="T69" fmla="*/ 0 h 173"/>
                  <a:gd name="T70" fmla="*/ 160 w 283"/>
                  <a:gd name="T7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3" h="173">
                    <a:moveTo>
                      <a:pt x="43" y="80"/>
                    </a:move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moveTo>
                      <a:pt x="160" y="0"/>
                    </a:moveTo>
                    <a:cubicBezTo>
                      <a:pt x="56" y="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0" y="79"/>
                      <a:pt x="36" y="79"/>
                    </a:cubicBezTo>
                    <a:cubicBezTo>
                      <a:pt x="31" y="79"/>
                      <a:pt x="23" y="81"/>
                      <a:pt x="16" y="91"/>
                    </a:cubicBezTo>
                    <a:cubicBezTo>
                      <a:pt x="0" y="110"/>
                      <a:pt x="2" y="156"/>
                      <a:pt x="17" y="170"/>
                    </a:cubicBezTo>
                    <a:cubicBezTo>
                      <a:pt x="21" y="170"/>
                      <a:pt x="24" y="170"/>
                      <a:pt x="28" y="171"/>
                    </a:cubicBezTo>
                    <a:cubicBezTo>
                      <a:pt x="28" y="171"/>
                      <a:pt x="28" y="172"/>
                      <a:pt x="28" y="173"/>
                    </a:cubicBezTo>
                    <a:cubicBezTo>
                      <a:pt x="30" y="173"/>
                      <a:pt x="31" y="173"/>
                      <a:pt x="32" y="172"/>
                    </a:cubicBezTo>
                    <a:cubicBezTo>
                      <a:pt x="43" y="168"/>
                      <a:pt x="67" y="153"/>
                      <a:pt x="62" y="104"/>
                    </a:cubicBezTo>
                    <a:cubicBezTo>
                      <a:pt x="62" y="104"/>
                      <a:pt x="67" y="118"/>
                      <a:pt x="74" y="118"/>
                    </a:cubicBezTo>
                    <a:cubicBezTo>
                      <a:pt x="75" y="118"/>
                      <a:pt x="75" y="118"/>
                      <a:pt x="76" y="118"/>
                    </a:cubicBezTo>
                    <a:cubicBezTo>
                      <a:pt x="84" y="116"/>
                      <a:pt x="71" y="97"/>
                      <a:pt x="71" y="97"/>
                    </a:cubicBezTo>
                    <a:cubicBezTo>
                      <a:pt x="71" y="97"/>
                      <a:pt x="105" y="125"/>
                      <a:pt x="136" y="125"/>
                    </a:cubicBezTo>
                    <a:cubicBezTo>
                      <a:pt x="166" y="125"/>
                      <a:pt x="168" y="117"/>
                      <a:pt x="168" y="117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1" y="96"/>
                      <a:pt x="193" y="111"/>
                      <a:pt x="229" y="111"/>
                    </a:cubicBezTo>
                    <a:cubicBezTo>
                      <a:pt x="243" y="111"/>
                      <a:pt x="257" y="108"/>
                      <a:pt x="270" y="102"/>
                    </a:cubicBezTo>
                    <a:cubicBezTo>
                      <a:pt x="272" y="101"/>
                      <a:pt x="274" y="101"/>
                      <a:pt x="276" y="100"/>
                    </a:cubicBezTo>
                    <a:cubicBezTo>
                      <a:pt x="276" y="100"/>
                      <a:pt x="276" y="100"/>
                      <a:pt x="276" y="100"/>
                    </a:cubicBezTo>
                    <a:cubicBezTo>
                      <a:pt x="276" y="99"/>
                      <a:pt x="276" y="99"/>
                      <a:pt x="276" y="99"/>
                    </a:cubicBezTo>
                    <a:cubicBezTo>
                      <a:pt x="277" y="97"/>
                      <a:pt x="279" y="96"/>
                      <a:pt x="281" y="94"/>
                    </a:cubicBezTo>
                    <a:cubicBezTo>
                      <a:pt x="283" y="92"/>
                      <a:pt x="283" y="89"/>
                      <a:pt x="282" y="85"/>
                    </a:cubicBezTo>
                    <a:cubicBezTo>
                      <a:pt x="278" y="77"/>
                      <a:pt x="268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5" y="75"/>
                      <a:pt x="268" y="74"/>
                      <a:pt x="272" y="71"/>
                    </a:cubicBezTo>
                    <a:cubicBezTo>
                      <a:pt x="277" y="67"/>
                      <a:pt x="280" y="7"/>
                      <a:pt x="174" y="0"/>
                    </a:cubicBezTo>
                    <a:cubicBezTo>
                      <a:pt x="169" y="0"/>
                      <a:pt x="165" y="0"/>
                      <a:pt x="160" y="0"/>
                    </a:cubicBezTo>
                  </a:path>
                </a:pathLst>
              </a:custGeom>
              <a:solidFill>
                <a:srgbClr val="FCB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Freeform 70"/>
              <p:cNvSpPr>
                <a:spLocks noEditPoints="1"/>
              </p:cNvSpPr>
              <p:nvPr/>
            </p:nvSpPr>
            <p:spPr bwMode="auto">
              <a:xfrm>
                <a:off x="3117850" y="614363"/>
                <a:ext cx="203200" cy="268288"/>
              </a:xfrm>
              <a:custGeom>
                <a:avLst/>
                <a:gdLst>
                  <a:gd name="T0" fmla="*/ 12 w 50"/>
                  <a:gd name="T1" fmla="*/ 54 h 66"/>
                  <a:gd name="T2" fmla="*/ 7 w 50"/>
                  <a:gd name="T3" fmla="*/ 32 h 66"/>
                  <a:gd name="T4" fmla="*/ 5 w 50"/>
                  <a:gd name="T5" fmla="*/ 25 h 66"/>
                  <a:gd name="T6" fmla="*/ 16 w 50"/>
                  <a:gd name="T7" fmla="*/ 18 h 66"/>
                  <a:gd name="T8" fmla="*/ 22 w 50"/>
                  <a:gd name="T9" fmla="*/ 17 h 66"/>
                  <a:gd name="T10" fmla="*/ 32 w 50"/>
                  <a:gd name="T11" fmla="*/ 31 h 66"/>
                  <a:gd name="T12" fmla="*/ 12 w 50"/>
                  <a:gd name="T13" fmla="*/ 54 h 66"/>
                  <a:gd name="T14" fmla="*/ 30 w 50"/>
                  <a:gd name="T15" fmla="*/ 0 h 66"/>
                  <a:gd name="T16" fmla="*/ 19 w 50"/>
                  <a:gd name="T17" fmla="*/ 3 h 66"/>
                  <a:gd name="T18" fmla="*/ 5 w 50"/>
                  <a:gd name="T19" fmla="*/ 10 h 66"/>
                  <a:gd name="T20" fmla="*/ 0 w 50"/>
                  <a:gd name="T21" fmla="*/ 15 h 66"/>
                  <a:gd name="T22" fmla="*/ 0 w 50"/>
                  <a:gd name="T23" fmla="*/ 16 h 66"/>
                  <a:gd name="T24" fmla="*/ 3 w 50"/>
                  <a:gd name="T25" fmla="*/ 26 h 66"/>
                  <a:gd name="T26" fmla="*/ 4 w 50"/>
                  <a:gd name="T27" fmla="*/ 27 h 66"/>
                  <a:gd name="T28" fmla="*/ 13 w 50"/>
                  <a:gd name="T29" fmla="*/ 66 h 66"/>
                  <a:gd name="T30" fmla="*/ 13 w 50"/>
                  <a:gd name="T31" fmla="*/ 66 h 66"/>
                  <a:gd name="T32" fmla="*/ 49 w 50"/>
                  <a:gd name="T33" fmla="*/ 25 h 66"/>
                  <a:gd name="T34" fmla="*/ 30 w 50"/>
                  <a:gd name="T3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66">
                    <a:moveTo>
                      <a:pt x="12" y="54"/>
                    </a:moveTo>
                    <a:cubicBezTo>
                      <a:pt x="11" y="47"/>
                      <a:pt x="9" y="39"/>
                      <a:pt x="7" y="32"/>
                    </a:cubicBezTo>
                    <a:cubicBezTo>
                      <a:pt x="6" y="30"/>
                      <a:pt x="5" y="27"/>
                      <a:pt x="5" y="25"/>
                    </a:cubicBezTo>
                    <a:cubicBezTo>
                      <a:pt x="8" y="22"/>
                      <a:pt x="12" y="20"/>
                      <a:pt x="16" y="18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8" y="17"/>
                      <a:pt x="32" y="22"/>
                      <a:pt x="32" y="31"/>
                    </a:cubicBezTo>
                    <a:cubicBezTo>
                      <a:pt x="33" y="40"/>
                      <a:pt x="21" y="51"/>
                      <a:pt x="12" y="54"/>
                    </a:cubicBezTo>
                    <a:moveTo>
                      <a:pt x="30" y="0"/>
                    </a:moveTo>
                    <a:cubicBezTo>
                      <a:pt x="27" y="0"/>
                      <a:pt x="23" y="1"/>
                      <a:pt x="19" y="3"/>
                    </a:cubicBezTo>
                    <a:cubicBezTo>
                      <a:pt x="15" y="5"/>
                      <a:pt x="10" y="7"/>
                      <a:pt x="5" y="10"/>
                    </a:cubicBezTo>
                    <a:cubicBezTo>
                      <a:pt x="3" y="12"/>
                      <a:pt x="1" y="13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1" y="19"/>
                      <a:pt x="2" y="22"/>
                      <a:pt x="3" y="26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8" y="40"/>
                      <a:pt x="11" y="53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29" y="61"/>
                      <a:pt x="50" y="42"/>
                      <a:pt x="49" y="25"/>
                    </a:cubicBezTo>
                    <a:cubicBezTo>
                      <a:pt x="48" y="9"/>
                      <a:pt x="41" y="0"/>
                      <a:pt x="30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Freeform 71"/>
              <p:cNvSpPr/>
              <p:nvPr/>
            </p:nvSpPr>
            <p:spPr bwMode="auto">
              <a:xfrm>
                <a:off x="3136900" y="684213"/>
                <a:ext cx="114300" cy="149225"/>
              </a:xfrm>
              <a:custGeom>
                <a:avLst/>
                <a:gdLst>
                  <a:gd name="T0" fmla="*/ 17 w 28"/>
                  <a:gd name="T1" fmla="*/ 0 h 37"/>
                  <a:gd name="T2" fmla="*/ 11 w 28"/>
                  <a:gd name="T3" fmla="*/ 1 h 37"/>
                  <a:gd name="T4" fmla="*/ 0 w 28"/>
                  <a:gd name="T5" fmla="*/ 8 h 37"/>
                  <a:gd name="T6" fmla="*/ 2 w 28"/>
                  <a:gd name="T7" fmla="*/ 15 h 37"/>
                  <a:gd name="T8" fmla="*/ 7 w 28"/>
                  <a:gd name="T9" fmla="*/ 37 h 37"/>
                  <a:gd name="T10" fmla="*/ 27 w 28"/>
                  <a:gd name="T11" fmla="*/ 14 h 37"/>
                  <a:gd name="T12" fmla="*/ 17 w 2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17" y="0"/>
                    </a:moveTo>
                    <a:cubicBezTo>
                      <a:pt x="15" y="0"/>
                      <a:pt x="13" y="0"/>
                      <a:pt x="11" y="1"/>
                    </a:cubicBezTo>
                    <a:cubicBezTo>
                      <a:pt x="7" y="3"/>
                      <a:pt x="3" y="5"/>
                      <a:pt x="0" y="8"/>
                    </a:cubicBezTo>
                    <a:cubicBezTo>
                      <a:pt x="0" y="10"/>
                      <a:pt x="1" y="13"/>
                      <a:pt x="2" y="15"/>
                    </a:cubicBezTo>
                    <a:cubicBezTo>
                      <a:pt x="4" y="22"/>
                      <a:pt x="6" y="30"/>
                      <a:pt x="7" y="37"/>
                    </a:cubicBezTo>
                    <a:cubicBezTo>
                      <a:pt x="16" y="34"/>
                      <a:pt x="28" y="23"/>
                      <a:pt x="27" y="14"/>
                    </a:cubicBezTo>
                    <a:cubicBezTo>
                      <a:pt x="27" y="5"/>
                      <a:pt x="23" y="0"/>
                      <a:pt x="17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Freeform 72"/>
              <p:cNvSpPr/>
              <p:nvPr/>
            </p:nvSpPr>
            <p:spPr bwMode="auto">
              <a:xfrm>
                <a:off x="2857500" y="882650"/>
                <a:ext cx="333375" cy="395288"/>
              </a:xfrm>
              <a:custGeom>
                <a:avLst/>
                <a:gdLst>
                  <a:gd name="T0" fmla="*/ 54 w 82"/>
                  <a:gd name="T1" fmla="*/ 0 h 97"/>
                  <a:gd name="T2" fmla="*/ 41 w 82"/>
                  <a:gd name="T3" fmla="*/ 2 h 97"/>
                  <a:gd name="T4" fmla="*/ 8 w 82"/>
                  <a:gd name="T5" fmla="*/ 63 h 97"/>
                  <a:gd name="T6" fmla="*/ 40 w 82"/>
                  <a:gd name="T7" fmla="*/ 97 h 97"/>
                  <a:gd name="T8" fmla="*/ 78 w 82"/>
                  <a:gd name="T9" fmla="*/ 6 h 97"/>
                  <a:gd name="T10" fmla="*/ 54 w 82"/>
                  <a:gd name="T1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97">
                    <a:moveTo>
                      <a:pt x="54" y="0"/>
                    </a:moveTo>
                    <a:cubicBezTo>
                      <a:pt x="50" y="0"/>
                      <a:pt x="45" y="0"/>
                      <a:pt x="41" y="2"/>
                    </a:cubicBezTo>
                    <a:cubicBezTo>
                      <a:pt x="15" y="9"/>
                      <a:pt x="0" y="37"/>
                      <a:pt x="8" y="63"/>
                    </a:cubicBezTo>
                    <a:cubicBezTo>
                      <a:pt x="13" y="80"/>
                      <a:pt x="25" y="92"/>
                      <a:pt x="40" y="97"/>
                    </a:cubicBezTo>
                    <a:cubicBezTo>
                      <a:pt x="76" y="72"/>
                      <a:pt x="82" y="41"/>
                      <a:pt x="78" y="6"/>
                    </a:cubicBezTo>
                    <a:cubicBezTo>
                      <a:pt x="71" y="2"/>
                      <a:pt x="62" y="0"/>
                      <a:pt x="54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Freeform 73"/>
              <p:cNvSpPr>
                <a:spLocks noEditPoints="1"/>
              </p:cNvSpPr>
              <p:nvPr/>
            </p:nvSpPr>
            <p:spPr bwMode="auto">
              <a:xfrm>
                <a:off x="1917700" y="965200"/>
                <a:ext cx="252413" cy="211138"/>
              </a:xfrm>
              <a:custGeom>
                <a:avLst/>
                <a:gdLst>
                  <a:gd name="T0" fmla="*/ 50 w 62"/>
                  <a:gd name="T1" fmla="*/ 40 h 52"/>
                  <a:gd name="T2" fmla="*/ 28 w 62"/>
                  <a:gd name="T3" fmla="*/ 31 h 52"/>
                  <a:gd name="T4" fmla="*/ 36 w 62"/>
                  <a:gd name="T5" fmla="*/ 12 h 52"/>
                  <a:gd name="T6" fmla="*/ 43 w 62"/>
                  <a:gd name="T7" fmla="*/ 11 h 52"/>
                  <a:gd name="T8" fmla="*/ 49 w 62"/>
                  <a:gd name="T9" fmla="*/ 12 h 52"/>
                  <a:gd name="T10" fmla="*/ 50 w 62"/>
                  <a:gd name="T11" fmla="*/ 19 h 52"/>
                  <a:gd name="T12" fmla="*/ 57 w 62"/>
                  <a:gd name="T13" fmla="*/ 39 h 52"/>
                  <a:gd name="T14" fmla="*/ 50 w 62"/>
                  <a:gd name="T15" fmla="*/ 40 h 52"/>
                  <a:gd name="T16" fmla="*/ 36 w 62"/>
                  <a:gd name="T17" fmla="*/ 0 h 52"/>
                  <a:gd name="T18" fmla="*/ 24 w 62"/>
                  <a:gd name="T19" fmla="*/ 1 h 52"/>
                  <a:gd name="T20" fmla="*/ 10 w 62"/>
                  <a:gd name="T21" fmla="*/ 35 h 52"/>
                  <a:gd name="T22" fmla="*/ 49 w 62"/>
                  <a:gd name="T23" fmla="*/ 52 h 52"/>
                  <a:gd name="T24" fmla="*/ 62 w 62"/>
                  <a:gd name="T25" fmla="*/ 51 h 52"/>
                  <a:gd name="T26" fmla="*/ 62 w 62"/>
                  <a:gd name="T27" fmla="*/ 51 h 52"/>
                  <a:gd name="T28" fmla="*/ 50 w 62"/>
                  <a:gd name="T29" fmla="*/ 13 h 52"/>
                  <a:gd name="T30" fmla="*/ 47 w 62"/>
                  <a:gd name="T31" fmla="*/ 3 h 52"/>
                  <a:gd name="T32" fmla="*/ 47 w 62"/>
                  <a:gd name="T33" fmla="*/ 1 h 52"/>
                  <a:gd name="T34" fmla="*/ 36 w 62"/>
                  <a:gd name="T35" fmla="*/ 0 h 52"/>
                  <a:gd name="T36" fmla="*/ 36 w 6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2">
                    <a:moveTo>
                      <a:pt x="50" y="40"/>
                    </a:moveTo>
                    <a:cubicBezTo>
                      <a:pt x="41" y="40"/>
                      <a:pt x="32" y="37"/>
                      <a:pt x="28" y="31"/>
                    </a:cubicBezTo>
                    <a:cubicBezTo>
                      <a:pt x="23" y="21"/>
                      <a:pt x="26" y="13"/>
                      <a:pt x="36" y="12"/>
                    </a:cubicBezTo>
                    <a:cubicBezTo>
                      <a:pt x="38" y="11"/>
                      <a:pt x="40" y="11"/>
                      <a:pt x="43" y="11"/>
                    </a:cubicBezTo>
                    <a:cubicBezTo>
                      <a:pt x="45" y="11"/>
                      <a:pt x="47" y="11"/>
                      <a:pt x="49" y="12"/>
                    </a:cubicBezTo>
                    <a:cubicBezTo>
                      <a:pt x="49" y="14"/>
                      <a:pt x="50" y="16"/>
                      <a:pt x="50" y="19"/>
                    </a:cubicBezTo>
                    <a:cubicBezTo>
                      <a:pt x="52" y="26"/>
                      <a:pt x="55" y="33"/>
                      <a:pt x="57" y="39"/>
                    </a:cubicBezTo>
                    <a:cubicBezTo>
                      <a:pt x="55" y="40"/>
                      <a:pt x="52" y="40"/>
                      <a:pt x="50" y="40"/>
                    </a:cubicBezTo>
                    <a:moveTo>
                      <a:pt x="36" y="0"/>
                    </a:moveTo>
                    <a:cubicBezTo>
                      <a:pt x="32" y="0"/>
                      <a:pt x="28" y="0"/>
                      <a:pt x="24" y="1"/>
                    </a:cubicBezTo>
                    <a:cubicBezTo>
                      <a:pt x="5" y="3"/>
                      <a:pt x="0" y="17"/>
                      <a:pt x="10" y="35"/>
                    </a:cubicBezTo>
                    <a:cubicBezTo>
                      <a:pt x="16" y="47"/>
                      <a:pt x="33" y="52"/>
                      <a:pt x="49" y="52"/>
                    </a:cubicBezTo>
                    <a:cubicBezTo>
                      <a:pt x="53" y="52"/>
                      <a:pt x="58" y="52"/>
                      <a:pt x="62" y="5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58" y="39"/>
                      <a:pt x="54" y="26"/>
                      <a:pt x="50" y="13"/>
                    </a:cubicBezTo>
                    <a:cubicBezTo>
                      <a:pt x="49" y="10"/>
                      <a:pt x="48" y="7"/>
                      <a:pt x="47" y="3"/>
                    </a:cubicBezTo>
                    <a:cubicBezTo>
                      <a:pt x="47" y="2"/>
                      <a:pt x="47" y="1"/>
                      <a:pt x="47" y="1"/>
                    </a:cubicBezTo>
                    <a:cubicBezTo>
                      <a:pt x="43" y="0"/>
                      <a:pt x="40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Freeform 74"/>
              <p:cNvSpPr/>
              <p:nvPr/>
            </p:nvSpPr>
            <p:spPr bwMode="auto">
              <a:xfrm>
                <a:off x="2011363" y="1009650"/>
                <a:ext cx="138113" cy="117475"/>
              </a:xfrm>
              <a:custGeom>
                <a:avLst/>
                <a:gdLst>
                  <a:gd name="T0" fmla="*/ 20 w 34"/>
                  <a:gd name="T1" fmla="*/ 0 h 29"/>
                  <a:gd name="T2" fmla="*/ 13 w 34"/>
                  <a:gd name="T3" fmla="*/ 1 h 29"/>
                  <a:gd name="T4" fmla="*/ 5 w 34"/>
                  <a:gd name="T5" fmla="*/ 20 h 29"/>
                  <a:gd name="T6" fmla="*/ 27 w 34"/>
                  <a:gd name="T7" fmla="*/ 29 h 29"/>
                  <a:gd name="T8" fmla="*/ 34 w 34"/>
                  <a:gd name="T9" fmla="*/ 28 h 29"/>
                  <a:gd name="T10" fmla="*/ 27 w 34"/>
                  <a:gd name="T11" fmla="*/ 8 h 29"/>
                  <a:gd name="T12" fmla="*/ 26 w 34"/>
                  <a:gd name="T13" fmla="*/ 1 h 29"/>
                  <a:gd name="T14" fmla="*/ 20 w 34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9">
                    <a:moveTo>
                      <a:pt x="20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  <a:cubicBezTo>
                      <a:pt x="9" y="26"/>
                      <a:pt x="18" y="29"/>
                      <a:pt x="27" y="29"/>
                    </a:cubicBezTo>
                    <a:cubicBezTo>
                      <a:pt x="29" y="29"/>
                      <a:pt x="32" y="29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4" y="0"/>
                      <a:pt x="22" y="0"/>
                      <a:pt x="20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Freeform 75"/>
              <p:cNvSpPr/>
              <p:nvPr/>
            </p:nvSpPr>
            <p:spPr bwMode="auto">
              <a:xfrm>
                <a:off x="2178050" y="1090613"/>
                <a:ext cx="382588" cy="338138"/>
              </a:xfrm>
              <a:custGeom>
                <a:avLst/>
                <a:gdLst>
                  <a:gd name="T0" fmla="*/ 42 w 94"/>
                  <a:gd name="T1" fmla="*/ 0 h 83"/>
                  <a:gd name="T2" fmla="*/ 29 w 94"/>
                  <a:gd name="T3" fmla="*/ 2 h 83"/>
                  <a:gd name="T4" fmla="*/ 0 w 94"/>
                  <a:gd name="T5" fmla="*/ 26 h 83"/>
                  <a:gd name="T6" fmla="*/ 13 w 94"/>
                  <a:gd name="T7" fmla="*/ 48 h 83"/>
                  <a:gd name="T8" fmla="*/ 16 w 94"/>
                  <a:gd name="T9" fmla="*/ 53 h 83"/>
                  <a:gd name="T10" fmla="*/ 80 w 94"/>
                  <a:gd name="T11" fmla="*/ 83 h 83"/>
                  <a:gd name="T12" fmla="*/ 89 w 94"/>
                  <a:gd name="T13" fmla="*/ 37 h 83"/>
                  <a:gd name="T14" fmla="*/ 42 w 94"/>
                  <a:gd name="T1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83">
                    <a:moveTo>
                      <a:pt x="42" y="0"/>
                    </a:moveTo>
                    <a:cubicBezTo>
                      <a:pt x="38" y="0"/>
                      <a:pt x="34" y="1"/>
                      <a:pt x="29" y="2"/>
                    </a:cubicBezTo>
                    <a:cubicBezTo>
                      <a:pt x="16" y="6"/>
                      <a:pt x="6" y="15"/>
                      <a:pt x="0" y="26"/>
                    </a:cubicBezTo>
                    <a:cubicBezTo>
                      <a:pt x="4" y="34"/>
                      <a:pt x="8" y="41"/>
                      <a:pt x="13" y="48"/>
                    </a:cubicBezTo>
                    <a:cubicBezTo>
                      <a:pt x="14" y="50"/>
                      <a:pt x="15" y="51"/>
                      <a:pt x="16" y="53"/>
                    </a:cubicBezTo>
                    <a:cubicBezTo>
                      <a:pt x="30" y="70"/>
                      <a:pt x="50" y="81"/>
                      <a:pt x="80" y="83"/>
                    </a:cubicBezTo>
                    <a:cubicBezTo>
                      <a:pt x="90" y="70"/>
                      <a:pt x="94" y="53"/>
                      <a:pt x="89" y="37"/>
                    </a:cubicBezTo>
                    <a:cubicBezTo>
                      <a:pt x="83" y="15"/>
                      <a:pt x="64" y="0"/>
                      <a:pt x="42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Freeform 76"/>
              <p:cNvSpPr/>
              <p:nvPr/>
            </p:nvSpPr>
            <p:spPr bwMode="auto">
              <a:xfrm>
                <a:off x="2609850" y="923925"/>
                <a:ext cx="120650" cy="171450"/>
              </a:xfrm>
              <a:custGeom>
                <a:avLst/>
                <a:gdLst>
                  <a:gd name="T0" fmla="*/ 7 w 30"/>
                  <a:gd name="T1" fmla="*/ 0 h 42"/>
                  <a:gd name="T2" fmla="*/ 7 w 30"/>
                  <a:gd name="T3" fmla="*/ 0 h 42"/>
                  <a:gd name="T4" fmla="*/ 10 w 30"/>
                  <a:gd name="T5" fmla="*/ 42 h 42"/>
                  <a:gd name="T6" fmla="*/ 12 w 30"/>
                  <a:gd name="T7" fmla="*/ 42 h 42"/>
                  <a:gd name="T8" fmla="*/ 28 w 30"/>
                  <a:gd name="T9" fmla="*/ 36 h 42"/>
                  <a:gd name="T10" fmla="*/ 7 w 30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2"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2"/>
                      <a:pt x="6" y="40"/>
                      <a:pt x="10" y="42"/>
                    </a:cubicBezTo>
                    <a:cubicBezTo>
                      <a:pt x="11" y="42"/>
                      <a:pt x="11" y="42"/>
                      <a:pt x="12" y="42"/>
                    </a:cubicBezTo>
                    <a:cubicBezTo>
                      <a:pt x="17" y="42"/>
                      <a:pt x="26" y="39"/>
                      <a:pt x="28" y="36"/>
                    </a:cubicBezTo>
                    <a:cubicBezTo>
                      <a:pt x="30" y="32"/>
                      <a:pt x="14" y="0"/>
                      <a:pt x="7" y="0"/>
                    </a:cubicBezTo>
                  </a:path>
                </a:pathLst>
              </a:custGeom>
              <a:solidFill>
                <a:srgbClr val="FD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Freeform 77"/>
              <p:cNvSpPr/>
              <p:nvPr/>
            </p:nvSpPr>
            <p:spPr bwMode="auto">
              <a:xfrm>
                <a:off x="2605088" y="1095375"/>
                <a:ext cx="182563" cy="101600"/>
              </a:xfrm>
              <a:custGeom>
                <a:avLst/>
                <a:gdLst>
                  <a:gd name="T0" fmla="*/ 45 w 45"/>
                  <a:gd name="T1" fmla="*/ 0 h 25"/>
                  <a:gd name="T2" fmla="*/ 25 w 45"/>
                  <a:gd name="T3" fmla="*/ 11 h 25"/>
                  <a:gd name="T4" fmla="*/ 2 w 45"/>
                  <a:gd name="T5" fmla="*/ 14 h 25"/>
                  <a:gd name="T6" fmla="*/ 0 w 45"/>
                  <a:gd name="T7" fmla="*/ 14 h 25"/>
                  <a:gd name="T8" fmla="*/ 22 w 45"/>
                  <a:gd name="T9" fmla="*/ 25 h 25"/>
                  <a:gd name="T10" fmla="*/ 28 w 45"/>
                  <a:gd name="T11" fmla="*/ 24 h 25"/>
                  <a:gd name="T12" fmla="*/ 45 w 45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5" y="0"/>
                    </a:moveTo>
                    <a:cubicBezTo>
                      <a:pt x="45" y="0"/>
                      <a:pt x="35" y="8"/>
                      <a:pt x="25" y="11"/>
                    </a:cubicBezTo>
                    <a:cubicBezTo>
                      <a:pt x="17" y="14"/>
                      <a:pt x="6" y="14"/>
                      <a:pt x="2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9" y="25"/>
                      <a:pt x="22" y="25"/>
                    </a:cubicBezTo>
                    <a:cubicBezTo>
                      <a:pt x="24" y="25"/>
                      <a:pt x="26" y="25"/>
                      <a:pt x="28" y="24"/>
                    </a:cubicBezTo>
                    <a:cubicBezTo>
                      <a:pt x="45" y="19"/>
                      <a:pt x="45" y="0"/>
                      <a:pt x="4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Freeform 78"/>
              <p:cNvSpPr/>
              <p:nvPr/>
            </p:nvSpPr>
            <p:spPr bwMode="auto">
              <a:xfrm>
                <a:off x="2747963" y="866775"/>
                <a:ext cx="141288" cy="93663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0 h 23"/>
                  <a:gd name="T4" fmla="*/ 3 w 35"/>
                  <a:gd name="T5" fmla="*/ 21 h 23"/>
                  <a:gd name="T6" fmla="*/ 5 w 35"/>
                  <a:gd name="T7" fmla="*/ 23 h 23"/>
                  <a:gd name="T8" fmla="*/ 6 w 35"/>
                  <a:gd name="T9" fmla="*/ 23 h 23"/>
                  <a:gd name="T10" fmla="*/ 8 w 35"/>
                  <a:gd name="T11" fmla="*/ 20 h 23"/>
                  <a:gd name="T12" fmla="*/ 15 w 35"/>
                  <a:gd name="T13" fmla="*/ 5 h 23"/>
                  <a:gd name="T14" fmla="*/ 19 w 35"/>
                  <a:gd name="T15" fmla="*/ 5 h 23"/>
                  <a:gd name="T16" fmla="*/ 30 w 35"/>
                  <a:gd name="T17" fmla="*/ 13 h 23"/>
                  <a:gd name="T18" fmla="*/ 32 w 35"/>
                  <a:gd name="T19" fmla="*/ 15 h 23"/>
                  <a:gd name="T20" fmla="*/ 33 w 35"/>
                  <a:gd name="T21" fmla="*/ 15 h 23"/>
                  <a:gd name="T22" fmla="*/ 35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0"/>
                    </a:cubicBezTo>
                    <a:cubicBezTo>
                      <a:pt x="5" y="3"/>
                      <a:pt x="0" y="12"/>
                      <a:pt x="3" y="21"/>
                    </a:cubicBezTo>
                    <a:cubicBezTo>
                      <a:pt x="3" y="22"/>
                      <a:pt x="4" y="23"/>
                      <a:pt x="5" y="23"/>
                    </a:cubicBezTo>
                    <a:cubicBezTo>
                      <a:pt x="5" y="23"/>
                      <a:pt x="6" y="23"/>
                      <a:pt x="6" y="23"/>
                    </a:cubicBezTo>
                    <a:cubicBezTo>
                      <a:pt x="7" y="23"/>
                      <a:pt x="8" y="21"/>
                      <a:pt x="8" y="20"/>
                    </a:cubicBezTo>
                    <a:cubicBezTo>
                      <a:pt x="6" y="13"/>
                      <a:pt x="9" y="7"/>
                      <a:pt x="15" y="5"/>
                    </a:cubicBezTo>
                    <a:cubicBezTo>
                      <a:pt x="16" y="5"/>
                      <a:pt x="17" y="5"/>
                      <a:pt x="19" y="5"/>
                    </a:cubicBezTo>
                    <a:cubicBezTo>
                      <a:pt x="24" y="5"/>
                      <a:pt x="28" y="8"/>
                      <a:pt x="30" y="13"/>
                    </a:cubicBezTo>
                    <a:cubicBezTo>
                      <a:pt x="30" y="14"/>
                      <a:pt x="31" y="15"/>
                      <a:pt x="32" y="15"/>
                    </a:cubicBezTo>
                    <a:cubicBezTo>
                      <a:pt x="32" y="15"/>
                      <a:pt x="33" y="15"/>
                      <a:pt x="33" y="15"/>
                    </a:cubicBezTo>
                    <a:cubicBezTo>
                      <a:pt x="34" y="15"/>
                      <a:pt x="35" y="13"/>
                      <a:pt x="35" y="12"/>
                    </a:cubicBezTo>
                    <a:cubicBezTo>
                      <a:pt x="32" y="4"/>
                      <a:pt x="26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Freeform 79"/>
              <p:cNvSpPr/>
              <p:nvPr/>
            </p:nvSpPr>
            <p:spPr bwMode="auto">
              <a:xfrm>
                <a:off x="2406650" y="965200"/>
                <a:ext cx="141288" cy="92075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1 h 23"/>
                  <a:gd name="T4" fmla="*/ 2 w 35"/>
                  <a:gd name="T5" fmla="*/ 22 h 23"/>
                  <a:gd name="T6" fmla="*/ 5 w 35"/>
                  <a:gd name="T7" fmla="*/ 23 h 23"/>
                  <a:gd name="T8" fmla="*/ 6 w 35"/>
                  <a:gd name="T9" fmla="*/ 23 h 23"/>
                  <a:gd name="T10" fmla="*/ 7 w 35"/>
                  <a:gd name="T11" fmla="*/ 20 h 23"/>
                  <a:gd name="T12" fmla="*/ 15 w 35"/>
                  <a:gd name="T13" fmla="*/ 6 h 23"/>
                  <a:gd name="T14" fmla="*/ 18 w 35"/>
                  <a:gd name="T15" fmla="*/ 5 h 23"/>
                  <a:gd name="T16" fmla="*/ 29 w 35"/>
                  <a:gd name="T17" fmla="*/ 14 h 23"/>
                  <a:gd name="T18" fmla="*/ 32 w 35"/>
                  <a:gd name="T19" fmla="*/ 16 h 23"/>
                  <a:gd name="T20" fmla="*/ 33 w 35"/>
                  <a:gd name="T21" fmla="*/ 15 h 23"/>
                  <a:gd name="T22" fmla="*/ 34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1"/>
                    </a:cubicBezTo>
                    <a:cubicBezTo>
                      <a:pt x="5" y="3"/>
                      <a:pt x="0" y="13"/>
                      <a:pt x="2" y="22"/>
                    </a:cubicBezTo>
                    <a:cubicBezTo>
                      <a:pt x="3" y="23"/>
                      <a:pt x="4" y="23"/>
                      <a:pt x="5" y="23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3"/>
                      <a:pt x="8" y="22"/>
                      <a:pt x="7" y="20"/>
                    </a:cubicBezTo>
                    <a:cubicBezTo>
                      <a:pt x="5" y="14"/>
                      <a:pt x="9" y="7"/>
                      <a:pt x="15" y="6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23" y="5"/>
                      <a:pt x="28" y="8"/>
                      <a:pt x="29" y="14"/>
                    </a:cubicBezTo>
                    <a:cubicBezTo>
                      <a:pt x="30" y="15"/>
                      <a:pt x="31" y="16"/>
                      <a:pt x="32" y="16"/>
                    </a:cubicBezTo>
                    <a:cubicBezTo>
                      <a:pt x="32" y="16"/>
                      <a:pt x="32" y="16"/>
                      <a:pt x="33" y="15"/>
                    </a:cubicBezTo>
                    <a:cubicBezTo>
                      <a:pt x="34" y="15"/>
                      <a:pt x="35" y="14"/>
                      <a:pt x="34" y="12"/>
                    </a:cubicBezTo>
                    <a:cubicBezTo>
                      <a:pt x="32" y="5"/>
                      <a:pt x="25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Freeform 80"/>
              <p:cNvSpPr>
                <a:spLocks noEditPoints="1"/>
              </p:cNvSpPr>
              <p:nvPr/>
            </p:nvSpPr>
            <p:spPr bwMode="auto">
              <a:xfrm>
                <a:off x="1914525" y="195263"/>
                <a:ext cx="1482725" cy="1220788"/>
              </a:xfrm>
              <a:custGeom>
                <a:avLst/>
                <a:gdLst>
                  <a:gd name="T0" fmla="*/ 332 w 365"/>
                  <a:gd name="T1" fmla="*/ 255 h 300"/>
                  <a:gd name="T2" fmla="*/ 313 w 365"/>
                  <a:gd name="T3" fmla="*/ 279 h 300"/>
                  <a:gd name="T4" fmla="*/ 290 w 365"/>
                  <a:gd name="T5" fmla="*/ 300 h 300"/>
                  <a:gd name="T6" fmla="*/ 290 w 365"/>
                  <a:gd name="T7" fmla="*/ 300 h 300"/>
                  <a:gd name="T8" fmla="*/ 313 w 365"/>
                  <a:gd name="T9" fmla="*/ 279 h 300"/>
                  <a:gd name="T10" fmla="*/ 332 w 365"/>
                  <a:gd name="T11" fmla="*/ 255 h 300"/>
                  <a:gd name="T12" fmla="*/ 0 w 365"/>
                  <a:gd name="T13" fmla="*/ 236 h 300"/>
                  <a:gd name="T14" fmla="*/ 20 w 365"/>
                  <a:gd name="T15" fmla="*/ 267 h 300"/>
                  <a:gd name="T16" fmla="*/ 24 w 365"/>
                  <a:gd name="T17" fmla="*/ 272 h 300"/>
                  <a:gd name="T18" fmla="*/ 20 w 365"/>
                  <a:gd name="T19" fmla="*/ 267 h 300"/>
                  <a:gd name="T20" fmla="*/ 0 w 365"/>
                  <a:gd name="T21" fmla="*/ 236 h 300"/>
                  <a:gd name="T22" fmla="*/ 0 w 365"/>
                  <a:gd name="T23" fmla="*/ 236 h 300"/>
                  <a:gd name="T24" fmla="*/ 0 w 365"/>
                  <a:gd name="T25" fmla="*/ 236 h 300"/>
                  <a:gd name="T26" fmla="*/ 0 w 365"/>
                  <a:gd name="T27" fmla="*/ 236 h 300"/>
                  <a:gd name="T28" fmla="*/ 298 w 365"/>
                  <a:gd name="T29" fmla="*/ 0 h 300"/>
                  <a:gd name="T30" fmla="*/ 365 w 365"/>
                  <a:gd name="T31" fmla="*/ 147 h 300"/>
                  <a:gd name="T32" fmla="*/ 365 w 365"/>
                  <a:gd name="T33" fmla="*/ 149 h 300"/>
                  <a:gd name="T34" fmla="*/ 348 w 365"/>
                  <a:gd name="T35" fmla="*/ 225 h 300"/>
                  <a:gd name="T36" fmla="*/ 365 w 365"/>
                  <a:gd name="T37" fmla="*/ 149 h 300"/>
                  <a:gd name="T38" fmla="*/ 365 w 365"/>
                  <a:gd name="T39" fmla="*/ 147 h 300"/>
                  <a:gd name="T40" fmla="*/ 298 w 365"/>
                  <a:gd name="T4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5" h="300">
                    <a:moveTo>
                      <a:pt x="332" y="255"/>
                    </a:moveTo>
                    <a:cubicBezTo>
                      <a:pt x="326" y="264"/>
                      <a:pt x="320" y="272"/>
                      <a:pt x="313" y="279"/>
                    </a:cubicBezTo>
                    <a:cubicBezTo>
                      <a:pt x="306" y="287"/>
                      <a:pt x="298" y="293"/>
                      <a:pt x="290" y="300"/>
                    </a:cubicBezTo>
                    <a:cubicBezTo>
                      <a:pt x="290" y="300"/>
                      <a:pt x="290" y="300"/>
                      <a:pt x="290" y="300"/>
                    </a:cubicBezTo>
                    <a:cubicBezTo>
                      <a:pt x="298" y="293"/>
                      <a:pt x="306" y="287"/>
                      <a:pt x="313" y="279"/>
                    </a:cubicBezTo>
                    <a:cubicBezTo>
                      <a:pt x="320" y="272"/>
                      <a:pt x="326" y="264"/>
                      <a:pt x="332" y="255"/>
                    </a:cubicBezTo>
                    <a:moveTo>
                      <a:pt x="0" y="236"/>
                    </a:moveTo>
                    <a:cubicBezTo>
                      <a:pt x="5" y="247"/>
                      <a:pt x="12" y="257"/>
                      <a:pt x="20" y="267"/>
                    </a:cubicBezTo>
                    <a:cubicBezTo>
                      <a:pt x="21" y="269"/>
                      <a:pt x="22" y="270"/>
                      <a:pt x="24" y="272"/>
                    </a:cubicBezTo>
                    <a:cubicBezTo>
                      <a:pt x="22" y="270"/>
                      <a:pt x="21" y="269"/>
                      <a:pt x="20" y="267"/>
                    </a:cubicBezTo>
                    <a:cubicBezTo>
                      <a:pt x="12" y="257"/>
                      <a:pt x="5" y="247"/>
                      <a:pt x="0" y="236"/>
                    </a:cubicBezTo>
                    <a:moveTo>
                      <a:pt x="0" y="236"/>
                    </a:move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36"/>
                      <a:pt x="0" y="236"/>
                      <a:pt x="0" y="236"/>
                    </a:cubicBezTo>
                    <a:moveTo>
                      <a:pt x="298" y="0"/>
                    </a:moveTo>
                    <a:cubicBezTo>
                      <a:pt x="339" y="36"/>
                      <a:pt x="365" y="88"/>
                      <a:pt x="365" y="147"/>
                    </a:cubicBezTo>
                    <a:cubicBezTo>
                      <a:pt x="365" y="147"/>
                      <a:pt x="365" y="148"/>
                      <a:pt x="365" y="149"/>
                    </a:cubicBezTo>
                    <a:cubicBezTo>
                      <a:pt x="365" y="176"/>
                      <a:pt x="359" y="202"/>
                      <a:pt x="348" y="225"/>
                    </a:cubicBezTo>
                    <a:cubicBezTo>
                      <a:pt x="359" y="202"/>
                      <a:pt x="365" y="176"/>
                      <a:pt x="365" y="149"/>
                    </a:cubicBezTo>
                    <a:cubicBezTo>
                      <a:pt x="365" y="148"/>
                      <a:pt x="365" y="147"/>
                      <a:pt x="365" y="147"/>
                    </a:cubicBezTo>
                    <a:cubicBezTo>
                      <a:pt x="365" y="88"/>
                      <a:pt x="339" y="36"/>
                      <a:pt x="29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Freeform 81"/>
              <p:cNvSpPr/>
              <p:nvPr/>
            </p:nvSpPr>
            <p:spPr bwMode="auto">
              <a:xfrm>
                <a:off x="3044825" y="1416050"/>
                <a:ext cx="47625" cy="33338"/>
              </a:xfrm>
              <a:custGeom>
                <a:avLst/>
                <a:gdLst>
                  <a:gd name="T0" fmla="*/ 12 w 12"/>
                  <a:gd name="T1" fmla="*/ 0 h 8"/>
                  <a:gd name="T2" fmla="*/ 12 w 12"/>
                  <a:gd name="T3" fmla="*/ 0 h 8"/>
                  <a:gd name="T4" fmla="*/ 0 w 12"/>
                  <a:gd name="T5" fmla="*/ 8 h 8"/>
                  <a:gd name="T6" fmla="*/ 12 w 12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8" y="3"/>
                      <a:pt x="4" y="6"/>
                      <a:pt x="0" y="8"/>
                    </a:cubicBezTo>
                    <a:cubicBezTo>
                      <a:pt x="4" y="6"/>
                      <a:pt x="8" y="3"/>
                      <a:pt x="12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Freeform 82"/>
              <p:cNvSpPr>
                <a:spLocks noEditPoints="1"/>
              </p:cNvSpPr>
              <p:nvPr/>
            </p:nvSpPr>
            <p:spPr bwMode="auto">
              <a:xfrm>
                <a:off x="2292350" y="1514475"/>
                <a:ext cx="150813" cy="47625"/>
              </a:xfrm>
              <a:custGeom>
                <a:avLst/>
                <a:gdLst>
                  <a:gd name="T0" fmla="*/ 37 w 37"/>
                  <a:gd name="T1" fmla="*/ 12 h 12"/>
                  <a:gd name="T2" fmla="*/ 37 w 37"/>
                  <a:gd name="T3" fmla="*/ 12 h 12"/>
                  <a:gd name="T4" fmla="*/ 37 w 37"/>
                  <a:gd name="T5" fmla="*/ 12 h 12"/>
                  <a:gd name="T6" fmla="*/ 0 w 37"/>
                  <a:gd name="T7" fmla="*/ 0 h 12"/>
                  <a:gd name="T8" fmla="*/ 21 w 37"/>
                  <a:gd name="T9" fmla="*/ 8 h 12"/>
                  <a:gd name="T10" fmla="*/ 37 w 37"/>
                  <a:gd name="T11" fmla="*/ 12 h 12"/>
                  <a:gd name="T12" fmla="*/ 21 w 37"/>
                  <a:gd name="T13" fmla="*/ 8 h 12"/>
                  <a:gd name="T14" fmla="*/ 0 w 37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2">
                    <a:moveTo>
                      <a:pt x="37" y="12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moveTo>
                      <a:pt x="0" y="0"/>
                    </a:moveTo>
                    <a:cubicBezTo>
                      <a:pt x="7" y="3"/>
                      <a:pt x="14" y="5"/>
                      <a:pt x="21" y="8"/>
                    </a:cubicBezTo>
                    <a:cubicBezTo>
                      <a:pt x="26" y="9"/>
                      <a:pt x="32" y="11"/>
                      <a:pt x="37" y="12"/>
                    </a:cubicBezTo>
                    <a:cubicBezTo>
                      <a:pt x="32" y="11"/>
                      <a:pt x="26" y="9"/>
                      <a:pt x="21" y="8"/>
                    </a:cubicBezTo>
                    <a:cubicBezTo>
                      <a:pt x="14" y="5"/>
                      <a:pt x="7" y="3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Freeform 83"/>
              <p:cNvSpPr/>
              <p:nvPr/>
            </p:nvSpPr>
            <p:spPr bwMode="auto">
              <a:xfrm>
                <a:off x="2751138" y="760413"/>
                <a:ext cx="138113" cy="49213"/>
              </a:xfrm>
              <a:custGeom>
                <a:avLst/>
                <a:gdLst>
                  <a:gd name="T0" fmla="*/ 4 w 34"/>
                  <a:gd name="T1" fmla="*/ 0 h 12"/>
                  <a:gd name="T2" fmla="*/ 3 w 34"/>
                  <a:gd name="T3" fmla="*/ 0 h 12"/>
                  <a:gd name="T4" fmla="*/ 2 w 34"/>
                  <a:gd name="T5" fmla="*/ 5 h 12"/>
                  <a:gd name="T6" fmla="*/ 31 w 34"/>
                  <a:gd name="T7" fmla="*/ 12 h 12"/>
                  <a:gd name="T8" fmla="*/ 32 w 34"/>
                  <a:gd name="T9" fmla="*/ 12 h 12"/>
                  <a:gd name="T10" fmla="*/ 33 w 34"/>
                  <a:gd name="T11" fmla="*/ 7 h 12"/>
                  <a:gd name="T12" fmla="*/ 4 w 3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2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2"/>
                      <a:pt x="0" y="4"/>
                      <a:pt x="2" y="5"/>
                    </a:cubicBezTo>
                    <a:cubicBezTo>
                      <a:pt x="5" y="6"/>
                      <a:pt x="27" y="12"/>
                      <a:pt x="31" y="12"/>
                    </a:cubicBezTo>
                    <a:cubicBezTo>
                      <a:pt x="31" y="12"/>
                      <a:pt x="31" y="12"/>
                      <a:pt x="32" y="12"/>
                    </a:cubicBezTo>
                    <a:cubicBezTo>
                      <a:pt x="33" y="11"/>
                      <a:pt x="34" y="11"/>
                      <a:pt x="33" y="7"/>
                    </a:cubicBezTo>
                    <a:cubicBezTo>
                      <a:pt x="33" y="7"/>
                      <a:pt x="10" y="0"/>
                      <a:pt x="4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Freeform 84"/>
              <p:cNvSpPr/>
              <p:nvPr/>
            </p:nvSpPr>
            <p:spPr bwMode="auto">
              <a:xfrm>
                <a:off x="2357438" y="862013"/>
                <a:ext cx="109538" cy="103188"/>
              </a:xfrm>
              <a:custGeom>
                <a:avLst/>
                <a:gdLst>
                  <a:gd name="T0" fmla="*/ 22 w 27"/>
                  <a:gd name="T1" fmla="*/ 0 h 25"/>
                  <a:gd name="T2" fmla="*/ 0 w 27"/>
                  <a:gd name="T3" fmla="*/ 22 h 25"/>
                  <a:gd name="T4" fmla="*/ 3 w 27"/>
                  <a:gd name="T5" fmla="*/ 25 h 25"/>
                  <a:gd name="T6" fmla="*/ 4 w 27"/>
                  <a:gd name="T7" fmla="*/ 25 h 25"/>
                  <a:gd name="T8" fmla="*/ 25 w 27"/>
                  <a:gd name="T9" fmla="*/ 4 h 25"/>
                  <a:gd name="T10" fmla="*/ 22 w 27"/>
                  <a:gd name="T11" fmla="*/ 0 h 25"/>
                  <a:gd name="T12" fmla="*/ 22 w 27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5">
                    <a:moveTo>
                      <a:pt x="22" y="0"/>
                    </a:moveTo>
                    <a:cubicBezTo>
                      <a:pt x="19" y="0"/>
                      <a:pt x="0" y="22"/>
                      <a:pt x="0" y="22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6" y="25"/>
                      <a:pt x="24" y="6"/>
                      <a:pt x="25" y="4"/>
                    </a:cubicBezTo>
                    <a:cubicBezTo>
                      <a:pt x="27" y="2"/>
                      <a:pt x="24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Freeform 85"/>
              <p:cNvSpPr>
                <a:spLocks noEditPoints="1"/>
              </p:cNvSpPr>
              <p:nvPr/>
            </p:nvSpPr>
            <p:spPr bwMode="auto">
              <a:xfrm>
                <a:off x="1825625" y="117475"/>
                <a:ext cx="1571625" cy="1462088"/>
              </a:xfrm>
              <a:custGeom>
                <a:avLst/>
                <a:gdLst>
                  <a:gd name="T0" fmla="*/ 70 w 387"/>
                  <a:gd name="T1" fmla="*/ 16 h 359"/>
                  <a:gd name="T2" fmla="*/ 70 w 387"/>
                  <a:gd name="T3" fmla="*/ 16 h 359"/>
                  <a:gd name="T4" fmla="*/ 0 w 387"/>
                  <a:gd name="T5" fmla="*/ 166 h 359"/>
                  <a:gd name="T6" fmla="*/ 22 w 387"/>
                  <a:gd name="T7" fmla="*/ 255 h 359"/>
                  <a:gd name="T8" fmla="*/ 22 w 387"/>
                  <a:gd name="T9" fmla="*/ 255 h 359"/>
                  <a:gd name="T10" fmla="*/ 22 w 387"/>
                  <a:gd name="T11" fmla="*/ 255 h 359"/>
                  <a:gd name="T12" fmla="*/ 42 w 387"/>
                  <a:gd name="T13" fmla="*/ 286 h 359"/>
                  <a:gd name="T14" fmla="*/ 46 w 387"/>
                  <a:gd name="T15" fmla="*/ 291 h 359"/>
                  <a:gd name="T16" fmla="*/ 115 w 387"/>
                  <a:gd name="T17" fmla="*/ 343 h 359"/>
                  <a:gd name="T18" fmla="*/ 136 w 387"/>
                  <a:gd name="T19" fmla="*/ 351 h 359"/>
                  <a:gd name="T20" fmla="*/ 152 w 387"/>
                  <a:gd name="T21" fmla="*/ 355 h 359"/>
                  <a:gd name="T22" fmla="*/ 152 w 387"/>
                  <a:gd name="T23" fmla="*/ 355 h 359"/>
                  <a:gd name="T24" fmla="*/ 152 w 387"/>
                  <a:gd name="T25" fmla="*/ 355 h 359"/>
                  <a:gd name="T26" fmla="*/ 178 w 387"/>
                  <a:gd name="T27" fmla="*/ 359 h 359"/>
                  <a:gd name="T28" fmla="*/ 181 w 387"/>
                  <a:gd name="T29" fmla="*/ 355 h 359"/>
                  <a:gd name="T30" fmla="*/ 137 w 387"/>
                  <a:gd name="T31" fmla="*/ 347 h 359"/>
                  <a:gd name="T32" fmla="*/ 45 w 387"/>
                  <a:gd name="T33" fmla="*/ 283 h 359"/>
                  <a:gd name="T34" fmla="*/ 4 w 387"/>
                  <a:gd name="T35" fmla="*/ 166 h 359"/>
                  <a:gd name="T36" fmla="*/ 42 w 387"/>
                  <a:gd name="T37" fmla="*/ 51 h 359"/>
                  <a:gd name="T38" fmla="*/ 74 w 387"/>
                  <a:gd name="T39" fmla="*/ 18 h 359"/>
                  <a:gd name="T40" fmla="*/ 70 w 387"/>
                  <a:gd name="T41" fmla="*/ 16 h 359"/>
                  <a:gd name="T42" fmla="*/ 294 w 387"/>
                  <a:gd name="T43" fmla="*/ 0 h 359"/>
                  <a:gd name="T44" fmla="*/ 290 w 387"/>
                  <a:gd name="T45" fmla="*/ 2 h 359"/>
                  <a:gd name="T46" fmla="*/ 383 w 387"/>
                  <a:gd name="T47" fmla="*/ 166 h 359"/>
                  <a:gd name="T48" fmla="*/ 383 w 387"/>
                  <a:gd name="T49" fmla="*/ 168 h 359"/>
                  <a:gd name="T50" fmla="*/ 332 w 387"/>
                  <a:gd name="T51" fmla="*/ 295 h 359"/>
                  <a:gd name="T52" fmla="*/ 299 w 387"/>
                  <a:gd name="T53" fmla="*/ 323 h 359"/>
                  <a:gd name="T54" fmla="*/ 312 w 387"/>
                  <a:gd name="T55" fmla="*/ 319 h 359"/>
                  <a:gd name="T56" fmla="*/ 335 w 387"/>
                  <a:gd name="T57" fmla="*/ 298 h 359"/>
                  <a:gd name="T58" fmla="*/ 354 w 387"/>
                  <a:gd name="T59" fmla="*/ 274 h 359"/>
                  <a:gd name="T60" fmla="*/ 370 w 387"/>
                  <a:gd name="T61" fmla="*/ 244 h 359"/>
                  <a:gd name="T62" fmla="*/ 387 w 387"/>
                  <a:gd name="T63" fmla="*/ 168 h 359"/>
                  <a:gd name="T64" fmla="*/ 387 w 387"/>
                  <a:gd name="T65" fmla="*/ 166 h 359"/>
                  <a:gd name="T66" fmla="*/ 320 w 387"/>
                  <a:gd name="T67" fmla="*/ 19 h 359"/>
                  <a:gd name="T68" fmla="*/ 294 w 387"/>
                  <a:gd name="T69" fmla="*/ 0 h 359"/>
                  <a:gd name="T70" fmla="*/ 294 w 387"/>
                  <a:gd name="T71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7" h="359">
                    <a:moveTo>
                      <a:pt x="70" y="16"/>
                    </a:moveTo>
                    <a:cubicBezTo>
                      <a:pt x="70" y="16"/>
                      <a:pt x="70" y="16"/>
                      <a:pt x="70" y="16"/>
                    </a:cubicBezTo>
                    <a:cubicBezTo>
                      <a:pt x="27" y="52"/>
                      <a:pt x="0" y="106"/>
                      <a:pt x="0" y="166"/>
                    </a:cubicBezTo>
                    <a:cubicBezTo>
                      <a:pt x="0" y="198"/>
                      <a:pt x="8" y="228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7" y="266"/>
                      <a:pt x="34" y="276"/>
                      <a:pt x="42" y="286"/>
                    </a:cubicBezTo>
                    <a:cubicBezTo>
                      <a:pt x="43" y="288"/>
                      <a:pt x="44" y="289"/>
                      <a:pt x="46" y="291"/>
                    </a:cubicBezTo>
                    <a:cubicBezTo>
                      <a:pt x="64" y="313"/>
                      <a:pt x="88" y="331"/>
                      <a:pt x="115" y="343"/>
                    </a:cubicBezTo>
                    <a:cubicBezTo>
                      <a:pt x="122" y="346"/>
                      <a:pt x="129" y="348"/>
                      <a:pt x="136" y="351"/>
                    </a:cubicBezTo>
                    <a:cubicBezTo>
                      <a:pt x="141" y="352"/>
                      <a:pt x="147" y="354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61" y="357"/>
                      <a:pt x="169" y="358"/>
                      <a:pt x="178" y="359"/>
                    </a:cubicBezTo>
                    <a:cubicBezTo>
                      <a:pt x="179" y="357"/>
                      <a:pt x="180" y="356"/>
                      <a:pt x="181" y="355"/>
                    </a:cubicBezTo>
                    <a:cubicBezTo>
                      <a:pt x="166" y="354"/>
                      <a:pt x="152" y="351"/>
                      <a:pt x="137" y="347"/>
                    </a:cubicBezTo>
                    <a:cubicBezTo>
                      <a:pt x="101" y="335"/>
                      <a:pt x="69" y="314"/>
                      <a:pt x="45" y="283"/>
                    </a:cubicBezTo>
                    <a:cubicBezTo>
                      <a:pt x="18" y="250"/>
                      <a:pt x="4" y="209"/>
                      <a:pt x="4" y="166"/>
                    </a:cubicBezTo>
                    <a:cubicBezTo>
                      <a:pt x="4" y="124"/>
                      <a:pt x="17" y="84"/>
                      <a:pt x="42" y="51"/>
                    </a:cubicBezTo>
                    <a:cubicBezTo>
                      <a:pt x="52" y="39"/>
                      <a:pt x="62" y="28"/>
                      <a:pt x="74" y="18"/>
                    </a:cubicBezTo>
                    <a:cubicBezTo>
                      <a:pt x="73" y="18"/>
                      <a:pt x="72" y="17"/>
                      <a:pt x="70" y="16"/>
                    </a:cubicBezTo>
                    <a:moveTo>
                      <a:pt x="294" y="0"/>
                    </a:moveTo>
                    <a:cubicBezTo>
                      <a:pt x="292" y="1"/>
                      <a:pt x="291" y="2"/>
                      <a:pt x="290" y="2"/>
                    </a:cubicBezTo>
                    <a:cubicBezTo>
                      <a:pt x="345" y="35"/>
                      <a:pt x="383" y="96"/>
                      <a:pt x="383" y="166"/>
                    </a:cubicBezTo>
                    <a:cubicBezTo>
                      <a:pt x="383" y="166"/>
                      <a:pt x="383" y="167"/>
                      <a:pt x="383" y="168"/>
                    </a:cubicBezTo>
                    <a:cubicBezTo>
                      <a:pt x="382" y="216"/>
                      <a:pt x="364" y="261"/>
                      <a:pt x="332" y="295"/>
                    </a:cubicBezTo>
                    <a:cubicBezTo>
                      <a:pt x="322" y="306"/>
                      <a:pt x="311" y="315"/>
                      <a:pt x="299" y="323"/>
                    </a:cubicBezTo>
                    <a:cubicBezTo>
                      <a:pt x="303" y="322"/>
                      <a:pt x="308" y="320"/>
                      <a:pt x="312" y="319"/>
                    </a:cubicBezTo>
                    <a:cubicBezTo>
                      <a:pt x="320" y="312"/>
                      <a:pt x="328" y="306"/>
                      <a:pt x="335" y="298"/>
                    </a:cubicBezTo>
                    <a:cubicBezTo>
                      <a:pt x="342" y="291"/>
                      <a:pt x="348" y="283"/>
                      <a:pt x="354" y="274"/>
                    </a:cubicBezTo>
                    <a:cubicBezTo>
                      <a:pt x="360" y="265"/>
                      <a:pt x="366" y="255"/>
                      <a:pt x="370" y="244"/>
                    </a:cubicBezTo>
                    <a:cubicBezTo>
                      <a:pt x="381" y="221"/>
                      <a:pt x="387" y="195"/>
                      <a:pt x="387" y="168"/>
                    </a:cubicBezTo>
                    <a:cubicBezTo>
                      <a:pt x="387" y="167"/>
                      <a:pt x="387" y="166"/>
                      <a:pt x="387" y="166"/>
                    </a:cubicBezTo>
                    <a:cubicBezTo>
                      <a:pt x="387" y="107"/>
                      <a:pt x="361" y="55"/>
                      <a:pt x="320" y="19"/>
                    </a:cubicBezTo>
                    <a:cubicBezTo>
                      <a:pt x="312" y="12"/>
                      <a:pt x="303" y="6"/>
                      <a:pt x="294" y="0"/>
                    </a:cubicBezTo>
                    <a:cubicBezTo>
                      <a:pt x="294" y="0"/>
                      <a:pt x="294" y="0"/>
                      <a:pt x="294" y="0"/>
                    </a:cubicBezTo>
                  </a:path>
                </a:pathLst>
              </a:custGeom>
              <a:solidFill>
                <a:srgbClr val="EE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Freeform 86"/>
              <p:cNvSpPr>
                <a:spLocks noEditPoints="1"/>
              </p:cNvSpPr>
              <p:nvPr/>
            </p:nvSpPr>
            <p:spPr bwMode="auto">
              <a:xfrm>
                <a:off x="2547938" y="1416050"/>
                <a:ext cx="544513" cy="163513"/>
              </a:xfrm>
              <a:custGeom>
                <a:avLst/>
                <a:gdLst>
                  <a:gd name="T0" fmla="*/ 3 w 134"/>
                  <a:gd name="T1" fmla="*/ 36 h 40"/>
                  <a:gd name="T2" fmla="*/ 0 w 134"/>
                  <a:gd name="T3" fmla="*/ 40 h 40"/>
                  <a:gd name="T4" fmla="*/ 15 w 134"/>
                  <a:gd name="T5" fmla="*/ 40 h 40"/>
                  <a:gd name="T6" fmla="*/ 23 w 134"/>
                  <a:gd name="T7" fmla="*/ 40 h 40"/>
                  <a:gd name="T8" fmla="*/ 15 w 134"/>
                  <a:gd name="T9" fmla="*/ 36 h 40"/>
                  <a:gd name="T10" fmla="*/ 3 w 134"/>
                  <a:gd name="T11" fmla="*/ 36 h 40"/>
                  <a:gd name="T12" fmla="*/ 134 w 134"/>
                  <a:gd name="T13" fmla="*/ 0 h 40"/>
                  <a:gd name="T14" fmla="*/ 121 w 134"/>
                  <a:gd name="T15" fmla="*/ 4 h 40"/>
                  <a:gd name="T16" fmla="*/ 99 w 134"/>
                  <a:gd name="T17" fmla="*/ 17 h 40"/>
                  <a:gd name="T18" fmla="*/ 94 w 134"/>
                  <a:gd name="T19" fmla="*/ 24 h 40"/>
                  <a:gd name="T20" fmla="*/ 122 w 134"/>
                  <a:gd name="T21" fmla="*/ 8 h 40"/>
                  <a:gd name="T22" fmla="*/ 134 w 134"/>
                  <a:gd name="T2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4" h="40">
                    <a:moveTo>
                      <a:pt x="3" y="36"/>
                    </a:moveTo>
                    <a:cubicBezTo>
                      <a:pt x="2" y="37"/>
                      <a:pt x="1" y="38"/>
                      <a:pt x="0" y="40"/>
                    </a:cubicBezTo>
                    <a:cubicBezTo>
                      <a:pt x="5" y="40"/>
                      <a:pt x="10" y="40"/>
                      <a:pt x="15" y="40"/>
                    </a:cubicBezTo>
                    <a:cubicBezTo>
                      <a:pt x="18" y="40"/>
                      <a:pt x="21" y="40"/>
                      <a:pt x="23" y="40"/>
                    </a:cubicBezTo>
                    <a:cubicBezTo>
                      <a:pt x="20" y="39"/>
                      <a:pt x="17" y="38"/>
                      <a:pt x="15" y="36"/>
                    </a:cubicBezTo>
                    <a:cubicBezTo>
                      <a:pt x="11" y="36"/>
                      <a:pt x="7" y="36"/>
                      <a:pt x="3" y="36"/>
                    </a:cubicBezTo>
                    <a:moveTo>
                      <a:pt x="134" y="0"/>
                    </a:moveTo>
                    <a:cubicBezTo>
                      <a:pt x="130" y="1"/>
                      <a:pt x="125" y="3"/>
                      <a:pt x="121" y="4"/>
                    </a:cubicBezTo>
                    <a:cubicBezTo>
                      <a:pt x="114" y="9"/>
                      <a:pt x="106" y="13"/>
                      <a:pt x="99" y="17"/>
                    </a:cubicBezTo>
                    <a:cubicBezTo>
                      <a:pt x="98" y="19"/>
                      <a:pt x="96" y="21"/>
                      <a:pt x="94" y="24"/>
                    </a:cubicBezTo>
                    <a:cubicBezTo>
                      <a:pt x="104" y="19"/>
                      <a:pt x="113" y="14"/>
                      <a:pt x="122" y="8"/>
                    </a:cubicBezTo>
                    <a:cubicBezTo>
                      <a:pt x="126" y="6"/>
                      <a:pt x="130" y="3"/>
                      <a:pt x="134" y="0"/>
                    </a:cubicBezTo>
                  </a:path>
                </a:pathLst>
              </a:custGeom>
              <a:solidFill>
                <a:srgbClr val="EAB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Freeform 87"/>
              <p:cNvSpPr/>
              <p:nvPr/>
            </p:nvSpPr>
            <p:spPr bwMode="auto">
              <a:xfrm>
                <a:off x="2609850" y="1485900"/>
                <a:ext cx="341313" cy="93663"/>
              </a:xfrm>
              <a:custGeom>
                <a:avLst/>
                <a:gdLst>
                  <a:gd name="T0" fmla="*/ 84 w 84"/>
                  <a:gd name="T1" fmla="*/ 0 h 23"/>
                  <a:gd name="T2" fmla="*/ 0 w 84"/>
                  <a:gd name="T3" fmla="*/ 19 h 23"/>
                  <a:gd name="T4" fmla="*/ 0 w 84"/>
                  <a:gd name="T5" fmla="*/ 19 h 23"/>
                  <a:gd name="T6" fmla="*/ 8 w 84"/>
                  <a:gd name="T7" fmla="*/ 23 h 23"/>
                  <a:gd name="T8" fmla="*/ 79 w 84"/>
                  <a:gd name="T9" fmla="*/ 7 h 23"/>
                  <a:gd name="T10" fmla="*/ 84 w 84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23">
                    <a:moveTo>
                      <a:pt x="84" y="0"/>
                    </a:moveTo>
                    <a:cubicBezTo>
                      <a:pt x="58" y="13"/>
                      <a:pt x="3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5" y="22"/>
                      <a:pt x="8" y="23"/>
                    </a:cubicBezTo>
                    <a:cubicBezTo>
                      <a:pt x="33" y="22"/>
                      <a:pt x="57" y="16"/>
                      <a:pt x="79" y="7"/>
                    </a:cubicBezTo>
                    <a:cubicBezTo>
                      <a:pt x="81" y="4"/>
                      <a:pt x="83" y="2"/>
                      <a:pt x="84" y="0"/>
                    </a:cubicBezTo>
                  </a:path>
                </a:pathLst>
              </a:custGeom>
              <a:solidFill>
                <a:srgbClr val="EFE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Freeform 88"/>
              <p:cNvSpPr/>
              <p:nvPr/>
            </p:nvSpPr>
            <p:spPr bwMode="auto">
              <a:xfrm>
                <a:off x="2516188" y="1436688"/>
                <a:ext cx="528638" cy="231775"/>
              </a:xfrm>
              <a:custGeom>
                <a:avLst/>
                <a:gdLst>
                  <a:gd name="T0" fmla="*/ 130 w 130"/>
                  <a:gd name="T1" fmla="*/ 19 h 57"/>
                  <a:gd name="T2" fmla="*/ 71 w 130"/>
                  <a:gd name="T3" fmla="*/ 47 h 57"/>
                  <a:gd name="T4" fmla="*/ 0 w 130"/>
                  <a:gd name="T5" fmla="*/ 44 h 57"/>
                  <a:gd name="T6" fmla="*/ 3 w 130"/>
                  <a:gd name="T7" fmla="*/ 34 h 57"/>
                  <a:gd name="T8" fmla="*/ 4 w 130"/>
                  <a:gd name="T9" fmla="*/ 30 h 57"/>
                  <a:gd name="T10" fmla="*/ 6 w 130"/>
                  <a:gd name="T11" fmla="*/ 22 h 57"/>
                  <a:gd name="T12" fmla="*/ 116 w 130"/>
                  <a:gd name="T13" fmla="*/ 0 h 57"/>
                  <a:gd name="T14" fmla="*/ 122 w 130"/>
                  <a:gd name="T15" fmla="*/ 8 h 57"/>
                  <a:gd name="T16" fmla="*/ 124 w 130"/>
                  <a:gd name="T17" fmla="*/ 11 h 57"/>
                  <a:gd name="T18" fmla="*/ 130 w 130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57">
                    <a:moveTo>
                      <a:pt x="130" y="19"/>
                    </a:moveTo>
                    <a:cubicBezTo>
                      <a:pt x="130" y="19"/>
                      <a:pt x="103" y="40"/>
                      <a:pt x="71" y="47"/>
                    </a:cubicBezTo>
                    <a:cubicBezTo>
                      <a:pt x="31" y="57"/>
                      <a:pt x="0" y="44"/>
                      <a:pt x="0" y="4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8" y="30"/>
                      <a:pt x="116" y="0"/>
                      <a:pt x="116" y="0"/>
                    </a:cubicBezTo>
                    <a:cubicBezTo>
                      <a:pt x="122" y="8"/>
                      <a:pt x="122" y="8"/>
                      <a:pt x="122" y="8"/>
                    </a:cubicBezTo>
                    <a:cubicBezTo>
                      <a:pt x="124" y="11"/>
                      <a:pt x="124" y="11"/>
                      <a:pt x="124" y="11"/>
                    </a:cubicBezTo>
                    <a:lnTo>
                      <a:pt x="130" y="19"/>
                    </a:ln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Freeform 89"/>
              <p:cNvSpPr>
                <a:spLocks noEditPoints="1"/>
              </p:cNvSpPr>
              <p:nvPr/>
            </p:nvSpPr>
            <p:spPr bwMode="auto">
              <a:xfrm>
                <a:off x="2125663" y="4763"/>
                <a:ext cx="877888" cy="252413"/>
              </a:xfrm>
              <a:custGeom>
                <a:avLst/>
                <a:gdLst>
                  <a:gd name="T0" fmla="*/ 119 w 216"/>
                  <a:gd name="T1" fmla="*/ 4 h 62"/>
                  <a:gd name="T2" fmla="*/ 66 w 216"/>
                  <a:gd name="T3" fmla="*/ 12 h 62"/>
                  <a:gd name="T4" fmla="*/ 0 w 216"/>
                  <a:gd name="T5" fmla="*/ 46 h 62"/>
                  <a:gd name="T6" fmla="*/ 83 w 216"/>
                  <a:gd name="T7" fmla="*/ 62 h 62"/>
                  <a:gd name="T8" fmla="*/ 216 w 216"/>
                  <a:gd name="T9" fmla="*/ 30 h 62"/>
                  <a:gd name="T10" fmla="*/ 119 w 216"/>
                  <a:gd name="T11" fmla="*/ 4 h 62"/>
                  <a:gd name="T12" fmla="*/ 157 w 216"/>
                  <a:gd name="T13" fmla="*/ 4 h 62"/>
                  <a:gd name="T14" fmla="*/ 157 w 216"/>
                  <a:gd name="T15" fmla="*/ 4 h 62"/>
                  <a:gd name="T16" fmla="*/ 157 w 216"/>
                  <a:gd name="T17" fmla="*/ 4 h 62"/>
                  <a:gd name="T18" fmla="*/ 119 w 216"/>
                  <a:gd name="T19" fmla="*/ 0 h 62"/>
                  <a:gd name="T20" fmla="*/ 78 w 216"/>
                  <a:gd name="T21" fmla="*/ 5 h 62"/>
                  <a:gd name="T22" fmla="*/ 119 w 216"/>
                  <a:gd name="T23" fmla="*/ 0 h 62"/>
                  <a:gd name="T24" fmla="*/ 157 w 216"/>
                  <a:gd name="T25" fmla="*/ 4 h 62"/>
                  <a:gd name="T26" fmla="*/ 119 w 216"/>
                  <a:gd name="T2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6" h="62">
                    <a:moveTo>
                      <a:pt x="119" y="4"/>
                    </a:moveTo>
                    <a:cubicBezTo>
                      <a:pt x="101" y="4"/>
                      <a:pt x="83" y="7"/>
                      <a:pt x="66" y="12"/>
                    </a:cubicBezTo>
                    <a:cubicBezTo>
                      <a:pt x="42" y="19"/>
                      <a:pt x="20" y="31"/>
                      <a:pt x="0" y="46"/>
                    </a:cubicBezTo>
                    <a:cubicBezTo>
                      <a:pt x="20" y="55"/>
                      <a:pt x="48" y="62"/>
                      <a:pt x="83" y="62"/>
                    </a:cubicBezTo>
                    <a:cubicBezTo>
                      <a:pt x="120" y="62"/>
                      <a:pt x="164" y="54"/>
                      <a:pt x="216" y="30"/>
                    </a:cubicBezTo>
                    <a:cubicBezTo>
                      <a:pt x="187" y="14"/>
                      <a:pt x="154" y="4"/>
                      <a:pt x="119" y="4"/>
                    </a:cubicBezTo>
                    <a:moveTo>
                      <a:pt x="157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4"/>
                      <a:pt x="157" y="4"/>
                      <a:pt x="157" y="4"/>
                    </a:cubicBezTo>
                    <a:moveTo>
                      <a:pt x="119" y="0"/>
                    </a:moveTo>
                    <a:cubicBezTo>
                      <a:pt x="105" y="0"/>
                      <a:pt x="91" y="2"/>
                      <a:pt x="78" y="5"/>
                    </a:cubicBezTo>
                    <a:cubicBezTo>
                      <a:pt x="91" y="2"/>
                      <a:pt x="105" y="0"/>
                      <a:pt x="119" y="0"/>
                    </a:cubicBezTo>
                    <a:cubicBezTo>
                      <a:pt x="132" y="0"/>
                      <a:pt x="145" y="1"/>
                      <a:pt x="157" y="4"/>
                    </a:cubicBezTo>
                    <a:cubicBezTo>
                      <a:pt x="145" y="1"/>
                      <a:pt x="132" y="0"/>
                      <a:pt x="119" y="0"/>
                    </a:cubicBezTo>
                  </a:path>
                </a:pathLst>
              </a:custGeom>
              <a:solidFill>
                <a:srgbClr val="FF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7" name="Freeform 90"/>
              <p:cNvSpPr/>
              <p:nvPr/>
            </p:nvSpPr>
            <p:spPr bwMode="auto">
              <a:xfrm>
                <a:off x="2109788" y="4763"/>
                <a:ext cx="909638" cy="187325"/>
              </a:xfrm>
              <a:custGeom>
                <a:avLst/>
                <a:gdLst>
                  <a:gd name="T0" fmla="*/ 123 w 224"/>
                  <a:gd name="T1" fmla="*/ 0 h 46"/>
                  <a:gd name="T2" fmla="*/ 82 w 224"/>
                  <a:gd name="T3" fmla="*/ 5 h 46"/>
                  <a:gd name="T4" fmla="*/ 68 w 224"/>
                  <a:gd name="T5" fmla="*/ 8 h 46"/>
                  <a:gd name="T6" fmla="*/ 0 w 224"/>
                  <a:gd name="T7" fmla="*/ 44 h 46"/>
                  <a:gd name="T8" fmla="*/ 4 w 224"/>
                  <a:gd name="T9" fmla="*/ 46 h 46"/>
                  <a:gd name="T10" fmla="*/ 70 w 224"/>
                  <a:gd name="T11" fmla="*/ 12 h 46"/>
                  <a:gd name="T12" fmla="*/ 123 w 224"/>
                  <a:gd name="T13" fmla="*/ 4 h 46"/>
                  <a:gd name="T14" fmla="*/ 220 w 224"/>
                  <a:gd name="T15" fmla="*/ 30 h 46"/>
                  <a:gd name="T16" fmla="*/ 224 w 224"/>
                  <a:gd name="T17" fmla="*/ 28 h 46"/>
                  <a:gd name="T18" fmla="*/ 161 w 224"/>
                  <a:gd name="T19" fmla="*/ 4 h 46"/>
                  <a:gd name="T20" fmla="*/ 161 w 224"/>
                  <a:gd name="T21" fmla="*/ 4 h 46"/>
                  <a:gd name="T22" fmla="*/ 161 w 224"/>
                  <a:gd name="T23" fmla="*/ 4 h 46"/>
                  <a:gd name="T24" fmla="*/ 123 w 224"/>
                  <a:gd name="T2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4" h="46">
                    <a:moveTo>
                      <a:pt x="123" y="0"/>
                    </a:moveTo>
                    <a:cubicBezTo>
                      <a:pt x="109" y="0"/>
                      <a:pt x="95" y="2"/>
                      <a:pt x="82" y="5"/>
                    </a:cubicBezTo>
                    <a:cubicBezTo>
                      <a:pt x="78" y="6"/>
                      <a:pt x="73" y="7"/>
                      <a:pt x="68" y="8"/>
                    </a:cubicBezTo>
                    <a:cubicBezTo>
                      <a:pt x="43" y="16"/>
                      <a:pt x="20" y="28"/>
                      <a:pt x="0" y="44"/>
                    </a:cubicBezTo>
                    <a:cubicBezTo>
                      <a:pt x="2" y="45"/>
                      <a:pt x="3" y="46"/>
                      <a:pt x="4" y="46"/>
                    </a:cubicBezTo>
                    <a:cubicBezTo>
                      <a:pt x="24" y="31"/>
                      <a:pt x="46" y="19"/>
                      <a:pt x="70" y="12"/>
                    </a:cubicBezTo>
                    <a:cubicBezTo>
                      <a:pt x="87" y="7"/>
                      <a:pt x="105" y="4"/>
                      <a:pt x="123" y="4"/>
                    </a:cubicBezTo>
                    <a:cubicBezTo>
                      <a:pt x="158" y="4"/>
                      <a:pt x="191" y="14"/>
                      <a:pt x="220" y="30"/>
                    </a:cubicBezTo>
                    <a:cubicBezTo>
                      <a:pt x="221" y="30"/>
                      <a:pt x="222" y="29"/>
                      <a:pt x="224" y="28"/>
                    </a:cubicBezTo>
                    <a:cubicBezTo>
                      <a:pt x="205" y="17"/>
                      <a:pt x="184" y="8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49" y="1"/>
                      <a:pt x="136" y="0"/>
                      <a:pt x="123" y="0"/>
                    </a:cubicBezTo>
                  </a:path>
                </a:pathLst>
              </a:custGeom>
              <a:solidFill>
                <a:srgbClr val="F1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8" name="Freeform 91"/>
              <p:cNvSpPr/>
              <p:nvPr/>
            </p:nvSpPr>
            <p:spPr bwMode="auto">
              <a:xfrm>
                <a:off x="377825" y="2506663"/>
                <a:ext cx="247650" cy="338138"/>
              </a:xfrm>
              <a:custGeom>
                <a:avLst/>
                <a:gdLst>
                  <a:gd name="T0" fmla="*/ 57 w 156"/>
                  <a:gd name="T1" fmla="*/ 82 h 213"/>
                  <a:gd name="T2" fmla="*/ 80 w 156"/>
                  <a:gd name="T3" fmla="*/ 0 h 213"/>
                  <a:gd name="T4" fmla="*/ 103 w 156"/>
                  <a:gd name="T5" fmla="*/ 82 h 213"/>
                  <a:gd name="T6" fmla="*/ 156 w 156"/>
                  <a:gd name="T7" fmla="*/ 105 h 213"/>
                  <a:gd name="T8" fmla="*/ 103 w 156"/>
                  <a:gd name="T9" fmla="*/ 131 h 213"/>
                  <a:gd name="T10" fmla="*/ 80 w 156"/>
                  <a:gd name="T11" fmla="*/ 213 h 213"/>
                  <a:gd name="T12" fmla="*/ 57 w 156"/>
                  <a:gd name="T13" fmla="*/ 131 h 213"/>
                  <a:gd name="T14" fmla="*/ 0 w 156"/>
                  <a:gd name="T15" fmla="*/ 105 h 213"/>
                  <a:gd name="T16" fmla="*/ 57 w 156"/>
                  <a:gd name="T17" fmla="*/ 8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213">
                    <a:moveTo>
                      <a:pt x="57" y="82"/>
                    </a:moveTo>
                    <a:lnTo>
                      <a:pt x="80" y="0"/>
                    </a:lnTo>
                    <a:lnTo>
                      <a:pt x="103" y="82"/>
                    </a:lnTo>
                    <a:lnTo>
                      <a:pt x="156" y="105"/>
                    </a:lnTo>
                    <a:lnTo>
                      <a:pt x="103" y="131"/>
                    </a:lnTo>
                    <a:lnTo>
                      <a:pt x="80" y="213"/>
                    </a:lnTo>
                    <a:lnTo>
                      <a:pt x="57" y="131"/>
                    </a:lnTo>
                    <a:lnTo>
                      <a:pt x="0" y="105"/>
                    </a:lnTo>
                    <a:lnTo>
                      <a:pt x="57" y="82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Freeform 92"/>
              <p:cNvSpPr/>
              <p:nvPr/>
            </p:nvSpPr>
            <p:spPr bwMode="auto">
              <a:xfrm>
                <a:off x="723900" y="2686050"/>
                <a:ext cx="146050" cy="198438"/>
              </a:xfrm>
              <a:custGeom>
                <a:avLst/>
                <a:gdLst>
                  <a:gd name="T0" fmla="*/ 31 w 92"/>
                  <a:gd name="T1" fmla="*/ 48 h 125"/>
                  <a:gd name="T2" fmla="*/ 46 w 92"/>
                  <a:gd name="T3" fmla="*/ 0 h 125"/>
                  <a:gd name="T4" fmla="*/ 59 w 92"/>
                  <a:gd name="T5" fmla="*/ 48 h 125"/>
                  <a:gd name="T6" fmla="*/ 92 w 92"/>
                  <a:gd name="T7" fmla="*/ 61 h 125"/>
                  <a:gd name="T8" fmla="*/ 59 w 92"/>
                  <a:gd name="T9" fmla="*/ 77 h 125"/>
                  <a:gd name="T10" fmla="*/ 46 w 92"/>
                  <a:gd name="T11" fmla="*/ 125 h 125"/>
                  <a:gd name="T12" fmla="*/ 31 w 92"/>
                  <a:gd name="T13" fmla="*/ 77 h 125"/>
                  <a:gd name="T14" fmla="*/ 0 w 92"/>
                  <a:gd name="T15" fmla="*/ 61 h 125"/>
                  <a:gd name="T16" fmla="*/ 31 w 92"/>
                  <a:gd name="T17" fmla="*/ 4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125">
                    <a:moveTo>
                      <a:pt x="31" y="48"/>
                    </a:moveTo>
                    <a:lnTo>
                      <a:pt x="46" y="0"/>
                    </a:lnTo>
                    <a:lnTo>
                      <a:pt x="59" y="48"/>
                    </a:lnTo>
                    <a:lnTo>
                      <a:pt x="92" y="61"/>
                    </a:lnTo>
                    <a:lnTo>
                      <a:pt x="59" y="77"/>
                    </a:lnTo>
                    <a:lnTo>
                      <a:pt x="46" y="125"/>
                    </a:lnTo>
                    <a:lnTo>
                      <a:pt x="31" y="77"/>
                    </a:lnTo>
                    <a:lnTo>
                      <a:pt x="0" y="61"/>
                    </a:lnTo>
                    <a:lnTo>
                      <a:pt x="31" y="48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40" name="矩形 139"/>
          <p:cNvSpPr/>
          <p:nvPr/>
        </p:nvSpPr>
        <p:spPr>
          <a:xfrm>
            <a:off x="7427036" y="1937802"/>
            <a:ext cx="3276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Please add your title text here, and then fill in the text. 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1" name="椭圆 140"/>
          <p:cNvSpPr/>
          <p:nvPr/>
        </p:nvSpPr>
        <p:spPr bwMode="auto">
          <a:xfrm>
            <a:off x="6129322" y="3280827"/>
            <a:ext cx="985838" cy="987425"/>
          </a:xfrm>
          <a:prstGeom prst="ellipse">
            <a:avLst/>
          </a:prstGeom>
          <a:solidFill>
            <a:srgbClr val="FF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2" name="Freeform 67"/>
          <p:cNvSpPr>
            <a:spLocks noEditPoints="1"/>
          </p:cNvSpPr>
          <p:nvPr/>
        </p:nvSpPr>
        <p:spPr bwMode="auto">
          <a:xfrm>
            <a:off x="6379451" y="3519526"/>
            <a:ext cx="485579" cy="510027"/>
          </a:xfrm>
          <a:custGeom>
            <a:avLst/>
            <a:gdLst>
              <a:gd name="T0" fmla="*/ 2593 w 2659"/>
              <a:gd name="T1" fmla="*/ 1539 h 2797"/>
              <a:gd name="T2" fmla="*/ 2238 w 2659"/>
              <a:gd name="T3" fmla="*/ 1520 h 2797"/>
              <a:gd name="T4" fmla="*/ 1927 w 2659"/>
              <a:gd name="T5" fmla="*/ 1293 h 2797"/>
              <a:gd name="T6" fmla="*/ 1929 w 2659"/>
              <a:gd name="T7" fmla="*/ 1021 h 2797"/>
              <a:gd name="T8" fmla="*/ 2659 w 2659"/>
              <a:gd name="T9" fmla="*/ 954 h 2797"/>
              <a:gd name="T10" fmla="*/ 1989 w 2659"/>
              <a:gd name="T11" fmla="*/ 888 h 2797"/>
              <a:gd name="T12" fmla="*/ 2323 w 2659"/>
              <a:gd name="T13" fmla="*/ 103 h 2797"/>
              <a:gd name="T14" fmla="*/ 1800 w 2659"/>
              <a:gd name="T15" fmla="*/ 860 h 2797"/>
              <a:gd name="T16" fmla="*/ 680 w 2659"/>
              <a:gd name="T17" fmla="*/ 888 h 2797"/>
              <a:gd name="T18" fmla="*/ 1023 w 2659"/>
              <a:gd name="T19" fmla="*/ 709 h 2797"/>
              <a:gd name="T20" fmla="*/ 984 w 2659"/>
              <a:gd name="T21" fmla="*/ 582 h 2797"/>
              <a:gd name="T22" fmla="*/ 546 w 2659"/>
              <a:gd name="T23" fmla="*/ 765 h 2797"/>
              <a:gd name="T24" fmla="*/ 67 w 2659"/>
              <a:gd name="T25" fmla="*/ 888 h 2797"/>
              <a:gd name="T26" fmla="*/ 67 w 2659"/>
              <a:gd name="T27" fmla="*/ 1021 h 2797"/>
              <a:gd name="T28" fmla="*/ 546 w 2659"/>
              <a:gd name="T29" fmla="*/ 1539 h 2797"/>
              <a:gd name="T30" fmla="*/ 0 w 2659"/>
              <a:gd name="T31" fmla="*/ 1605 h 2797"/>
              <a:gd name="T32" fmla="*/ 546 w 2659"/>
              <a:gd name="T33" fmla="*/ 1672 h 2797"/>
              <a:gd name="T34" fmla="*/ 388 w 2659"/>
              <a:gd name="T35" fmla="*/ 1777 h 2797"/>
              <a:gd name="T36" fmla="*/ 195 w 2659"/>
              <a:gd name="T37" fmla="*/ 2190 h 2797"/>
              <a:gd name="T38" fmla="*/ 0 w 2659"/>
              <a:gd name="T39" fmla="*/ 2257 h 2797"/>
              <a:gd name="T40" fmla="*/ 1362 w 2659"/>
              <a:gd name="T41" fmla="*/ 2323 h 2797"/>
              <a:gd name="T42" fmla="*/ 1312 w 2659"/>
              <a:gd name="T43" fmla="*/ 2461 h 2797"/>
              <a:gd name="T44" fmla="*/ 1601 w 2659"/>
              <a:gd name="T45" fmla="*/ 2797 h 2797"/>
              <a:gd name="T46" fmla="*/ 1964 w 2659"/>
              <a:gd name="T47" fmla="*/ 2323 h 2797"/>
              <a:gd name="T48" fmla="*/ 2659 w 2659"/>
              <a:gd name="T49" fmla="*/ 2257 h 2797"/>
              <a:gd name="T50" fmla="*/ 1973 w 2659"/>
              <a:gd name="T51" fmla="*/ 2190 h 2797"/>
              <a:gd name="T52" fmla="*/ 2125 w 2659"/>
              <a:gd name="T53" fmla="*/ 2029 h 2797"/>
              <a:gd name="T54" fmla="*/ 2593 w 2659"/>
              <a:gd name="T55" fmla="*/ 1672 h 2797"/>
              <a:gd name="T56" fmla="*/ 2124 w 2659"/>
              <a:gd name="T57" fmla="*/ 205 h 2797"/>
              <a:gd name="T58" fmla="*/ 2224 w 2659"/>
              <a:gd name="T59" fmla="*/ 193 h 2797"/>
              <a:gd name="T60" fmla="*/ 1940 w 2659"/>
              <a:gd name="T61" fmla="*/ 758 h 2797"/>
              <a:gd name="T62" fmla="*/ 2086 w 2659"/>
              <a:gd name="T63" fmla="*/ 1539 h 2797"/>
              <a:gd name="T64" fmla="*/ 1935 w 2659"/>
              <a:gd name="T65" fmla="*/ 1454 h 2797"/>
              <a:gd name="T66" fmla="*/ 1840 w 2659"/>
              <a:gd name="T67" fmla="*/ 2002 h 2797"/>
              <a:gd name="T68" fmla="*/ 1404 w 2659"/>
              <a:gd name="T69" fmla="*/ 1672 h 2797"/>
              <a:gd name="T70" fmla="*/ 1588 w 2659"/>
              <a:gd name="T71" fmla="*/ 1809 h 2797"/>
              <a:gd name="T72" fmla="*/ 1705 w 2659"/>
              <a:gd name="T73" fmla="*/ 1746 h 2797"/>
              <a:gd name="T74" fmla="*/ 1820 w 2659"/>
              <a:gd name="T75" fmla="*/ 1672 h 2797"/>
              <a:gd name="T76" fmla="*/ 1794 w 2659"/>
              <a:gd name="T77" fmla="*/ 1186 h 2797"/>
              <a:gd name="T78" fmla="*/ 1794 w 2659"/>
              <a:gd name="T79" fmla="*/ 1332 h 2797"/>
              <a:gd name="T80" fmla="*/ 1560 w 2659"/>
              <a:gd name="T81" fmla="*/ 1539 h 2797"/>
              <a:gd name="T82" fmla="*/ 1795 w 2659"/>
              <a:gd name="T83" fmla="*/ 1029 h 2797"/>
              <a:gd name="T84" fmla="*/ 1803 w 2659"/>
              <a:gd name="T85" fmla="*/ 1471 h 2797"/>
              <a:gd name="T86" fmla="*/ 1709 w 2659"/>
              <a:gd name="T87" fmla="*/ 1539 h 2797"/>
              <a:gd name="T88" fmla="*/ 1803 w 2659"/>
              <a:gd name="T89" fmla="*/ 1471 h 2797"/>
              <a:gd name="T90" fmla="*/ 1591 w 2659"/>
              <a:gd name="T91" fmla="*/ 1021 h 2797"/>
              <a:gd name="T92" fmla="*/ 1265 w 2659"/>
              <a:gd name="T93" fmla="*/ 1539 h 2797"/>
              <a:gd name="T94" fmla="*/ 680 w 2659"/>
              <a:gd name="T95" fmla="*/ 1021 h 2797"/>
              <a:gd name="T96" fmla="*/ 1506 w 2659"/>
              <a:gd name="T97" fmla="*/ 2633 h 2797"/>
              <a:gd name="T98" fmla="*/ 1644 w 2659"/>
              <a:gd name="T99" fmla="*/ 2443 h 2797"/>
              <a:gd name="T100" fmla="*/ 1831 w 2659"/>
              <a:gd name="T101" fmla="*/ 2323 h 2797"/>
              <a:gd name="T102" fmla="*/ 581 w 2659"/>
              <a:gd name="T103" fmla="*/ 2190 h 2797"/>
              <a:gd name="T104" fmla="*/ 680 w 2659"/>
              <a:gd name="T105" fmla="*/ 1672 h 2797"/>
              <a:gd name="T106" fmla="*/ 1536 w 2659"/>
              <a:gd name="T107" fmla="*/ 2067 h 2797"/>
              <a:gd name="T108" fmla="*/ 1840 w 2659"/>
              <a:gd name="T109" fmla="*/ 2190 h 2797"/>
              <a:gd name="T110" fmla="*/ 2047 w 2659"/>
              <a:gd name="T111" fmla="*/ 1921 h 2797"/>
              <a:gd name="T112" fmla="*/ 1954 w 2659"/>
              <a:gd name="T113" fmla="*/ 1672 h 2797"/>
              <a:gd name="T114" fmla="*/ 2047 w 2659"/>
              <a:gd name="T115" fmla="*/ 1921 h 2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659" h="2797">
                <a:moveTo>
                  <a:pt x="2659" y="1605"/>
                </a:moveTo>
                <a:cubicBezTo>
                  <a:pt x="2659" y="1569"/>
                  <a:pt x="2629" y="1539"/>
                  <a:pt x="2593" y="1539"/>
                </a:cubicBezTo>
                <a:lnTo>
                  <a:pt x="2248" y="1539"/>
                </a:lnTo>
                <a:cubicBezTo>
                  <a:pt x="2245" y="1532"/>
                  <a:pt x="2241" y="1526"/>
                  <a:pt x="2238" y="1520"/>
                </a:cubicBezTo>
                <a:cubicBezTo>
                  <a:pt x="2174" y="1413"/>
                  <a:pt x="2059" y="1329"/>
                  <a:pt x="1927" y="1318"/>
                </a:cubicBezTo>
                <a:cubicBezTo>
                  <a:pt x="1927" y="1309"/>
                  <a:pt x="1927" y="1301"/>
                  <a:pt x="1927" y="1293"/>
                </a:cubicBezTo>
                <a:cubicBezTo>
                  <a:pt x="1927" y="1262"/>
                  <a:pt x="1927" y="1226"/>
                  <a:pt x="1927" y="1187"/>
                </a:cubicBezTo>
                <a:cubicBezTo>
                  <a:pt x="1927" y="1139"/>
                  <a:pt x="1928" y="1082"/>
                  <a:pt x="1929" y="1021"/>
                </a:cubicBezTo>
                <a:lnTo>
                  <a:pt x="2593" y="1021"/>
                </a:lnTo>
                <a:cubicBezTo>
                  <a:pt x="2629" y="1021"/>
                  <a:pt x="2659" y="991"/>
                  <a:pt x="2659" y="954"/>
                </a:cubicBezTo>
                <a:cubicBezTo>
                  <a:pt x="2659" y="917"/>
                  <a:pt x="2629" y="888"/>
                  <a:pt x="2593" y="888"/>
                </a:cubicBezTo>
                <a:lnTo>
                  <a:pt x="1989" y="888"/>
                </a:lnTo>
                <a:cubicBezTo>
                  <a:pt x="2109" y="801"/>
                  <a:pt x="2218" y="718"/>
                  <a:pt x="2282" y="632"/>
                </a:cubicBezTo>
                <a:cubicBezTo>
                  <a:pt x="2405" y="468"/>
                  <a:pt x="2425" y="215"/>
                  <a:pt x="2323" y="103"/>
                </a:cubicBezTo>
                <a:cubicBezTo>
                  <a:pt x="2292" y="69"/>
                  <a:pt x="2205" y="0"/>
                  <a:pt x="2055" y="91"/>
                </a:cubicBezTo>
                <a:cubicBezTo>
                  <a:pt x="1867" y="205"/>
                  <a:pt x="1815" y="547"/>
                  <a:pt x="1800" y="860"/>
                </a:cubicBezTo>
                <a:cubicBezTo>
                  <a:pt x="1787" y="869"/>
                  <a:pt x="1774" y="878"/>
                  <a:pt x="1762" y="888"/>
                </a:cubicBezTo>
                <a:lnTo>
                  <a:pt x="680" y="888"/>
                </a:lnTo>
                <a:lnTo>
                  <a:pt x="680" y="815"/>
                </a:lnTo>
                <a:lnTo>
                  <a:pt x="1023" y="709"/>
                </a:lnTo>
                <a:cubicBezTo>
                  <a:pt x="1058" y="699"/>
                  <a:pt x="1078" y="661"/>
                  <a:pt x="1067" y="626"/>
                </a:cubicBezTo>
                <a:cubicBezTo>
                  <a:pt x="1056" y="591"/>
                  <a:pt x="1019" y="571"/>
                  <a:pt x="984" y="582"/>
                </a:cubicBezTo>
                <a:lnTo>
                  <a:pt x="594" y="702"/>
                </a:lnTo>
                <a:cubicBezTo>
                  <a:pt x="566" y="710"/>
                  <a:pt x="546" y="736"/>
                  <a:pt x="546" y="765"/>
                </a:cubicBezTo>
                <a:lnTo>
                  <a:pt x="546" y="888"/>
                </a:lnTo>
                <a:lnTo>
                  <a:pt x="67" y="888"/>
                </a:lnTo>
                <a:cubicBezTo>
                  <a:pt x="30" y="888"/>
                  <a:pt x="0" y="917"/>
                  <a:pt x="0" y="954"/>
                </a:cubicBezTo>
                <a:cubicBezTo>
                  <a:pt x="0" y="991"/>
                  <a:pt x="30" y="1021"/>
                  <a:pt x="67" y="1021"/>
                </a:cubicBezTo>
                <a:lnTo>
                  <a:pt x="546" y="1021"/>
                </a:lnTo>
                <a:lnTo>
                  <a:pt x="546" y="1539"/>
                </a:lnTo>
                <a:lnTo>
                  <a:pt x="67" y="1539"/>
                </a:lnTo>
                <a:cubicBezTo>
                  <a:pt x="30" y="1539"/>
                  <a:pt x="0" y="1569"/>
                  <a:pt x="0" y="1605"/>
                </a:cubicBezTo>
                <a:cubicBezTo>
                  <a:pt x="0" y="1642"/>
                  <a:pt x="30" y="1672"/>
                  <a:pt x="67" y="1672"/>
                </a:cubicBezTo>
                <a:lnTo>
                  <a:pt x="546" y="1672"/>
                </a:lnTo>
                <a:lnTo>
                  <a:pt x="546" y="1815"/>
                </a:lnTo>
                <a:cubicBezTo>
                  <a:pt x="501" y="1791"/>
                  <a:pt x="446" y="1777"/>
                  <a:pt x="388" y="1777"/>
                </a:cubicBezTo>
                <a:cubicBezTo>
                  <a:pt x="227" y="1777"/>
                  <a:pt x="96" y="1883"/>
                  <a:pt x="96" y="2013"/>
                </a:cubicBezTo>
                <a:cubicBezTo>
                  <a:pt x="96" y="2083"/>
                  <a:pt x="135" y="2147"/>
                  <a:pt x="195" y="2190"/>
                </a:cubicBezTo>
                <a:lnTo>
                  <a:pt x="67" y="2190"/>
                </a:lnTo>
                <a:cubicBezTo>
                  <a:pt x="30" y="2190"/>
                  <a:pt x="0" y="2220"/>
                  <a:pt x="0" y="2257"/>
                </a:cubicBezTo>
                <a:cubicBezTo>
                  <a:pt x="0" y="2293"/>
                  <a:pt x="30" y="2323"/>
                  <a:pt x="67" y="2323"/>
                </a:cubicBezTo>
                <a:lnTo>
                  <a:pt x="1362" y="2323"/>
                </a:lnTo>
                <a:cubicBezTo>
                  <a:pt x="1330" y="2353"/>
                  <a:pt x="1311" y="2396"/>
                  <a:pt x="1311" y="2443"/>
                </a:cubicBezTo>
                <a:cubicBezTo>
                  <a:pt x="1311" y="2449"/>
                  <a:pt x="1311" y="2455"/>
                  <a:pt x="1312" y="2461"/>
                </a:cubicBezTo>
                <a:cubicBezTo>
                  <a:pt x="1312" y="2505"/>
                  <a:pt x="1320" y="2647"/>
                  <a:pt x="1418" y="2733"/>
                </a:cubicBezTo>
                <a:cubicBezTo>
                  <a:pt x="1466" y="2776"/>
                  <a:pt x="1528" y="2797"/>
                  <a:pt x="1601" y="2797"/>
                </a:cubicBezTo>
                <a:cubicBezTo>
                  <a:pt x="1627" y="2797"/>
                  <a:pt x="1654" y="2794"/>
                  <a:pt x="1682" y="2789"/>
                </a:cubicBezTo>
                <a:cubicBezTo>
                  <a:pt x="1864" y="2755"/>
                  <a:pt x="1939" y="2564"/>
                  <a:pt x="1964" y="2323"/>
                </a:cubicBezTo>
                <a:lnTo>
                  <a:pt x="2593" y="2323"/>
                </a:lnTo>
                <a:cubicBezTo>
                  <a:pt x="2629" y="2323"/>
                  <a:pt x="2659" y="2293"/>
                  <a:pt x="2659" y="2257"/>
                </a:cubicBezTo>
                <a:cubicBezTo>
                  <a:pt x="2659" y="2220"/>
                  <a:pt x="2629" y="2190"/>
                  <a:pt x="2593" y="2190"/>
                </a:cubicBezTo>
                <a:lnTo>
                  <a:pt x="1973" y="2190"/>
                </a:lnTo>
                <a:cubicBezTo>
                  <a:pt x="1974" y="2162"/>
                  <a:pt x="1975" y="2135"/>
                  <a:pt x="1975" y="2107"/>
                </a:cubicBezTo>
                <a:cubicBezTo>
                  <a:pt x="2027" y="2089"/>
                  <a:pt x="2078" y="2063"/>
                  <a:pt x="2125" y="2029"/>
                </a:cubicBezTo>
                <a:cubicBezTo>
                  <a:pt x="2264" y="1929"/>
                  <a:pt x="2307" y="1795"/>
                  <a:pt x="2291" y="1672"/>
                </a:cubicBezTo>
                <a:lnTo>
                  <a:pt x="2593" y="1672"/>
                </a:lnTo>
                <a:cubicBezTo>
                  <a:pt x="2629" y="1672"/>
                  <a:pt x="2659" y="1642"/>
                  <a:pt x="2659" y="1605"/>
                </a:cubicBezTo>
                <a:close/>
                <a:moveTo>
                  <a:pt x="2124" y="205"/>
                </a:moveTo>
                <a:cubicBezTo>
                  <a:pt x="2152" y="188"/>
                  <a:pt x="2175" y="180"/>
                  <a:pt x="2193" y="180"/>
                </a:cubicBezTo>
                <a:cubicBezTo>
                  <a:pt x="2206" y="180"/>
                  <a:pt x="2216" y="184"/>
                  <a:pt x="2224" y="193"/>
                </a:cubicBezTo>
                <a:cubicBezTo>
                  <a:pt x="2272" y="245"/>
                  <a:pt x="2269" y="427"/>
                  <a:pt x="2175" y="553"/>
                </a:cubicBezTo>
                <a:cubicBezTo>
                  <a:pt x="2127" y="616"/>
                  <a:pt x="2040" y="685"/>
                  <a:pt x="1940" y="758"/>
                </a:cubicBezTo>
                <a:cubicBezTo>
                  <a:pt x="1959" y="517"/>
                  <a:pt x="2006" y="276"/>
                  <a:pt x="2124" y="205"/>
                </a:cubicBezTo>
                <a:close/>
                <a:moveTo>
                  <a:pt x="2086" y="1539"/>
                </a:moveTo>
                <a:lnTo>
                  <a:pt x="1942" y="1539"/>
                </a:lnTo>
                <a:cubicBezTo>
                  <a:pt x="1940" y="1509"/>
                  <a:pt x="1937" y="1481"/>
                  <a:pt x="1935" y="1454"/>
                </a:cubicBezTo>
                <a:cubicBezTo>
                  <a:pt x="1994" y="1464"/>
                  <a:pt x="2047" y="1496"/>
                  <a:pt x="2086" y="1539"/>
                </a:cubicBezTo>
                <a:close/>
                <a:moveTo>
                  <a:pt x="1840" y="2002"/>
                </a:moveTo>
                <a:cubicBezTo>
                  <a:pt x="1759" y="2010"/>
                  <a:pt x="1677" y="1993"/>
                  <a:pt x="1602" y="1951"/>
                </a:cubicBezTo>
                <a:cubicBezTo>
                  <a:pt x="1496" y="1890"/>
                  <a:pt x="1426" y="1790"/>
                  <a:pt x="1404" y="1672"/>
                </a:cubicBezTo>
                <a:lnTo>
                  <a:pt x="1547" y="1672"/>
                </a:lnTo>
                <a:cubicBezTo>
                  <a:pt x="1556" y="1749"/>
                  <a:pt x="1586" y="1806"/>
                  <a:pt x="1588" y="1809"/>
                </a:cubicBezTo>
                <a:cubicBezTo>
                  <a:pt x="1605" y="1842"/>
                  <a:pt x="1646" y="1854"/>
                  <a:pt x="1678" y="1836"/>
                </a:cubicBezTo>
                <a:cubicBezTo>
                  <a:pt x="1710" y="1819"/>
                  <a:pt x="1722" y="1778"/>
                  <a:pt x="1705" y="1746"/>
                </a:cubicBezTo>
                <a:cubicBezTo>
                  <a:pt x="1705" y="1745"/>
                  <a:pt x="1689" y="1714"/>
                  <a:pt x="1681" y="1672"/>
                </a:cubicBezTo>
                <a:lnTo>
                  <a:pt x="1820" y="1672"/>
                </a:lnTo>
                <a:cubicBezTo>
                  <a:pt x="1828" y="1773"/>
                  <a:pt x="1836" y="1887"/>
                  <a:pt x="1840" y="2002"/>
                </a:cubicBezTo>
                <a:close/>
                <a:moveTo>
                  <a:pt x="1794" y="1186"/>
                </a:moveTo>
                <a:cubicBezTo>
                  <a:pt x="1794" y="1225"/>
                  <a:pt x="1794" y="1261"/>
                  <a:pt x="1793" y="1291"/>
                </a:cubicBezTo>
                <a:cubicBezTo>
                  <a:pt x="1793" y="1304"/>
                  <a:pt x="1793" y="1318"/>
                  <a:pt x="1794" y="1332"/>
                </a:cubicBezTo>
                <a:cubicBezTo>
                  <a:pt x="1774" y="1338"/>
                  <a:pt x="1753" y="1346"/>
                  <a:pt x="1733" y="1356"/>
                </a:cubicBezTo>
                <a:cubicBezTo>
                  <a:pt x="1645" y="1399"/>
                  <a:pt x="1586" y="1460"/>
                  <a:pt x="1560" y="1539"/>
                </a:cubicBezTo>
                <a:lnTo>
                  <a:pt x="1399" y="1539"/>
                </a:lnTo>
                <a:cubicBezTo>
                  <a:pt x="1420" y="1342"/>
                  <a:pt x="1600" y="1177"/>
                  <a:pt x="1795" y="1029"/>
                </a:cubicBezTo>
                <a:cubicBezTo>
                  <a:pt x="1794" y="1085"/>
                  <a:pt x="1794" y="1138"/>
                  <a:pt x="1794" y="1186"/>
                </a:cubicBezTo>
                <a:close/>
                <a:moveTo>
                  <a:pt x="1803" y="1471"/>
                </a:moveTo>
                <a:cubicBezTo>
                  <a:pt x="1804" y="1492"/>
                  <a:pt x="1806" y="1515"/>
                  <a:pt x="1808" y="1539"/>
                </a:cubicBezTo>
                <a:lnTo>
                  <a:pt x="1709" y="1539"/>
                </a:lnTo>
                <a:cubicBezTo>
                  <a:pt x="1728" y="1514"/>
                  <a:pt x="1755" y="1494"/>
                  <a:pt x="1791" y="1476"/>
                </a:cubicBezTo>
                <a:cubicBezTo>
                  <a:pt x="1795" y="1474"/>
                  <a:pt x="1799" y="1472"/>
                  <a:pt x="1803" y="1471"/>
                </a:cubicBezTo>
                <a:close/>
                <a:moveTo>
                  <a:pt x="680" y="1021"/>
                </a:moveTo>
                <a:lnTo>
                  <a:pt x="1591" y="1021"/>
                </a:lnTo>
                <a:cubicBezTo>
                  <a:pt x="1422" y="1165"/>
                  <a:pt x="1283" y="1329"/>
                  <a:pt x="1265" y="1534"/>
                </a:cubicBezTo>
                <a:cubicBezTo>
                  <a:pt x="1265" y="1536"/>
                  <a:pt x="1265" y="1537"/>
                  <a:pt x="1265" y="1539"/>
                </a:cubicBezTo>
                <a:lnTo>
                  <a:pt x="680" y="1539"/>
                </a:lnTo>
                <a:lnTo>
                  <a:pt x="680" y="1021"/>
                </a:lnTo>
                <a:close/>
                <a:moveTo>
                  <a:pt x="1658" y="2658"/>
                </a:moveTo>
                <a:cubicBezTo>
                  <a:pt x="1591" y="2671"/>
                  <a:pt x="1540" y="2662"/>
                  <a:pt x="1506" y="2633"/>
                </a:cubicBezTo>
                <a:cubicBezTo>
                  <a:pt x="1498" y="2626"/>
                  <a:pt x="1491" y="2618"/>
                  <a:pt x="1485" y="2609"/>
                </a:cubicBezTo>
                <a:cubicBezTo>
                  <a:pt x="1573" y="2605"/>
                  <a:pt x="1644" y="2532"/>
                  <a:pt x="1644" y="2443"/>
                </a:cubicBezTo>
                <a:cubicBezTo>
                  <a:pt x="1644" y="2396"/>
                  <a:pt x="1624" y="2353"/>
                  <a:pt x="1593" y="2323"/>
                </a:cubicBezTo>
                <a:lnTo>
                  <a:pt x="1831" y="2323"/>
                </a:lnTo>
                <a:cubicBezTo>
                  <a:pt x="1812" y="2502"/>
                  <a:pt x="1763" y="2638"/>
                  <a:pt x="1658" y="2658"/>
                </a:cubicBezTo>
                <a:close/>
                <a:moveTo>
                  <a:pt x="581" y="2190"/>
                </a:moveTo>
                <a:cubicBezTo>
                  <a:pt x="641" y="2147"/>
                  <a:pt x="680" y="2083"/>
                  <a:pt x="680" y="2013"/>
                </a:cubicBezTo>
                <a:lnTo>
                  <a:pt x="680" y="1672"/>
                </a:lnTo>
                <a:lnTo>
                  <a:pt x="1269" y="1672"/>
                </a:lnTo>
                <a:cubicBezTo>
                  <a:pt x="1294" y="1838"/>
                  <a:pt x="1389" y="1983"/>
                  <a:pt x="1536" y="2067"/>
                </a:cubicBezTo>
                <a:cubicBezTo>
                  <a:pt x="1631" y="2120"/>
                  <a:pt x="1737" y="2143"/>
                  <a:pt x="1841" y="2135"/>
                </a:cubicBezTo>
                <a:cubicBezTo>
                  <a:pt x="1841" y="2153"/>
                  <a:pt x="1841" y="2172"/>
                  <a:pt x="1840" y="2190"/>
                </a:cubicBezTo>
                <a:lnTo>
                  <a:pt x="581" y="2190"/>
                </a:lnTo>
                <a:close/>
                <a:moveTo>
                  <a:pt x="2047" y="1921"/>
                </a:moveTo>
                <a:cubicBezTo>
                  <a:pt x="2023" y="1938"/>
                  <a:pt x="1998" y="1953"/>
                  <a:pt x="1972" y="1965"/>
                </a:cubicBezTo>
                <a:cubicBezTo>
                  <a:pt x="1969" y="1865"/>
                  <a:pt x="1961" y="1766"/>
                  <a:pt x="1954" y="1672"/>
                </a:cubicBezTo>
                <a:lnTo>
                  <a:pt x="2156" y="1672"/>
                </a:lnTo>
                <a:cubicBezTo>
                  <a:pt x="2173" y="1753"/>
                  <a:pt x="2150" y="1846"/>
                  <a:pt x="2047" y="19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3" name="椭圆 142"/>
          <p:cNvSpPr/>
          <p:nvPr/>
        </p:nvSpPr>
        <p:spPr bwMode="auto">
          <a:xfrm>
            <a:off x="6129322" y="4865152"/>
            <a:ext cx="985838" cy="98583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4" name="Group 14"/>
          <p:cNvGrpSpPr/>
          <p:nvPr/>
        </p:nvGrpSpPr>
        <p:grpSpPr bwMode="auto">
          <a:xfrm>
            <a:off x="6312926" y="5049977"/>
            <a:ext cx="618631" cy="616186"/>
            <a:chOff x="3485357" y="5560427"/>
            <a:chExt cx="508000" cy="505993"/>
          </a:xfrm>
          <a:solidFill>
            <a:schemeClr val="bg1"/>
          </a:solidFill>
        </p:grpSpPr>
        <p:sp>
          <p:nvSpPr>
            <p:cNvPr id="145" name="Freeform 25"/>
            <p:cNvSpPr>
              <a:spLocks noEditPoints="1"/>
            </p:cNvSpPr>
            <p:nvPr/>
          </p:nvSpPr>
          <p:spPr bwMode="auto">
            <a:xfrm>
              <a:off x="3485357" y="5560427"/>
              <a:ext cx="508000" cy="505993"/>
            </a:xfrm>
            <a:custGeom>
              <a:avLst/>
              <a:gdLst>
                <a:gd name="T0" fmla="*/ 3902 w 4094"/>
                <a:gd name="T1" fmla="*/ 4053 h 4084"/>
                <a:gd name="T2" fmla="*/ 3042 w 4094"/>
                <a:gd name="T3" fmla="*/ 3842 h 4084"/>
                <a:gd name="T4" fmla="*/ 2476 w 4094"/>
                <a:gd name="T5" fmla="*/ 2477 h 4084"/>
                <a:gd name="T6" fmla="*/ 3042 w 4094"/>
                <a:gd name="T7" fmla="*/ 2243 h 4084"/>
                <a:gd name="T8" fmla="*/ 3841 w 4094"/>
                <a:gd name="T9" fmla="*/ 3042 h 4084"/>
                <a:gd name="T10" fmla="*/ 4053 w 4094"/>
                <a:gd name="T11" fmla="*/ 3902 h 4084"/>
                <a:gd name="T12" fmla="*/ 3977 w 4094"/>
                <a:gd name="T13" fmla="*/ 4084 h 4084"/>
                <a:gd name="T14" fmla="*/ 2627 w 4094"/>
                <a:gd name="T15" fmla="*/ 3457 h 4084"/>
                <a:gd name="T16" fmla="*/ 3457 w 4094"/>
                <a:gd name="T17" fmla="*/ 3457 h 4084"/>
                <a:gd name="T18" fmla="*/ 3457 w 4094"/>
                <a:gd name="T19" fmla="*/ 2628 h 4084"/>
                <a:gd name="T20" fmla="*/ 2627 w 4094"/>
                <a:gd name="T21" fmla="*/ 2628 h 4084"/>
                <a:gd name="T22" fmla="*/ 1631 w 4094"/>
                <a:gd name="T23" fmla="*/ 4067 h 4084"/>
                <a:gd name="T24" fmla="*/ 1265 w 4094"/>
                <a:gd name="T25" fmla="*/ 3916 h 4084"/>
                <a:gd name="T26" fmla="*/ 861 w 4094"/>
                <a:gd name="T27" fmla="*/ 4051 h 4084"/>
                <a:gd name="T28" fmla="*/ 812 w 4094"/>
                <a:gd name="T29" fmla="*/ 3498 h 4084"/>
                <a:gd name="T30" fmla="*/ 405 w 4094"/>
                <a:gd name="T31" fmla="*/ 3391 h 4084"/>
                <a:gd name="T32" fmla="*/ 512 w 4094"/>
                <a:gd name="T33" fmla="*/ 0 h 4084"/>
                <a:gd name="T34" fmla="*/ 3356 w 4094"/>
                <a:gd name="T35" fmla="*/ 107 h 4084"/>
                <a:gd name="T36" fmla="*/ 3249 w 4094"/>
                <a:gd name="T37" fmla="*/ 2036 h 4084"/>
                <a:gd name="T38" fmla="*/ 3142 w 4094"/>
                <a:gd name="T39" fmla="*/ 213 h 4084"/>
                <a:gd name="T40" fmla="*/ 619 w 4094"/>
                <a:gd name="T41" fmla="*/ 3284 h 4084"/>
                <a:gd name="T42" fmla="*/ 2055 w 4094"/>
                <a:gd name="T43" fmla="*/ 3391 h 4084"/>
                <a:gd name="T44" fmla="*/ 1738 w 4094"/>
                <a:gd name="T45" fmla="*/ 3498 h 4084"/>
                <a:gd name="T46" fmla="*/ 1689 w 4094"/>
                <a:gd name="T47" fmla="*/ 4050 h 4084"/>
                <a:gd name="T48" fmla="*/ 1264 w 4094"/>
                <a:gd name="T49" fmla="*/ 3692 h 4084"/>
                <a:gd name="T50" fmla="*/ 1524 w 4094"/>
                <a:gd name="T51" fmla="*/ 3797 h 4084"/>
                <a:gd name="T52" fmla="*/ 1025 w 4094"/>
                <a:gd name="T53" fmla="*/ 3498 h 4084"/>
                <a:gd name="T54" fmla="*/ 1219 w 4094"/>
                <a:gd name="T55" fmla="*/ 3702 h 4084"/>
                <a:gd name="T56" fmla="*/ 107 w 4094"/>
                <a:gd name="T57" fmla="*/ 3498 h 4084"/>
                <a:gd name="T58" fmla="*/ 0 w 4094"/>
                <a:gd name="T59" fmla="*/ 107 h 4084"/>
                <a:gd name="T60" fmla="*/ 214 w 4094"/>
                <a:gd name="T61" fmla="*/ 107 h 4084"/>
                <a:gd name="T62" fmla="*/ 107 w 4094"/>
                <a:gd name="T63" fmla="*/ 3498 h 4084"/>
                <a:gd name="T64" fmla="*/ 1275 w 4094"/>
                <a:gd name="T65" fmla="*/ 1304 h 4084"/>
                <a:gd name="T66" fmla="*/ 1275 w 4094"/>
                <a:gd name="T67" fmla="*/ 1091 h 4084"/>
                <a:gd name="T68" fmla="*/ 2593 w 4094"/>
                <a:gd name="T69" fmla="*/ 1198 h 4084"/>
                <a:gd name="T70" fmla="*/ 2101 w 4094"/>
                <a:gd name="T71" fmla="*/ 865 h 4084"/>
                <a:gd name="T72" fmla="*/ 1553 w 4094"/>
                <a:gd name="T73" fmla="*/ 758 h 4084"/>
                <a:gd name="T74" fmla="*/ 2101 w 4094"/>
                <a:gd name="T75" fmla="*/ 651 h 4084"/>
                <a:gd name="T76" fmla="*/ 2101 w 4094"/>
                <a:gd name="T77" fmla="*/ 865 h 4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94" h="4084">
                  <a:moveTo>
                    <a:pt x="3977" y="4084"/>
                  </a:moveTo>
                  <a:cubicBezTo>
                    <a:pt x="3950" y="4084"/>
                    <a:pt x="3923" y="4074"/>
                    <a:pt x="3902" y="4053"/>
                  </a:cubicBezTo>
                  <a:lnTo>
                    <a:pt x="3527" y="3679"/>
                  </a:lnTo>
                  <a:cubicBezTo>
                    <a:pt x="3389" y="3784"/>
                    <a:pt x="3220" y="3842"/>
                    <a:pt x="3042" y="3842"/>
                  </a:cubicBezTo>
                  <a:cubicBezTo>
                    <a:pt x="2828" y="3842"/>
                    <a:pt x="2627" y="3759"/>
                    <a:pt x="2477" y="3608"/>
                  </a:cubicBezTo>
                  <a:cubicBezTo>
                    <a:pt x="2165" y="3296"/>
                    <a:pt x="2165" y="2789"/>
                    <a:pt x="2476" y="2477"/>
                  </a:cubicBezTo>
                  <a:lnTo>
                    <a:pt x="2477" y="2477"/>
                  </a:lnTo>
                  <a:cubicBezTo>
                    <a:pt x="2627" y="2326"/>
                    <a:pt x="2828" y="2243"/>
                    <a:pt x="3042" y="2243"/>
                  </a:cubicBezTo>
                  <a:cubicBezTo>
                    <a:pt x="3256" y="2243"/>
                    <a:pt x="3457" y="2326"/>
                    <a:pt x="3608" y="2477"/>
                  </a:cubicBezTo>
                  <a:cubicBezTo>
                    <a:pt x="3758" y="2627"/>
                    <a:pt x="3841" y="2828"/>
                    <a:pt x="3841" y="3042"/>
                  </a:cubicBezTo>
                  <a:cubicBezTo>
                    <a:pt x="3841" y="3221"/>
                    <a:pt x="3784" y="3389"/>
                    <a:pt x="3678" y="3528"/>
                  </a:cubicBezTo>
                  <a:lnTo>
                    <a:pt x="4053" y="3902"/>
                  </a:lnTo>
                  <a:cubicBezTo>
                    <a:pt x="4094" y="3944"/>
                    <a:pt x="4094" y="4011"/>
                    <a:pt x="4053" y="4053"/>
                  </a:cubicBezTo>
                  <a:cubicBezTo>
                    <a:pt x="4032" y="4074"/>
                    <a:pt x="4005" y="4084"/>
                    <a:pt x="3977" y="4084"/>
                  </a:cubicBezTo>
                  <a:close/>
                  <a:moveTo>
                    <a:pt x="2627" y="2628"/>
                  </a:moveTo>
                  <a:cubicBezTo>
                    <a:pt x="2399" y="2856"/>
                    <a:pt x="2399" y="3229"/>
                    <a:pt x="2627" y="3457"/>
                  </a:cubicBezTo>
                  <a:cubicBezTo>
                    <a:pt x="2738" y="3568"/>
                    <a:pt x="2885" y="3628"/>
                    <a:pt x="3042" y="3628"/>
                  </a:cubicBezTo>
                  <a:cubicBezTo>
                    <a:pt x="3199" y="3628"/>
                    <a:pt x="3347" y="3568"/>
                    <a:pt x="3457" y="3457"/>
                  </a:cubicBezTo>
                  <a:cubicBezTo>
                    <a:pt x="3567" y="3347"/>
                    <a:pt x="3628" y="3200"/>
                    <a:pt x="3628" y="3042"/>
                  </a:cubicBezTo>
                  <a:cubicBezTo>
                    <a:pt x="3628" y="2885"/>
                    <a:pt x="3567" y="2738"/>
                    <a:pt x="3457" y="2628"/>
                  </a:cubicBezTo>
                  <a:cubicBezTo>
                    <a:pt x="3347" y="2517"/>
                    <a:pt x="3199" y="2457"/>
                    <a:pt x="3042" y="2457"/>
                  </a:cubicBezTo>
                  <a:cubicBezTo>
                    <a:pt x="2885" y="2457"/>
                    <a:pt x="2738" y="2517"/>
                    <a:pt x="2627" y="2628"/>
                  </a:cubicBezTo>
                  <a:lnTo>
                    <a:pt x="2627" y="2628"/>
                  </a:lnTo>
                  <a:close/>
                  <a:moveTo>
                    <a:pt x="1631" y="4067"/>
                  </a:moveTo>
                  <a:cubicBezTo>
                    <a:pt x="1616" y="4067"/>
                    <a:pt x="1602" y="4064"/>
                    <a:pt x="1588" y="4058"/>
                  </a:cubicBezTo>
                  <a:lnTo>
                    <a:pt x="1265" y="3916"/>
                  </a:lnTo>
                  <a:lnTo>
                    <a:pt x="964" y="4057"/>
                  </a:lnTo>
                  <a:cubicBezTo>
                    <a:pt x="931" y="4073"/>
                    <a:pt x="892" y="4070"/>
                    <a:pt x="861" y="4051"/>
                  </a:cubicBezTo>
                  <a:cubicBezTo>
                    <a:pt x="830" y="4031"/>
                    <a:pt x="812" y="3997"/>
                    <a:pt x="812" y="3961"/>
                  </a:cubicBezTo>
                  <a:lnTo>
                    <a:pt x="812" y="3498"/>
                  </a:lnTo>
                  <a:lnTo>
                    <a:pt x="512" y="3498"/>
                  </a:lnTo>
                  <a:cubicBezTo>
                    <a:pt x="453" y="3498"/>
                    <a:pt x="405" y="3450"/>
                    <a:pt x="405" y="3391"/>
                  </a:cubicBezTo>
                  <a:lnTo>
                    <a:pt x="405" y="107"/>
                  </a:lnTo>
                  <a:cubicBezTo>
                    <a:pt x="405" y="48"/>
                    <a:pt x="453" y="0"/>
                    <a:pt x="512" y="0"/>
                  </a:cubicBezTo>
                  <a:lnTo>
                    <a:pt x="3249" y="0"/>
                  </a:lnTo>
                  <a:cubicBezTo>
                    <a:pt x="3308" y="0"/>
                    <a:pt x="3356" y="48"/>
                    <a:pt x="3356" y="107"/>
                  </a:cubicBezTo>
                  <a:lnTo>
                    <a:pt x="3356" y="1929"/>
                  </a:lnTo>
                  <a:cubicBezTo>
                    <a:pt x="3356" y="1988"/>
                    <a:pt x="3308" y="2036"/>
                    <a:pt x="3249" y="2036"/>
                  </a:cubicBezTo>
                  <a:cubicBezTo>
                    <a:pt x="3190" y="2036"/>
                    <a:pt x="3142" y="1988"/>
                    <a:pt x="3142" y="1929"/>
                  </a:cubicBezTo>
                  <a:lnTo>
                    <a:pt x="3142" y="213"/>
                  </a:lnTo>
                  <a:lnTo>
                    <a:pt x="619" y="213"/>
                  </a:lnTo>
                  <a:lnTo>
                    <a:pt x="619" y="3284"/>
                  </a:lnTo>
                  <a:lnTo>
                    <a:pt x="1949" y="3284"/>
                  </a:lnTo>
                  <a:cubicBezTo>
                    <a:pt x="2008" y="3284"/>
                    <a:pt x="2055" y="3332"/>
                    <a:pt x="2055" y="3391"/>
                  </a:cubicBezTo>
                  <a:cubicBezTo>
                    <a:pt x="2055" y="3450"/>
                    <a:pt x="2008" y="3498"/>
                    <a:pt x="1949" y="3498"/>
                  </a:cubicBezTo>
                  <a:lnTo>
                    <a:pt x="1738" y="3498"/>
                  </a:lnTo>
                  <a:lnTo>
                    <a:pt x="1738" y="3961"/>
                  </a:lnTo>
                  <a:cubicBezTo>
                    <a:pt x="1738" y="3997"/>
                    <a:pt x="1720" y="4031"/>
                    <a:pt x="1689" y="4050"/>
                  </a:cubicBezTo>
                  <a:cubicBezTo>
                    <a:pt x="1672" y="4062"/>
                    <a:pt x="1651" y="4067"/>
                    <a:pt x="1631" y="4067"/>
                  </a:cubicBezTo>
                  <a:close/>
                  <a:moveTo>
                    <a:pt x="1264" y="3692"/>
                  </a:moveTo>
                  <a:cubicBezTo>
                    <a:pt x="1279" y="3692"/>
                    <a:pt x="1293" y="3695"/>
                    <a:pt x="1307" y="3701"/>
                  </a:cubicBezTo>
                  <a:lnTo>
                    <a:pt x="1524" y="3797"/>
                  </a:lnTo>
                  <a:lnTo>
                    <a:pt x="1524" y="3498"/>
                  </a:lnTo>
                  <a:lnTo>
                    <a:pt x="1025" y="3498"/>
                  </a:lnTo>
                  <a:lnTo>
                    <a:pt x="1025" y="3793"/>
                  </a:lnTo>
                  <a:lnTo>
                    <a:pt x="1219" y="3702"/>
                  </a:lnTo>
                  <a:cubicBezTo>
                    <a:pt x="1233" y="3695"/>
                    <a:pt x="1248" y="3692"/>
                    <a:pt x="1264" y="3692"/>
                  </a:cubicBezTo>
                  <a:close/>
                  <a:moveTo>
                    <a:pt x="107" y="3498"/>
                  </a:moveTo>
                  <a:cubicBezTo>
                    <a:pt x="48" y="3498"/>
                    <a:pt x="0" y="3450"/>
                    <a:pt x="0" y="3391"/>
                  </a:cubicBezTo>
                  <a:lnTo>
                    <a:pt x="0" y="107"/>
                  </a:lnTo>
                  <a:cubicBezTo>
                    <a:pt x="0" y="48"/>
                    <a:pt x="48" y="0"/>
                    <a:pt x="107" y="0"/>
                  </a:cubicBezTo>
                  <a:cubicBezTo>
                    <a:pt x="166" y="0"/>
                    <a:pt x="214" y="48"/>
                    <a:pt x="214" y="107"/>
                  </a:cubicBezTo>
                  <a:lnTo>
                    <a:pt x="214" y="3391"/>
                  </a:lnTo>
                  <a:cubicBezTo>
                    <a:pt x="214" y="3450"/>
                    <a:pt x="166" y="3498"/>
                    <a:pt x="107" y="3498"/>
                  </a:cubicBezTo>
                  <a:close/>
                  <a:moveTo>
                    <a:pt x="2486" y="1304"/>
                  </a:moveTo>
                  <a:lnTo>
                    <a:pt x="1275" y="1304"/>
                  </a:lnTo>
                  <a:cubicBezTo>
                    <a:pt x="1216" y="1304"/>
                    <a:pt x="1168" y="1257"/>
                    <a:pt x="1168" y="1198"/>
                  </a:cubicBezTo>
                  <a:cubicBezTo>
                    <a:pt x="1168" y="1139"/>
                    <a:pt x="1216" y="1091"/>
                    <a:pt x="1275" y="1091"/>
                  </a:cubicBezTo>
                  <a:lnTo>
                    <a:pt x="2486" y="1091"/>
                  </a:lnTo>
                  <a:cubicBezTo>
                    <a:pt x="2545" y="1091"/>
                    <a:pt x="2593" y="1139"/>
                    <a:pt x="2593" y="1198"/>
                  </a:cubicBezTo>
                  <a:cubicBezTo>
                    <a:pt x="2593" y="1257"/>
                    <a:pt x="2545" y="1304"/>
                    <a:pt x="2486" y="1304"/>
                  </a:cubicBezTo>
                  <a:close/>
                  <a:moveTo>
                    <a:pt x="2101" y="865"/>
                  </a:moveTo>
                  <a:lnTo>
                    <a:pt x="1660" y="865"/>
                  </a:lnTo>
                  <a:cubicBezTo>
                    <a:pt x="1601" y="865"/>
                    <a:pt x="1553" y="817"/>
                    <a:pt x="1553" y="758"/>
                  </a:cubicBezTo>
                  <a:cubicBezTo>
                    <a:pt x="1553" y="699"/>
                    <a:pt x="1601" y="651"/>
                    <a:pt x="1660" y="651"/>
                  </a:cubicBezTo>
                  <a:lnTo>
                    <a:pt x="2101" y="651"/>
                  </a:lnTo>
                  <a:cubicBezTo>
                    <a:pt x="2160" y="651"/>
                    <a:pt x="2207" y="699"/>
                    <a:pt x="2207" y="758"/>
                  </a:cubicBezTo>
                  <a:cubicBezTo>
                    <a:pt x="2207" y="817"/>
                    <a:pt x="2160" y="865"/>
                    <a:pt x="2101" y="8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6" name="Oval 26"/>
            <p:cNvSpPr>
              <a:spLocks noChangeArrowheads="1"/>
            </p:cNvSpPr>
            <p:nvPr/>
          </p:nvSpPr>
          <p:spPr bwMode="auto">
            <a:xfrm>
              <a:off x="3694113" y="5766776"/>
              <a:ext cx="93663" cy="93293"/>
            </a:xfrm>
            <a:custGeom>
              <a:avLst/>
              <a:gdLst>
                <a:gd name="T0" fmla="*/ 3902 w 4094"/>
                <a:gd name="T1" fmla="*/ 4053 h 4084"/>
                <a:gd name="T2" fmla="*/ 3042 w 4094"/>
                <a:gd name="T3" fmla="*/ 3842 h 4084"/>
                <a:gd name="T4" fmla="*/ 2476 w 4094"/>
                <a:gd name="T5" fmla="*/ 2477 h 4084"/>
                <a:gd name="T6" fmla="*/ 3042 w 4094"/>
                <a:gd name="T7" fmla="*/ 2243 h 4084"/>
                <a:gd name="T8" fmla="*/ 3841 w 4094"/>
                <a:gd name="T9" fmla="*/ 3042 h 4084"/>
                <a:gd name="T10" fmla="*/ 4053 w 4094"/>
                <a:gd name="T11" fmla="*/ 3902 h 4084"/>
                <a:gd name="T12" fmla="*/ 3977 w 4094"/>
                <a:gd name="T13" fmla="*/ 4084 h 4084"/>
                <a:gd name="T14" fmla="*/ 2627 w 4094"/>
                <a:gd name="T15" fmla="*/ 3457 h 4084"/>
                <a:gd name="T16" fmla="*/ 3457 w 4094"/>
                <a:gd name="T17" fmla="*/ 3457 h 4084"/>
                <a:gd name="T18" fmla="*/ 3457 w 4094"/>
                <a:gd name="T19" fmla="*/ 2628 h 4084"/>
                <a:gd name="T20" fmla="*/ 2627 w 4094"/>
                <a:gd name="T21" fmla="*/ 2628 h 4084"/>
                <a:gd name="T22" fmla="*/ 1631 w 4094"/>
                <a:gd name="T23" fmla="*/ 4067 h 4084"/>
                <a:gd name="T24" fmla="*/ 1265 w 4094"/>
                <a:gd name="T25" fmla="*/ 3916 h 4084"/>
                <a:gd name="T26" fmla="*/ 861 w 4094"/>
                <a:gd name="T27" fmla="*/ 4051 h 4084"/>
                <a:gd name="T28" fmla="*/ 812 w 4094"/>
                <a:gd name="T29" fmla="*/ 3498 h 4084"/>
                <a:gd name="T30" fmla="*/ 405 w 4094"/>
                <a:gd name="T31" fmla="*/ 3391 h 4084"/>
                <a:gd name="T32" fmla="*/ 512 w 4094"/>
                <a:gd name="T33" fmla="*/ 0 h 4084"/>
                <a:gd name="T34" fmla="*/ 3356 w 4094"/>
                <a:gd name="T35" fmla="*/ 107 h 4084"/>
                <a:gd name="T36" fmla="*/ 3249 w 4094"/>
                <a:gd name="T37" fmla="*/ 2036 h 4084"/>
                <a:gd name="T38" fmla="*/ 3142 w 4094"/>
                <a:gd name="T39" fmla="*/ 213 h 4084"/>
                <a:gd name="T40" fmla="*/ 619 w 4094"/>
                <a:gd name="T41" fmla="*/ 3284 h 4084"/>
                <a:gd name="T42" fmla="*/ 2055 w 4094"/>
                <a:gd name="T43" fmla="*/ 3391 h 4084"/>
                <a:gd name="T44" fmla="*/ 1738 w 4094"/>
                <a:gd name="T45" fmla="*/ 3498 h 4084"/>
                <a:gd name="T46" fmla="*/ 1689 w 4094"/>
                <a:gd name="T47" fmla="*/ 4050 h 4084"/>
                <a:gd name="T48" fmla="*/ 1264 w 4094"/>
                <a:gd name="T49" fmla="*/ 3692 h 4084"/>
                <a:gd name="T50" fmla="*/ 1524 w 4094"/>
                <a:gd name="T51" fmla="*/ 3797 h 4084"/>
                <a:gd name="T52" fmla="*/ 1025 w 4094"/>
                <a:gd name="T53" fmla="*/ 3498 h 4084"/>
                <a:gd name="T54" fmla="*/ 1219 w 4094"/>
                <a:gd name="T55" fmla="*/ 3702 h 4084"/>
                <a:gd name="T56" fmla="*/ 107 w 4094"/>
                <a:gd name="T57" fmla="*/ 3498 h 4084"/>
                <a:gd name="T58" fmla="*/ 0 w 4094"/>
                <a:gd name="T59" fmla="*/ 107 h 4084"/>
                <a:gd name="T60" fmla="*/ 214 w 4094"/>
                <a:gd name="T61" fmla="*/ 107 h 4084"/>
                <a:gd name="T62" fmla="*/ 107 w 4094"/>
                <a:gd name="T63" fmla="*/ 3498 h 4084"/>
                <a:gd name="T64" fmla="*/ 1275 w 4094"/>
                <a:gd name="T65" fmla="*/ 1304 h 4084"/>
                <a:gd name="T66" fmla="*/ 1275 w 4094"/>
                <a:gd name="T67" fmla="*/ 1091 h 4084"/>
                <a:gd name="T68" fmla="*/ 2593 w 4094"/>
                <a:gd name="T69" fmla="*/ 1198 h 4084"/>
                <a:gd name="T70" fmla="*/ 2101 w 4094"/>
                <a:gd name="T71" fmla="*/ 865 h 4084"/>
                <a:gd name="T72" fmla="*/ 1553 w 4094"/>
                <a:gd name="T73" fmla="*/ 758 h 4084"/>
                <a:gd name="T74" fmla="*/ 2101 w 4094"/>
                <a:gd name="T75" fmla="*/ 651 h 4084"/>
                <a:gd name="T76" fmla="*/ 2101 w 4094"/>
                <a:gd name="T77" fmla="*/ 865 h 4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94" h="4084">
                  <a:moveTo>
                    <a:pt x="3977" y="4084"/>
                  </a:moveTo>
                  <a:cubicBezTo>
                    <a:pt x="3950" y="4084"/>
                    <a:pt x="3923" y="4074"/>
                    <a:pt x="3902" y="4053"/>
                  </a:cubicBezTo>
                  <a:lnTo>
                    <a:pt x="3527" y="3679"/>
                  </a:lnTo>
                  <a:cubicBezTo>
                    <a:pt x="3389" y="3784"/>
                    <a:pt x="3220" y="3842"/>
                    <a:pt x="3042" y="3842"/>
                  </a:cubicBezTo>
                  <a:cubicBezTo>
                    <a:pt x="2828" y="3842"/>
                    <a:pt x="2627" y="3759"/>
                    <a:pt x="2477" y="3608"/>
                  </a:cubicBezTo>
                  <a:cubicBezTo>
                    <a:pt x="2165" y="3296"/>
                    <a:pt x="2165" y="2789"/>
                    <a:pt x="2476" y="2477"/>
                  </a:cubicBezTo>
                  <a:lnTo>
                    <a:pt x="2477" y="2477"/>
                  </a:lnTo>
                  <a:cubicBezTo>
                    <a:pt x="2627" y="2326"/>
                    <a:pt x="2828" y="2243"/>
                    <a:pt x="3042" y="2243"/>
                  </a:cubicBezTo>
                  <a:cubicBezTo>
                    <a:pt x="3256" y="2243"/>
                    <a:pt x="3457" y="2326"/>
                    <a:pt x="3608" y="2477"/>
                  </a:cubicBezTo>
                  <a:cubicBezTo>
                    <a:pt x="3758" y="2627"/>
                    <a:pt x="3841" y="2828"/>
                    <a:pt x="3841" y="3042"/>
                  </a:cubicBezTo>
                  <a:cubicBezTo>
                    <a:pt x="3841" y="3221"/>
                    <a:pt x="3784" y="3389"/>
                    <a:pt x="3678" y="3528"/>
                  </a:cubicBezTo>
                  <a:lnTo>
                    <a:pt x="4053" y="3902"/>
                  </a:lnTo>
                  <a:cubicBezTo>
                    <a:pt x="4094" y="3944"/>
                    <a:pt x="4094" y="4011"/>
                    <a:pt x="4053" y="4053"/>
                  </a:cubicBezTo>
                  <a:cubicBezTo>
                    <a:pt x="4032" y="4074"/>
                    <a:pt x="4005" y="4084"/>
                    <a:pt x="3977" y="4084"/>
                  </a:cubicBezTo>
                  <a:close/>
                  <a:moveTo>
                    <a:pt x="2627" y="2628"/>
                  </a:moveTo>
                  <a:cubicBezTo>
                    <a:pt x="2399" y="2856"/>
                    <a:pt x="2399" y="3229"/>
                    <a:pt x="2627" y="3457"/>
                  </a:cubicBezTo>
                  <a:cubicBezTo>
                    <a:pt x="2738" y="3568"/>
                    <a:pt x="2885" y="3628"/>
                    <a:pt x="3042" y="3628"/>
                  </a:cubicBezTo>
                  <a:cubicBezTo>
                    <a:pt x="3199" y="3628"/>
                    <a:pt x="3347" y="3568"/>
                    <a:pt x="3457" y="3457"/>
                  </a:cubicBezTo>
                  <a:cubicBezTo>
                    <a:pt x="3567" y="3347"/>
                    <a:pt x="3628" y="3200"/>
                    <a:pt x="3628" y="3042"/>
                  </a:cubicBezTo>
                  <a:cubicBezTo>
                    <a:pt x="3628" y="2885"/>
                    <a:pt x="3567" y="2738"/>
                    <a:pt x="3457" y="2628"/>
                  </a:cubicBezTo>
                  <a:cubicBezTo>
                    <a:pt x="3347" y="2517"/>
                    <a:pt x="3199" y="2457"/>
                    <a:pt x="3042" y="2457"/>
                  </a:cubicBezTo>
                  <a:cubicBezTo>
                    <a:pt x="2885" y="2457"/>
                    <a:pt x="2738" y="2517"/>
                    <a:pt x="2627" y="2628"/>
                  </a:cubicBezTo>
                  <a:lnTo>
                    <a:pt x="2627" y="2628"/>
                  </a:lnTo>
                  <a:close/>
                  <a:moveTo>
                    <a:pt x="1631" y="4067"/>
                  </a:moveTo>
                  <a:cubicBezTo>
                    <a:pt x="1616" y="4067"/>
                    <a:pt x="1602" y="4064"/>
                    <a:pt x="1588" y="4058"/>
                  </a:cubicBezTo>
                  <a:lnTo>
                    <a:pt x="1265" y="3916"/>
                  </a:lnTo>
                  <a:lnTo>
                    <a:pt x="964" y="4057"/>
                  </a:lnTo>
                  <a:cubicBezTo>
                    <a:pt x="931" y="4073"/>
                    <a:pt x="892" y="4070"/>
                    <a:pt x="861" y="4051"/>
                  </a:cubicBezTo>
                  <a:cubicBezTo>
                    <a:pt x="830" y="4031"/>
                    <a:pt x="812" y="3997"/>
                    <a:pt x="812" y="3961"/>
                  </a:cubicBezTo>
                  <a:lnTo>
                    <a:pt x="812" y="3498"/>
                  </a:lnTo>
                  <a:lnTo>
                    <a:pt x="512" y="3498"/>
                  </a:lnTo>
                  <a:cubicBezTo>
                    <a:pt x="453" y="3498"/>
                    <a:pt x="405" y="3450"/>
                    <a:pt x="405" y="3391"/>
                  </a:cubicBezTo>
                  <a:lnTo>
                    <a:pt x="405" y="107"/>
                  </a:lnTo>
                  <a:cubicBezTo>
                    <a:pt x="405" y="48"/>
                    <a:pt x="453" y="0"/>
                    <a:pt x="512" y="0"/>
                  </a:cubicBezTo>
                  <a:lnTo>
                    <a:pt x="3249" y="0"/>
                  </a:lnTo>
                  <a:cubicBezTo>
                    <a:pt x="3308" y="0"/>
                    <a:pt x="3356" y="48"/>
                    <a:pt x="3356" y="107"/>
                  </a:cubicBezTo>
                  <a:lnTo>
                    <a:pt x="3356" y="1929"/>
                  </a:lnTo>
                  <a:cubicBezTo>
                    <a:pt x="3356" y="1988"/>
                    <a:pt x="3308" y="2036"/>
                    <a:pt x="3249" y="2036"/>
                  </a:cubicBezTo>
                  <a:cubicBezTo>
                    <a:pt x="3190" y="2036"/>
                    <a:pt x="3142" y="1988"/>
                    <a:pt x="3142" y="1929"/>
                  </a:cubicBezTo>
                  <a:lnTo>
                    <a:pt x="3142" y="213"/>
                  </a:lnTo>
                  <a:lnTo>
                    <a:pt x="619" y="213"/>
                  </a:lnTo>
                  <a:lnTo>
                    <a:pt x="619" y="3284"/>
                  </a:lnTo>
                  <a:lnTo>
                    <a:pt x="1949" y="3284"/>
                  </a:lnTo>
                  <a:cubicBezTo>
                    <a:pt x="2008" y="3284"/>
                    <a:pt x="2055" y="3332"/>
                    <a:pt x="2055" y="3391"/>
                  </a:cubicBezTo>
                  <a:cubicBezTo>
                    <a:pt x="2055" y="3450"/>
                    <a:pt x="2008" y="3498"/>
                    <a:pt x="1949" y="3498"/>
                  </a:cubicBezTo>
                  <a:lnTo>
                    <a:pt x="1738" y="3498"/>
                  </a:lnTo>
                  <a:lnTo>
                    <a:pt x="1738" y="3961"/>
                  </a:lnTo>
                  <a:cubicBezTo>
                    <a:pt x="1738" y="3997"/>
                    <a:pt x="1720" y="4031"/>
                    <a:pt x="1689" y="4050"/>
                  </a:cubicBezTo>
                  <a:cubicBezTo>
                    <a:pt x="1672" y="4062"/>
                    <a:pt x="1651" y="4067"/>
                    <a:pt x="1631" y="4067"/>
                  </a:cubicBezTo>
                  <a:close/>
                  <a:moveTo>
                    <a:pt x="1264" y="3692"/>
                  </a:moveTo>
                  <a:cubicBezTo>
                    <a:pt x="1279" y="3692"/>
                    <a:pt x="1293" y="3695"/>
                    <a:pt x="1307" y="3701"/>
                  </a:cubicBezTo>
                  <a:lnTo>
                    <a:pt x="1524" y="3797"/>
                  </a:lnTo>
                  <a:lnTo>
                    <a:pt x="1524" y="3498"/>
                  </a:lnTo>
                  <a:lnTo>
                    <a:pt x="1025" y="3498"/>
                  </a:lnTo>
                  <a:lnTo>
                    <a:pt x="1025" y="3793"/>
                  </a:lnTo>
                  <a:lnTo>
                    <a:pt x="1219" y="3702"/>
                  </a:lnTo>
                  <a:cubicBezTo>
                    <a:pt x="1233" y="3695"/>
                    <a:pt x="1248" y="3692"/>
                    <a:pt x="1264" y="3692"/>
                  </a:cubicBezTo>
                  <a:close/>
                  <a:moveTo>
                    <a:pt x="107" y="3498"/>
                  </a:moveTo>
                  <a:cubicBezTo>
                    <a:pt x="48" y="3498"/>
                    <a:pt x="0" y="3450"/>
                    <a:pt x="0" y="3391"/>
                  </a:cubicBezTo>
                  <a:lnTo>
                    <a:pt x="0" y="107"/>
                  </a:lnTo>
                  <a:cubicBezTo>
                    <a:pt x="0" y="48"/>
                    <a:pt x="48" y="0"/>
                    <a:pt x="107" y="0"/>
                  </a:cubicBezTo>
                  <a:cubicBezTo>
                    <a:pt x="166" y="0"/>
                    <a:pt x="214" y="48"/>
                    <a:pt x="214" y="107"/>
                  </a:cubicBezTo>
                  <a:lnTo>
                    <a:pt x="214" y="3391"/>
                  </a:lnTo>
                  <a:cubicBezTo>
                    <a:pt x="214" y="3450"/>
                    <a:pt x="166" y="3498"/>
                    <a:pt x="107" y="3498"/>
                  </a:cubicBezTo>
                  <a:close/>
                  <a:moveTo>
                    <a:pt x="2486" y="1304"/>
                  </a:moveTo>
                  <a:lnTo>
                    <a:pt x="1275" y="1304"/>
                  </a:lnTo>
                  <a:cubicBezTo>
                    <a:pt x="1216" y="1304"/>
                    <a:pt x="1168" y="1257"/>
                    <a:pt x="1168" y="1198"/>
                  </a:cubicBezTo>
                  <a:cubicBezTo>
                    <a:pt x="1168" y="1139"/>
                    <a:pt x="1216" y="1091"/>
                    <a:pt x="1275" y="1091"/>
                  </a:cubicBezTo>
                  <a:lnTo>
                    <a:pt x="2486" y="1091"/>
                  </a:lnTo>
                  <a:cubicBezTo>
                    <a:pt x="2545" y="1091"/>
                    <a:pt x="2593" y="1139"/>
                    <a:pt x="2593" y="1198"/>
                  </a:cubicBezTo>
                  <a:cubicBezTo>
                    <a:pt x="2593" y="1257"/>
                    <a:pt x="2545" y="1304"/>
                    <a:pt x="2486" y="1304"/>
                  </a:cubicBezTo>
                  <a:close/>
                  <a:moveTo>
                    <a:pt x="2101" y="865"/>
                  </a:moveTo>
                  <a:lnTo>
                    <a:pt x="1660" y="865"/>
                  </a:lnTo>
                  <a:cubicBezTo>
                    <a:pt x="1601" y="865"/>
                    <a:pt x="1553" y="817"/>
                    <a:pt x="1553" y="758"/>
                  </a:cubicBezTo>
                  <a:cubicBezTo>
                    <a:pt x="1553" y="699"/>
                    <a:pt x="1601" y="651"/>
                    <a:pt x="1660" y="651"/>
                  </a:cubicBezTo>
                  <a:lnTo>
                    <a:pt x="2101" y="651"/>
                  </a:lnTo>
                  <a:cubicBezTo>
                    <a:pt x="2160" y="651"/>
                    <a:pt x="2207" y="699"/>
                    <a:pt x="2207" y="758"/>
                  </a:cubicBezTo>
                  <a:cubicBezTo>
                    <a:pt x="2207" y="817"/>
                    <a:pt x="2160" y="865"/>
                    <a:pt x="2101" y="8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7" name="椭圆 146"/>
          <p:cNvSpPr/>
          <p:nvPr/>
        </p:nvSpPr>
        <p:spPr>
          <a:xfrm>
            <a:off x="6111860" y="1698089"/>
            <a:ext cx="987425" cy="987425"/>
          </a:xfrm>
          <a:prstGeom prst="ellipse">
            <a:avLst/>
          </a:prstGeom>
          <a:solidFill>
            <a:srgbClr val="F57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8" name="Freeform 71"/>
          <p:cNvSpPr>
            <a:spLocks noEditPoints="1"/>
          </p:cNvSpPr>
          <p:nvPr/>
        </p:nvSpPr>
        <p:spPr bwMode="auto">
          <a:xfrm>
            <a:off x="6351572" y="1961373"/>
            <a:ext cx="508000" cy="460857"/>
          </a:xfrm>
          <a:custGeom>
            <a:avLst/>
            <a:gdLst>
              <a:gd name="T0" fmla="*/ 389 w 416"/>
              <a:gd name="T1" fmla="*/ 183 h 378"/>
              <a:gd name="T2" fmla="*/ 373 w 416"/>
              <a:gd name="T3" fmla="*/ 183 h 378"/>
              <a:gd name="T4" fmla="*/ 373 w 416"/>
              <a:gd name="T5" fmla="*/ 133 h 378"/>
              <a:gd name="T6" fmla="*/ 368 w 416"/>
              <a:gd name="T7" fmla="*/ 122 h 378"/>
              <a:gd name="T8" fmla="*/ 285 w 416"/>
              <a:gd name="T9" fmla="*/ 92 h 378"/>
              <a:gd name="T10" fmla="*/ 282 w 416"/>
              <a:gd name="T11" fmla="*/ 92 h 378"/>
              <a:gd name="T12" fmla="*/ 283 w 416"/>
              <a:gd name="T13" fmla="*/ 81 h 378"/>
              <a:gd name="T14" fmla="*/ 202 w 416"/>
              <a:gd name="T15" fmla="*/ 0 h 378"/>
              <a:gd name="T16" fmla="*/ 120 w 416"/>
              <a:gd name="T17" fmla="*/ 81 h 378"/>
              <a:gd name="T18" fmla="*/ 121 w 416"/>
              <a:gd name="T19" fmla="*/ 92 h 378"/>
              <a:gd name="T20" fmla="*/ 41 w 416"/>
              <a:gd name="T21" fmla="*/ 122 h 378"/>
              <a:gd name="T22" fmla="*/ 36 w 416"/>
              <a:gd name="T23" fmla="*/ 133 h 378"/>
              <a:gd name="T24" fmla="*/ 36 w 416"/>
              <a:gd name="T25" fmla="*/ 183 h 378"/>
              <a:gd name="T26" fmla="*/ 27 w 416"/>
              <a:gd name="T27" fmla="*/ 183 h 378"/>
              <a:gd name="T28" fmla="*/ 0 w 416"/>
              <a:gd name="T29" fmla="*/ 210 h 378"/>
              <a:gd name="T30" fmla="*/ 0 w 416"/>
              <a:gd name="T31" fmla="*/ 238 h 378"/>
              <a:gd name="T32" fmla="*/ 27 w 416"/>
              <a:gd name="T33" fmla="*/ 264 h 378"/>
              <a:gd name="T34" fmla="*/ 36 w 416"/>
              <a:gd name="T35" fmla="*/ 264 h 378"/>
              <a:gd name="T36" fmla="*/ 36 w 416"/>
              <a:gd name="T37" fmla="*/ 363 h 378"/>
              <a:gd name="T38" fmla="*/ 43 w 416"/>
              <a:gd name="T39" fmla="*/ 375 h 378"/>
              <a:gd name="T40" fmla="*/ 50 w 416"/>
              <a:gd name="T41" fmla="*/ 376 h 378"/>
              <a:gd name="T42" fmla="*/ 58 w 416"/>
              <a:gd name="T43" fmla="*/ 374 h 378"/>
              <a:gd name="T44" fmla="*/ 124 w 416"/>
              <a:gd name="T45" fmla="*/ 355 h 378"/>
              <a:gd name="T46" fmla="*/ 194 w 416"/>
              <a:gd name="T47" fmla="*/ 374 h 378"/>
              <a:gd name="T48" fmla="*/ 215 w 416"/>
              <a:gd name="T49" fmla="*/ 374 h 378"/>
              <a:gd name="T50" fmla="*/ 285 w 416"/>
              <a:gd name="T51" fmla="*/ 355 h 378"/>
              <a:gd name="T52" fmla="*/ 351 w 416"/>
              <a:gd name="T53" fmla="*/ 374 h 378"/>
              <a:gd name="T54" fmla="*/ 359 w 416"/>
              <a:gd name="T55" fmla="*/ 376 h 378"/>
              <a:gd name="T56" fmla="*/ 365 w 416"/>
              <a:gd name="T57" fmla="*/ 375 h 378"/>
              <a:gd name="T58" fmla="*/ 373 w 416"/>
              <a:gd name="T59" fmla="*/ 363 h 378"/>
              <a:gd name="T60" fmla="*/ 373 w 416"/>
              <a:gd name="T61" fmla="*/ 264 h 378"/>
              <a:gd name="T62" fmla="*/ 389 w 416"/>
              <a:gd name="T63" fmla="*/ 264 h 378"/>
              <a:gd name="T64" fmla="*/ 416 w 416"/>
              <a:gd name="T65" fmla="*/ 238 h 378"/>
              <a:gd name="T66" fmla="*/ 416 w 416"/>
              <a:gd name="T67" fmla="*/ 210 h 378"/>
              <a:gd name="T68" fmla="*/ 389 w 416"/>
              <a:gd name="T69" fmla="*/ 183 h 378"/>
              <a:gd name="T70" fmla="*/ 124 w 416"/>
              <a:gd name="T71" fmla="*/ 327 h 378"/>
              <a:gd name="T72" fmla="*/ 64 w 416"/>
              <a:gd name="T73" fmla="*/ 340 h 378"/>
              <a:gd name="T74" fmla="*/ 64 w 416"/>
              <a:gd name="T75" fmla="*/ 264 h 378"/>
              <a:gd name="T76" fmla="*/ 82 w 416"/>
              <a:gd name="T77" fmla="*/ 264 h 378"/>
              <a:gd name="T78" fmla="*/ 108 w 416"/>
              <a:gd name="T79" fmla="*/ 238 h 378"/>
              <a:gd name="T80" fmla="*/ 108 w 416"/>
              <a:gd name="T81" fmla="*/ 210 h 378"/>
              <a:gd name="T82" fmla="*/ 82 w 416"/>
              <a:gd name="T83" fmla="*/ 183 h 378"/>
              <a:gd name="T84" fmla="*/ 64 w 416"/>
              <a:gd name="T85" fmla="*/ 183 h 378"/>
              <a:gd name="T86" fmla="*/ 64 w 416"/>
              <a:gd name="T87" fmla="*/ 139 h 378"/>
              <a:gd name="T88" fmla="*/ 123 w 416"/>
              <a:gd name="T89" fmla="*/ 119 h 378"/>
              <a:gd name="T90" fmla="*/ 182 w 416"/>
              <a:gd name="T91" fmla="*/ 136 h 378"/>
              <a:gd name="T92" fmla="*/ 187 w 416"/>
              <a:gd name="T93" fmla="*/ 140 h 378"/>
              <a:gd name="T94" fmla="*/ 187 w 416"/>
              <a:gd name="T95" fmla="*/ 340 h 378"/>
              <a:gd name="T96" fmla="*/ 124 w 416"/>
              <a:gd name="T97" fmla="*/ 327 h 378"/>
              <a:gd name="T98" fmla="*/ 346 w 416"/>
              <a:gd name="T99" fmla="*/ 340 h 378"/>
              <a:gd name="T100" fmla="*/ 285 w 416"/>
              <a:gd name="T101" fmla="*/ 327 h 378"/>
              <a:gd name="T102" fmla="*/ 223 w 416"/>
              <a:gd name="T103" fmla="*/ 340 h 378"/>
              <a:gd name="T104" fmla="*/ 223 w 416"/>
              <a:gd name="T105" fmla="*/ 138 h 378"/>
              <a:gd name="T106" fmla="*/ 286 w 416"/>
              <a:gd name="T107" fmla="*/ 119 h 378"/>
              <a:gd name="T108" fmla="*/ 346 w 416"/>
              <a:gd name="T109" fmla="*/ 139 h 378"/>
              <a:gd name="T110" fmla="*/ 346 w 416"/>
              <a:gd name="T111" fmla="*/ 183 h 378"/>
              <a:gd name="T112" fmla="*/ 335 w 416"/>
              <a:gd name="T113" fmla="*/ 183 h 378"/>
              <a:gd name="T114" fmla="*/ 308 w 416"/>
              <a:gd name="T115" fmla="*/ 210 h 378"/>
              <a:gd name="T116" fmla="*/ 308 w 416"/>
              <a:gd name="T117" fmla="*/ 238 h 378"/>
              <a:gd name="T118" fmla="*/ 335 w 416"/>
              <a:gd name="T119" fmla="*/ 264 h 378"/>
              <a:gd name="T120" fmla="*/ 346 w 416"/>
              <a:gd name="T121" fmla="*/ 264 h 378"/>
              <a:gd name="T122" fmla="*/ 346 w 416"/>
              <a:gd name="T123" fmla="*/ 340 h 378"/>
              <a:gd name="T124" fmla="*/ 346 w 416"/>
              <a:gd name="T125" fmla="*/ 34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6" h="378">
                <a:moveTo>
                  <a:pt x="389" y="183"/>
                </a:moveTo>
                <a:lnTo>
                  <a:pt x="373" y="183"/>
                </a:lnTo>
                <a:lnTo>
                  <a:pt x="373" y="133"/>
                </a:lnTo>
                <a:cubicBezTo>
                  <a:pt x="373" y="129"/>
                  <a:pt x="371" y="125"/>
                  <a:pt x="368" y="122"/>
                </a:cubicBezTo>
                <a:cubicBezTo>
                  <a:pt x="343" y="102"/>
                  <a:pt x="315" y="92"/>
                  <a:pt x="285" y="92"/>
                </a:cubicBezTo>
                <a:cubicBezTo>
                  <a:pt x="284" y="92"/>
                  <a:pt x="283" y="92"/>
                  <a:pt x="282" y="92"/>
                </a:cubicBezTo>
                <a:cubicBezTo>
                  <a:pt x="283" y="88"/>
                  <a:pt x="283" y="85"/>
                  <a:pt x="283" y="81"/>
                </a:cubicBezTo>
                <a:cubicBezTo>
                  <a:pt x="283" y="36"/>
                  <a:pt x="247" y="0"/>
                  <a:pt x="202" y="0"/>
                </a:cubicBezTo>
                <a:cubicBezTo>
                  <a:pt x="157" y="0"/>
                  <a:pt x="120" y="36"/>
                  <a:pt x="120" y="81"/>
                </a:cubicBezTo>
                <a:cubicBezTo>
                  <a:pt x="120" y="85"/>
                  <a:pt x="120" y="88"/>
                  <a:pt x="121" y="92"/>
                </a:cubicBezTo>
                <a:cubicBezTo>
                  <a:pt x="92" y="92"/>
                  <a:pt x="65" y="102"/>
                  <a:pt x="41" y="122"/>
                </a:cubicBezTo>
                <a:cubicBezTo>
                  <a:pt x="38" y="125"/>
                  <a:pt x="36" y="129"/>
                  <a:pt x="36" y="133"/>
                </a:cubicBezTo>
                <a:lnTo>
                  <a:pt x="36" y="183"/>
                </a:lnTo>
                <a:lnTo>
                  <a:pt x="27" y="183"/>
                </a:lnTo>
                <a:cubicBezTo>
                  <a:pt x="12" y="183"/>
                  <a:pt x="0" y="195"/>
                  <a:pt x="0" y="210"/>
                </a:cubicBezTo>
                <a:lnTo>
                  <a:pt x="0" y="238"/>
                </a:lnTo>
                <a:cubicBezTo>
                  <a:pt x="0" y="253"/>
                  <a:pt x="12" y="264"/>
                  <a:pt x="27" y="264"/>
                </a:cubicBezTo>
                <a:lnTo>
                  <a:pt x="36" y="264"/>
                </a:lnTo>
                <a:lnTo>
                  <a:pt x="36" y="363"/>
                </a:lnTo>
                <a:cubicBezTo>
                  <a:pt x="36" y="368"/>
                  <a:pt x="39" y="373"/>
                  <a:pt x="43" y="375"/>
                </a:cubicBezTo>
                <a:cubicBezTo>
                  <a:pt x="45" y="376"/>
                  <a:pt x="47" y="376"/>
                  <a:pt x="50" y="376"/>
                </a:cubicBezTo>
                <a:cubicBezTo>
                  <a:pt x="52" y="376"/>
                  <a:pt x="55" y="375"/>
                  <a:pt x="58" y="374"/>
                </a:cubicBezTo>
                <a:cubicBezTo>
                  <a:pt x="58" y="373"/>
                  <a:pt x="84" y="355"/>
                  <a:pt x="124" y="355"/>
                </a:cubicBezTo>
                <a:cubicBezTo>
                  <a:pt x="147" y="355"/>
                  <a:pt x="171" y="361"/>
                  <a:pt x="194" y="374"/>
                </a:cubicBezTo>
                <a:cubicBezTo>
                  <a:pt x="202" y="378"/>
                  <a:pt x="212" y="375"/>
                  <a:pt x="215" y="374"/>
                </a:cubicBezTo>
                <a:cubicBezTo>
                  <a:pt x="238" y="361"/>
                  <a:pt x="262" y="355"/>
                  <a:pt x="285" y="355"/>
                </a:cubicBezTo>
                <a:cubicBezTo>
                  <a:pt x="324" y="355"/>
                  <a:pt x="350" y="373"/>
                  <a:pt x="351" y="374"/>
                </a:cubicBezTo>
                <a:cubicBezTo>
                  <a:pt x="353" y="375"/>
                  <a:pt x="356" y="376"/>
                  <a:pt x="359" y="376"/>
                </a:cubicBezTo>
                <a:cubicBezTo>
                  <a:pt x="361" y="376"/>
                  <a:pt x="363" y="376"/>
                  <a:pt x="365" y="375"/>
                </a:cubicBezTo>
                <a:cubicBezTo>
                  <a:pt x="370" y="373"/>
                  <a:pt x="373" y="368"/>
                  <a:pt x="373" y="363"/>
                </a:cubicBezTo>
                <a:lnTo>
                  <a:pt x="373" y="264"/>
                </a:lnTo>
                <a:lnTo>
                  <a:pt x="389" y="264"/>
                </a:lnTo>
                <a:cubicBezTo>
                  <a:pt x="404" y="264"/>
                  <a:pt x="416" y="253"/>
                  <a:pt x="416" y="238"/>
                </a:cubicBezTo>
                <a:lnTo>
                  <a:pt x="416" y="210"/>
                </a:lnTo>
                <a:cubicBezTo>
                  <a:pt x="416" y="195"/>
                  <a:pt x="404" y="183"/>
                  <a:pt x="389" y="183"/>
                </a:cubicBezTo>
                <a:close/>
                <a:moveTo>
                  <a:pt x="124" y="327"/>
                </a:moveTo>
                <a:cubicBezTo>
                  <a:pt x="99" y="327"/>
                  <a:pt x="77" y="334"/>
                  <a:pt x="64" y="340"/>
                </a:cubicBezTo>
                <a:lnTo>
                  <a:pt x="64" y="264"/>
                </a:lnTo>
                <a:lnTo>
                  <a:pt x="82" y="264"/>
                </a:lnTo>
                <a:cubicBezTo>
                  <a:pt x="97" y="264"/>
                  <a:pt x="108" y="253"/>
                  <a:pt x="108" y="238"/>
                </a:cubicBezTo>
                <a:lnTo>
                  <a:pt x="108" y="210"/>
                </a:lnTo>
                <a:cubicBezTo>
                  <a:pt x="108" y="195"/>
                  <a:pt x="97" y="183"/>
                  <a:pt x="82" y="183"/>
                </a:cubicBezTo>
                <a:lnTo>
                  <a:pt x="64" y="183"/>
                </a:lnTo>
                <a:lnTo>
                  <a:pt x="64" y="139"/>
                </a:lnTo>
                <a:cubicBezTo>
                  <a:pt x="81" y="126"/>
                  <a:pt x="102" y="119"/>
                  <a:pt x="123" y="119"/>
                </a:cubicBezTo>
                <a:cubicBezTo>
                  <a:pt x="149" y="119"/>
                  <a:pt x="171" y="129"/>
                  <a:pt x="182" y="136"/>
                </a:cubicBezTo>
                <a:cubicBezTo>
                  <a:pt x="184" y="137"/>
                  <a:pt x="185" y="139"/>
                  <a:pt x="187" y="140"/>
                </a:cubicBezTo>
                <a:lnTo>
                  <a:pt x="187" y="340"/>
                </a:lnTo>
                <a:cubicBezTo>
                  <a:pt x="166" y="332"/>
                  <a:pt x="145" y="327"/>
                  <a:pt x="124" y="327"/>
                </a:cubicBezTo>
                <a:close/>
                <a:moveTo>
                  <a:pt x="346" y="340"/>
                </a:moveTo>
                <a:cubicBezTo>
                  <a:pt x="331" y="334"/>
                  <a:pt x="311" y="327"/>
                  <a:pt x="285" y="327"/>
                </a:cubicBezTo>
                <a:cubicBezTo>
                  <a:pt x="264" y="327"/>
                  <a:pt x="242" y="332"/>
                  <a:pt x="223" y="340"/>
                </a:cubicBezTo>
                <a:lnTo>
                  <a:pt x="223" y="138"/>
                </a:lnTo>
                <a:cubicBezTo>
                  <a:pt x="232" y="132"/>
                  <a:pt x="257" y="119"/>
                  <a:pt x="286" y="119"/>
                </a:cubicBezTo>
                <a:cubicBezTo>
                  <a:pt x="307" y="119"/>
                  <a:pt x="327" y="126"/>
                  <a:pt x="346" y="139"/>
                </a:cubicBezTo>
                <a:lnTo>
                  <a:pt x="346" y="183"/>
                </a:lnTo>
                <a:lnTo>
                  <a:pt x="335" y="183"/>
                </a:lnTo>
                <a:cubicBezTo>
                  <a:pt x="320" y="183"/>
                  <a:pt x="308" y="195"/>
                  <a:pt x="308" y="210"/>
                </a:cubicBezTo>
                <a:lnTo>
                  <a:pt x="308" y="238"/>
                </a:lnTo>
                <a:cubicBezTo>
                  <a:pt x="308" y="253"/>
                  <a:pt x="320" y="264"/>
                  <a:pt x="335" y="264"/>
                </a:cubicBezTo>
                <a:lnTo>
                  <a:pt x="346" y="264"/>
                </a:lnTo>
                <a:lnTo>
                  <a:pt x="346" y="340"/>
                </a:lnTo>
                <a:lnTo>
                  <a:pt x="346" y="3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9" name="椭圆 148"/>
          <p:cNvSpPr/>
          <p:nvPr/>
        </p:nvSpPr>
        <p:spPr>
          <a:xfrm rot="20383925">
            <a:off x="6029310" y="1718727"/>
            <a:ext cx="195262" cy="195262"/>
          </a:xfrm>
          <a:prstGeom prst="ellipse">
            <a:avLst/>
          </a:prstGeom>
          <a:solidFill>
            <a:srgbClr val="A7D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0" name="椭圆 149"/>
          <p:cNvSpPr/>
          <p:nvPr/>
        </p:nvSpPr>
        <p:spPr>
          <a:xfrm rot="20383925">
            <a:off x="5927710" y="2252127"/>
            <a:ext cx="130175" cy="130175"/>
          </a:xfrm>
          <a:prstGeom prst="ellipse">
            <a:avLst/>
          </a:prstGeom>
          <a:solidFill>
            <a:srgbClr val="A7D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1" name="椭圆 150"/>
          <p:cNvSpPr/>
          <p:nvPr/>
        </p:nvSpPr>
        <p:spPr>
          <a:xfrm rot="20383925">
            <a:off x="6686535" y="1606014"/>
            <a:ext cx="79375" cy="793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9FCBCA"/>
              </a:solidFill>
              <a:cs typeface="+mn-ea"/>
              <a:sym typeface="+mn-lt"/>
            </a:endParaRPr>
          </a:p>
        </p:txBody>
      </p:sp>
      <p:sp>
        <p:nvSpPr>
          <p:cNvPr id="152" name="椭圆 151"/>
          <p:cNvSpPr/>
          <p:nvPr/>
        </p:nvSpPr>
        <p:spPr>
          <a:xfrm rot="7200000">
            <a:off x="5890403" y="3532446"/>
            <a:ext cx="149225" cy="150812"/>
          </a:xfrm>
          <a:prstGeom prst="ellipse">
            <a:avLst/>
          </a:prstGeom>
          <a:solidFill>
            <a:srgbClr val="A7D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3" name="椭圆 152"/>
          <p:cNvSpPr/>
          <p:nvPr/>
        </p:nvSpPr>
        <p:spPr>
          <a:xfrm rot="7200000">
            <a:off x="5983272" y="3793589"/>
            <a:ext cx="98425" cy="98425"/>
          </a:xfrm>
          <a:prstGeom prst="ellipse">
            <a:avLst/>
          </a:prstGeom>
          <a:solidFill>
            <a:srgbClr val="A7D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4" name="椭圆 153"/>
          <p:cNvSpPr/>
          <p:nvPr/>
        </p:nvSpPr>
        <p:spPr>
          <a:xfrm rot="7200000">
            <a:off x="6061060" y="3471327"/>
            <a:ext cx="60325" cy="60325"/>
          </a:xfrm>
          <a:prstGeom prst="ellipse">
            <a:avLst/>
          </a:prstGeom>
          <a:solidFill>
            <a:srgbClr val="A7D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5" name="椭圆 154"/>
          <p:cNvSpPr/>
          <p:nvPr/>
        </p:nvSpPr>
        <p:spPr>
          <a:xfrm rot="14217330">
            <a:off x="6895291" y="4891345"/>
            <a:ext cx="231775" cy="233363"/>
          </a:xfrm>
          <a:prstGeom prst="ellipse">
            <a:avLst/>
          </a:prstGeom>
          <a:solidFill>
            <a:srgbClr val="A7D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9FCBCA"/>
              </a:solidFill>
              <a:cs typeface="+mn-ea"/>
              <a:sym typeface="+mn-lt"/>
            </a:endParaRPr>
          </a:p>
        </p:txBody>
      </p:sp>
      <p:sp>
        <p:nvSpPr>
          <p:cNvPr id="156" name="椭圆 155"/>
          <p:cNvSpPr/>
          <p:nvPr/>
        </p:nvSpPr>
        <p:spPr>
          <a:xfrm rot="14217330">
            <a:off x="7050072" y="5657314"/>
            <a:ext cx="153988" cy="153988"/>
          </a:xfrm>
          <a:prstGeom prst="ellipse">
            <a:avLst/>
          </a:prstGeom>
          <a:solidFill>
            <a:srgbClr val="A7D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9FCBCA"/>
              </a:solidFill>
              <a:cs typeface="+mn-ea"/>
              <a:sym typeface="+mn-lt"/>
            </a:endParaRPr>
          </a:p>
        </p:txBody>
      </p:sp>
      <p:sp>
        <p:nvSpPr>
          <p:cNvPr id="157" name="矩形 156"/>
          <p:cNvSpPr/>
          <p:nvPr/>
        </p:nvSpPr>
        <p:spPr>
          <a:xfrm>
            <a:off x="7427036" y="3562711"/>
            <a:ext cx="3276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Please add your title text here, and then fill in the text. 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7427036" y="5147726"/>
            <a:ext cx="3276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Please add your title text here, and then fill in the text. 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9" name="矩形 158"/>
          <p:cNvSpPr/>
          <p:nvPr/>
        </p:nvSpPr>
        <p:spPr>
          <a:xfrm>
            <a:off x="7376435" y="162653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F57942"/>
                </a:solidFill>
                <a:cs typeface="+mn-ea"/>
                <a:sym typeface="+mn-lt"/>
              </a:rPr>
              <a:t>替换文本</a:t>
            </a:r>
            <a:endParaRPr lang="zh-CN" altLang="en-US" sz="2000" dirty="0">
              <a:solidFill>
                <a:srgbClr val="F57942"/>
              </a:solidFill>
              <a:cs typeface="+mn-ea"/>
              <a:sym typeface="+mn-lt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7376435" y="3113455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F57942"/>
                </a:solidFill>
                <a:cs typeface="+mn-ea"/>
                <a:sym typeface="+mn-lt"/>
              </a:rPr>
              <a:t>替换文本</a:t>
            </a:r>
            <a:endParaRPr lang="zh-CN" altLang="en-US" sz="2000" dirty="0">
              <a:solidFill>
                <a:srgbClr val="F57942"/>
              </a:solidFill>
              <a:cs typeface="+mn-ea"/>
              <a:sym typeface="+mn-lt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7376435" y="4798808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F57942"/>
                </a:solidFill>
                <a:cs typeface="+mn-ea"/>
                <a:sym typeface="+mn-lt"/>
              </a:rPr>
              <a:t>替换文本</a:t>
            </a:r>
            <a:endParaRPr lang="zh-CN" altLang="en-US" sz="2000" dirty="0">
              <a:solidFill>
                <a:srgbClr val="F5794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/>
      <p:bldP spid="152" grpId="0" animBg="1"/>
      <p:bldP spid="153" grpId="0" animBg="1"/>
      <p:bldP spid="154" grpId="0" animBg="1"/>
      <p:bldP spid="155" grpId="0" animBg="1"/>
      <p:bldP spid="156" grpId="0" animBg="1"/>
      <p:bldP spid="157" grpId="0"/>
      <p:bldP spid="1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414338" y="159657"/>
            <a:ext cx="12611100" cy="7161212"/>
            <a:chOff x="-414338" y="159657"/>
            <a:chExt cx="12611100" cy="7161212"/>
          </a:xfrm>
        </p:grpSpPr>
        <p:sp>
          <p:nvSpPr>
            <p:cNvPr id="17" name="Freeform 6"/>
            <p:cNvSpPr/>
            <p:nvPr/>
          </p:nvSpPr>
          <p:spPr bwMode="auto">
            <a:xfrm>
              <a:off x="-414338" y="2609169"/>
              <a:ext cx="12611100" cy="4711700"/>
            </a:xfrm>
            <a:custGeom>
              <a:avLst/>
              <a:gdLst>
                <a:gd name="T0" fmla="*/ 3103 w 3103"/>
                <a:gd name="T1" fmla="*/ 1049 h 1158"/>
                <a:gd name="T2" fmla="*/ 103 w 3103"/>
                <a:gd name="T3" fmla="*/ 1049 h 1158"/>
                <a:gd name="T4" fmla="*/ 102 w 3103"/>
                <a:gd name="T5" fmla="*/ 129 h 1158"/>
                <a:gd name="T6" fmla="*/ 459 w 3103"/>
                <a:gd name="T7" fmla="*/ 135 h 1158"/>
                <a:gd name="T8" fmla="*/ 476 w 3103"/>
                <a:gd name="T9" fmla="*/ 339 h 1158"/>
                <a:gd name="T10" fmla="*/ 193 w 3103"/>
                <a:gd name="T11" fmla="*/ 879 h 1158"/>
                <a:gd name="T12" fmla="*/ 1969 w 3103"/>
                <a:gd name="T13" fmla="*/ 675 h 1158"/>
                <a:gd name="T14" fmla="*/ 3103 w 3103"/>
                <a:gd name="T15" fmla="*/ 1049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03" h="1158">
                  <a:moveTo>
                    <a:pt x="3103" y="1049"/>
                  </a:moveTo>
                  <a:cubicBezTo>
                    <a:pt x="103" y="1049"/>
                    <a:pt x="103" y="1049"/>
                    <a:pt x="103" y="104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65" y="187"/>
                    <a:pt x="279" y="238"/>
                    <a:pt x="459" y="135"/>
                  </a:cubicBezTo>
                  <a:cubicBezTo>
                    <a:pt x="695" y="0"/>
                    <a:pt x="476" y="339"/>
                    <a:pt x="476" y="339"/>
                  </a:cubicBezTo>
                  <a:cubicBezTo>
                    <a:pt x="476" y="339"/>
                    <a:pt x="0" y="681"/>
                    <a:pt x="193" y="879"/>
                  </a:cubicBezTo>
                  <a:cubicBezTo>
                    <a:pt x="464" y="1158"/>
                    <a:pt x="971" y="675"/>
                    <a:pt x="1969" y="675"/>
                  </a:cubicBezTo>
                  <a:cubicBezTo>
                    <a:pt x="2510" y="675"/>
                    <a:pt x="3046" y="784"/>
                    <a:pt x="3103" y="1049"/>
                  </a:cubicBezTo>
                  <a:close/>
                </a:path>
              </a:pathLst>
            </a:custGeom>
            <a:solidFill>
              <a:srgbClr val="F57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59657" y="159657"/>
              <a:ext cx="11814629" cy="6560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9108" y="298966"/>
            <a:ext cx="5049814" cy="646222"/>
            <a:chOff x="5234308" y="1718310"/>
            <a:chExt cx="5049814" cy="646222"/>
          </a:xfrm>
        </p:grpSpPr>
        <p:grpSp>
          <p:nvGrpSpPr>
            <p:cNvPr id="20" name="组合 19"/>
            <p:cNvGrpSpPr/>
            <p:nvPr/>
          </p:nvGrpSpPr>
          <p:grpSpPr>
            <a:xfrm>
              <a:off x="5234308" y="1718310"/>
              <a:ext cx="693892" cy="610364"/>
              <a:chOff x="5856288" y="409575"/>
              <a:chExt cx="5064125" cy="4454526"/>
            </a:xfrm>
          </p:grpSpPr>
          <p:grpSp>
            <p:nvGrpSpPr>
              <p:cNvPr id="21" name="Group 97"/>
              <p:cNvGrpSpPr>
                <a:grpSpLocks noChangeAspect="1"/>
              </p:cNvGrpSpPr>
              <p:nvPr/>
            </p:nvGrpSpPr>
            <p:grpSpPr bwMode="auto">
              <a:xfrm>
                <a:off x="5856288" y="409575"/>
                <a:ext cx="5064125" cy="4454526"/>
                <a:chOff x="3689" y="258"/>
                <a:chExt cx="3190" cy="2806"/>
              </a:xfrm>
            </p:grpSpPr>
            <p:sp>
              <p:nvSpPr>
                <p:cNvPr id="25" name="AutoShape 9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89" y="260"/>
                  <a:ext cx="3188" cy="2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Oval 98"/>
                <p:cNvSpPr>
                  <a:spLocks noChangeArrowheads="1"/>
                </p:cNvSpPr>
                <p:nvPr/>
              </p:nvSpPr>
              <p:spPr bwMode="auto">
                <a:xfrm>
                  <a:off x="3976" y="258"/>
                  <a:ext cx="2803" cy="2806"/>
                </a:xfrm>
                <a:prstGeom prst="ellipse">
                  <a:avLst/>
                </a:prstGeom>
                <a:solidFill>
                  <a:srgbClr val="EEF0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689" y="664"/>
                  <a:ext cx="274" cy="260"/>
                </a:xfrm>
                <a:custGeom>
                  <a:avLst/>
                  <a:gdLst>
                    <a:gd name="T0" fmla="*/ 137 w 274"/>
                    <a:gd name="T1" fmla="*/ 0 h 260"/>
                    <a:gd name="T2" fmla="*/ 186 w 274"/>
                    <a:gd name="T3" fmla="*/ 79 h 260"/>
                    <a:gd name="T4" fmla="*/ 274 w 274"/>
                    <a:gd name="T5" fmla="*/ 101 h 260"/>
                    <a:gd name="T6" fmla="*/ 215 w 274"/>
                    <a:gd name="T7" fmla="*/ 169 h 260"/>
                    <a:gd name="T8" fmla="*/ 223 w 274"/>
                    <a:gd name="T9" fmla="*/ 260 h 260"/>
                    <a:gd name="T10" fmla="*/ 137 w 274"/>
                    <a:gd name="T11" fmla="*/ 228 h 260"/>
                    <a:gd name="T12" fmla="*/ 54 w 274"/>
                    <a:gd name="T13" fmla="*/ 260 h 260"/>
                    <a:gd name="T14" fmla="*/ 59 w 274"/>
                    <a:gd name="T15" fmla="*/ 169 h 260"/>
                    <a:gd name="T16" fmla="*/ 0 w 274"/>
                    <a:gd name="T17" fmla="*/ 101 h 260"/>
                    <a:gd name="T18" fmla="*/ 91 w 274"/>
                    <a:gd name="T19" fmla="*/ 79 h 260"/>
                    <a:gd name="T20" fmla="*/ 137 w 274"/>
                    <a:gd name="T21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4" h="260">
                      <a:moveTo>
                        <a:pt x="137" y="0"/>
                      </a:moveTo>
                      <a:lnTo>
                        <a:pt x="186" y="79"/>
                      </a:lnTo>
                      <a:lnTo>
                        <a:pt x="274" y="101"/>
                      </a:lnTo>
                      <a:lnTo>
                        <a:pt x="215" y="169"/>
                      </a:lnTo>
                      <a:lnTo>
                        <a:pt x="223" y="260"/>
                      </a:lnTo>
                      <a:lnTo>
                        <a:pt x="137" y="228"/>
                      </a:lnTo>
                      <a:lnTo>
                        <a:pt x="54" y="260"/>
                      </a:lnTo>
                      <a:lnTo>
                        <a:pt x="59" y="169"/>
                      </a:lnTo>
                      <a:lnTo>
                        <a:pt x="0" y="101"/>
                      </a:lnTo>
                      <a:lnTo>
                        <a:pt x="91" y="79"/>
                      </a:lnTo>
                      <a:lnTo>
                        <a:pt x="137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6612" y="2578"/>
                  <a:ext cx="267" cy="255"/>
                </a:xfrm>
                <a:custGeom>
                  <a:avLst/>
                  <a:gdLst>
                    <a:gd name="T0" fmla="*/ 133 w 267"/>
                    <a:gd name="T1" fmla="*/ 0 h 255"/>
                    <a:gd name="T2" fmla="*/ 182 w 267"/>
                    <a:gd name="T3" fmla="*/ 74 h 255"/>
                    <a:gd name="T4" fmla="*/ 267 w 267"/>
                    <a:gd name="T5" fmla="*/ 96 h 255"/>
                    <a:gd name="T6" fmla="*/ 211 w 267"/>
                    <a:gd name="T7" fmla="*/ 164 h 255"/>
                    <a:gd name="T8" fmla="*/ 216 w 267"/>
                    <a:gd name="T9" fmla="*/ 255 h 255"/>
                    <a:gd name="T10" fmla="*/ 133 w 267"/>
                    <a:gd name="T11" fmla="*/ 221 h 255"/>
                    <a:gd name="T12" fmla="*/ 49 w 267"/>
                    <a:gd name="T13" fmla="*/ 255 h 255"/>
                    <a:gd name="T14" fmla="*/ 57 w 267"/>
                    <a:gd name="T15" fmla="*/ 164 h 255"/>
                    <a:gd name="T16" fmla="*/ 0 w 267"/>
                    <a:gd name="T17" fmla="*/ 96 h 255"/>
                    <a:gd name="T18" fmla="*/ 86 w 267"/>
                    <a:gd name="T19" fmla="*/ 74 h 255"/>
                    <a:gd name="T20" fmla="*/ 133 w 267"/>
                    <a:gd name="T21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7" h="255">
                      <a:moveTo>
                        <a:pt x="133" y="0"/>
                      </a:moveTo>
                      <a:lnTo>
                        <a:pt x="182" y="74"/>
                      </a:lnTo>
                      <a:lnTo>
                        <a:pt x="267" y="96"/>
                      </a:lnTo>
                      <a:lnTo>
                        <a:pt x="211" y="164"/>
                      </a:lnTo>
                      <a:lnTo>
                        <a:pt x="216" y="255"/>
                      </a:lnTo>
                      <a:lnTo>
                        <a:pt x="133" y="221"/>
                      </a:lnTo>
                      <a:lnTo>
                        <a:pt x="49" y="255"/>
                      </a:lnTo>
                      <a:lnTo>
                        <a:pt x="57" y="164"/>
                      </a:lnTo>
                      <a:lnTo>
                        <a:pt x="0" y="96"/>
                      </a:lnTo>
                      <a:lnTo>
                        <a:pt x="86" y="74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6637" y="483"/>
                  <a:ext cx="137" cy="145"/>
                </a:xfrm>
                <a:custGeom>
                  <a:avLst/>
                  <a:gdLst>
                    <a:gd name="T0" fmla="*/ 83 w 137"/>
                    <a:gd name="T1" fmla="*/ 0 h 145"/>
                    <a:gd name="T2" fmla="*/ 95 w 137"/>
                    <a:gd name="T3" fmla="*/ 47 h 145"/>
                    <a:gd name="T4" fmla="*/ 137 w 137"/>
                    <a:gd name="T5" fmla="*/ 71 h 145"/>
                    <a:gd name="T6" fmla="*/ 98 w 137"/>
                    <a:gd name="T7" fmla="*/ 98 h 145"/>
                    <a:gd name="T8" fmla="*/ 88 w 137"/>
                    <a:gd name="T9" fmla="*/ 145 h 145"/>
                    <a:gd name="T10" fmla="*/ 49 w 137"/>
                    <a:gd name="T11" fmla="*/ 115 h 145"/>
                    <a:gd name="T12" fmla="*/ 2 w 137"/>
                    <a:gd name="T13" fmla="*/ 120 h 145"/>
                    <a:gd name="T14" fmla="*/ 20 w 137"/>
                    <a:gd name="T15" fmla="*/ 74 h 145"/>
                    <a:gd name="T16" fmla="*/ 0 w 137"/>
                    <a:gd name="T17" fmla="*/ 29 h 145"/>
                    <a:gd name="T18" fmla="*/ 49 w 137"/>
                    <a:gd name="T19" fmla="*/ 32 h 145"/>
                    <a:gd name="T20" fmla="*/ 83 w 137"/>
                    <a:gd name="T21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7" h="145">
                      <a:moveTo>
                        <a:pt x="83" y="0"/>
                      </a:moveTo>
                      <a:lnTo>
                        <a:pt x="95" y="47"/>
                      </a:lnTo>
                      <a:lnTo>
                        <a:pt x="137" y="71"/>
                      </a:lnTo>
                      <a:lnTo>
                        <a:pt x="98" y="98"/>
                      </a:lnTo>
                      <a:lnTo>
                        <a:pt x="88" y="145"/>
                      </a:lnTo>
                      <a:lnTo>
                        <a:pt x="49" y="115"/>
                      </a:lnTo>
                      <a:lnTo>
                        <a:pt x="2" y="120"/>
                      </a:lnTo>
                      <a:lnTo>
                        <a:pt x="20" y="74"/>
                      </a:lnTo>
                      <a:lnTo>
                        <a:pt x="0" y="29"/>
                      </a:lnTo>
                      <a:lnTo>
                        <a:pt x="49" y="32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 109"/>
                <p:cNvSpPr/>
                <p:nvPr/>
              </p:nvSpPr>
              <p:spPr bwMode="auto">
                <a:xfrm>
                  <a:off x="3958" y="2581"/>
                  <a:ext cx="142" cy="137"/>
                </a:xfrm>
                <a:custGeom>
                  <a:avLst/>
                  <a:gdLst>
                    <a:gd name="T0" fmla="*/ 71 w 142"/>
                    <a:gd name="T1" fmla="*/ 0 h 137"/>
                    <a:gd name="T2" fmla="*/ 96 w 142"/>
                    <a:gd name="T3" fmla="*/ 41 h 137"/>
                    <a:gd name="T4" fmla="*/ 142 w 142"/>
                    <a:gd name="T5" fmla="*/ 51 h 137"/>
                    <a:gd name="T6" fmla="*/ 113 w 142"/>
                    <a:gd name="T7" fmla="*/ 88 h 137"/>
                    <a:gd name="T8" fmla="*/ 115 w 142"/>
                    <a:gd name="T9" fmla="*/ 137 h 137"/>
                    <a:gd name="T10" fmla="*/ 71 w 142"/>
                    <a:gd name="T11" fmla="*/ 117 h 137"/>
                    <a:gd name="T12" fmla="*/ 27 w 142"/>
                    <a:gd name="T13" fmla="*/ 137 h 137"/>
                    <a:gd name="T14" fmla="*/ 30 w 142"/>
                    <a:gd name="T15" fmla="*/ 88 h 137"/>
                    <a:gd name="T16" fmla="*/ 0 w 142"/>
                    <a:gd name="T17" fmla="*/ 51 h 137"/>
                    <a:gd name="T18" fmla="*/ 47 w 142"/>
                    <a:gd name="T19" fmla="*/ 41 h 137"/>
                    <a:gd name="T20" fmla="*/ 71 w 142"/>
                    <a:gd name="T21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2" h="137">
                      <a:moveTo>
                        <a:pt x="71" y="0"/>
                      </a:moveTo>
                      <a:lnTo>
                        <a:pt x="96" y="41"/>
                      </a:lnTo>
                      <a:lnTo>
                        <a:pt x="142" y="51"/>
                      </a:lnTo>
                      <a:lnTo>
                        <a:pt x="113" y="88"/>
                      </a:lnTo>
                      <a:lnTo>
                        <a:pt x="115" y="137"/>
                      </a:lnTo>
                      <a:lnTo>
                        <a:pt x="71" y="117"/>
                      </a:lnTo>
                      <a:lnTo>
                        <a:pt x="27" y="137"/>
                      </a:lnTo>
                      <a:lnTo>
                        <a:pt x="30" y="88"/>
                      </a:lnTo>
                      <a:lnTo>
                        <a:pt x="0" y="51"/>
                      </a:lnTo>
                      <a:lnTo>
                        <a:pt x="47" y="41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8223837" y="615534"/>
                <a:ext cx="400466" cy="40046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9421814" y="3549650"/>
                <a:ext cx="544010" cy="5440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594475" y="3347502"/>
                <a:ext cx="321210" cy="3212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5367932" y="1807182"/>
              <a:ext cx="42191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57942"/>
                  </a:solidFill>
                  <a:cs typeface="+mn-ea"/>
                  <a:sym typeface="+mn-lt"/>
                </a:rPr>
                <a:t>01</a:t>
              </a:r>
              <a:endParaRPr lang="zh-CN" altLang="en-US" sz="2800" dirty="0">
                <a:solidFill>
                  <a:srgbClr val="F57942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156687" y="172966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solidFill>
                    <a:srgbClr val="F57942"/>
                  </a:solidFill>
                  <a:cs typeface="+mn-ea"/>
                  <a:sym typeface="+mn-lt"/>
                </a:rPr>
                <a:t>教学分析</a:t>
              </a:r>
              <a:endParaRPr kumimoji="0" lang="zh-CN" altLang="en-US" sz="2000" i="0" u="none" strike="noStrike" kern="1200" normalizeH="0" baseline="0" noProof="0" dirty="0">
                <a:solidFill>
                  <a:srgbClr val="F57942"/>
                </a:solidFill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218932" y="2102922"/>
              <a:ext cx="406519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i="0" u="none" strike="noStrike" kern="1200" normalizeH="0" baseline="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cs typeface="+mn-ea"/>
                  <a:sym typeface="+mn-lt"/>
                </a:rPr>
                <a:t>Please add your title text here, and then fill in the text.</a:t>
              </a:r>
              <a:endParaRPr kumimoji="0" lang="zh-CN" altLang="en-US" sz="1100" i="0" u="none" strike="noStrike" kern="120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20572" y="615645"/>
            <a:ext cx="463550" cy="434975"/>
            <a:chOff x="1516063" y="5192713"/>
            <a:chExt cx="463550" cy="434975"/>
          </a:xfrm>
        </p:grpSpPr>
        <p:sp>
          <p:nvSpPr>
            <p:cNvPr id="35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Oval 5"/>
          <p:cNvSpPr>
            <a:spLocks noChangeArrowheads="1"/>
          </p:cNvSpPr>
          <p:nvPr/>
        </p:nvSpPr>
        <p:spPr bwMode="auto">
          <a:xfrm>
            <a:off x="6652165" y="2048363"/>
            <a:ext cx="1400738" cy="1400736"/>
          </a:xfrm>
          <a:prstGeom prst="ellipse">
            <a:avLst/>
          </a:prstGeom>
          <a:noFill/>
          <a:ln w="19050">
            <a:solidFill>
              <a:schemeClr val="bg1">
                <a:lumMod val="85000"/>
              </a:schemeClr>
            </a:solidFill>
            <a:prstDash val="sysDot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" name="Oval 6"/>
          <p:cNvSpPr>
            <a:spLocks noChangeArrowheads="1"/>
          </p:cNvSpPr>
          <p:nvPr/>
        </p:nvSpPr>
        <p:spPr bwMode="auto">
          <a:xfrm>
            <a:off x="4303846" y="1691491"/>
            <a:ext cx="1631901" cy="1629148"/>
          </a:xfrm>
          <a:prstGeom prst="ellipse">
            <a:avLst/>
          </a:prstGeom>
          <a:noFill/>
          <a:ln w="19050">
            <a:solidFill>
              <a:schemeClr val="bg1">
                <a:lumMod val="85000"/>
              </a:schemeClr>
            </a:solidFill>
            <a:prstDash val="sysDot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" name="Freeform 7"/>
          <p:cNvSpPr/>
          <p:nvPr/>
        </p:nvSpPr>
        <p:spPr bwMode="auto">
          <a:xfrm>
            <a:off x="3761072" y="3336632"/>
            <a:ext cx="1799768" cy="1799769"/>
          </a:xfrm>
          <a:custGeom>
            <a:avLst/>
            <a:gdLst>
              <a:gd name="T0" fmla="*/ 438 w 875"/>
              <a:gd name="T1" fmla="*/ 0 h 875"/>
              <a:gd name="T2" fmla="*/ 875 w 875"/>
              <a:gd name="T3" fmla="*/ 437 h 875"/>
              <a:gd name="T4" fmla="*/ 438 w 875"/>
              <a:gd name="T5" fmla="*/ 875 h 875"/>
              <a:gd name="T6" fmla="*/ 1 w 875"/>
              <a:gd name="T7" fmla="*/ 437 h 875"/>
              <a:gd name="T8" fmla="*/ 438 w 875"/>
              <a:gd name="T9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5" h="875">
                <a:moveTo>
                  <a:pt x="438" y="0"/>
                </a:moveTo>
                <a:cubicBezTo>
                  <a:pt x="679" y="0"/>
                  <a:pt x="875" y="196"/>
                  <a:pt x="875" y="437"/>
                </a:cubicBezTo>
                <a:cubicBezTo>
                  <a:pt x="875" y="679"/>
                  <a:pt x="679" y="874"/>
                  <a:pt x="438" y="875"/>
                </a:cubicBezTo>
                <a:cubicBezTo>
                  <a:pt x="196" y="875"/>
                  <a:pt x="0" y="679"/>
                  <a:pt x="1" y="437"/>
                </a:cubicBezTo>
                <a:cubicBezTo>
                  <a:pt x="1" y="196"/>
                  <a:pt x="196" y="0"/>
                  <a:pt x="438" y="0"/>
                </a:cubicBezTo>
                <a:close/>
              </a:path>
            </a:pathLst>
          </a:custGeom>
          <a:noFill/>
          <a:ln w="19050">
            <a:solidFill>
              <a:schemeClr val="bg1">
                <a:lumMod val="85000"/>
              </a:schemeClr>
            </a:solidFill>
            <a:prstDash val="sysDot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" name="Oval 8"/>
          <p:cNvSpPr>
            <a:spLocks noChangeArrowheads="1"/>
          </p:cNvSpPr>
          <p:nvPr/>
        </p:nvSpPr>
        <p:spPr bwMode="auto">
          <a:xfrm>
            <a:off x="6170558" y="3769664"/>
            <a:ext cx="2244208" cy="2245583"/>
          </a:xfrm>
          <a:prstGeom prst="ellipse">
            <a:avLst/>
          </a:prstGeom>
          <a:noFill/>
          <a:ln w="19050">
            <a:solidFill>
              <a:schemeClr val="bg1">
                <a:lumMod val="85000"/>
              </a:schemeClr>
            </a:solidFill>
            <a:prstDash val="sysDot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1" name="Oval 9"/>
          <p:cNvSpPr>
            <a:spLocks noChangeArrowheads="1"/>
          </p:cNvSpPr>
          <p:nvPr/>
        </p:nvSpPr>
        <p:spPr bwMode="auto">
          <a:xfrm>
            <a:off x="4587379" y="2127144"/>
            <a:ext cx="3111069" cy="3112444"/>
          </a:xfrm>
          <a:prstGeom prst="ellipse">
            <a:avLst/>
          </a:prstGeom>
          <a:noFill/>
          <a:ln w="19050">
            <a:solidFill>
              <a:schemeClr val="bg1">
                <a:lumMod val="85000"/>
              </a:schemeClr>
            </a:solidFill>
            <a:prstDash val="sysDot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2" name="Oval 5"/>
          <p:cNvSpPr>
            <a:spLocks noChangeArrowheads="1"/>
          </p:cNvSpPr>
          <p:nvPr/>
        </p:nvSpPr>
        <p:spPr bwMode="auto">
          <a:xfrm>
            <a:off x="6813158" y="2209356"/>
            <a:ext cx="1078750" cy="1078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3" name="Oval 6"/>
          <p:cNvSpPr>
            <a:spLocks noChangeArrowheads="1"/>
          </p:cNvSpPr>
          <p:nvPr/>
        </p:nvSpPr>
        <p:spPr bwMode="auto">
          <a:xfrm>
            <a:off x="4491408" y="1878737"/>
            <a:ext cx="1256776" cy="12546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4" name="Freeform 7"/>
          <p:cNvSpPr/>
          <p:nvPr/>
        </p:nvSpPr>
        <p:spPr bwMode="auto">
          <a:xfrm>
            <a:off x="3967928" y="3543488"/>
            <a:ext cx="1386056" cy="1386056"/>
          </a:xfrm>
          <a:custGeom>
            <a:avLst/>
            <a:gdLst>
              <a:gd name="T0" fmla="*/ 438 w 875"/>
              <a:gd name="T1" fmla="*/ 0 h 875"/>
              <a:gd name="T2" fmla="*/ 875 w 875"/>
              <a:gd name="T3" fmla="*/ 437 h 875"/>
              <a:gd name="T4" fmla="*/ 438 w 875"/>
              <a:gd name="T5" fmla="*/ 875 h 875"/>
              <a:gd name="T6" fmla="*/ 1 w 875"/>
              <a:gd name="T7" fmla="*/ 437 h 875"/>
              <a:gd name="T8" fmla="*/ 438 w 875"/>
              <a:gd name="T9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5" h="875">
                <a:moveTo>
                  <a:pt x="438" y="0"/>
                </a:moveTo>
                <a:cubicBezTo>
                  <a:pt x="679" y="0"/>
                  <a:pt x="875" y="196"/>
                  <a:pt x="875" y="437"/>
                </a:cubicBezTo>
                <a:cubicBezTo>
                  <a:pt x="875" y="679"/>
                  <a:pt x="679" y="874"/>
                  <a:pt x="438" y="875"/>
                </a:cubicBezTo>
                <a:cubicBezTo>
                  <a:pt x="196" y="875"/>
                  <a:pt x="0" y="679"/>
                  <a:pt x="1" y="437"/>
                </a:cubicBezTo>
                <a:cubicBezTo>
                  <a:pt x="1" y="196"/>
                  <a:pt x="196" y="0"/>
                  <a:pt x="43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5" name="Oval 8"/>
          <p:cNvSpPr>
            <a:spLocks noChangeArrowheads="1"/>
          </p:cNvSpPr>
          <p:nvPr/>
        </p:nvSpPr>
        <p:spPr bwMode="auto">
          <a:xfrm>
            <a:off x="6428496" y="4027760"/>
            <a:ext cx="1728332" cy="172939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6" name="Oval 9"/>
          <p:cNvSpPr>
            <a:spLocks noChangeArrowheads="1"/>
          </p:cNvSpPr>
          <p:nvPr/>
        </p:nvSpPr>
        <p:spPr bwMode="auto">
          <a:xfrm>
            <a:off x="4944949" y="2484872"/>
            <a:ext cx="2395928" cy="239698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7" name="Inhaltsplatzhalter 4"/>
          <p:cNvSpPr txBox="1"/>
          <p:nvPr/>
        </p:nvSpPr>
        <p:spPr>
          <a:xfrm>
            <a:off x="459108" y="3836406"/>
            <a:ext cx="3077917" cy="8002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2"/>
                </a:solidFill>
                <a:latin typeface="+mj-lt"/>
              </a:rPr>
              <a:t>添加标题</a:t>
            </a:r>
            <a:br>
              <a:rPr lang="en-US" sz="1600" b="1" dirty="0">
                <a:solidFill>
                  <a:schemeClr val="accent3"/>
                </a:solidFill>
                <a:latin typeface="+mj-lt"/>
              </a:rPr>
            </a:br>
            <a:br>
              <a:rPr lang="en-US" sz="1400" b="1" dirty="0">
                <a:solidFill>
                  <a:schemeClr val="accent3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8" name="Inhaltsplatzhalter 4"/>
          <p:cNvSpPr txBox="1"/>
          <p:nvPr/>
        </p:nvSpPr>
        <p:spPr>
          <a:xfrm>
            <a:off x="8672704" y="4492345"/>
            <a:ext cx="3119115" cy="8002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4"/>
                </a:solidFill>
                <a:latin typeface="+mj-lt"/>
              </a:rPr>
              <a:t>添加标题</a:t>
            </a:r>
            <a:br>
              <a:rPr lang="en-US" sz="1600" b="1" dirty="0">
                <a:solidFill>
                  <a:schemeClr val="accent3"/>
                </a:solidFill>
                <a:latin typeface="+mj-lt"/>
              </a:rPr>
            </a:b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9" name="Inhaltsplatzhalter 4"/>
          <p:cNvSpPr txBox="1"/>
          <p:nvPr/>
        </p:nvSpPr>
        <p:spPr>
          <a:xfrm>
            <a:off x="8317899" y="2319394"/>
            <a:ext cx="3119115" cy="8002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3"/>
                </a:solidFill>
                <a:latin typeface="+mj-lt"/>
              </a:rPr>
              <a:t>添加标题</a:t>
            </a:r>
            <a:br>
              <a:rPr lang="en-US" sz="1600" b="1" dirty="0">
                <a:solidFill>
                  <a:schemeClr val="accent4"/>
                </a:solidFill>
                <a:latin typeface="+mj-lt"/>
              </a:rPr>
            </a:b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0" name="Inhaltsplatzhalter 4"/>
          <p:cNvSpPr txBox="1"/>
          <p:nvPr/>
        </p:nvSpPr>
        <p:spPr>
          <a:xfrm>
            <a:off x="1000337" y="2105955"/>
            <a:ext cx="3077917" cy="8002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1"/>
                </a:solidFill>
                <a:latin typeface="+mj-lt"/>
              </a:rPr>
              <a:t>添加标题</a:t>
            </a:r>
            <a:br>
              <a:rPr lang="en-US" sz="1600" b="1" dirty="0">
                <a:solidFill>
                  <a:schemeClr val="accent1"/>
                </a:solidFill>
                <a:latin typeface="+mj-lt"/>
              </a:rPr>
            </a:b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1" name="Freeform 133"/>
          <p:cNvSpPr/>
          <p:nvPr/>
        </p:nvSpPr>
        <p:spPr bwMode="auto">
          <a:xfrm>
            <a:off x="6928969" y="4524853"/>
            <a:ext cx="727386" cy="735204"/>
          </a:xfrm>
          <a:custGeom>
            <a:avLst/>
            <a:gdLst/>
            <a:ahLst/>
            <a:cxnLst>
              <a:cxn ang="0">
                <a:pos x="112" y="89"/>
              </a:cxn>
              <a:cxn ang="0">
                <a:pos x="86" y="75"/>
              </a:cxn>
              <a:cxn ang="0">
                <a:pos x="72" y="69"/>
              </a:cxn>
              <a:cxn ang="0">
                <a:pos x="72" y="58"/>
              </a:cxn>
              <a:cxn ang="0">
                <a:pos x="77" y="45"/>
              </a:cxn>
              <a:cxn ang="0">
                <a:pos x="83" y="38"/>
              </a:cxn>
              <a:cxn ang="0">
                <a:pos x="79" y="30"/>
              </a:cxn>
              <a:cxn ang="0">
                <a:pos x="80" y="18"/>
              </a:cxn>
              <a:cxn ang="0">
                <a:pos x="58" y="0"/>
              </a:cxn>
              <a:cxn ang="0">
                <a:pos x="35" y="18"/>
              </a:cxn>
              <a:cxn ang="0">
                <a:pos x="36" y="30"/>
              </a:cxn>
              <a:cxn ang="0">
                <a:pos x="33" y="38"/>
              </a:cxn>
              <a:cxn ang="0">
                <a:pos x="38" y="45"/>
              </a:cxn>
              <a:cxn ang="0">
                <a:pos x="44" y="58"/>
              </a:cxn>
              <a:cxn ang="0">
                <a:pos x="44" y="69"/>
              </a:cxn>
              <a:cxn ang="0">
                <a:pos x="30" y="75"/>
              </a:cxn>
              <a:cxn ang="0">
                <a:pos x="4" y="89"/>
              </a:cxn>
              <a:cxn ang="0">
                <a:pos x="1" y="116"/>
              </a:cxn>
              <a:cxn ang="0">
                <a:pos x="114" y="116"/>
              </a:cxn>
              <a:cxn ang="0">
                <a:pos x="112" y="89"/>
              </a:cxn>
            </a:cxnLst>
            <a:rect l="0" t="0" r="r" b="b"/>
            <a:pathLst>
              <a:path w="115" h="116">
                <a:moveTo>
                  <a:pt x="112" y="89"/>
                </a:moveTo>
                <a:cubicBezTo>
                  <a:pt x="109" y="83"/>
                  <a:pt x="97" y="80"/>
                  <a:pt x="86" y="75"/>
                </a:cubicBezTo>
                <a:cubicBezTo>
                  <a:pt x="75" y="71"/>
                  <a:pt x="72" y="69"/>
                  <a:pt x="72" y="69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6" y="55"/>
                  <a:pt x="77" y="45"/>
                </a:cubicBezTo>
                <a:cubicBezTo>
                  <a:pt x="80" y="45"/>
                  <a:pt x="83" y="41"/>
                  <a:pt x="83" y="38"/>
                </a:cubicBezTo>
                <a:cubicBezTo>
                  <a:pt x="83" y="36"/>
                  <a:pt x="83" y="29"/>
                  <a:pt x="79" y="30"/>
                </a:cubicBezTo>
                <a:cubicBezTo>
                  <a:pt x="80" y="25"/>
                  <a:pt x="81" y="20"/>
                  <a:pt x="80" y="18"/>
                </a:cubicBezTo>
                <a:cubicBezTo>
                  <a:pt x="80" y="9"/>
                  <a:pt x="71" y="0"/>
                  <a:pt x="58" y="0"/>
                </a:cubicBezTo>
                <a:cubicBezTo>
                  <a:pt x="45" y="0"/>
                  <a:pt x="36" y="9"/>
                  <a:pt x="35" y="18"/>
                </a:cubicBezTo>
                <a:cubicBezTo>
                  <a:pt x="35" y="20"/>
                  <a:pt x="35" y="25"/>
                  <a:pt x="36" y="30"/>
                </a:cubicBezTo>
                <a:cubicBezTo>
                  <a:pt x="33" y="29"/>
                  <a:pt x="32" y="36"/>
                  <a:pt x="33" y="38"/>
                </a:cubicBezTo>
                <a:cubicBezTo>
                  <a:pt x="33" y="41"/>
                  <a:pt x="35" y="45"/>
                  <a:pt x="38" y="45"/>
                </a:cubicBezTo>
                <a:cubicBezTo>
                  <a:pt x="39" y="55"/>
                  <a:pt x="44" y="58"/>
                  <a:pt x="44" y="58"/>
                </a:cubicBezTo>
                <a:cubicBezTo>
                  <a:pt x="44" y="69"/>
                  <a:pt x="44" y="69"/>
                  <a:pt x="44" y="69"/>
                </a:cubicBezTo>
                <a:cubicBezTo>
                  <a:pt x="44" y="69"/>
                  <a:pt x="41" y="71"/>
                  <a:pt x="30" y="75"/>
                </a:cubicBezTo>
                <a:cubicBezTo>
                  <a:pt x="18" y="80"/>
                  <a:pt x="7" y="83"/>
                  <a:pt x="4" y="89"/>
                </a:cubicBezTo>
                <a:cubicBezTo>
                  <a:pt x="0" y="93"/>
                  <a:pt x="1" y="116"/>
                  <a:pt x="1" y="116"/>
                </a:cubicBezTo>
                <a:cubicBezTo>
                  <a:pt x="114" y="116"/>
                  <a:pt x="114" y="116"/>
                  <a:pt x="114" y="116"/>
                </a:cubicBezTo>
                <a:cubicBezTo>
                  <a:pt x="114" y="116"/>
                  <a:pt x="115" y="93"/>
                  <a:pt x="112" y="8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2" name="Freeform 153"/>
          <p:cNvSpPr/>
          <p:nvPr/>
        </p:nvSpPr>
        <p:spPr bwMode="auto">
          <a:xfrm>
            <a:off x="4906518" y="2293960"/>
            <a:ext cx="426556" cy="424210"/>
          </a:xfrm>
          <a:custGeom>
            <a:avLst/>
            <a:gdLst/>
            <a:ahLst/>
            <a:cxnLst>
              <a:cxn ang="0">
                <a:pos x="91" y="89"/>
              </a:cxn>
              <a:cxn ang="0">
                <a:pos x="80" y="98"/>
              </a:cxn>
              <a:cxn ang="0">
                <a:pos x="43" y="98"/>
              </a:cxn>
              <a:cxn ang="0">
                <a:pos x="38" y="91"/>
              </a:cxn>
              <a:cxn ang="0">
                <a:pos x="43" y="76"/>
              </a:cxn>
              <a:cxn ang="0">
                <a:pos x="101" y="76"/>
              </a:cxn>
              <a:cxn ang="0">
                <a:pos x="113" y="26"/>
              </a:cxn>
              <a:cxn ang="0">
                <a:pos x="21" y="13"/>
              </a:cxn>
              <a:cxn ang="0">
                <a:pos x="13" y="8"/>
              </a:cxn>
              <a:cxn ang="0">
                <a:pos x="14" y="7"/>
              </a:cxn>
              <a:cxn ang="0">
                <a:pos x="7" y="0"/>
              </a:cxn>
              <a:cxn ang="0">
                <a:pos x="0" y="7"/>
              </a:cxn>
              <a:cxn ang="0">
                <a:pos x="7" y="14"/>
              </a:cxn>
              <a:cxn ang="0">
                <a:pos x="8" y="14"/>
              </a:cxn>
              <a:cxn ang="0">
                <a:pos x="17" y="19"/>
              </a:cxn>
              <a:cxn ang="0">
                <a:pos x="31" y="76"/>
              </a:cxn>
              <a:cxn ang="0">
                <a:pos x="35" y="76"/>
              </a:cxn>
              <a:cxn ang="0">
                <a:pos x="31" y="88"/>
              </a:cxn>
              <a:cxn ang="0">
                <a:pos x="31" y="88"/>
              </a:cxn>
              <a:cxn ang="0">
                <a:pos x="19" y="100"/>
              </a:cxn>
              <a:cxn ang="0">
                <a:pos x="31" y="112"/>
              </a:cxn>
              <a:cxn ang="0">
                <a:pos x="42" y="105"/>
              </a:cxn>
              <a:cxn ang="0">
                <a:pos x="80" y="105"/>
              </a:cxn>
              <a:cxn ang="0">
                <a:pos x="91" y="112"/>
              </a:cxn>
              <a:cxn ang="0">
                <a:pos x="103" y="101"/>
              </a:cxn>
              <a:cxn ang="0">
                <a:pos x="91" y="89"/>
              </a:cxn>
            </a:cxnLst>
            <a:rect l="0" t="0" r="r" b="b"/>
            <a:pathLst>
              <a:path w="113" h="112">
                <a:moveTo>
                  <a:pt x="91" y="89"/>
                </a:moveTo>
                <a:cubicBezTo>
                  <a:pt x="86" y="89"/>
                  <a:pt x="81" y="93"/>
                  <a:pt x="80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2" y="95"/>
                  <a:pt x="41" y="92"/>
                  <a:pt x="38" y="91"/>
                </a:cubicBezTo>
                <a:cubicBezTo>
                  <a:pt x="43" y="76"/>
                  <a:pt x="43" y="76"/>
                  <a:pt x="43" y="76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13" y="26"/>
                  <a:pt x="113" y="26"/>
                  <a:pt x="113" y="26"/>
                </a:cubicBezTo>
                <a:cubicBezTo>
                  <a:pt x="21" y="13"/>
                  <a:pt x="21" y="13"/>
                  <a:pt x="21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0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7" y="19"/>
                  <a:pt x="17" y="19"/>
                  <a:pt x="17" y="19"/>
                </a:cubicBezTo>
                <a:cubicBezTo>
                  <a:pt x="31" y="76"/>
                  <a:pt x="31" y="76"/>
                  <a:pt x="31" y="76"/>
                </a:cubicBezTo>
                <a:cubicBezTo>
                  <a:pt x="35" y="76"/>
                  <a:pt x="35" y="76"/>
                  <a:pt x="35" y="76"/>
                </a:cubicBezTo>
                <a:cubicBezTo>
                  <a:pt x="31" y="88"/>
                  <a:pt x="31" y="88"/>
                  <a:pt x="31" y="88"/>
                </a:cubicBezTo>
                <a:cubicBezTo>
                  <a:pt x="31" y="88"/>
                  <a:pt x="31" y="88"/>
                  <a:pt x="31" y="88"/>
                </a:cubicBezTo>
                <a:cubicBezTo>
                  <a:pt x="24" y="88"/>
                  <a:pt x="19" y="94"/>
                  <a:pt x="19" y="100"/>
                </a:cubicBezTo>
                <a:cubicBezTo>
                  <a:pt x="19" y="107"/>
                  <a:pt x="24" y="112"/>
                  <a:pt x="31" y="112"/>
                </a:cubicBezTo>
                <a:cubicBezTo>
                  <a:pt x="36" y="112"/>
                  <a:pt x="40" y="109"/>
                  <a:pt x="42" y="105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82" y="109"/>
                  <a:pt x="86" y="112"/>
                  <a:pt x="91" y="112"/>
                </a:cubicBezTo>
                <a:cubicBezTo>
                  <a:pt x="98" y="112"/>
                  <a:pt x="103" y="107"/>
                  <a:pt x="103" y="101"/>
                </a:cubicBezTo>
                <a:cubicBezTo>
                  <a:pt x="103" y="94"/>
                  <a:pt x="98" y="89"/>
                  <a:pt x="91" y="8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53" name="Group 23"/>
          <p:cNvGrpSpPr/>
          <p:nvPr/>
        </p:nvGrpSpPr>
        <p:grpSpPr>
          <a:xfrm>
            <a:off x="7107906" y="2535168"/>
            <a:ext cx="489255" cy="427127"/>
            <a:chOff x="1450975" y="3768725"/>
            <a:chExt cx="300038" cy="261938"/>
          </a:xfrm>
          <a:solidFill>
            <a:schemeClr val="bg1"/>
          </a:solidFill>
        </p:grpSpPr>
        <p:sp>
          <p:nvSpPr>
            <p:cNvPr id="54" name="Oval 154"/>
            <p:cNvSpPr>
              <a:spLocks noChangeArrowheads="1"/>
            </p:cNvSpPr>
            <p:nvPr/>
          </p:nvSpPr>
          <p:spPr bwMode="auto">
            <a:xfrm>
              <a:off x="1489075" y="3956050"/>
              <a:ext cx="74613" cy="74613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Oval 155"/>
            <p:cNvSpPr>
              <a:spLocks noChangeArrowheads="1"/>
            </p:cNvSpPr>
            <p:nvPr/>
          </p:nvSpPr>
          <p:spPr bwMode="auto">
            <a:xfrm>
              <a:off x="1655763" y="3956050"/>
              <a:ext cx="74613" cy="74613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156"/>
            <p:cNvSpPr>
              <a:spLocks noEditPoints="1"/>
            </p:cNvSpPr>
            <p:nvPr/>
          </p:nvSpPr>
          <p:spPr bwMode="auto">
            <a:xfrm>
              <a:off x="1450975" y="3768725"/>
              <a:ext cx="300038" cy="204788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40" y="0"/>
                </a:cxn>
                <a:cxn ang="0">
                  <a:pos x="37" y="4"/>
                </a:cxn>
                <a:cxn ang="0">
                  <a:pos x="37" y="15"/>
                </a:cxn>
                <a:cxn ang="0">
                  <a:pos x="19" y="15"/>
                </a:cxn>
                <a:cxn ang="0">
                  <a:pos x="13" y="18"/>
                </a:cxn>
                <a:cxn ang="0">
                  <a:pos x="2" y="40"/>
                </a:cxn>
                <a:cxn ang="0">
                  <a:pos x="0" y="47"/>
                </a:cxn>
                <a:cxn ang="0">
                  <a:pos x="0" y="69"/>
                </a:cxn>
                <a:cxn ang="0">
                  <a:pos x="3" y="75"/>
                </a:cxn>
                <a:cxn ang="0">
                  <a:pos x="5" y="77"/>
                </a:cxn>
                <a:cxn ang="0">
                  <a:pos x="9" y="79"/>
                </a:cxn>
                <a:cxn ang="0">
                  <a:pos x="29" y="65"/>
                </a:cxn>
                <a:cxn ang="0">
                  <a:pos x="50" y="80"/>
                </a:cxn>
                <a:cxn ang="0">
                  <a:pos x="74" y="80"/>
                </a:cxn>
                <a:cxn ang="0">
                  <a:pos x="95" y="65"/>
                </a:cxn>
                <a:cxn ang="0">
                  <a:pos x="115" y="79"/>
                </a:cxn>
                <a:cxn ang="0">
                  <a:pos x="117" y="76"/>
                </a:cxn>
                <a:cxn ang="0">
                  <a:pos x="117" y="4"/>
                </a:cxn>
                <a:cxn ang="0">
                  <a:pos x="113" y="0"/>
                </a:cxn>
                <a:cxn ang="0">
                  <a:pos x="37" y="44"/>
                </a:cxn>
                <a:cxn ang="0">
                  <a:pos x="15" y="44"/>
                </a:cxn>
                <a:cxn ang="0">
                  <a:pos x="22" y="22"/>
                </a:cxn>
                <a:cxn ang="0">
                  <a:pos x="37" y="22"/>
                </a:cxn>
                <a:cxn ang="0">
                  <a:pos x="37" y="44"/>
                </a:cxn>
              </a:cxnLst>
              <a:rect l="0" t="0" r="r" b="b"/>
              <a:pathLst>
                <a:path w="117" h="80">
                  <a:moveTo>
                    <a:pt x="113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8" y="0"/>
                    <a:pt x="37" y="2"/>
                    <a:pt x="37" y="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4" y="16"/>
                    <a:pt x="13" y="18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2"/>
                    <a:pt x="0" y="45"/>
                    <a:pt x="0" y="4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1"/>
                    <a:pt x="2" y="74"/>
                    <a:pt x="3" y="75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6" y="78"/>
                    <a:pt x="8" y="79"/>
                    <a:pt x="9" y="79"/>
                  </a:cubicBezTo>
                  <a:cubicBezTo>
                    <a:pt x="12" y="71"/>
                    <a:pt x="20" y="65"/>
                    <a:pt x="29" y="65"/>
                  </a:cubicBezTo>
                  <a:cubicBezTo>
                    <a:pt x="39" y="65"/>
                    <a:pt x="47" y="71"/>
                    <a:pt x="50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7" y="71"/>
                    <a:pt x="85" y="65"/>
                    <a:pt x="95" y="65"/>
                  </a:cubicBezTo>
                  <a:cubicBezTo>
                    <a:pt x="104" y="65"/>
                    <a:pt x="112" y="71"/>
                    <a:pt x="115" y="79"/>
                  </a:cubicBezTo>
                  <a:cubicBezTo>
                    <a:pt x="116" y="78"/>
                    <a:pt x="117" y="77"/>
                    <a:pt x="117" y="76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5" y="0"/>
                    <a:pt x="113" y="0"/>
                  </a:cubicBezTo>
                  <a:close/>
                  <a:moveTo>
                    <a:pt x="37" y="44"/>
                  </a:moveTo>
                  <a:cubicBezTo>
                    <a:pt x="15" y="44"/>
                    <a:pt x="15" y="44"/>
                    <a:pt x="15" y="44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37" y="22"/>
                    <a:pt x="37" y="22"/>
                    <a:pt x="37" y="22"/>
                  </a:cubicBezTo>
                  <a:lnTo>
                    <a:pt x="37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7" name="Group 27"/>
          <p:cNvGrpSpPr/>
          <p:nvPr/>
        </p:nvGrpSpPr>
        <p:grpSpPr>
          <a:xfrm>
            <a:off x="4430277" y="4025577"/>
            <a:ext cx="461358" cy="421878"/>
            <a:chOff x="2046288" y="3759200"/>
            <a:chExt cx="296863" cy="271463"/>
          </a:xfrm>
          <a:solidFill>
            <a:schemeClr val="bg1"/>
          </a:solidFill>
        </p:grpSpPr>
        <p:sp>
          <p:nvSpPr>
            <p:cNvPr id="58" name="Rectangle 160"/>
            <p:cNvSpPr>
              <a:spLocks noChangeArrowheads="1"/>
            </p:cNvSpPr>
            <p:nvPr/>
          </p:nvSpPr>
          <p:spPr bwMode="auto">
            <a:xfrm>
              <a:off x="2065338" y="3973513"/>
              <a:ext cx="55563" cy="571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Rectangle 161"/>
            <p:cNvSpPr>
              <a:spLocks noChangeArrowheads="1"/>
            </p:cNvSpPr>
            <p:nvPr/>
          </p:nvSpPr>
          <p:spPr bwMode="auto">
            <a:xfrm>
              <a:off x="2139950" y="3935413"/>
              <a:ext cx="55563" cy="952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162"/>
            <p:cNvSpPr>
              <a:spLocks noChangeArrowheads="1"/>
            </p:cNvSpPr>
            <p:nvPr/>
          </p:nvSpPr>
          <p:spPr bwMode="auto">
            <a:xfrm>
              <a:off x="2212975" y="3898900"/>
              <a:ext cx="57150" cy="13176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Rectangle 163"/>
            <p:cNvSpPr>
              <a:spLocks noChangeArrowheads="1"/>
            </p:cNvSpPr>
            <p:nvPr/>
          </p:nvSpPr>
          <p:spPr bwMode="auto">
            <a:xfrm>
              <a:off x="2287588" y="3860800"/>
              <a:ext cx="55563" cy="16986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2" name="Freeform 164"/>
            <p:cNvSpPr/>
            <p:nvPr/>
          </p:nvSpPr>
          <p:spPr bwMode="auto">
            <a:xfrm>
              <a:off x="2046288" y="3759200"/>
              <a:ext cx="296863" cy="176213"/>
            </a:xfrm>
            <a:custGeom>
              <a:avLst/>
              <a:gdLst/>
              <a:ahLst/>
              <a:cxnLst>
                <a:cxn ang="0">
                  <a:pos x="162" y="25"/>
                </a:cxn>
                <a:cxn ang="0">
                  <a:pos x="126" y="25"/>
                </a:cxn>
                <a:cxn ang="0">
                  <a:pos x="81" y="59"/>
                </a:cxn>
                <a:cxn ang="0">
                  <a:pos x="59" y="48"/>
                </a:cxn>
                <a:cxn ang="0">
                  <a:pos x="0" y="96"/>
                </a:cxn>
                <a:cxn ang="0">
                  <a:pos x="0" y="111"/>
                </a:cxn>
                <a:cxn ang="0">
                  <a:pos x="60" y="62"/>
                </a:cxn>
                <a:cxn ang="0">
                  <a:pos x="83" y="74"/>
                </a:cxn>
                <a:cxn ang="0">
                  <a:pos x="131" y="37"/>
                </a:cxn>
                <a:cxn ang="0">
                  <a:pos x="166" y="37"/>
                </a:cxn>
                <a:cxn ang="0">
                  <a:pos x="187" y="16"/>
                </a:cxn>
                <a:cxn ang="0">
                  <a:pos x="187" y="0"/>
                </a:cxn>
                <a:cxn ang="0">
                  <a:pos x="162" y="25"/>
                </a:cxn>
              </a:cxnLst>
              <a:rect l="0" t="0" r="r" b="b"/>
              <a:pathLst>
                <a:path w="187" h="111">
                  <a:moveTo>
                    <a:pt x="162" y="25"/>
                  </a:moveTo>
                  <a:lnTo>
                    <a:pt x="126" y="25"/>
                  </a:lnTo>
                  <a:lnTo>
                    <a:pt x="81" y="59"/>
                  </a:lnTo>
                  <a:lnTo>
                    <a:pt x="59" y="48"/>
                  </a:lnTo>
                  <a:lnTo>
                    <a:pt x="0" y="96"/>
                  </a:lnTo>
                  <a:lnTo>
                    <a:pt x="0" y="111"/>
                  </a:lnTo>
                  <a:lnTo>
                    <a:pt x="60" y="62"/>
                  </a:lnTo>
                  <a:lnTo>
                    <a:pt x="83" y="74"/>
                  </a:lnTo>
                  <a:lnTo>
                    <a:pt x="131" y="37"/>
                  </a:lnTo>
                  <a:lnTo>
                    <a:pt x="166" y="37"/>
                  </a:lnTo>
                  <a:lnTo>
                    <a:pt x="187" y="16"/>
                  </a:lnTo>
                  <a:lnTo>
                    <a:pt x="187" y="0"/>
                  </a:lnTo>
                  <a:lnTo>
                    <a:pt x="162" y="2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983737" y="2355832"/>
            <a:ext cx="2387711" cy="2426178"/>
            <a:chOff x="171450" y="4763"/>
            <a:chExt cx="5518151" cy="5607050"/>
          </a:xfrm>
        </p:grpSpPr>
        <p:sp>
          <p:nvSpPr>
            <p:cNvPr id="66" name="Freeform 11"/>
            <p:cNvSpPr/>
            <p:nvPr/>
          </p:nvSpPr>
          <p:spPr bwMode="auto">
            <a:xfrm>
              <a:off x="171450" y="2982913"/>
              <a:ext cx="1360488" cy="2628900"/>
            </a:xfrm>
            <a:custGeom>
              <a:avLst/>
              <a:gdLst>
                <a:gd name="T0" fmla="*/ 335 w 335"/>
                <a:gd name="T1" fmla="*/ 402 h 646"/>
                <a:gd name="T2" fmla="*/ 226 w 335"/>
                <a:gd name="T3" fmla="*/ 288 h 646"/>
                <a:gd name="T4" fmla="*/ 227 w 335"/>
                <a:gd name="T5" fmla="*/ 272 h 646"/>
                <a:gd name="T6" fmla="*/ 172 w 335"/>
                <a:gd name="T7" fmla="*/ 174 h 646"/>
                <a:gd name="T8" fmla="*/ 219 w 335"/>
                <a:gd name="T9" fmla="*/ 93 h 646"/>
                <a:gd name="T10" fmla="*/ 125 w 335"/>
                <a:gd name="T11" fmla="*/ 0 h 646"/>
                <a:gd name="T12" fmla="*/ 32 w 335"/>
                <a:gd name="T13" fmla="*/ 93 h 646"/>
                <a:gd name="T14" fmla="*/ 69 w 335"/>
                <a:gd name="T15" fmla="*/ 167 h 646"/>
                <a:gd name="T16" fmla="*/ 0 w 335"/>
                <a:gd name="T17" fmla="*/ 272 h 646"/>
                <a:gd name="T18" fmla="*/ 109 w 335"/>
                <a:gd name="T19" fmla="*/ 386 h 646"/>
                <a:gd name="T20" fmla="*/ 108 w 335"/>
                <a:gd name="T21" fmla="*/ 402 h 646"/>
                <a:gd name="T22" fmla="*/ 110 w 335"/>
                <a:gd name="T23" fmla="*/ 424 h 646"/>
                <a:gd name="T24" fmla="*/ 28 w 335"/>
                <a:gd name="T25" fmla="*/ 533 h 646"/>
                <a:gd name="T26" fmla="*/ 142 w 335"/>
                <a:gd name="T27" fmla="*/ 646 h 646"/>
                <a:gd name="T28" fmla="*/ 256 w 335"/>
                <a:gd name="T29" fmla="*/ 533 h 646"/>
                <a:gd name="T30" fmla="*/ 254 w 335"/>
                <a:gd name="T31" fmla="*/ 511 h 646"/>
                <a:gd name="T32" fmla="*/ 335 w 335"/>
                <a:gd name="T33" fmla="*/ 402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5" h="646">
                  <a:moveTo>
                    <a:pt x="335" y="402"/>
                  </a:moveTo>
                  <a:cubicBezTo>
                    <a:pt x="335" y="340"/>
                    <a:pt x="287" y="290"/>
                    <a:pt x="226" y="288"/>
                  </a:cubicBezTo>
                  <a:cubicBezTo>
                    <a:pt x="227" y="283"/>
                    <a:pt x="227" y="277"/>
                    <a:pt x="227" y="272"/>
                  </a:cubicBezTo>
                  <a:cubicBezTo>
                    <a:pt x="227" y="230"/>
                    <a:pt x="205" y="194"/>
                    <a:pt x="172" y="174"/>
                  </a:cubicBezTo>
                  <a:cubicBezTo>
                    <a:pt x="200" y="158"/>
                    <a:pt x="219" y="128"/>
                    <a:pt x="219" y="93"/>
                  </a:cubicBezTo>
                  <a:cubicBezTo>
                    <a:pt x="219" y="42"/>
                    <a:pt x="177" y="0"/>
                    <a:pt x="125" y="0"/>
                  </a:cubicBezTo>
                  <a:cubicBezTo>
                    <a:pt x="74" y="0"/>
                    <a:pt x="32" y="42"/>
                    <a:pt x="32" y="93"/>
                  </a:cubicBezTo>
                  <a:cubicBezTo>
                    <a:pt x="32" y="123"/>
                    <a:pt x="47" y="150"/>
                    <a:pt x="69" y="167"/>
                  </a:cubicBezTo>
                  <a:cubicBezTo>
                    <a:pt x="28" y="185"/>
                    <a:pt x="0" y="225"/>
                    <a:pt x="0" y="272"/>
                  </a:cubicBezTo>
                  <a:cubicBezTo>
                    <a:pt x="0" y="333"/>
                    <a:pt x="48" y="383"/>
                    <a:pt x="109" y="386"/>
                  </a:cubicBezTo>
                  <a:cubicBezTo>
                    <a:pt x="108" y="391"/>
                    <a:pt x="108" y="396"/>
                    <a:pt x="108" y="402"/>
                  </a:cubicBezTo>
                  <a:cubicBezTo>
                    <a:pt x="108" y="409"/>
                    <a:pt x="109" y="416"/>
                    <a:pt x="110" y="424"/>
                  </a:cubicBezTo>
                  <a:cubicBezTo>
                    <a:pt x="63" y="437"/>
                    <a:pt x="28" y="481"/>
                    <a:pt x="28" y="533"/>
                  </a:cubicBezTo>
                  <a:cubicBezTo>
                    <a:pt x="28" y="595"/>
                    <a:pt x="79" y="646"/>
                    <a:pt x="142" y="646"/>
                  </a:cubicBezTo>
                  <a:cubicBezTo>
                    <a:pt x="205" y="646"/>
                    <a:pt x="256" y="595"/>
                    <a:pt x="256" y="533"/>
                  </a:cubicBezTo>
                  <a:cubicBezTo>
                    <a:pt x="256" y="525"/>
                    <a:pt x="255" y="518"/>
                    <a:pt x="254" y="511"/>
                  </a:cubicBezTo>
                  <a:cubicBezTo>
                    <a:pt x="301" y="497"/>
                    <a:pt x="335" y="453"/>
                    <a:pt x="335" y="402"/>
                  </a:cubicBezTo>
                  <a:close/>
                </a:path>
              </a:pathLst>
            </a:custGeom>
            <a:solidFill>
              <a:srgbClr val="FE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377825" y="4763"/>
              <a:ext cx="5311776" cy="5149850"/>
              <a:chOff x="377825" y="4763"/>
              <a:chExt cx="5311776" cy="5149850"/>
            </a:xfrm>
          </p:grpSpPr>
          <p:sp>
            <p:nvSpPr>
              <p:cNvPr id="68" name="Freeform 9"/>
              <p:cNvSpPr/>
              <p:nvPr/>
            </p:nvSpPr>
            <p:spPr bwMode="auto">
              <a:xfrm>
                <a:off x="1252538" y="4430713"/>
                <a:ext cx="1404938" cy="723900"/>
              </a:xfrm>
              <a:custGeom>
                <a:avLst/>
                <a:gdLst>
                  <a:gd name="T0" fmla="*/ 80 w 346"/>
                  <a:gd name="T1" fmla="*/ 60 h 178"/>
                  <a:gd name="T2" fmla="*/ 10 w 346"/>
                  <a:gd name="T3" fmla="*/ 148 h 178"/>
                  <a:gd name="T4" fmla="*/ 25 w 346"/>
                  <a:gd name="T5" fmla="*/ 176 h 178"/>
                  <a:gd name="T6" fmla="*/ 266 w 346"/>
                  <a:gd name="T7" fmla="*/ 119 h 178"/>
                  <a:gd name="T8" fmla="*/ 346 w 346"/>
                  <a:gd name="T9" fmla="*/ 0 h 178"/>
                  <a:gd name="T10" fmla="*/ 80 w 346"/>
                  <a:gd name="T11" fmla="*/ 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6" h="178">
                    <a:moveTo>
                      <a:pt x="80" y="60"/>
                    </a:moveTo>
                    <a:cubicBezTo>
                      <a:pt x="10" y="148"/>
                      <a:pt x="10" y="148"/>
                      <a:pt x="10" y="148"/>
                    </a:cubicBezTo>
                    <a:cubicBezTo>
                      <a:pt x="0" y="160"/>
                      <a:pt x="10" y="178"/>
                      <a:pt x="25" y="176"/>
                    </a:cubicBezTo>
                    <a:cubicBezTo>
                      <a:pt x="96" y="167"/>
                      <a:pt x="234" y="146"/>
                      <a:pt x="266" y="119"/>
                    </a:cubicBezTo>
                    <a:cubicBezTo>
                      <a:pt x="308" y="81"/>
                      <a:pt x="346" y="0"/>
                      <a:pt x="346" y="0"/>
                    </a:cubicBezTo>
                    <a:lnTo>
                      <a:pt x="80" y="6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Freeform 10"/>
              <p:cNvSpPr/>
              <p:nvPr/>
            </p:nvSpPr>
            <p:spPr bwMode="auto">
              <a:xfrm>
                <a:off x="727075" y="2657475"/>
                <a:ext cx="1541463" cy="635000"/>
              </a:xfrm>
              <a:custGeom>
                <a:avLst/>
                <a:gdLst>
                  <a:gd name="T0" fmla="*/ 123 w 379"/>
                  <a:gd name="T1" fmla="*/ 156 h 156"/>
                  <a:gd name="T2" fmla="*/ 16 w 379"/>
                  <a:gd name="T3" fmla="*/ 120 h 156"/>
                  <a:gd name="T4" fmla="*/ 14 w 379"/>
                  <a:gd name="T5" fmla="*/ 88 h 156"/>
                  <a:gd name="T6" fmla="*/ 247 w 379"/>
                  <a:gd name="T7" fmla="*/ 7 h 156"/>
                  <a:gd name="T8" fmla="*/ 379 w 379"/>
                  <a:gd name="T9" fmla="*/ 64 h 156"/>
                  <a:gd name="T10" fmla="*/ 123 w 379"/>
                  <a:gd name="T1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9" h="156">
                    <a:moveTo>
                      <a:pt x="123" y="156"/>
                    </a:moveTo>
                    <a:cubicBezTo>
                      <a:pt x="16" y="120"/>
                      <a:pt x="16" y="120"/>
                      <a:pt x="16" y="120"/>
                    </a:cubicBezTo>
                    <a:cubicBezTo>
                      <a:pt x="1" y="115"/>
                      <a:pt x="0" y="95"/>
                      <a:pt x="14" y="88"/>
                    </a:cubicBezTo>
                    <a:cubicBezTo>
                      <a:pt x="78" y="58"/>
                      <a:pt x="206" y="0"/>
                      <a:pt x="247" y="7"/>
                    </a:cubicBezTo>
                    <a:cubicBezTo>
                      <a:pt x="303" y="15"/>
                      <a:pt x="379" y="64"/>
                      <a:pt x="379" y="64"/>
                    </a:cubicBezTo>
                    <a:lnTo>
                      <a:pt x="123" y="1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Freeform 12"/>
              <p:cNvSpPr/>
              <p:nvPr/>
            </p:nvSpPr>
            <p:spPr bwMode="auto">
              <a:xfrm>
                <a:off x="781050" y="3170238"/>
                <a:ext cx="930275" cy="1736725"/>
              </a:xfrm>
              <a:custGeom>
                <a:avLst/>
                <a:gdLst>
                  <a:gd name="T0" fmla="*/ 140 w 229"/>
                  <a:gd name="T1" fmla="*/ 13 h 427"/>
                  <a:gd name="T2" fmla="*/ 54 w 229"/>
                  <a:gd name="T3" fmla="*/ 0 h 427"/>
                  <a:gd name="T4" fmla="*/ 35 w 229"/>
                  <a:gd name="T5" fmla="*/ 229 h 427"/>
                  <a:gd name="T6" fmla="*/ 158 w 229"/>
                  <a:gd name="T7" fmla="*/ 427 h 427"/>
                  <a:gd name="T8" fmla="*/ 229 w 229"/>
                  <a:gd name="T9" fmla="*/ 363 h 427"/>
                  <a:gd name="T10" fmla="*/ 140 w 229"/>
                  <a:gd name="T11" fmla="*/ 13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9" h="427">
                    <a:moveTo>
                      <a:pt x="140" y="13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0" y="121"/>
                      <a:pt x="35" y="229"/>
                    </a:cubicBezTo>
                    <a:cubicBezTo>
                      <a:pt x="69" y="334"/>
                      <a:pt x="158" y="427"/>
                      <a:pt x="158" y="427"/>
                    </a:cubicBezTo>
                    <a:cubicBezTo>
                      <a:pt x="229" y="363"/>
                      <a:pt x="229" y="363"/>
                      <a:pt x="229" y="363"/>
                    </a:cubicBezTo>
                    <a:cubicBezTo>
                      <a:pt x="229" y="363"/>
                      <a:pt x="94" y="133"/>
                      <a:pt x="140" y="13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Freeform 13"/>
              <p:cNvSpPr/>
              <p:nvPr/>
            </p:nvSpPr>
            <p:spPr bwMode="auto">
              <a:xfrm>
                <a:off x="1133475" y="3048000"/>
                <a:ext cx="784225" cy="1697038"/>
              </a:xfrm>
              <a:custGeom>
                <a:avLst/>
                <a:gdLst>
                  <a:gd name="T0" fmla="*/ 94 w 193"/>
                  <a:gd name="T1" fmla="*/ 17 h 417"/>
                  <a:gd name="T2" fmla="*/ 57 w 193"/>
                  <a:gd name="T3" fmla="*/ 8 h 417"/>
                  <a:gd name="T4" fmla="*/ 51 w 193"/>
                  <a:gd name="T5" fmla="*/ 256 h 417"/>
                  <a:gd name="T6" fmla="*/ 167 w 193"/>
                  <a:gd name="T7" fmla="*/ 413 h 417"/>
                  <a:gd name="T8" fmla="*/ 193 w 193"/>
                  <a:gd name="T9" fmla="*/ 389 h 417"/>
                  <a:gd name="T10" fmla="*/ 94 w 193"/>
                  <a:gd name="T11" fmla="*/ 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417">
                    <a:moveTo>
                      <a:pt x="94" y="17"/>
                    </a:moveTo>
                    <a:cubicBezTo>
                      <a:pt x="94" y="17"/>
                      <a:pt x="63" y="0"/>
                      <a:pt x="57" y="8"/>
                    </a:cubicBezTo>
                    <a:cubicBezTo>
                      <a:pt x="52" y="17"/>
                      <a:pt x="0" y="122"/>
                      <a:pt x="51" y="256"/>
                    </a:cubicBezTo>
                    <a:cubicBezTo>
                      <a:pt x="102" y="390"/>
                      <a:pt x="153" y="417"/>
                      <a:pt x="167" y="413"/>
                    </a:cubicBezTo>
                    <a:cubicBezTo>
                      <a:pt x="180" y="409"/>
                      <a:pt x="193" y="389"/>
                      <a:pt x="193" y="389"/>
                    </a:cubicBezTo>
                    <a:cubicBezTo>
                      <a:pt x="193" y="389"/>
                      <a:pt x="59" y="234"/>
                      <a:pt x="94" y="17"/>
                    </a:cubicBezTo>
                    <a:close/>
                  </a:path>
                </a:pathLst>
              </a:custGeom>
              <a:solidFill>
                <a:srgbClr val="CFD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Freeform 14"/>
              <p:cNvSpPr/>
              <p:nvPr/>
            </p:nvSpPr>
            <p:spPr bwMode="auto">
              <a:xfrm>
                <a:off x="1427163" y="2428875"/>
                <a:ext cx="4262438" cy="2201863"/>
              </a:xfrm>
              <a:custGeom>
                <a:avLst/>
                <a:gdLst>
                  <a:gd name="T0" fmla="*/ 961 w 1049"/>
                  <a:gd name="T1" fmla="*/ 214 h 541"/>
                  <a:gd name="T2" fmla="*/ 958 w 1049"/>
                  <a:gd name="T3" fmla="*/ 217 h 541"/>
                  <a:gd name="T4" fmla="*/ 644 w 1049"/>
                  <a:gd name="T5" fmla="*/ 423 h 541"/>
                  <a:gd name="T6" fmla="*/ 375 w 1049"/>
                  <a:gd name="T7" fmla="*/ 489 h 541"/>
                  <a:gd name="T8" fmla="*/ 346 w 1049"/>
                  <a:gd name="T9" fmla="*/ 495 h 541"/>
                  <a:gd name="T10" fmla="*/ 317 w 1049"/>
                  <a:gd name="T11" fmla="*/ 501 h 541"/>
                  <a:gd name="T12" fmla="*/ 268 w 1049"/>
                  <a:gd name="T13" fmla="*/ 511 h 541"/>
                  <a:gd name="T14" fmla="*/ 238 w 1049"/>
                  <a:gd name="T15" fmla="*/ 517 h 541"/>
                  <a:gd name="T16" fmla="*/ 117 w 1049"/>
                  <a:gd name="T17" fmla="*/ 541 h 541"/>
                  <a:gd name="T18" fmla="*/ 25 w 1049"/>
                  <a:gd name="T19" fmla="*/ 400 h 541"/>
                  <a:gd name="T20" fmla="*/ 18 w 1049"/>
                  <a:gd name="T21" fmla="*/ 169 h 541"/>
                  <a:gd name="T22" fmla="*/ 103 w 1049"/>
                  <a:gd name="T23" fmla="*/ 133 h 541"/>
                  <a:gd name="T24" fmla="*/ 130 w 1049"/>
                  <a:gd name="T25" fmla="*/ 122 h 541"/>
                  <a:gd name="T26" fmla="*/ 178 w 1049"/>
                  <a:gd name="T27" fmla="*/ 104 h 541"/>
                  <a:gd name="T28" fmla="*/ 206 w 1049"/>
                  <a:gd name="T29" fmla="*/ 93 h 541"/>
                  <a:gd name="T30" fmla="*/ 234 w 1049"/>
                  <a:gd name="T31" fmla="*/ 83 h 541"/>
                  <a:gd name="T32" fmla="*/ 269 w 1049"/>
                  <a:gd name="T33" fmla="*/ 71 h 541"/>
                  <a:gd name="T34" fmla="*/ 331 w 1049"/>
                  <a:gd name="T35" fmla="*/ 51 h 541"/>
                  <a:gd name="T36" fmla="*/ 426 w 1049"/>
                  <a:gd name="T37" fmla="*/ 24 h 541"/>
                  <a:gd name="T38" fmla="*/ 430 w 1049"/>
                  <a:gd name="T39" fmla="*/ 23 h 541"/>
                  <a:gd name="T40" fmla="*/ 432 w 1049"/>
                  <a:gd name="T41" fmla="*/ 23 h 541"/>
                  <a:gd name="T42" fmla="*/ 433 w 1049"/>
                  <a:gd name="T43" fmla="*/ 22 h 541"/>
                  <a:gd name="T44" fmla="*/ 440 w 1049"/>
                  <a:gd name="T45" fmla="*/ 21 h 541"/>
                  <a:gd name="T46" fmla="*/ 446 w 1049"/>
                  <a:gd name="T47" fmla="*/ 19 h 541"/>
                  <a:gd name="T48" fmla="*/ 525 w 1049"/>
                  <a:gd name="T49" fmla="*/ 5 h 541"/>
                  <a:gd name="T50" fmla="*/ 525 w 1049"/>
                  <a:gd name="T51" fmla="*/ 5 h 541"/>
                  <a:gd name="T52" fmla="*/ 530 w 1049"/>
                  <a:gd name="T53" fmla="*/ 4 h 541"/>
                  <a:gd name="T54" fmla="*/ 530 w 1049"/>
                  <a:gd name="T55" fmla="*/ 4 h 541"/>
                  <a:gd name="T56" fmla="*/ 544 w 1049"/>
                  <a:gd name="T57" fmla="*/ 3 h 541"/>
                  <a:gd name="T58" fmla="*/ 554 w 1049"/>
                  <a:gd name="T59" fmla="*/ 3 h 541"/>
                  <a:gd name="T60" fmla="*/ 555 w 1049"/>
                  <a:gd name="T61" fmla="*/ 2 h 541"/>
                  <a:gd name="T62" fmla="*/ 556 w 1049"/>
                  <a:gd name="T63" fmla="*/ 2 h 541"/>
                  <a:gd name="T64" fmla="*/ 567 w 1049"/>
                  <a:gd name="T65" fmla="*/ 2 h 541"/>
                  <a:gd name="T66" fmla="*/ 575 w 1049"/>
                  <a:gd name="T67" fmla="*/ 2 h 541"/>
                  <a:gd name="T68" fmla="*/ 576 w 1049"/>
                  <a:gd name="T69" fmla="*/ 2 h 541"/>
                  <a:gd name="T70" fmla="*/ 596 w 1049"/>
                  <a:gd name="T71" fmla="*/ 3 h 541"/>
                  <a:gd name="T72" fmla="*/ 599 w 1049"/>
                  <a:gd name="T73" fmla="*/ 3 h 541"/>
                  <a:gd name="T74" fmla="*/ 600 w 1049"/>
                  <a:gd name="T75" fmla="*/ 3 h 541"/>
                  <a:gd name="T76" fmla="*/ 628 w 1049"/>
                  <a:gd name="T77" fmla="*/ 2 h 541"/>
                  <a:gd name="T78" fmla="*/ 645 w 1049"/>
                  <a:gd name="T79" fmla="*/ 1 h 541"/>
                  <a:gd name="T80" fmla="*/ 653 w 1049"/>
                  <a:gd name="T81" fmla="*/ 1 h 541"/>
                  <a:gd name="T82" fmla="*/ 888 w 1049"/>
                  <a:gd name="T83" fmla="*/ 13 h 541"/>
                  <a:gd name="T84" fmla="*/ 889 w 1049"/>
                  <a:gd name="T85" fmla="*/ 13 h 541"/>
                  <a:gd name="T86" fmla="*/ 1041 w 1049"/>
                  <a:gd name="T87" fmla="*/ 79 h 541"/>
                  <a:gd name="T88" fmla="*/ 961 w 1049"/>
                  <a:gd name="T89" fmla="*/ 214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49" h="541">
                    <a:moveTo>
                      <a:pt x="961" y="214"/>
                    </a:moveTo>
                    <a:cubicBezTo>
                      <a:pt x="960" y="215"/>
                      <a:pt x="959" y="216"/>
                      <a:pt x="958" y="217"/>
                    </a:cubicBezTo>
                    <a:cubicBezTo>
                      <a:pt x="876" y="301"/>
                      <a:pt x="749" y="393"/>
                      <a:pt x="644" y="423"/>
                    </a:cubicBezTo>
                    <a:cubicBezTo>
                      <a:pt x="572" y="444"/>
                      <a:pt x="470" y="468"/>
                      <a:pt x="375" y="489"/>
                    </a:cubicBezTo>
                    <a:cubicBezTo>
                      <a:pt x="365" y="491"/>
                      <a:pt x="356" y="493"/>
                      <a:pt x="346" y="495"/>
                    </a:cubicBezTo>
                    <a:cubicBezTo>
                      <a:pt x="336" y="497"/>
                      <a:pt x="326" y="499"/>
                      <a:pt x="317" y="501"/>
                    </a:cubicBezTo>
                    <a:cubicBezTo>
                      <a:pt x="300" y="504"/>
                      <a:pt x="284" y="508"/>
                      <a:pt x="268" y="511"/>
                    </a:cubicBezTo>
                    <a:cubicBezTo>
                      <a:pt x="258" y="513"/>
                      <a:pt x="248" y="515"/>
                      <a:pt x="238" y="517"/>
                    </a:cubicBezTo>
                    <a:cubicBezTo>
                      <a:pt x="167" y="531"/>
                      <a:pt x="117" y="541"/>
                      <a:pt x="117" y="541"/>
                    </a:cubicBezTo>
                    <a:cubicBezTo>
                      <a:pt x="117" y="541"/>
                      <a:pt x="56" y="483"/>
                      <a:pt x="25" y="400"/>
                    </a:cubicBezTo>
                    <a:cubicBezTo>
                      <a:pt x="0" y="332"/>
                      <a:pt x="1" y="245"/>
                      <a:pt x="18" y="169"/>
                    </a:cubicBezTo>
                    <a:cubicBezTo>
                      <a:pt x="18" y="169"/>
                      <a:pt x="51" y="154"/>
                      <a:pt x="103" y="133"/>
                    </a:cubicBezTo>
                    <a:cubicBezTo>
                      <a:pt x="111" y="130"/>
                      <a:pt x="121" y="126"/>
                      <a:pt x="130" y="122"/>
                    </a:cubicBezTo>
                    <a:cubicBezTo>
                      <a:pt x="145" y="116"/>
                      <a:pt x="161" y="110"/>
                      <a:pt x="178" y="104"/>
                    </a:cubicBezTo>
                    <a:cubicBezTo>
                      <a:pt x="187" y="100"/>
                      <a:pt x="197" y="97"/>
                      <a:pt x="206" y="93"/>
                    </a:cubicBezTo>
                    <a:cubicBezTo>
                      <a:pt x="215" y="90"/>
                      <a:pt x="225" y="87"/>
                      <a:pt x="234" y="83"/>
                    </a:cubicBezTo>
                    <a:cubicBezTo>
                      <a:pt x="246" y="79"/>
                      <a:pt x="257" y="75"/>
                      <a:pt x="269" y="71"/>
                    </a:cubicBezTo>
                    <a:cubicBezTo>
                      <a:pt x="290" y="64"/>
                      <a:pt x="310" y="57"/>
                      <a:pt x="331" y="51"/>
                    </a:cubicBezTo>
                    <a:cubicBezTo>
                      <a:pt x="363" y="41"/>
                      <a:pt x="395" y="31"/>
                      <a:pt x="426" y="24"/>
                    </a:cubicBezTo>
                    <a:cubicBezTo>
                      <a:pt x="428" y="24"/>
                      <a:pt x="429" y="23"/>
                      <a:pt x="430" y="23"/>
                    </a:cubicBezTo>
                    <a:cubicBezTo>
                      <a:pt x="431" y="23"/>
                      <a:pt x="431" y="23"/>
                      <a:pt x="432" y="23"/>
                    </a:cubicBezTo>
                    <a:cubicBezTo>
                      <a:pt x="432" y="22"/>
                      <a:pt x="433" y="22"/>
                      <a:pt x="433" y="22"/>
                    </a:cubicBezTo>
                    <a:cubicBezTo>
                      <a:pt x="436" y="22"/>
                      <a:pt x="438" y="21"/>
                      <a:pt x="440" y="21"/>
                    </a:cubicBezTo>
                    <a:cubicBezTo>
                      <a:pt x="442" y="20"/>
                      <a:pt x="444" y="20"/>
                      <a:pt x="446" y="19"/>
                    </a:cubicBezTo>
                    <a:cubicBezTo>
                      <a:pt x="474" y="13"/>
                      <a:pt x="500" y="8"/>
                      <a:pt x="525" y="5"/>
                    </a:cubicBezTo>
                    <a:cubicBezTo>
                      <a:pt x="525" y="5"/>
                      <a:pt x="525" y="5"/>
                      <a:pt x="525" y="5"/>
                    </a:cubicBezTo>
                    <a:cubicBezTo>
                      <a:pt x="527" y="5"/>
                      <a:pt x="529" y="5"/>
                      <a:pt x="530" y="4"/>
                    </a:cubicBezTo>
                    <a:cubicBezTo>
                      <a:pt x="530" y="4"/>
                      <a:pt x="530" y="4"/>
                      <a:pt x="530" y="4"/>
                    </a:cubicBezTo>
                    <a:cubicBezTo>
                      <a:pt x="535" y="4"/>
                      <a:pt x="540" y="4"/>
                      <a:pt x="544" y="3"/>
                    </a:cubicBezTo>
                    <a:cubicBezTo>
                      <a:pt x="548" y="3"/>
                      <a:pt x="551" y="3"/>
                      <a:pt x="554" y="3"/>
                    </a:cubicBezTo>
                    <a:cubicBezTo>
                      <a:pt x="555" y="2"/>
                      <a:pt x="555" y="2"/>
                      <a:pt x="555" y="2"/>
                    </a:cubicBezTo>
                    <a:cubicBezTo>
                      <a:pt x="555" y="2"/>
                      <a:pt x="556" y="2"/>
                      <a:pt x="556" y="2"/>
                    </a:cubicBezTo>
                    <a:cubicBezTo>
                      <a:pt x="560" y="2"/>
                      <a:pt x="563" y="2"/>
                      <a:pt x="567" y="2"/>
                    </a:cubicBezTo>
                    <a:cubicBezTo>
                      <a:pt x="570" y="2"/>
                      <a:pt x="572" y="2"/>
                      <a:pt x="575" y="2"/>
                    </a:cubicBezTo>
                    <a:cubicBezTo>
                      <a:pt x="576" y="2"/>
                      <a:pt x="576" y="2"/>
                      <a:pt x="576" y="2"/>
                    </a:cubicBezTo>
                    <a:cubicBezTo>
                      <a:pt x="583" y="2"/>
                      <a:pt x="589" y="3"/>
                      <a:pt x="596" y="3"/>
                    </a:cubicBezTo>
                    <a:cubicBezTo>
                      <a:pt x="597" y="3"/>
                      <a:pt x="598" y="3"/>
                      <a:pt x="599" y="3"/>
                    </a:cubicBezTo>
                    <a:cubicBezTo>
                      <a:pt x="600" y="3"/>
                      <a:pt x="600" y="3"/>
                      <a:pt x="600" y="3"/>
                    </a:cubicBezTo>
                    <a:cubicBezTo>
                      <a:pt x="609" y="2"/>
                      <a:pt x="618" y="2"/>
                      <a:pt x="628" y="2"/>
                    </a:cubicBezTo>
                    <a:cubicBezTo>
                      <a:pt x="634" y="1"/>
                      <a:pt x="639" y="1"/>
                      <a:pt x="645" y="1"/>
                    </a:cubicBezTo>
                    <a:cubicBezTo>
                      <a:pt x="648" y="1"/>
                      <a:pt x="650" y="1"/>
                      <a:pt x="653" y="1"/>
                    </a:cubicBezTo>
                    <a:cubicBezTo>
                      <a:pt x="732" y="0"/>
                      <a:pt x="817" y="3"/>
                      <a:pt x="888" y="13"/>
                    </a:cubicBezTo>
                    <a:cubicBezTo>
                      <a:pt x="888" y="13"/>
                      <a:pt x="889" y="13"/>
                      <a:pt x="889" y="13"/>
                    </a:cubicBezTo>
                    <a:cubicBezTo>
                      <a:pt x="970" y="25"/>
                      <a:pt x="1032" y="46"/>
                      <a:pt x="1041" y="79"/>
                    </a:cubicBezTo>
                    <a:cubicBezTo>
                      <a:pt x="1049" y="106"/>
                      <a:pt x="1015" y="158"/>
                      <a:pt x="961" y="214"/>
                    </a:cubicBez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Freeform 15"/>
              <p:cNvSpPr/>
              <p:nvPr/>
            </p:nvSpPr>
            <p:spPr bwMode="auto">
              <a:xfrm>
                <a:off x="3186113" y="2433638"/>
                <a:ext cx="877888" cy="133350"/>
              </a:xfrm>
              <a:custGeom>
                <a:avLst/>
                <a:gdLst>
                  <a:gd name="T0" fmla="*/ 216 w 216"/>
                  <a:gd name="T1" fmla="*/ 0 h 33"/>
                  <a:gd name="T2" fmla="*/ 110 w 216"/>
                  <a:gd name="T3" fmla="*/ 19 h 33"/>
                  <a:gd name="T4" fmla="*/ 8 w 216"/>
                  <a:gd name="T5" fmla="*/ 33 h 33"/>
                  <a:gd name="T6" fmla="*/ 0 w 216"/>
                  <a:gd name="T7" fmla="*/ 21 h 33"/>
                  <a:gd name="T8" fmla="*/ 92 w 216"/>
                  <a:gd name="T9" fmla="*/ 4 h 33"/>
                  <a:gd name="T10" fmla="*/ 92 w 216"/>
                  <a:gd name="T11" fmla="*/ 4 h 33"/>
                  <a:gd name="T12" fmla="*/ 97 w 216"/>
                  <a:gd name="T13" fmla="*/ 3 h 33"/>
                  <a:gd name="T14" fmla="*/ 97 w 216"/>
                  <a:gd name="T15" fmla="*/ 3 h 33"/>
                  <a:gd name="T16" fmla="*/ 143 w 216"/>
                  <a:gd name="T17" fmla="*/ 1 h 33"/>
                  <a:gd name="T18" fmla="*/ 216 w 216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6" h="33">
                    <a:moveTo>
                      <a:pt x="216" y="0"/>
                    </a:moveTo>
                    <a:cubicBezTo>
                      <a:pt x="205" y="7"/>
                      <a:pt x="134" y="16"/>
                      <a:pt x="110" y="19"/>
                    </a:cubicBezTo>
                    <a:cubicBezTo>
                      <a:pt x="63" y="23"/>
                      <a:pt x="8" y="33"/>
                      <a:pt x="8" y="33"/>
                    </a:cubicBezTo>
                    <a:cubicBezTo>
                      <a:pt x="4" y="29"/>
                      <a:pt x="2" y="25"/>
                      <a:pt x="0" y="21"/>
                    </a:cubicBezTo>
                    <a:cubicBezTo>
                      <a:pt x="33" y="13"/>
                      <a:pt x="64" y="7"/>
                      <a:pt x="92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4" y="4"/>
                      <a:pt x="96" y="4"/>
                      <a:pt x="97" y="3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114" y="2"/>
                      <a:pt x="129" y="1"/>
                      <a:pt x="143" y="1"/>
                    </a:cubicBezTo>
                    <a:cubicBezTo>
                      <a:pt x="150" y="1"/>
                      <a:pt x="209" y="0"/>
                      <a:pt x="216" y="0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Freeform 16"/>
              <p:cNvSpPr/>
              <p:nvPr/>
            </p:nvSpPr>
            <p:spPr bwMode="auto">
              <a:xfrm>
                <a:off x="2357438" y="2616200"/>
                <a:ext cx="1023938" cy="1127125"/>
              </a:xfrm>
              <a:custGeom>
                <a:avLst/>
                <a:gdLst>
                  <a:gd name="T0" fmla="*/ 197 w 252"/>
                  <a:gd name="T1" fmla="*/ 264 h 277"/>
                  <a:gd name="T2" fmla="*/ 139 w 252"/>
                  <a:gd name="T3" fmla="*/ 239 h 277"/>
                  <a:gd name="T4" fmla="*/ 147 w 252"/>
                  <a:gd name="T5" fmla="*/ 123 h 277"/>
                  <a:gd name="T6" fmla="*/ 0 w 252"/>
                  <a:gd name="T7" fmla="*/ 38 h 277"/>
                  <a:gd name="T8" fmla="*/ 42 w 252"/>
                  <a:gd name="T9" fmla="*/ 24 h 277"/>
                  <a:gd name="T10" fmla="*/ 115 w 252"/>
                  <a:gd name="T11" fmla="*/ 0 h 277"/>
                  <a:gd name="T12" fmla="*/ 248 w 252"/>
                  <a:gd name="T13" fmla="*/ 105 h 277"/>
                  <a:gd name="T14" fmla="*/ 179 w 252"/>
                  <a:gd name="T15" fmla="*/ 200 h 277"/>
                  <a:gd name="T16" fmla="*/ 197 w 252"/>
                  <a:gd name="T17" fmla="*/ 26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2" h="277">
                    <a:moveTo>
                      <a:pt x="197" y="264"/>
                    </a:moveTo>
                    <a:cubicBezTo>
                      <a:pt x="197" y="264"/>
                      <a:pt x="168" y="277"/>
                      <a:pt x="139" y="239"/>
                    </a:cubicBezTo>
                    <a:cubicBezTo>
                      <a:pt x="110" y="200"/>
                      <a:pt x="217" y="126"/>
                      <a:pt x="147" y="123"/>
                    </a:cubicBezTo>
                    <a:cubicBezTo>
                      <a:pt x="88" y="121"/>
                      <a:pt x="36" y="70"/>
                      <a:pt x="0" y="38"/>
                    </a:cubicBezTo>
                    <a:cubicBezTo>
                      <a:pt x="14" y="33"/>
                      <a:pt x="28" y="29"/>
                      <a:pt x="42" y="24"/>
                    </a:cubicBezTo>
                    <a:cubicBezTo>
                      <a:pt x="66" y="16"/>
                      <a:pt x="90" y="8"/>
                      <a:pt x="115" y="0"/>
                    </a:cubicBezTo>
                    <a:cubicBezTo>
                      <a:pt x="189" y="24"/>
                      <a:pt x="246" y="88"/>
                      <a:pt x="248" y="105"/>
                    </a:cubicBezTo>
                    <a:cubicBezTo>
                      <a:pt x="252" y="130"/>
                      <a:pt x="194" y="188"/>
                      <a:pt x="179" y="200"/>
                    </a:cubicBezTo>
                    <a:cubicBezTo>
                      <a:pt x="164" y="212"/>
                      <a:pt x="197" y="264"/>
                      <a:pt x="197" y="264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Freeform 17"/>
              <p:cNvSpPr/>
              <p:nvPr/>
            </p:nvSpPr>
            <p:spPr bwMode="auto">
              <a:xfrm>
                <a:off x="5035550" y="2482850"/>
                <a:ext cx="654050" cy="828675"/>
              </a:xfrm>
              <a:custGeom>
                <a:avLst/>
                <a:gdLst>
                  <a:gd name="T0" fmla="*/ 73 w 161"/>
                  <a:gd name="T1" fmla="*/ 201 h 204"/>
                  <a:gd name="T2" fmla="*/ 70 w 161"/>
                  <a:gd name="T3" fmla="*/ 204 h 204"/>
                  <a:gd name="T4" fmla="*/ 0 w 161"/>
                  <a:gd name="T5" fmla="*/ 0 h 204"/>
                  <a:gd name="T6" fmla="*/ 1 w 161"/>
                  <a:gd name="T7" fmla="*/ 0 h 204"/>
                  <a:gd name="T8" fmla="*/ 153 w 161"/>
                  <a:gd name="T9" fmla="*/ 66 h 204"/>
                  <a:gd name="T10" fmla="*/ 73 w 161"/>
                  <a:gd name="T11" fmla="*/ 20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1" h="204">
                    <a:moveTo>
                      <a:pt x="73" y="201"/>
                    </a:moveTo>
                    <a:cubicBezTo>
                      <a:pt x="72" y="202"/>
                      <a:pt x="71" y="203"/>
                      <a:pt x="70" y="204"/>
                    </a:cubicBezTo>
                    <a:cubicBezTo>
                      <a:pt x="14" y="148"/>
                      <a:pt x="0" y="64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2" y="12"/>
                      <a:pt x="144" y="33"/>
                      <a:pt x="153" y="66"/>
                    </a:cubicBezTo>
                    <a:cubicBezTo>
                      <a:pt x="161" y="93"/>
                      <a:pt x="127" y="145"/>
                      <a:pt x="73" y="201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Freeform 18"/>
              <p:cNvSpPr/>
              <p:nvPr/>
            </p:nvSpPr>
            <p:spPr bwMode="auto">
              <a:xfrm>
                <a:off x="3759200" y="2657475"/>
                <a:ext cx="1028700" cy="1028700"/>
              </a:xfrm>
              <a:custGeom>
                <a:avLst/>
                <a:gdLst>
                  <a:gd name="T0" fmla="*/ 253 w 253"/>
                  <a:gd name="T1" fmla="*/ 126 h 253"/>
                  <a:gd name="T2" fmla="*/ 142 w 253"/>
                  <a:gd name="T3" fmla="*/ 252 h 253"/>
                  <a:gd name="T4" fmla="*/ 126 w 253"/>
                  <a:gd name="T5" fmla="*/ 253 h 253"/>
                  <a:gd name="T6" fmla="*/ 29 w 253"/>
                  <a:gd name="T7" fmla="*/ 206 h 253"/>
                  <a:gd name="T8" fmla="*/ 0 w 253"/>
                  <a:gd name="T9" fmla="*/ 126 h 253"/>
                  <a:gd name="T10" fmla="*/ 126 w 253"/>
                  <a:gd name="T11" fmla="*/ 0 h 253"/>
                  <a:gd name="T12" fmla="*/ 164 w 253"/>
                  <a:gd name="T13" fmla="*/ 6 h 253"/>
                  <a:gd name="T14" fmla="*/ 244 w 253"/>
                  <a:gd name="T15" fmla="*/ 81 h 253"/>
                  <a:gd name="T16" fmla="*/ 253 w 253"/>
                  <a:gd name="T17" fmla="*/ 12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3" h="253">
                    <a:moveTo>
                      <a:pt x="253" y="126"/>
                    </a:moveTo>
                    <a:cubicBezTo>
                      <a:pt x="253" y="191"/>
                      <a:pt x="204" y="244"/>
                      <a:pt x="142" y="252"/>
                    </a:cubicBezTo>
                    <a:cubicBezTo>
                      <a:pt x="137" y="252"/>
                      <a:pt x="132" y="253"/>
                      <a:pt x="126" y="253"/>
                    </a:cubicBezTo>
                    <a:cubicBezTo>
                      <a:pt x="87" y="253"/>
                      <a:pt x="52" y="235"/>
                      <a:pt x="29" y="206"/>
                    </a:cubicBezTo>
                    <a:cubicBezTo>
                      <a:pt x="11" y="185"/>
                      <a:pt x="0" y="157"/>
                      <a:pt x="0" y="126"/>
                    </a:cubicBezTo>
                    <a:cubicBezTo>
                      <a:pt x="0" y="57"/>
                      <a:pt x="57" y="0"/>
                      <a:pt x="126" y="0"/>
                    </a:cubicBezTo>
                    <a:cubicBezTo>
                      <a:pt x="140" y="0"/>
                      <a:pt x="152" y="2"/>
                      <a:pt x="164" y="6"/>
                    </a:cubicBezTo>
                    <a:cubicBezTo>
                      <a:pt x="201" y="17"/>
                      <a:pt x="231" y="45"/>
                      <a:pt x="244" y="81"/>
                    </a:cubicBezTo>
                    <a:cubicBezTo>
                      <a:pt x="250" y="95"/>
                      <a:pt x="253" y="110"/>
                      <a:pt x="253" y="126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Freeform 19"/>
              <p:cNvSpPr/>
              <p:nvPr/>
            </p:nvSpPr>
            <p:spPr bwMode="auto">
              <a:xfrm>
                <a:off x="3876675" y="2774950"/>
                <a:ext cx="793750" cy="788988"/>
              </a:xfrm>
              <a:custGeom>
                <a:avLst/>
                <a:gdLst>
                  <a:gd name="T0" fmla="*/ 195 w 195"/>
                  <a:gd name="T1" fmla="*/ 97 h 194"/>
                  <a:gd name="T2" fmla="*/ 109 w 195"/>
                  <a:gd name="T3" fmla="*/ 194 h 194"/>
                  <a:gd name="T4" fmla="*/ 97 w 195"/>
                  <a:gd name="T5" fmla="*/ 194 h 194"/>
                  <a:gd name="T6" fmla="*/ 95 w 195"/>
                  <a:gd name="T7" fmla="*/ 194 h 194"/>
                  <a:gd name="T8" fmla="*/ 22 w 195"/>
                  <a:gd name="T9" fmla="*/ 159 h 194"/>
                  <a:gd name="T10" fmla="*/ 9 w 195"/>
                  <a:gd name="T11" fmla="*/ 137 h 194"/>
                  <a:gd name="T12" fmla="*/ 0 w 195"/>
                  <a:gd name="T13" fmla="*/ 97 h 194"/>
                  <a:gd name="T14" fmla="*/ 97 w 195"/>
                  <a:gd name="T15" fmla="*/ 0 h 194"/>
                  <a:gd name="T16" fmla="*/ 101 w 195"/>
                  <a:gd name="T17" fmla="*/ 0 h 194"/>
                  <a:gd name="T18" fmla="*/ 127 w 195"/>
                  <a:gd name="T19" fmla="*/ 5 h 194"/>
                  <a:gd name="T20" fmla="*/ 182 w 195"/>
                  <a:gd name="T21" fmla="*/ 50 h 194"/>
                  <a:gd name="T22" fmla="*/ 188 w 195"/>
                  <a:gd name="T23" fmla="*/ 63 h 194"/>
                  <a:gd name="T24" fmla="*/ 195 w 195"/>
                  <a:gd name="T25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" h="194">
                    <a:moveTo>
                      <a:pt x="195" y="97"/>
                    </a:moveTo>
                    <a:cubicBezTo>
                      <a:pt x="195" y="147"/>
                      <a:pt x="157" y="188"/>
                      <a:pt x="109" y="194"/>
                    </a:cubicBezTo>
                    <a:cubicBezTo>
                      <a:pt x="105" y="194"/>
                      <a:pt x="101" y="194"/>
                      <a:pt x="97" y="194"/>
                    </a:cubicBezTo>
                    <a:cubicBezTo>
                      <a:pt x="97" y="194"/>
                      <a:pt x="96" y="194"/>
                      <a:pt x="95" y="194"/>
                    </a:cubicBezTo>
                    <a:cubicBezTo>
                      <a:pt x="66" y="194"/>
                      <a:pt x="40" y="180"/>
                      <a:pt x="22" y="159"/>
                    </a:cubicBezTo>
                    <a:cubicBezTo>
                      <a:pt x="17" y="152"/>
                      <a:pt x="12" y="145"/>
                      <a:pt x="9" y="137"/>
                    </a:cubicBezTo>
                    <a:cubicBezTo>
                      <a:pt x="3" y="125"/>
                      <a:pt x="0" y="111"/>
                      <a:pt x="0" y="97"/>
                    </a:cubicBezTo>
                    <a:cubicBezTo>
                      <a:pt x="0" y="44"/>
                      <a:pt x="44" y="0"/>
                      <a:pt x="97" y="0"/>
                    </a:cubicBezTo>
                    <a:cubicBezTo>
                      <a:pt x="99" y="0"/>
                      <a:pt x="100" y="0"/>
                      <a:pt x="101" y="0"/>
                    </a:cubicBezTo>
                    <a:cubicBezTo>
                      <a:pt x="110" y="1"/>
                      <a:pt x="118" y="2"/>
                      <a:pt x="127" y="5"/>
                    </a:cubicBezTo>
                    <a:cubicBezTo>
                      <a:pt x="150" y="12"/>
                      <a:pt x="170" y="28"/>
                      <a:pt x="182" y="50"/>
                    </a:cubicBezTo>
                    <a:cubicBezTo>
                      <a:pt x="184" y="54"/>
                      <a:pt x="186" y="58"/>
                      <a:pt x="188" y="63"/>
                    </a:cubicBezTo>
                    <a:cubicBezTo>
                      <a:pt x="192" y="73"/>
                      <a:pt x="195" y="85"/>
                      <a:pt x="195" y="97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Freeform 20"/>
              <p:cNvSpPr/>
              <p:nvPr/>
            </p:nvSpPr>
            <p:spPr bwMode="auto">
              <a:xfrm>
                <a:off x="3913188" y="2774950"/>
                <a:ext cx="703263" cy="788988"/>
              </a:xfrm>
              <a:custGeom>
                <a:avLst/>
                <a:gdLst>
                  <a:gd name="T0" fmla="*/ 173 w 173"/>
                  <a:gd name="T1" fmla="*/ 50 h 194"/>
                  <a:gd name="T2" fmla="*/ 86 w 173"/>
                  <a:gd name="T3" fmla="*/ 194 h 194"/>
                  <a:gd name="T4" fmla="*/ 13 w 173"/>
                  <a:gd name="T5" fmla="*/ 159 h 194"/>
                  <a:gd name="T6" fmla="*/ 0 w 173"/>
                  <a:gd name="T7" fmla="*/ 137 h 194"/>
                  <a:gd name="T8" fmla="*/ 92 w 173"/>
                  <a:gd name="T9" fmla="*/ 0 h 194"/>
                  <a:gd name="T10" fmla="*/ 118 w 173"/>
                  <a:gd name="T11" fmla="*/ 5 h 194"/>
                  <a:gd name="T12" fmla="*/ 173 w 173"/>
                  <a:gd name="T13" fmla="*/ 5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194">
                    <a:moveTo>
                      <a:pt x="173" y="50"/>
                    </a:moveTo>
                    <a:cubicBezTo>
                      <a:pt x="86" y="194"/>
                      <a:pt x="86" y="194"/>
                      <a:pt x="86" y="194"/>
                    </a:cubicBezTo>
                    <a:cubicBezTo>
                      <a:pt x="57" y="194"/>
                      <a:pt x="31" y="180"/>
                      <a:pt x="13" y="159"/>
                    </a:cubicBezTo>
                    <a:cubicBezTo>
                      <a:pt x="8" y="152"/>
                      <a:pt x="3" y="145"/>
                      <a:pt x="0" y="137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101" y="1"/>
                      <a:pt x="109" y="2"/>
                      <a:pt x="118" y="5"/>
                    </a:cubicBezTo>
                    <a:cubicBezTo>
                      <a:pt x="141" y="12"/>
                      <a:pt x="161" y="28"/>
                      <a:pt x="173" y="50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21"/>
              <p:cNvSpPr/>
              <p:nvPr/>
            </p:nvSpPr>
            <p:spPr bwMode="auto">
              <a:xfrm>
                <a:off x="1446213" y="3279775"/>
                <a:ext cx="1255713" cy="1012825"/>
              </a:xfrm>
              <a:custGeom>
                <a:avLst/>
                <a:gdLst>
                  <a:gd name="T0" fmla="*/ 308 w 309"/>
                  <a:gd name="T1" fmla="*/ 94 h 249"/>
                  <a:gd name="T2" fmla="*/ 278 w 309"/>
                  <a:gd name="T3" fmla="*/ 169 h 249"/>
                  <a:gd name="T4" fmla="*/ 275 w 309"/>
                  <a:gd name="T5" fmla="*/ 172 h 249"/>
                  <a:gd name="T6" fmla="*/ 245 w 309"/>
                  <a:gd name="T7" fmla="*/ 188 h 249"/>
                  <a:gd name="T8" fmla="*/ 210 w 309"/>
                  <a:gd name="T9" fmla="*/ 199 h 249"/>
                  <a:gd name="T10" fmla="*/ 44 w 309"/>
                  <a:gd name="T11" fmla="*/ 249 h 249"/>
                  <a:gd name="T12" fmla="*/ 43 w 309"/>
                  <a:gd name="T13" fmla="*/ 248 h 249"/>
                  <a:gd name="T14" fmla="*/ 26 w 309"/>
                  <a:gd name="T15" fmla="*/ 212 h 249"/>
                  <a:gd name="T16" fmla="*/ 18 w 309"/>
                  <a:gd name="T17" fmla="*/ 191 h 249"/>
                  <a:gd name="T18" fmla="*/ 1 w 309"/>
                  <a:gd name="T19" fmla="*/ 65 h 249"/>
                  <a:gd name="T20" fmla="*/ 132 w 309"/>
                  <a:gd name="T21" fmla="*/ 25 h 249"/>
                  <a:gd name="T22" fmla="*/ 198 w 309"/>
                  <a:gd name="T23" fmla="*/ 5 h 249"/>
                  <a:gd name="T24" fmla="*/ 235 w 309"/>
                  <a:gd name="T25" fmla="*/ 3 h 249"/>
                  <a:gd name="T26" fmla="*/ 244 w 309"/>
                  <a:gd name="T27" fmla="*/ 5 h 249"/>
                  <a:gd name="T28" fmla="*/ 271 w 309"/>
                  <a:gd name="T29" fmla="*/ 19 h 249"/>
                  <a:gd name="T30" fmla="*/ 305 w 309"/>
                  <a:gd name="T31" fmla="*/ 71 h 249"/>
                  <a:gd name="T32" fmla="*/ 308 w 309"/>
                  <a:gd name="T33" fmla="*/ 9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9" h="249">
                    <a:moveTo>
                      <a:pt x="308" y="94"/>
                    </a:moveTo>
                    <a:cubicBezTo>
                      <a:pt x="309" y="123"/>
                      <a:pt x="298" y="151"/>
                      <a:pt x="278" y="169"/>
                    </a:cubicBezTo>
                    <a:cubicBezTo>
                      <a:pt x="277" y="170"/>
                      <a:pt x="276" y="171"/>
                      <a:pt x="275" y="172"/>
                    </a:cubicBezTo>
                    <a:cubicBezTo>
                      <a:pt x="266" y="179"/>
                      <a:pt x="256" y="185"/>
                      <a:pt x="245" y="188"/>
                    </a:cubicBezTo>
                    <a:cubicBezTo>
                      <a:pt x="210" y="199"/>
                      <a:pt x="210" y="199"/>
                      <a:pt x="210" y="199"/>
                    </a:cubicBezTo>
                    <a:cubicBezTo>
                      <a:pt x="44" y="249"/>
                      <a:pt x="44" y="249"/>
                      <a:pt x="44" y="249"/>
                    </a:cubicBezTo>
                    <a:cubicBezTo>
                      <a:pt x="44" y="249"/>
                      <a:pt x="43" y="248"/>
                      <a:pt x="43" y="248"/>
                    </a:cubicBezTo>
                    <a:cubicBezTo>
                      <a:pt x="37" y="237"/>
                      <a:pt x="32" y="225"/>
                      <a:pt x="26" y="212"/>
                    </a:cubicBezTo>
                    <a:cubicBezTo>
                      <a:pt x="24" y="205"/>
                      <a:pt x="21" y="198"/>
                      <a:pt x="18" y="191"/>
                    </a:cubicBezTo>
                    <a:cubicBezTo>
                      <a:pt x="6" y="153"/>
                      <a:pt x="0" y="109"/>
                      <a:pt x="1" y="65"/>
                    </a:cubicBezTo>
                    <a:cubicBezTo>
                      <a:pt x="132" y="25"/>
                      <a:pt x="132" y="25"/>
                      <a:pt x="132" y="25"/>
                    </a:cubicBezTo>
                    <a:cubicBezTo>
                      <a:pt x="198" y="5"/>
                      <a:pt x="198" y="5"/>
                      <a:pt x="198" y="5"/>
                    </a:cubicBezTo>
                    <a:cubicBezTo>
                      <a:pt x="211" y="1"/>
                      <a:pt x="223" y="0"/>
                      <a:pt x="235" y="3"/>
                    </a:cubicBezTo>
                    <a:cubicBezTo>
                      <a:pt x="238" y="3"/>
                      <a:pt x="241" y="4"/>
                      <a:pt x="244" y="5"/>
                    </a:cubicBezTo>
                    <a:cubicBezTo>
                      <a:pt x="254" y="8"/>
                      <a:pt x="263" y="12"/>
                      <a:pt x="271" y="19"/>
                    </a:cubicBezTo>
                    <a:cubicBezTo>
                      <a:pt x="287" y="31"/>
                      <a:pt x="300" y="49"/>
                      <a:pt x="305" y="71"/>
                    </a:cubicBezTo>
                    <a:cubicBezTo>
                      <a:pt x="307" y="79"/>
                      <a:pt x="308" y="86"/>
                      <a:pt x="308" y="94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22"/>
              <p:cNvSpPr/>
              <p:nvPr/>
            </p:nvSpPr>
            <p:spPr bwMode="auto">
              <a:xfrm>
                <a:off x="1552575" y="3279775"/>
                <a:ext cx="995363" cy="1012825"/>
              </a:xfrm>
              <a:custGeom>
                <a:avLst/>
                <a:gdLst>
                  <a:gd name="T0" fmla="*/ 245 w 245"/>
                  <a:gd name="T1" fmla="*/ 19 h 249"/>
                  <a:gd name="T2" fmla="*/ 184 w 245"/>
                  <a:gd name="T3" fmla="*/ 199 h 249"/>
                  <a:gd name="T4" fmla="*/ 18 w 245"/>
                  <a:gd name="T5" fmla="*/ 249 h 249"/>
                  <a:gd name="T6" fmla="*/ 17 w 245"/>
                  <a:gd name="T7" fmla="*/ 248 h 249"/>
                  <a:gd name="T8" fmla="*/ 0 w 245"/>
                  <a:gd name="T9" fmla="*/ 212 h 249"/>
                  <a:gd name="T10" fmla="*/ 106 w 245"/>
                  <a:gd name="T11" fmla="*/ 25 h 249"/>
                  <a:gd name="T12" fmla="*/ 172 w 245"/>
                  <a:gd name="T13" fmla="*/ 5 h 249"/>
                  <a:gd name="T14" fmla="*/ 209 w 245"/>
                  <a:gd name="T15" fmla="*/ 3 h 249"/>
                  <a:gd name="T16" fmla="*/ 218 w 245"/>
                  <a:gd name="T17" fmla="*/ 5 h 249"/>
                  <a:gd name="T18" fmla="*/ 245 w 245"/>
                  <a:gd name="T19" fmla="*/ 1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5" h="249">
                    <a:moveTo>
                      <a:pt x="245" y="19"/>
                    </a:moveTo>
                    <a:cubicBezTo>
                      <a:pt x="184" y="199"/>
                      <a:pt x="184" y="199"/>
                      <a:pt x="184" y="199"/>
                    </a:cubicBezTo>
                    <a:cubicBezTo>
                      <a:pt x="18" y="249"/>
                      <a:pt x="18" y="249"/>
                      <a:pt x="18" y="249"/>
                    </a:cubicBezTo>
                    <a:cubicBezTo>
                      <a:pt x="18" y="249"/>
                      <a:pt x="17" y="248"/>
                      <a:pt x="17" y="248"/>
                    </a:cubicBezTo>
                    <a:cubicBezTo>
                      <a:pt x="11" y="237"/>
                      <a:pt x="6" y="225"/>
                      <a:pt x="0" y="212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85" y="1"/>
                      <a:pt x="197" y="0"/>
                      <a:pt x="209" y="3"/>
                    </a:cubicBezTo>
                    <a:cubicBezTo>
                      <a:pt x="212" y="3"/>
                      <a:pt x="215" y="4"/>
                      <a:pt x="218" y="5"/>
                    </a:cubicBezTo>
                    <a:cubicBezTo>
                      <a:pt x="228" y="8"/>
                      <a:pt x="237" y="12"/>
                      <a:pt x="245" y="19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23"/>
              <p:cNvSpPr/>
              <p:nvPr/>
            </p:nvSpPr>
            <p:spPr bwMode="auto">
              <a:xfrm>
                <a:off x="2990850" y="2527300"/>
                <a:ext cx="642938" cy="923925"/>
              </a:xfrm>
              <a:custGeom>
                <a:avLst/>
                <a:gdLst>
                  <a:gd name="T0" fmla="*/ 157 w 158"/>
                  <a:gd name="T1" fmla="*/ 77 h 227"/>
                  <a:gd name="T2" fmla="*/ 151 w 158"/>
                  <a:gd name="T3" fmla="*/ 99 h 227"/>
                  <a:gd name="T4" fmla="*/ 88 w 158"/>
                  <a:gd name="T5" fmla="*/ 182 h 227"/>
                  <a:gd name="T6" fmla="*/ 43 w 158"/>
                  <a:gd name="T7" fmla="*/ 227 h 227"/>
                  <a:gd name="T8" fmla="*/ 27 w 158"/>
                  <a:gd name="T9" fmla="*/ 222 h 227"/>
                  <a:gd name="T10" fmla="*/ 22 w 158"/>
                  <a:gd name="T11" fmla="*/ 211 h 227"/>
                  <a:gd name="T12" fmla="*/ 50 w 158"/>
                  <a:gd name="T13" fmla="*/ 154 h 227"/>
                  <a:gd name="T14" fmla="*/ 67 w 158"/>
                  <a:gd name="T15" fmla="*/ 121 h 227"/>
                  <a:gd name="T16" fmla="*/ 0 w 158"/>
                  <a:gd name="T17" fmla="*/ 99 h 227"/>
                  <a:gd name="T18" fmla="*/ 102 w 158"/>
                  <a:gd name="T19" fmla="*/ 7 h 227"/>
                  <a:gd name="T20" fmla="*/ 138 w 158"/>
                  <a:gd name="T21" fmla="*/ 30 h 227"/>
                  <a:gd name="T22" fmla="*/ 157 w 158"/>
                  <a:gd name="T23" fmla="*/ 7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8" h="227">
                    <a:moveTo>
                      <a:pt x="157" y="77"/>
                    </a:moveTo>
                    <a:cubicBezTo>
                      <a:pt x="157" y="84"/>
                      <a:pt x="154" y="91"/>
                      <a:pt x="151" y="99"/>
                    </a:cubicBezTo>
                    <a:cubicBezTo>
                      <a:pt x="138" y="125"/>
                      <a:pt x="112" y="157"/>
                      <a:pt x="88" y="182"/>
                    </a:cubicBezTo>
                    <a:cubicBezTo>
                      <a:pt x="64" y="208"/>
                      <a:pt x="43" y="227"/>
                      <a:pt x="43" y="227"/>
                    </a:cubicBezTo>
                    <a:cubicBezTo>
                      <a:pt x="43" y="227"/>
                      <a:pt x="31" y="227"/>
                      <a:pt x="27" y="222"/>
                    </a:cubicBezTo>
                    <a:cubicBezTo>
                      <a:pt x="22" y="218"/>
                      <a:pt x="22" y="211"/>
                      <a:pt x="22" y="211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67" y="121"/>
                      <a:pt x="67" y="121"/>
                      <a:pt x="67" y="121"/>
                    </a:cubicBezTo>
                    <a:cubicBezTo>
                      <a:pt x="25" y="107"/>
                      <a:pt x="0" y="99"/>
                      <a:pt x="0" y="99"/>
                    </a:cubicBezTo>
                    <a:cubicBezTo>
                      <a:pt x="0" y="99"/>
                      <a:pt x="51" y="0"/>
                      <a:pt x="102" y="7"/>
                    </a:cubicBezTo>
                    <a:cubicBezTo>
                      <a:pt x="102" y="7"/>
                      <a:pt x="122" y="14"/>
                      <a:pt x="138" y="30"/>
                    </a:cubicBezTo>
                    <a:cubicBezTo>
                      <a:pt x="149" y="41"/>
                      <a:pt x="158" y="56"/>
                      <a:pt x="157" y="77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24"/>
              <p:cNvSpPr/>
              <p:nvPr/>
            </p:nvSpPr>
            <p:spPr bwMode="auto">
              <a:xfrm>
                <a:off x="2451100" y="2384425"/>
                <a:ext cx="982663" cy="582613"/>
              </a:xfrm>
              <a:custGeom>
                <a:avLst/>
                <a:gdLst>
                  <a:gd name="T0" fmla="*/ 242 w 242"/>
                  <a:gd name="T1" fmla="*/ 42 h 143"/>
                  <a:gd name="T2" fmla="*/ 139 w 242"/>
                  <a:gd name="T3" fmla="*/ 143 h 143"/>
                  <a:gd name="T4" fmla="*/ 57 w 242"/>
                  <a:gd name="T5" fmla="*/ 98 h 143"/>
                  <a:gd name="T6" fmla="*/ 7 w 242"/>
                  <a:gd name="T7" fmla="*/ 5 h 143"/>
                  <a:gd name="T8" fmla="*/ 186 w 242"/>
                  <a:gd name="T9" fmla="*/ 0 h 143"/>
                  <a:gd name="T10" fmla="*/ 242 w 242"/>
                  <a:gd name="T11" fmla="*/ 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2" h="143">
                    <a:moveTo>
                      <a:pt x="242" y="42"/>
                    </a:moveTo>
                    <a:cubicBezTo>
                      <a:pt x="189" y="48"/>
                      <a:pt x="139" y="143"/>
                      <a:pt x="139" y="143"/>
                    </a:cubicBezTo>
                    <a:cubicBezTo>
                      <a:pt x="139" y="143"/>
                      <a:pt x="114" y="142"/>
                      <a:pt x="57" y="98"/>
                    </a:cubicBezTo>
                    <a:cubicBezTo>
                      <a:pt x="0" y="54"/>
                      <a:pt x="7" y="5"/>
                      <a:pt x="7" y="5"/>
                    </a:cubicBezTo>
                    <a:cubicBezTo>
                      <a:pt x="7" y="5"/>
                      <a:pt x="118" y="14"/>
                      <a:pt x="186" y="0"/>
                    </a:cubicBezTo>
                    <a:lnTo>
                      <a:pt x="242" y="42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25"/>
              <p:cNvSpPr/>
              <p:nvPr/>
            </p:nvSpPr>
            <p:spPr bwMode="auto">
              <a:xfrm>
                <a:off x="3454400" y="2649538"/>
                <a:ext cx="179388" cy="279400"/>
              </a:xfrm>
              <a:custGeom>
                <a:avLst/>
                <a:gdLst>
                  <a:gd name="T0" fmla="*/ 43 w 44"/>
                  <a:gd name="T1" fmla="*/ 47 h 69"/>
                  <a:gd name="T2" fmla="*/ 37 w 44"/>
                  <a:gd name="T3" fmla="*/ 69 h 69"/>
                  <a:gd name="T4" fmla="*/ 36 w 44"/>
                  <a:gd name="T5" fmla="*/ 69 h 69"/>
                  <a:gd name="T6" fmla="*/ 0 w 44"/>
                  <a:gd name="T7" fmla="*/ 33 h 69"/>
                  <a:gd name="T8" fmla="*/ 24 w 44"/>
                  <a:gd name="T9" fmla="*/ 0 h 69"/>
                  <a:gd name="T10" fmla="*/ 43 w 44"/>
                  <a:gd name="T11" fmla="*/ 4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69">
                    <a:moveTo>
                      <a:pt x="43" y="47"/>
                    </a:moveTo>
                    <a:cubicBezTo>
                      <a:pt x="43" y="54"/>
                      <a:pt x="40" y="61"/>
                      <a:pt x="37" y="69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16" y="69"/>
                      <a:pt x="0" y="53"/>
                      <a:pt x="0" y="33"/>
                    </a:cubicBezTo>
                    <a:cubicBezTo>
                      <a:pt x="0" y="18"/>
                      <a:pt x="10" y="5"/>
                      <a:pt x="24" y="0"/>
                    </a:cubicBezTo>
                    <a:cubicBezTo>
                      <a:pt x="35" y="11"/>
                      <a:pt x="44" y="26"/>
                      <a:pt x="43" y="47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26"/>
              <p:cNvSpPr/>
              <p:nvPr/>
            </p:nvSpPr>
            <p:spPr bwMode="auto">
              <a:xfrm>
                <a:off x="3006725" y="3386138"/>
                <a:ext cx="223838" cy="284163"/>
              </a:xfrm>
              <a:custGeom>
                <a:avLst/>
                <a:gdLst>
                  <a:gd name="T0" fmla="*/ 54 w 55"/>
                  <a:gd name="T1" fmla="*/ 54 h 70"/>
                  <a:gd name="T2" fmla="*/ 51 w 55"/>
                  <a:gd name="T3" fmla="*/ 65 h 70"/>
                  <a:gd name="T4" fmla="*/ 47 w 55"/>
                  <a:gd name="T5" fmla="*/ 70 h 70"/>
                  <a:gd name="T6" fmla="*/ 13 w 55"/>
                  <a:gd name="T7" fmla="*/ 40 h 70"/>
                  <a:gd name="T8" fmla="*/ 1 w 55"/>
                  <a:gd name="T9" fmla="*/ 12 h 70"/>
                  <a:gd name="T10" fmla="*/ 4 w 55"/>
                  <a:gd name="T11" fmla="*/ 8 h 70"/>
                  <a:gd name="T12" fmla="*/ 4 w 55"/>
                  <a:gd name="T13" fmla="*/ 8 h 70"/>
                  <a:gd name="T14" fmla="*/ 18 w 55"/>
                  <a:gd name="T15" fmla="*/ 0 h 70"/>
                  <a:gd name="T16" fmla="*/ 39 w 55"/>
                  <a:gd name="T17" fmla="*/ 16 h 70"/>
                  <a:gd name="T18" fmla="*/ 54 w 55"/>
                  <a:gd name="T19" fmla="*/ 5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70">
                    <a:moveTo>
                      <a:pt x="54" y="54"/>
                    </a:moveTo>
                    <a:cubicBezTo>
                      <a:pt x="54" y="59"/>
                      <a:pt x="53" y="63"/>
                      <a:pt x="51" y="65"/>
                    </a:cubicBezTo>
                    <a:cubicBezTo>
                      <a:pt x="49" y="69"/>
                      <a:pt x="47" y="70"/>
                      <a:pt x="47" y="70"/>
                    </a:cubicBezTo>
                    <a:cubicBezTo>
                      <a:pt x="47" y="70"/>
                      <a:pt x="25" y="58"/>
                      <a:pt x="13" y="40"/>
                    </a:cubicBezTo>
                    <a:cubicBezTo>
                      <a:pt x="0" y="22"/>
                      <a:pt x="1" y="12"/>
                      <a:pt x="1" y="12"/>
                    </a:cubicBezTo>
                    <a:cubicBezTo>
                      <a:pt x="1" y="12"/>
                      <a:pt x="2" y="10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7" y="5"/>
                      <a:pt x="13" y="0"/>
                      <a:pt x="18" y="0"/>
                    </a:cubicBezTo>
                    <a:cubicBezTo>
                      <a:pt x="26" y="0"/>
                      <a:pt x="39" y="16"/>
                      <a:pt x="39" y="16"/>
                    </a:cubicBezTo>
                    <a:cubicBezTo>
                      <a:pt x="39" y="16"/>
                      <a:pt x="55" y="41"/>
                      <a:pt x="54" y="54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5" name="Freeform 27"/>
              <p:cNvSpPr/>
              <p:nvPr/>
            </p:nvSpPr>
            <p:spPr bwMode="auto">
              <a:xfrm>
                <a:off x="3006725" y="3417888"/>
                <a:ext cx="207963" cy="252413"/>
              </a:xfrm>
              <a:custGeom>
                <a:avLst/>
                <a:gdLst>
                  <a:gd name="T0" fmla="*/ 51 w 51"/>
                  <a:gd name="T1" fmla="*/ 57 h 62"/>
                  <a:gd name="T2" fmla="*/ 47 w 51"/>
                  <a:gd name="T3" fmla="*/ 62 h 62"/>
                  <a:gd name="T4" fmla="*/ 13 w 51"/>
                  <a:gd name="T5" fmla="*/ 32 h 62"/>
                  <a:gd name="T6" fmla="*/ 1 w 51"/>
                  <a:gd name="T7" fmla="*/ 4 h 62"/>
                  <a:gd name="T8" fmla="*/ 4 w 51"/>
                  <a:gd name="T9" fmla="*/ 0 h 62"/>
                  <a:gd name="T10" fmla="*/ 51 w 51"/>
                  <a:gd name="T11" fmla="*/ 5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62">
                    <a:moveTo>
                      <a:pt x="51" y="57"/>
                    </a:moveTo>
                    <a:cubicBezTo>
                      <a:pt x="49" y="61"/>
                      <a:pt x="47" y="62"/>
                      <a:pt x="47" y="62"/>
                    </a:cubicBezTo>
                    <a:cubicBezTo>
                      <a:pt x="47" y="62"/>
                      <a:pt x="25" y="50"/>
                      <a:pt x="13" y="32"/>
                    </a:cubicBezTo>
                    <a:cubicBezTo>
                      <a:pt x="0" y="14"/>
                      <a:pt x="1" y="4"/>
                      <a:pt x="1" y="4"/>
                    </a:cubicBezTo>
                    <a:cubicBezTo>
                      <a:pt x="1" y="4"/>
                      <a:pt x="2" y="2"/>
                      <a:pt x="4" y="0"/>
                    </a:cubicBezTo>
                    <a:cubicBezTo>
                      <a:pt x="10" y="11"/>
                      <a:pt x="28" y="46"/>
                      <a:pt x="51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Line 28"/>
              <p:cNvSpPr>
                <a:spLocks noChangeShapeType="1"/>
              </p:cNvSpPr>
              <p:nvPr/>
            </p:nvSpPr>
            <p:spPr bwMode="auto">
              <a:xfrm flipV="1">
                <a:off x="3136900" y="3478213"/>
                <a:ext cx="57150" cy="28575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Line 29"/>
              <p:cNvSpPr>
                <a:spLocks noChangeShapeType="1"/>
              </p:cNvSpPr>
              <p:nvPr/>
            </p:nvSpPr>
            <p:spPr bwMode="auto">
              <a:xfrm flipV="1">
                <a:off x="3154363" y="3503613"/>
                <a:ext cx="52388" cy="23813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Line 30"/>
              <p:cNvSpPr>
                <a:spLocks noChangeShapeType="1"/>
              </p:cNvSpPr>
              <p:nvPr/>
            </p:nvSpPr>
            <p:spPr bwMode="auto">
              <a:xfrm flipV="1">
                <a:off x="3162300" y="3527425"/>
                <a:ext cx="57150" cy="25400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Freeform 31"/>
              <p:cNvSpPr/>
              <p:nvPr/>
            </p:nvSpPr>
            <p:spPr bwMode="auto">
              <a:xfrm>
                <a:off x="3081338" y="3152775"/>
                <a:ext cx="268288" cy="298450"/>
              </a:xfrm>
              <a:custGeom>
                <a:avLst/>
                <a:gdLst>
                  <a:gd name="T0" fmla="*/ 66 w 66"/>
                  <a:gd name="T1" fmla="*/ 28 h 73"/>
                  <a:gd name="T2" fmla="*/ 21 w 66"/>
                  <a:gd name="T3" fmla="*/ 73 h 73"/>
                  <a:gd name="T4" fmla="*/ 5 w 66"/>
                  <a:gd name="T5" fmla="*/ 68 h 73"/>
                  <a:gd name="T6" fmla="*/ 0 w 66"/>
                  <a:gd name="T7" fmla="*/ 57 h 73"/>
                  <a:gd name="T8" fmla="*/ 28 w 66"/>
                  <a:gd name="T9" fmla="*/ 0 h 73"/>
                  <a:gd name="T10" fmla="*/ 66 w 66"/>
                  <a:gd name="T11" fmla="*/ 2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73">
                    <a:moveTo>
                      <a:pt x="66" y="28"/>
                    </a:moveTo>
                    <a:cubicBezTo>
                      <a:pt x="42" y="54"/>
                      <a:pt x="21" y="73"/>
                      <a:pt x="21" y="73"/>
                    </a:cubicBezTo>
                    <a:cubicBezTo>
                      <a:pt x="21" y="73"/>
                      <a:pt x="9" y="73"/>
                      <a:pt x="5" y="68"/>
                    </a:cubicBezTo>
                    <a:cubicBezTo>
                      <a:pt x="0" y="64"/>
                      <a:pt x="0" y="57"/>
                      <a:pt x="0" y="57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4" y="10"/>
                      <a:pt x="46" y="23"/>
                      <a:pt x="66" y="28"/>
                    </a:cubicBezTo>
                    <a:close/>
                  </a:path>
                </a:pathLst>
              </a:custGeom>
              <a:solidFill>
                <a:srgbClr val="F59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Freeform 32"/>
              <p:cNvSpPr/>
              <p:nvPr/>
            </p:nvSpPr>
            <p:spPr bwMode="auto">
              <a:xfrm>
                <a:off x="3763963" y="2197100"/>
                <a:ext cx="315913" cy="244475"/>
              </a:xfrm>
              <a:custGeom>
                <a:avLst/>
                <a:gdLst>
                  <a:gd name="T0" fmla="*/ 78 w 78"/>
                  <a:gd name="T1" fmla="*/ 58 h 60"/>
                  <a:gd name="T2" fmla="*/ 70 w 78"/>
                  <a:gd name="T3" fmla="*/ 58 h 60"/>
                  <a:gd name="T4" fmla="*/ 53 w 78"/>
                  <a:gd name="T5" fmla="*/ 59 h 60"/>
                  <a:gd name="T6" fmla="*/ 25 w 78"/>
                  <a:gd name="T7" fmla="*/ 60 h 60"/>
                  <a:gd name="T8" fmla="*/ 24 w 78"/>
                  <a:gd name="T9" fmla="*/ 60 h 60"/>
                  <a:gd name="T10" fmla="*/ 21 w 78"/>
                  <a:gd name="T11" fmla="*/ 60 h 60"/>
                  <a:gd name="T12" fmla="*/ 1 w 78"/>
                  <a:gd name="T13" fmla="*/ 59 h 60"/>
                  <a:gd name="T14" fmla="*/ 0 w 78"/>
                  <a:gd name="T15" fmla="*/ 59 h 60"/>
                  <a:gd name="T16" fmla="*/ 0 w 78"/>
                  <a:gd name="T17" fmla="*/ 24 h 60"/>
                  <a:gd name="T18" fmla="*/ 2 w 78"/>
                  <a:gd name="T19" fmla="*/ 4 h 60"/>
                  <a:gd name="T20" fmla="*/ 39 w 78"/>
                  <a:gd name="T21" fmla="*/ 2 h 60"/>
                  <a:gd name="T22" fmla="*/ 52 w 78"/>
                  <a:gd name="T23" fmla="*/ 6 h 60"/>
                  <a:gd name="T24" fmla="*/ 70 w 78"/>
                  <a:gd name="T25" fmla="*/ 24 h 60"/>
                  <a:gd name="T26" fmla="*/ 78 w 78"/>
                  <a:gd name="T27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60">
                    <a:moveTo>
                      <a:pt x="78" y="58"/>
                    </a:moveTo>
                    <a:cubicBezTo>
                      <a:pt x="75" y="58"/>
                      <a:pt x="73" y="58"/>
                      <a:pt x="70" y="58"/>
                    </a:cubicBezTo>
                    <a:cubicBezTo>
                      <a:pt x="64" y="58"/>
                      <a:pt x="59" y="58"/>
                      <a:pt x="53" y="59"/>
                    </a:cubicBezTo>
                    <a:cubicBezTo>
                      <a:pt x="43" y="59"/>
                      <a:pt x="34" y="59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14" y="60"/>
                      <a:pt x="8" y="59"/>
                      <a:pt x="1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" y="48"/>
                      <a:pt x="0" y="28"/>
                      <a:pt x="0" y="24"/>
                    </a:cubicBezTo>
                    <a:cubicBezTo>
                      <a:pt x="0" y="23"/>
                      <a:pt x="1" y="9"/>
                      <a:pt x="2" y="4"/>
                    </a:cubicBezTo>
                    <a:cubicBezTo>
                      <a:pt x="8" y="3"/>
                      <a:pt x="25" y="0"/>
                      <a:pt x="39" y="2"/>
                    </a:cubicBezTo>
                    <a:cubicBezTo>
                      <a:pt x="44" y="3"/>
                      <a:pt x="49" y="4"/>
                      <a:pt x="52" y="6"/>
                    </a:cubicBezTo>
                    <a:cubicBezTo>
                      <a:pt x="62" y="11"/>
                      <a:pt x="67" y="18"/>
                      <a:pt x="70" y="24"/>
                    </a:cubicBezTo>
                    <a:cubicBezTo>
                      <a:pt x="72" y="26"/>
                      <a:pt x="76" y="49"/>
                      <a:pt x="78" y="58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Freeform 33"/>
              <p:cNvSpPr/>
              <p:nvPr/>
            </p:nvSpPr>
            <p:spPr bwMode="auto">
              <a:xfrm>
                <a:off x="3173413" y="2201863"/>
                <a:ext cx="601663" cy="304800"/>
              </a:xfrm>
              <a:custGeom>
                <a:avLst/>
                <a:gdLst>
                  <a:gd name="T0" fmla="*/ 148 w 148"/>
                  <a:gd name="T1" fmla="*/ 0 h 75"/>
                  <a:gd name="T2" fmla="*/ 147 w 148"/>
                  <a:gd name="T3" fmla="*/ 3 h 75"/>
                  <a:gd name="T4" fmla="*/ 145 w 148"/>
                  <a:gd name="T5" fmla="*/ 23 h 75"/>
                  <a:gd name="T6" fmla="*/ 145 w 148"/>
                  <a:gd name="T7" fmla="*/ 58 h 75"/>
                  <a:gd name="T8" fmla="*/ 137 w 148"/>
                  <a:gd name="T9" fmla="*/ 58 h 75"/>
                  <a:gd name="T10" fmla="*/ 126 w 148"/>
                  <a:gd name="T11" fmla="*/ 58 h 75"/>
                  <a:gd name="T12" fmla="*/ 125 w 148"/>
                  <a:gd name="T13" fmla="*/ 58 h 75"/>
                  <a:gd name="T14" fmla="*/ 124 w 148"/>
                  <a:gd name="T15" fmla="*/ 59 h 75"/>
                  <a:gd name="T16" fmla="*/ 114 w 148"/>
                  <a:gd name="T17" fmla="*/ 59 h 75"/>
                  <a:gd name="T18" fmla="*/ 100 w 148"/>
                  <a:gd name="T19" fmla="*/ 60 h 75"/>
                  <a:gd name="T20" fmla="*/ 100 w 148"/>
                  <a:gd name="T21" fmla="*/ 60 h 75"/>
                  <a:gd name="T22" fmla="*/ 95 w 148"/>
                  <a:gd name="T23" fmla="*/ 61 h 75"/>
                  <a:gd name="T24" fmla="*/ 95 w 148"/>
                  <a:gd name="T25" fmla="*/ 61 h 75"/>
                  <a:gd name="T26" fmla="*/ 16 w 148"/>
                  <a:gd name="T27" fmla="*/ 75 h 75"/>
                  <a:gd name="T28" fmla="*/ 0 w 148"/>
                  <a:gd name="T29" fmla="*/ 46 h 75"/>
                  <a:gd name="T30" fmla="*/ 19 w 148"/>
                  <a:gd name="T31" fmla="*/ 42 h 75"/>
                  <a:gd name="T32" fmla="*/ 69 w 148"/>
                  <a:gd name="T33" fmla="*/ 19 h 75"/>
                  <a:gd name="T34" fmla="*/ 148 w 148"/>
                  <a:gd name="T3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8" h="75">
                    <a:moveTo>
                      <a:pt x="148" y="0"/>
                    </a:moveTo>
                    <a:cubicBezTo>
                      <a:pt x="148" y="1"/>
                      <a:pt x="148" y="1"/>
                      <a:pt x="147" y="3"/>
                    </a:cubicBezTo>
                    <a:cubicBezTo>
                      <a:pt x="146" y="8"/>
                      <a:pt x="145" y="22"/>
                      <a:pt x="145" y="23"/>
                    </a:cubicBezTo>
                    <a:cubicBezTo>
                      <a:pt x="145" y="27"/>
                      <a:pt x="146" y="47"/>
                      <a:pt x="145" y="58"/>
                    </a:cubicBezTo>
                    <a:cubicBezTo>
                      <a:pt x="142" y="58"/>
                      <a:pt x="140" y="58"/>
                      <a:pt x="137" y="58"/>
                    </a:cubicBezTo>
                    <a:cubicBezTo>
                      <a:pt x="133" y="58"/>
                      <a:pt x="130" y="58"/>
                      <a:pt x="126" y="58"/>
                    </a:cubicBezTo>
                    <a:cubicBezTo>
                      <a:pt x="126" y="58"/>
                      <a:pt x="125" y="58"/>
                      <a:pt x="125" y="58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1" y="59"/>
                      <a:pt x="118" y="59"/>
                      <a:pt x="114" y="59"/>
                    </a:cubicBezTo>
                    <a:cubicBezTo>
                      <a:pt x="110" y="60"/>
                      <a:pt x="105" y="60"/>
                      <a:pt x="100" y="60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99" y="61"/>
                      <a:pt x="97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70" y="64"/>
                      <a:pt x="44" y="69"/>
                      <a:pt x="16" y="75"/>
                    </a:cubicBezTo>
                    <a:cubicBezTo>
                      <a:pt x="10" y="63"/>
                      <a:pt x="2" y="46"/>
                      <a:pt x="0" y="46"/>
                    </a:cubicBezTo>
                    <a:cubicBezTo>
                      <a:pt x="4" y="46"/>
                      <a:pt x="16" y="43"/>
                      <a:pt x="19" y="42"/>
                    </a:cubicBezTo>
                    <a:cubicBezTo>
                      <a:pt x="65" y="23"/>
                      <a:pt x="69" y="19"/>
                      <a:pt x="69" y="19"/>
                    </a:cubicBez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Freeform 34"/>
              <p:cNvSpPr/>
              <p:nvPr/>
            </p:nvSpPr>
            <p:spPr bwMode="auto">
              <a:xfrm>
                <a:off x="3921125" y="2205038"/>
                <a:ext cx="127000" cy="101600"/>
              </a:xfrm>
              <a:custGeom>
                <a:avLst/>
                <a:gdLst>
                  <a:gd name="T0" fmla="*/ 31 w 31"/>
                  <a:gd name="T1" fmla="*/ 22 h 25"/>
                  <a:gd name="T2" fmla="*/ 21 w 31"/>
                  <a:gd name="T3" fmla="*/ 25 h 25"/>
                  <a:gd name="T4" fmla="*/ 0 w 31"/>
                  <a:gd name="T5" fmla="*/ 4 h 25"/>
                  <a:gd name="T6" fmla="*/ 0 w 31"/>
                  <a:gd name="T7" fmla="*/ 0 h 25"/>
                  <a:gd name="T8" fmla="*/ 13 w 31"/>
                  <a:gd name="T9" fmla="*/ 4 h 25"/>
                  <a:gd name="T10" fmla="*/ 31 w 31"/>
                  <a:gd name="T1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31" y="22"/>
                    </a:moveTo>
                    <a:cubicBezTo>
                      <a:pt x="28" y="23"/>
                      <a:pt x="25" y="25"/>
                      <a:pt x="21" y="25"/>
                    </a:cubicBezTo>
                    <a:cubicBezTo>
                      <a:pt x="9" y="25"/>
                      <a:pt x="0" y="15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5" y="1"/>
                      <a:pt x="10" y="2"/>
                      <a:pt x="13" y="4"/>
                    </a:cubicBezTo>
                    <a:cubicBezTo>
                      <a:pt x="23" y="9"/>
                      <a:pt x="28" y="16"/>
                      <a:pt x="31" y="22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Freeform 35"/>
              <p:cNvSpPr/>
              <p:nvPr/>
            </p:nvSpPr>
            <p:spPr bwMode="auto">
              <a:xfrm>
                <a:off x="3579813" y="163513"/>
                <a:ext cx="760413" cy="344488"/>
              </a:xfrm>
              <a:custGeom>
                <a:avLst/>
                <a:gdLst>
                  <a:gd name="T0" fmla="*/ 146 w 187"/>
                  <a:gd name="T1" fmla="*/ 57 h 85"/>
                  <a:gd name="T2" fmla="*/ 6 w 187"/>
                  <a:gd name="T3" fmla="*/ 85 h 85"/>
                  <a:gd name="T4" fmla="*/ 0 w 187"/>
                  <a:gd name="T5" fmla="*/ 17 h 85"/>
                  <a:gd name="T6" fmla="*/ 136 w 187"/>
                  <a:gd name="T7" fmla="*/ 2 h 85"/>
                  <a:gd name="T8" fmla="*/ 186 w 187"/>
                  <a:gd name="T9" fmla="*/ 23 h 85"/>
                  <a:gd name="T10" fmla="*/ 146 w 187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85">
                    <a:moveTo>
                      <a:pt x="146" y="57"/>
                    </a:moveTo>
                    <a:cubicBezTo>
                      <a:pt x="92" y="76"/>
                      <a:pt x="6" y="85"/>
                      <a:pt x="6" y="8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81" y="0"/>
                      <a:pt x="136" y="2"/>
                    </a:cubicBezTo>
                    <a:cubicBezTo>
                      <a:pt x="164" y="3"/>
                      <a:pt x="184" y="9"/>
                      <a:pt x="186" y="23"/>
                    </a:cubicBezTo>
                    <a:cubicBezTo>
                      <a:pt x="187" y="37"/>
                      <a:pt x="170" y="48"/>
                      <a:pt x="14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Freeform 36"/>
              <p:cNvSpPr/>
              <p:nvPr/>
            </p:nvSpPr>
            <p:spPr bwMode="auto">
              <a:xfrm>
                <a:off x="3459163" y="142875"/>
                <a:ext cx="234950" cy="101600"/>
              </a:xfrm>
              <a:custGeom>
                <a:avLst/>
                <a:gdLst>
                  <a:gd name="T0" fmla="*/ 58 w 58"/>
                  <a:gd name="T1" fmla="*/ 19 h 25"/>
                  <a:gd name="T2" fmla="*/ 52 w 58"/>
                  <a:gd name="T3" fmla="*/ 12 h 25"/>
                  <a:gd name="T4" fmla="*/ 36 w 58"/>
                  <a:gd name="T5" fmla="*/ 4 h 25"/>
                  <a:gd name="T6" fmla="*/ 0 w 58"/>
                  <a:gd name="T7" fmla="*/ 0 h 25"/>
                  <a:gd name="T8" fmla="*/ 4 w 58"/>
                  <a:gd name="T9" fmla="*/ 25 h 25"/>
                  <a:gd name="T10" fmla="*/ 58 w 58"/>
                  <a:gd name="T1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25">
                    <a:moveTo>
                      <a:pt x="58" y="19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8"/>
                      <a:pt x="42" y="5"/>
                      <a:pt x="36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25"/>
                      <a:pt x="4" y="25"/>
                      <a:pt x="4" y="25"/>
                    </a:cubicBezTo>
                    <a:lnTo>
                      <a:pt x="58" y="19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Freeform 37"/>
              <p:cNvSpPr/>
              <p:nvPr/>
            </p:nvSpPr>
            <p:spPr bwMode="auto">
              <a:xfrm>
                <a:off x="3527425" y="481013"/>
                <a:ext cx="223838" cy="141288"/>
              </a:xfrm>
              <a:custGeom>
                <a:avLst/>
                <a:gdLst>
                  <a:gd name="T0" fmla="*/ 55 w 55"/>
                  <a:gd name="T1" fmla="*/ 0 h 35"/>
                  <a:gd name="T2" fmla="*/ 51 w 55"/>
                  <a:gd name="T3" fmla="*/ 8 h 35"/>
                  <a:gd name="T4" fmla="*/ 38 w 55"/>
                  <a:gd name="T5" fmla="*/ 20 h 35"/>
                  <a:gd name="T6" fmla="*/ 3 w 55"/>
                  <a:gd name="T7" fmla="*/ 35 h 35"/>
                  <a:gd name="T8" fmla="*/ 0 w 55"/>
                  <a:gd name="T9" fmla="*/ 9 h 35"/>
                  <a:gd name="T10" fmla="*/ 55 w 55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35">
                    <a:moveTo>
                      <a:pt x="55" y="0"/>
                    </a:moveTo>
                    <a:cubicBezTo>
                      <a:pt x="51" y="8"/>
                      <a:pt x="51" y="8"/>
                      <a:pt x="51" y="8"/>
                    </a:cubicBezTo>
                    <a:cubicBezTo>
                      <a:pt x="48" y="14"/>
                      <a:pt x="43" y="18"/>
                      <a:pt x="38" y="20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Freeform 38"/>
              <p:cNvSpPr/>
              <p:nvPr/>
            </p:nvSpPr>
            <p:spPr bwMode="auto">
              <a:xfrm>
                <a:off x="3498850" y="338138"/>
                <a:ext cx="211138" cy="88900"/>
              </a:xfrm>
              <a:custGeom>
                <a:avLst/>
                <a:gdLst>
                  <a:gd name="T0" fmla="*/ 5 w 133"/>
                  <a:gd name="T1" fmla="*/ 56 h 56"/>
                  <a:gd name="T2" fmla="*/ 0 w 133"/>
                  <a:gd name="T3" fmla="*/ 18 h 56"/>
                  <a:gd name="T4" fmla="*/ 126 w 133"/>
                  <a:gd name="T5" fmla="*/ 0 h 56"/>
                  <a:gd name="T6" fmla="*/ 133 w 133"/>
                  <a:gd name="T7" fmla="*/ 36 h 56"/>
                  <a:gd name="T8" fmla="*/ 5 w 133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56">
                    <a:moveTo>
                      <a:pt x="5" y="56"/>
                    </a:moveTo>
                    <a:lnTo>
                      <a:pt x="0" y="18"/>
                    </a:lnTo>
                    <a:lnTo>
                      <a:pt x="126" y="0"/>
                    </a:lnTo>
                    <a:lnTo>
                      <a:pt x="133" y="36"/>
                    </a:lnTo>
                    <a:lnTo>
                      <a:pt x="5" y="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7" name="Freeform 39"/>
              <p:cNvSpPr/>
              <p:nvPr/>
            </p:nvSpPr>
            <p:spPr bwMode="auto">
              <a:xfrm>
                <a:off x="4105275" y="171450"/>
                <a:ext cx="234950" cy="223838"/>
              </a:xfrm>
              <a:custGeom>
                <a:avLst/>
                <a:gdLst>
                  <a:gd name="T0" fmla="*/ 17 w 58"/>
                  <a:gd name="T1" fmla="*/ 55 h 55"/>
                  <a:gd name="T2" fmla="*/ 7 w 58"/>
                  <a:gd name="T3" fmla="*/ 0 h 55"/>
                  <a:gd name="T4" fmla="*/ 57 w 58"/>
                  <a:gd name="T5" fmla="*/ 21 h 55"/>
                  <a:gd name="T6" fmla="*/ 17 w 58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55">
                    <a:moveTo>
                      <a:pt x="17" y="55"/>
                    </a:moveTo>
                    <a:cubicBezTo>
                      <a:pt x="0" y="35"/>
                      <a:pt x="4" y="12"/>
                      <a:pt x="7" y="0"/>
                    </a:cubicBezTo>
                    <a:cubicBezTo>
                      <a:pt x="35" y="1"/>
                      <a:pt x="55" y="7"/>
                      <a:pt x="57" y="21"/>
                    </a:cubicBezTo>
                    <a:cubicBezTo>
                      <a:pt x="58" y="35"/>
                      <a:pt x="41" y="46"/>
                      <a:pt x="17" y="55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8" name="Freeform 40"/>
              <p:cNvSpPr/>
              <p:nvPr/>
            </p:nvSpPr>
            <p:spPr bwMode="auto">
              <a:xfrm>
                <a:off x="3933825" y="236538"/>
                <a:ext cx="138113" cy="138113"/>
              </a:xfrm>
              <a:custGeom>
                <a:avLst/>
                <a:gdLst>
                  <a:gd name="T0" fmla="*/ 33 w 34"/>
                  <a:gd name="T1" fmla="*/ 18 h 34"/>
                  <a:gd name="T2" fmla="*/ 16 w 34"/>
                  <a:gd name="T3" fmla="*/ 34 h 34"/>
                  <a:gd name="T4" fmla="*/ 0 w 34"/>
                  <a:gd name="T5" fmla="*/ 17 h 34"/>
                  <a:gd name="T6" fmla="*/ 17 w 34"/>
                  <a:gd name="T7" fmla="*/ 1 h 34"/>
                  <a:gd name="T8" fmla="*/ 33 w 34"/>
                  <a:gd name="T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3" y="18"/>
                    </a:moveTo>
                    <a:cubicBezTo>
                      <a:pt x="33" y="27"/>
                      <a:pt x="26" y="34"/>
                      <a:pt x="16" y="34"/>
                    </a:cubicBezTo>
                    <a:cubicBezTo>
                      <a:pt x="7" y="33"/>
                      <a:pt x="0" y="26"/>
                      <a:pt x="0" y="17"/>
                    </a:cubicBezTo>
                    <a:cubicBezTo>
                      <a:pt x="1" y="7"/>
                      <a:pt x="8" y="0"/>
                      <a:pt x="17" y="1"/>
                    </a:cubicBezTo>
                    <a:cubicBezTo>
                      <a:pt x="26" y="1"/>
                      <a:pt x="34" y="8"/>
                      <a:pt x="33" y="18"/>
                    </a:cubicBezTo>
                    <a:close/>
                  </a:path>
                </a:pathLst>
              </a:custGeom>
              <a:solidFill>
                <a:srgbClr val="4913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Freeform 41"/>
              <p:cNvSpPr/>
              <p:nvPr/>
            </p:nvSpPr>
            <p:spPr bwMode="auto">
              <a:xfrm>
                <a:off x="3259138" y="288925"/>
                <a:ext cx="671513" cy="1293813"/>
              </a:xfrm>
              <a:custGeom>
                <a:avLst/>
                <a:gdLst>
                  <a:gd name="T0" fmla="*/ 0 w 165"/>
                  <a:gd name="T1" fmla="*/ 268 h 318"/>
                  <a:gd name="T2" fmla="*/ 115 w 165"/>
                  <a:gd name="T3" fmla="*/ 93 h 318"/>
                  <a:gd name="T4" fmla="*/ 125 w 165"/>
                  <a:gd name="T5" fmla="*/ 2 h 318"/>
                  <a:gd name="T6" fmla="*/ 137 w 165"/>
                  <a:gd name="T7" fmla="*/ 46 h 318"/>
                  <a:gd name="T8" fmla="*/ 165 w 165"/>
                  <a:gd name="T9" fmla="*/ 41 h 318"/>
                  <a:gd name="T10" fmla="*/ 143 w 165"/>
                  <a:gd name="T11" fmla="*/ 95 h 318"/>
                  <a:gd name="T12" fmla="*/ 53 w 165"/>
                  <a:gd name="T13" fmla="*/ 318 h 318"/>
                  <a:gd name="T14" fmla="*/ 0 w 165"/>
                  <a:gd name="T15" fmla="*/ 26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318">
                    <a:moveTo>
                      <a:pt x="0" y="268"/>
                    </a:moveTo>
                    <a:cubicBezTo>
                      <a:pt x="0" y="268"/>
                      <a:pt x="107" y="147"/>
                      <a:pt x="115" y="93"/>
                    </a:cubicBezTo>
                    <a:cubicBezTo>
                      <a:pt x="123" y="39"/>
                      <a:pt x="116" y="3"/>
                      <a:pt x="125" y="2"/>
                    </a:cubicBezTo>
                    <a:cubicBezTo>
                      <a:pt x="133" y="0"/>
                      <a:pt x="137" y="46"/>
                      <a:pt x="137" y="46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43" y="95"/>
                      <a:pt x="143" y="95"/>
                      <a:pt x="143" y="95"/>
                    </a:cubicBezTo>
                    <a:cubicBezTo>
                      <a:pt x="143" y="95"/>
                      <a:pt x="126" y="230"/>
                      <a:pt x="53" y="318"/>
                    </a:cubicBezTo>
                    <a:lnTo>
                      <a:pt x="0" y="268"/>
                    </a:ln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0" name="Freeform 42"/>
              <p:cNvSpPr/>
              <p:nvPr/>
            </p:nvSpPr>
            <p:spPr bwMode="auto">
              <a:xfrm>
                <a:off x="1304925" y="2262188"/>
                <a:ext cx="161925" cy="90488"/>
              </a:xfrm>
              <a:custGeom>
                <a:avLst/>
                <a:gdLst>
                  <a:gd name="T0" fmla="*/ 12 w 40"/>
                  <a:gd name="T1" fmla="*/ 0 h 22"/>
                  <a:gd name="T2" fmla="*/ 1 w 40"/>
                  <a:gd name="T3" fmla="*/ 8 h 22"/>
                  <a:gd name="T4" fmla="*/ 14 w 40"/>
                  <a:gd name="T5" fmla="*/ 10 h 22"/>
                  <a:gd name="T6" fmla="*/ 6 w 40"/>
                  <a:gd name="T7" fmla="*/ 18 h 22"/>
                  <a:gd name="T8" fmla="*/ 35 w 40"/>
                  <a:gd name="T9" fmla="*/ 8 h 22"/>
                  <a:gd name="T10" fmla="*/ 12 w 40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2">
                    <a:moveTo>
                      <a:pt x="12" y="0"/>
                    </a:moveTo>
                    <a:cubicBezTo>
                      <a:pt x="12" y="0"/>
                      <a:pt x="0" y="4"/>
                      <a:pt x="1" y="8"/>
                    </a:cubicBezTo>
                    <a:cubicBezTo>
                      <a:pt x="1" y="12"/>
                      <a:pt x="14" y="10"/>
                      <a:pt x="14" y="10"/>
                    </a:cubicBezTo>
                    <a:cubicBezTo>
                      <a:pt x="14" y="10"/>
                      <a:pt x="5" y="14"/>
                      <a:pt x="6" y="18"/>
                    </a:cubicBezTo>
                    <a:cubicBezTo>
                      <a:pt x="7" y="22"/>
                      <a:pt x="30" y="15"/>
                      <a:pt x="35" y="8"/>
                    </a:cubicBezTo>
                    <a:cubicBezTo>
                      <a:pt x="40" y="2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1" name="Freeform 43"/>
              <p:cNvSpPr/>
              <p:nvPr/>
            </p:nvSpPr>
            <p:spPr bwMode="auto">
              <a:xfrm>
                <a:off x="1312863" y="1933575"/>
                <a:ext cx="958850" cy="422275"/>
              </a:xfrm>
              <a:custGeom>
                <a:avLst/>
                <a:gdLst>
                  <a:gd name="T0" fmla="*/ 1 w 236"/>
                  <a:gd name="T1" fmla="*/ 79 h 104"/>
                  <a:gd name="T2" fmla="*/ 45 w 236"/>
                  <a:gd name="T3" fmla="*/ 75 h 104"/>
                  <a:gd name="T4" fmla="*/ 225 w 236"/>
                  <a:gd name="T5" fmla="*/ 0 h 104"/>
                  <a:gd name="T6" fmla="*/ 236 w 236"/>
                  <a:gd name="T7" fmla="*/ 64 h 104"/>
                  <a:gd name="T8" fmla="*/ 109 w 236"/>
                  <a:gd name="T9" fmla="*/ 88 h 104"/>
                  <a:gd name="T10" fmla="*/ 42 w 236"/>
                  <a:gd name="T11" fmla="*/ 89 h 104"/>
                  <a:gd name="T12" fmla="*/ 20 w 236"/>
                  <a:gd name="T13" fmla="*/ 103 h 104"/>
                  <a:gd name="T14" fmla="*/ 28 w 236"/>
                  <a:gd name="T15" fmla="*/ 88 h 104"/>
                  <a:gd name="T16" fmla="*/ 1 w 236"/>
                  <a:gd name="T17" fmla="*/ 79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6" h="104">
                    <a:moveTo>
                      <a:pt x="1" y="79"/>
                    </a:moveTo>
                    <a:cubicBezTo>
                      <a:pt x="0" y="72"/>
                      <a:pt x="45" y="75"/>
                      <a:pt x="45" y="75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36" y="64"/>
                      <a:pt x="236" y="64"/>
                      <a:pt x="236" y="64"/>
                    </a:cubicBezTo>
                    <a:cubicBezTo>
                      <a:pt x="236" y="64"/>
                      <a:pt x="170" y="88"/>
                      <a:pt x="109" y="88"/>
                    </a:cubicBezTo>
                    <a:cubicBezTo>
                      <a:pt x="48" y="88"/>
                      <a:pt x="42" y="89"/>
                      <a:pt x="42" y="89"/>
                    </a:cubicBezTo>
                    <a:cubicBezTo>
                      <a:pt x="42" y="89"/>
                      <a:pt x="25" y="104"/>
                      <a:pt x="20" y="103"/>
                    </a:cubicBezTo>
                    <a:cubicBezTo>
                      <a:pt x="16" y="103"/>
                      <a:pt x="29" y="93"/>
                      <a:pt x="28" y="88"/>
                    </a:cubicBezTo>
                    <a:cubicBezTo>
                      <a:pt x="27" y="83"/>
                      <a:pt x="2" y="84"/>
                      <a:pt x="1" y="79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Freeform 44"/>
              <p:cNvSpPr/>
              <p:nvPr/>
            </p:nvSpPr>
            <p:spPr bwMode="auto">
              <a:xfrm>
                <a:off x="2178050" y="1346200"/>
                <a:ext cx="1382713" cy="1168400"/>
              </a:xfrm>
              <a:custGeom>
                <a:avLst/>
                <a:gdLst>
                  <a:gd name="T0" fmla="*/ 340 w 340"/>
                  <a:gd name="T1" fmla="*/ 63 h 287"/>
                  <a:gd name="T2" fmla="*/ 265 w 340"/>
                  <a:gd name="T3" fmla="*/ 0 h 287"/>
                  <a:gd name="T4" fmla="*/ 207 w 340"/>
                  <a:gd name="T5" fmla="*/ 23 h 287"/>
                  <a:gd name="T6" fmla="*/ 207 w 340"/>
                  <a:gd name="T7" fmla="*/ 23 h 287"/>
                  <a:gd name="T8" fmla="*/ 96 w 340"/>
                  <a:gd name="T9" fmla="*/ 50 h 287"/>
                  <a:gd name="T10" fmla="*/ 42 w 340"/>
                  <a:gd name="T11" fmla="*/ 99 h 287"/>
                  <a:gd name="T12" fmla="*/ 0 w 340"/>
                  <a:gd name="T13" fmla="*/ 129 h 287"/>
                  <a:gd name="T14" fmla="*/ 23 w 340"/>
                  <a:gd name="T15" fmla="*/ 233 h 287"/>
                  <a:gd name="T16" fmla="*/ 78 w 340"/>
                  <a:gd name="T17" fmla="*/ 221 h 287"/>
                  <a:gd name="T18" fmla="*/ 74 w 340"/>
                  <a:gd name="T19" fmla="*/ 260 h 287"/>
                  <a:gd name="T20" fmla="*/ 315 w 340"/>
                  <a:gd name="T21" fmla="*/ 230 h 287"/>
                  <a:gd name="T22" fmla="*/ 275 w 340"/>
                  <a:gd name="T23" fmla="*/ 106 h 287"/>
                  <a:gd name="T24" fmla="*/ 314 w 340"/>
                  <a:gd name="T25" fmla="*/ 89 h 287"/>
                  <a:gd name="T26" fmla="*/ 340 w 340"/>
                  <a:gd name="T27" fmla="*/ 6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287">
                    <a:moveTo>
                      <a:pt x="340" y="63"/>
                    </a:moveTo>
                    <a:cubicBezTo>
                      <a:pt x="265" y="0"/>
                      <a:pt x="265" y="0"/>
                      <a:pt x="265" y="0"/>
                    </a:cubicBezTo>
                    <a:cubicBezTo>
                      <a:pt x="265" y="0"/>
                      <a:pt x="236" y="14"/>
                      <a:pt x="207" y="23"/>
                    </a:cubicBezTo>
                    <a:cubicBezTo>
                      <a:pt x="207" y="23"/>
                      <a:pt x="207" y="23"/>
                      <a:pt x="207" y="23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88" y="62"/>
                      <a:pt x="63" y="80"/>
                      <a:pt x="42" y="99"/>
                    </a:cubicBezTo>
                    <a:cubicBezTo>
                      <a:pt x="18" y="120"/>
                      <a:pt x="0" y="129"/>
                      <a:pt x="0" y="129"/>
                    </a:cubicBezTo>
                    <a:cubicBezTo>
                      <a:pt x="0" y="129"/>
                      <a:pt x="25" y="205"/>
                      <a:pt x="23" y="233"/>
                    </a:cubicBezTo>
                    <a:cubicBezTo>
                      <a:pt x="23" y="233"/>
                      <a:pt x="64" y="231"/>
                      <a:pt x="78" y="221"/>
                    </a:cubicBezTo>
                    <a:cubicBezTo>
                      <a:pt x="74" y="260"/>
                      <a:pt x="74" y="260"/>
                      <a:pt x="74" y="260"/>
                    </a:cubicBezTo>
                    <a:cubicBezTo>
                      <a:pt x="267" y="287"/>
                      <a:pt x="315" y="230"/>
                      <a:pt x="315" y="230"/>
                    </a:cubicBezTo>
                    <a:cubicBezTo>
                      <a:pt x="312" y="182"/>
                      <a:pt x="295" y="140"/>
                      <a:pt x="275" y="106"/>
                    </a:cubicBezTo>
                    <a:cubicBezTo>
                      <a:pt x="283" y="105"/>
                      <a:pt x="297" y="102"/>
                      <a:pt x="314" y="89"/>
                    </a:cubicBezTo>
                    <a:cubicBezTo>
                      <a:pt x="339" y="70"/>
                      <a:pt x="340" y="63"/>
                      <a:pt x="340" y="63"/>
                    </a:cubicBezTo>
                  </a:path>
                </a:pathLst>
              </a:custGeom>
              <a:solidFill>
                <a:srgbClr val="F57A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Freeform 45"/>
              <p:cNvSpPr/>
              <p:nvPr/>
            </p:nvSpPr>
            <p:spPr bwMode="auto">
              <a:xfrm>
                <a:off x="2547938" y="1327150"/>
                <a:ext cx="406400" cy="296863"/>
              </a:xfrm>
              <a:custGeom>
                <a:avLst/>
                <a:gdLst>
                  <a:gd name="T0" fmla="*/ 90 w 100"/>
                  <a:gd name="T1" fmla="*/ 2 h 73"/>
                  <a:gd name="T2" fmla="*/ 90 w 100"/>
                  <a:gd name="T3" fmla="*/ 2 h 73"/>
                  <a:gd name="T4" fmla="*/ 89 w 100"/>
                  <a:gd name="T5" fmla="*/ 0 h 73"/>
                  <a:gd name="T6" fmla="*/ 87 w 100"/>
                  <a:gd name="T7" fmla="*/ 1 h 73"/>
                  <a:gd name="T8" fmla="*/ 69 w 100"/>
                  <a:gd name="T9" fmla="*/ 9 h 73"/>
                  <a:gd name="T10" fmla="*/ 69 w 100"/>
                  <a:gd name="T11" fmla="*/ 9 h 73"/>
                  <a:gd name="T12" fmla="*/ 30 w 100"/>
                  <a:gd name="T13" fmla="*/ 19 h 73"/>
                  <a:gd name="T14" fmla="*/ 0 w 100"/>
                  <a:gd name="T15" fmla="*/ 22 h 73"/>
                  <a:gd name="T16" fmla="*/ 4 w 100"/>
                  <a:gd name="T17" fmla="*/ 49 h 73"/>
                  <a:gd name="T18" fmla="*/ 4 w 100"/>
                  <a:gd name="T19" fmla="*/ 49 h 73"/>
                  <a:gd name="T20" fmla="*/ 60 w 100"/>
                  <a:gd name="T21" fmla="*/ 62 h 73"/>
                  <a:gd name="T22" fmla="*/ 100 w 100"/>
                  <a:gd name="T23" fmla="*/ 36 h 73"/>
                  <a:gd name="T24" fmla="*/ 100 w 100"/>
                  <a:gd name="T25" fmla="*/ 35 h 73"/>
                  <a:gd name="T26" fmla="*/ 90 w 100"/>
                  <a:gd name="T27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73">
                    <a:moveTo>
                      <a:pt x="90" y="2"/>
                    </a:moveTo>
                    <a:cubicBezTo>
                      <a:pt x="90" y="2"/>
                      <a:pt x="90" y="2"/>
                      <a:pt x="90" y="2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8" y="1"/>
                      <a:pt x="88" y="1"/>
                      <a:pt x="87" y="1"/>
                    </a:cubicBezTo>
                    <a:cubicBezTo>
                      <a:pt x="81" y="4"/>
                      <a:pt x="75" y="6"/>
                      <a:pt x="69" y="9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59" y="13"/>
                      <a:pt x="46" y="18"/>
                      <a:pt x="30" y="19"/>
                    </a:cubicBezTo>
                    <a:cubicBezTo>
                      <a:pt x="19" y="21"/>
                      <a:pt x="9" y="22"/>
                      <a:pt x="0" y="22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22" y="73"/>
                      <a:pt x="60" y="62"/>
                    </a:cubicBezTo>
                    <a:cubicBezTo>
                      <a:pt x="92" y="52"/>
                      <a:pt x="99" y="42"/>
                      <a:pt x="100" y="36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96" y="24"/>
                      <a:pt x="91" y="5"/>
                      <a:pt x="90" y="2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Freeform 46"/>
              <p:cNvSpPr/>
              <p:nvPr/>
            </p:nvSpPr>
            <p:spPr bwMode="auto">
              <a:xfrm>
                <a:off x="2547938" y="1330325"/>
                <a:ext cx="366713" cy="187325"/>
              </a:xfrm>
              <a:custGeom>
                <a:avLst/>
                <a:gdLst>
                  <a:gd name="T0" fmla="*/ 90 w 90"/>
                  <a:gd name="T1" fmla="*/ 1 h 46"/>
                  <a:gd name="T2" fmla="*/ 4 w 90"/>
                  <a:gd name="T3" fmla="*/ 46 h 46"/>
                  <a:gd name="T4" fmla="*/ 0 w 90"/>
                  <a:gd name="T5" fmla="*/ 21 h 46"/>
                  <a:gd name="T6" fmla="*/ 30 w 90"/>
                  <a:gd name="T7" fmla="*/ 18 h 46"/>
                  <a:gd name="T8" fmla="*/ 69 w 90"/>
                  <a:gd name="T9" fmla="*/ 8 h 46"/>
                  <a:gd name="T10" fmla="*/ 69 w 90"/>
                  <a:gd name="T11" fmla="*/ 8 h 46"/>
                  <a:gd name="T12" fmla="*/ 87 w 90"/>
                  <a:gd name="T13" fmla="*/ 0 h 46"/>
                  <a:gd name="T14" fmla="*/ 90 w 90"/>
                  <a:gd name="T15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46">
                    <a:moveTo>
                      <a:pt x="90" y="1"/>
                    </a:moveTo>
                    <a:cubicBezTo>
                      <a:pt x="90" y="1"/>
                      <a:pt x="65" y="34"/>
                      <a:pt x="4" y="4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1"/>
                      <a:pt x="19" y="20"/>
                      <a:pt x="30" y="18"/>
                    </a:cubicBezTo>
                    <a:cubicBezTo>
                      <a:pt x="46" y="17"/>
                      <a:pt x="59" y="12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5" y="5"/>
                      <a:pt x="81" y="3"/>
                      <a:pt x="87" y="0"/>
                    </a:cubicBezTo>
                    <a:cubicBezTo>
                      <a:pt x="88" y="1"/>
                      <a:pt x="89" y="1"/>
                      <a:pt x="90" y="1"/>
                    </a:cubicBezTo>
                  </a:path>
                </a:pathLst>
              </a:custGeom>
              <a:solidFill>
                <a:srgbClr val="E3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Freeform 47"/>
              <p:cNvSpPr/>
              <p:nvPr/>
            </p:nvSpPr>
            <p:spPr bwMode="auto">
              <a:xfrm>
                <a:off x="2092325" y="309563"/>
                <a:ext cx="1098550" cy="1119188"/>
              </a:xfrm>
              <a:custGeom>
                <a:avLst/>
                <a:gdLst>
                  <a:gd name="T0" fmla="*/ 228 w 270"/>
                  <a:gd name="T1" fmla="*/ 238 h 275"/>
                  <a:gd name="T2" fmla="*/ 212 w 270"/>
                  <a:gd name="T3" fmla="*/ 247 h 275"/>
                  <a:gd name="T4" fmla="*/ 202 w 270"/>
                  <a:gd name="T5" fmla="*/ 252 h 275"/>
                  <a:gd name="T6" fmla="*/ 181 w 270"/>
                  <a:gd name="T7" fmla="*/ 260 h 275"/>
                  <a:gd name="T8" fmla="*/ 181 w 270"/>
                  <a:gd name="T9" fmla="*/ 260 h 275"/>
                  <a:gd name="T10" fmla="*/ 167 w 270"/>
                  <a:gd name="T11" fmla="*/ 265 h 275"/>
                  <a:gd name="T12" fmla="*/ 143 w 270"/>
                  <a:gd name="T13" fmla="*/ 271 h 275"/>
                  <a:gd name="T14" fmla="*/ 113 w 270"/>
                  <a:gd name="T15" fmla="*/ 274 h 275"/>
                  <a:gd name="T16" fmla="*/ 101 w 270"/>
                  <a:gd name="T17" fmla="*/ 275 h 275"/>
                  <a:gd name="T18" fmla="*/ 101 w 270"/>
                  <a:gd name="T19" fmla="*/ 275 h 275"/>
                  <a:gd name="T20" fmla="*/ 21 w 270"/>
                  <a:gd name="T21" fmla="*/ 218 h 275"/>
                  <a:gd name="T22" fmla="*/ 6 w 270"/>
                  <a:gd name="T23" fmla="*/ 175 h 275"/>
                  <a:gd name="T24" fmla="*/ 4 w 270"/>
                  <a:gd name="T25" fmla="*/ 164 h 275"/>
                  <a:gd name="T26" fmla="*/ 1 w 270"/>
                  <a:gd name="T27" fmla="*/ 129 h 275"/>
                  <a:gd name="T28" fmla="*/ 13 w 270"/>
                  <a:gd name="T29" fmla="*/ 83 h 275"/>
                  <a:gd name="T30" fmla="*/ 95 w 270"/>
                  <a:gd name="T31" fmla="*/ 12 h 275"/>
                  <a:gd name="T32" fmla="*/ 215 w 270"/>
                  <a:gd name="T33" fmla="*/ 38 h 275"/>
                  <a:gd name="T34" fmla="*/ 236 w 270"/>
                  <a:gd name="T35" fmla="*/ 61 h 275"/>
                  <a:gd name="T36" fmla="*/ 252 w 270"/>
                  <a:gd name="T37" fmla="*/ 90 h 275"/>
                  <a:gd name="T38" fmla="*/ 254 w 270"/>
                  <a:gd name="T39" fmla="*/ 96 h 275"/>
                  <a:gd name="T40" fmla="*/ 256 w 270"/>
                  <a:gd name="T41" fmla="*/ 102 h 275"/>
                  <a:gd name="T42" fmla="*/ 265 w 270"/>
                  <a:gd name="T43" fmla="*/ 141 h 275"/>
                  <a:gd name="T44" fmla="*/ 266 w 270"/>
                  <a:gd name="T45" fmla="*/ 147 h 275"/>
                  <a:gd name="T46" fmla="*/ 228 w 270"/>
                  <a:gd name="T47" fmla="*/ 238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0" h="275">
                    <a:moveTo>
                      <a:pt x="228" y="238"/>
                    </a:moveTo>
                    <a:cubicBezTo>
                      <a:pt x="223" y="241"/>
                      <a:pt x="218" y="244"/>
                      <a:pt x="212" y="247"/>
                    </a:cubicBezTo>
                    <a:cubicBezTo>
                      <a:pt x="209" y="249"/>
                      <a:pt x="205" y="251"/>
                      <a:pt x="202" y="252"/>
                    </a:cubicBezTo>
                    <a:cubicBezTo>
                      <a:pt x="195" y="255"/>
                      <a:pt x="189" y="258"/>
                      <a:pt x="181" y="260"/>
                    </a:cubicBezTo>
                    <a:cubicBezTo>
                      <a:pt x="181" y="260"/>
                      <a:pt x="181" y="260"/>
                      <a:pt x="181" y="260"/>
                    </a:cubicBezTo>
                    <a:cubicBezTo>
                      <a:pt x="176" y="262"/>
                      <a:pt x="172" y="263"/>
                      <a:pt x="167" y="265"/>
                    </a:cubicBezTo>
                    <a:cubicBezTo>
                      <a:pt x="158" y="267"/>
                      <a:pt x="150" y="269"/>
                      <a:pt x="143" y="271"/>
                    </a:cubicBezTo>
                    <a:cubicBezTo>
                      <a:pt x="132" y="273"/>
                      <a:pt x="122" y="274"/>
                      <a:pt x="113" y="274"/>
                    </a:cubicBezTo>
                    <a:cubicBezTo>
                      <a:pt x="109" y="275"/>
                      <a:pt x="105" y="275"/>
                      <a:pt x="101" y="275"/>
                    </a:cubicBezTo>
                    <a:cubicBezTo>
                      <a:pt x="101" y="275"/>
                      <a:pt x="101" y="275"/>
                      <a:pt x="101" y="275"/>
                    </a:cubicBezTo>
                    <a:cubicBezTo>
                      <a:pt x="58" y="273"/>
                      <a:pt x="36" y="250"/>
                      <a:pt x="21" y="218"/>
                    </a:cubicBezTo>
                    <a:cubicBezTo>
                      <a:pt x="15" y="205"/>
                      <a:pt x="10" y="190"/>
                      <a:pt x="6" y="175"/>
                    </a:cubicBezTo>
                    <a:cubicBezTo>
                      <a:pt x="5" y="171"/>
                      <a:pt x="4" y="168"/>
                      <a:pt x="4" y="164"/>
                    </a:cubicBezTo>
                    <a:cubicBezTo>
                      <a:pt x="1" y="153"/>
                      <a:pt x="0" y="141"/>
                      <a:pt x="1" y="129"/>
                    </a:cubicBezTo>
                    <a:cubicBezTo>
                      <a:pt x="2" y="113"/>
                      <a:pt x="7" y="97"/>
                      <a:pt x="13" y="83"/>
                    </a:cubicBezTo>
                    <a:cubicBezTo>
                      <a:pt x="29" y="50"/>
                      <a:pt x="57" y="23"/>
                      <a:pt x="95" y="12"/>
                    </a:cubicBezTo>
                    <a:cubicBezTo>
                      <a:pt x="138" y="0"/>
                      <a:pt x="183" y="11"/>
                      <a:pt x="215" y="38"/>
                    </a:cubicBezTo>
                    <a:cubicBezTo>
                      <a:pt x="223" y="45"/>
                      <a:pt x="230" y="53"/>
                      <a:pt x="236" y="61"/>
                    </a:cubicBezTo>
                    <a:cubicBezTo>
                      <a:pt x="242" y="70"/>
                      <a:pt x="248" y="79"/>
                      <a:pt x="252" y="90"/>
                    </a:cubicBezTo>
                    <a:cubicBezTo>
                      <a:pt x="252" y="92"/>
                      <a:pt x="253" y="94"/>
                      <a:pt x="254" y="96"/>
                    </a:cubicBezTo>
                    <a:cubicBezTo>
                      <a:pt x="255" y="98"/>
                      <a:pt x="255" y="100"/>
                      <a:pt x="256" y="102"/>
                    </a:cubicBezTo>
                    <a:cubicBezTo>
                      <a:pt x="260" y="115"/>
                      <a:pt x="263" y="128"/>
                      <a:pt x="265" y="141"/>
                    </a:cubicBezTo>
                    <a:cubicBezTo>
                      <a:pt x="265" y="143"/>
                      <a:pt x="266" y="145"/>
                      <a:pt x="266" y="147"/>
                    </a:cubicBezTo>
                    <a:cubicBezTo>
                      <a:pt x="270" y="182"/>
                      <a:pt x="264" y="213"/>
                      <a:pt x="228" y="238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Freeform 48"/>
              <p:cNvSpPr/>
              <p:nvPr/>
            </p:nvSpPr>
            <p:spPr bwMode="auto">
              <a:xfrm>
                <a:off x="1979613" y="244475"/>
                <a:ext cx="1174750" cy="739775"/>
              </a:xfrm>
              <a:custGeom>
                <a:avLst/>
                <a:gdLst>
                  <a:gd name="T0" fmla="*/ 286 w 289"/>
                  <a:gd name="T1" fmla="*/ 92 h 182"/>
                  <a:gd name="T2" fmla="*/ 267 w 289"/>
                  <a:gd name="T3" fmla="*/ 82 h 182"/>
                  <a:gd name="T4" fmla="*/ 267 w 289"/>
                  <a:gd name="T5" fmla="*/ 82 h 182"/>
                  <a:gd name="T6" fmla="*/ 276 w 289"/>
                  <a:gd name="T7" fmla="*/ 78 h 182"/>
                  <a:gd name="T8" fmla="*/ 178 w 289"/>
                  <a:gd name="T9" fmla="*/ 7 h 182"/>
                  <a:gd name="T10" fmla="*/ 47 w 289"/>
                  <a:gd name="T11" fmla="*/ 87 h 182"/>
                  <a:gd name="T12" fmla="*/ 47 w 289"/>
                  <a:gd name="T13" fmla="*/ 87 h 182"/>
                  <a:gd name="T14" fmla="*/ 47 w 289"/>
                  <a:gd name="T15" fmla="*/ 87 h 182"/>
                  <a:gd name="T16" fmla="*/ 47 w 289"/>
                  <a:gd name="T17" fmla="*/ 87 h 182"/>
                  <a:gd name="T18" fmla="*/ 20 w 289"/>
                  <a:gd name="T19" fmla="*/ 98 h 182"/>
                  <a:gd name="T20" fmla="*/ 32 w 289"/>
                  <a:gd name="T21" fmla="*/ 180 h 182"/>
                  <a:gd name="T22" fmla="*/ 36 w 289"/>
                  <a:gd name="T23" fmla="*/ 179 h 182"/>
                  <a:gd name="T24" fmla="*/ 66 w 289"/>
                  <a:gd name="T25" fmla="*/ 111 h 182"/>
                  <a:gd name="T26" fmla="*/ 80 w 289"/>
                  <a:gd name="T27" fmla="*/ 125 h 182"/>
                  <a:gd name="T28" fmla="*/ 75 w 289"/>
                  <a:gd name="T29" fmla="*/ 104 h 182"/>
                  <a:gd name="T30" fmla="*/ 140 w 289"/>
                  <a:gd name="T31" fmla="*/ 132 h 182"/>
                  <a:gd name="T32" fmla="*/ 172 w 289"/>
                  <a:gd name="T33" fmla="*/ 124 h 182"/>
                  <a:gd name="T34" fmla="*/ 165 w 289"/>
                  <a:gd name="T35" fmla="*/ 103 h 182"/>
                  <a:gd name="T36" fmla="*/ 274 w 289"/>
                  <a:gd name="T37" fmla="*/ 109 h 182"/>
                  <a:gd name="T38" fmla="*/ 286 w 289"/>
                  <a:gd name="T39" fmla="*/ 9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182">
                    <a:moveTo>
                      <a:pt x="286" y="92"/>
                    </a:moveTo>
                    <a:cubicBezTo>
                      <a:pt x="282" y="84"/>
                      <a:pt x="272" y="82"/>
                      <a:pt x="267" y="82"/>
                    </a:cubicBezTo>
                    <a:cubicBezTo>
                      <a:pt x="267" y="82"/>
                      <a:pt x="267" y="82"/>
                      <a:pt x="267" y="82"/>
                    </a:cubicBezTo>
                    <a:cubicBezTo>
                      <a:pt x="269" y="82"/>
                      <a:pt x="272" y="81"/>
                      <a:pt x="276" y="78"/>
                    </a:cubicBezTo>
                    <a:cubicBezTo>
                      <a:pt x="281" y="74"/>
                      <a:pt x="284" y="14"/>
                      <a:pt x="178" y="7"/>
                    </a:cubicBezTo>
                    <a:cubicBezTo>
                      <a:pt x="62" y="0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34" y="80"/>
                      <a:pt x="20" y="98"/>
                    </a:cubicBezTo>
                    <a:cubicBezTo>
                      <a:pt x="0" y="121"/>
                      <a:pt x="7" y="182"/>
                      <a:pt x="32" y="180"/>
                    </a:cubicBezTo>
                    <a:cubicBezTo>
                      <a:pt x="33" y="180"/>
                      <a:pt x="35" y="180"/>
                      <a:pt x="36" y="179"/>
                    </a:cubicBezTo>
                    <a:cubicBezTo>
                      <a:pt x="47" y="175"/>
                      <a:pt x="71" y="160"/>
                      <a:pt x="66" y="111"/>
                    </a:cubicBezTo>
                    <a:cubicBezTo>
                      <a:pt x="66" y="111"/>
                      <a:pt x="72" y="128"/>
                      <a:pt x="80" y="125"/>
                    </a:cubicBezTo>
                    <a:cubicBezTo>
                      <a:pt x="88" y="123"/>
                      <a:pt x="75" y="104"/>
                      <a:pt x="75" y="104"/>
                    </a:cubicBezTo>
                    <a:cubicBezTo>
                      <a:pt x="75" y="104"/>
                      <a:pt x="109" y="132"/>
                      <a:pt x="140" y="132"/>
                    </a:cubicBezTo>
                    <a:cubicBezTo>
                      <a:pt x="170" y="132"/>
                      <a:pt x="172" y="124"/>
                      <a:pt x="172" y="124"/>
                    </a:cubicBezTo>
                    <a:cubicBezTo>
                      <a:pt x="165" y="103"/>
                      <a:pt x="165" y="103"/>
                      <a:pt x="165" y="103"/>
                    </a:cubicBezTo>
                    <a:cubicBezTo>
                      <a:pt x="165" y="103"/>
                      <a:pt x="228" y="132"/>
                      <a:pt x="274" y="109"/>
                    </a:cubicBezTo>
                    <a:cubicBezTo>
                      <a:pt x="284" y="106"/>
                      <a:pt x="289" y="101"/>
                      <a:pt x="286" y="92"/>
                    </a:cubicBezTo>
                  </a:path>
                </a:pathLst>
              </a:custGeom>
              <a:solidFill>
                <a:srgbClr val="FCA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Freeform 49"/>
              <p:cNvSpPr/>
              <p:nvPr/>
            </p:nvSpPr>
            <p:spPr bwMode="auto">
              <a:xfrm>
                <a:off x="3117850" y="593725"/>
                <a:ext cx="203200" cy="288925"/>
              </a:xfrm>
              <a:custGeom>
                <a:avLst/>
                <a:gdLst>
                  <a:gd name="T0" fmla="*/ 49 w 50"/>
                  <a:gd name="T1" fmla="*/ 30 h 71"/>
                  <a:gd name="T2" fmla="*/ 13 w 50"/>
                  <a:gd name="T3" fmla="*/ 71 h 71"/>
                  <a:gd name="T4" fmla="*/ 4 w 50"/>
                  <a:gd name="T5" fmla="*/ 32 h 71"/>
                  <a:gd name="T6" fmla="*/ 0 w 50"/>
                  <a:gd name="T7" fmla="*/ 20 h 71"/>
                  <a:gd name="T8" fmla="*/ 19 w 50"/>
                  <a:gd name="T9" fmla="*/ 8 h 71"/>
                  <a:gd name="T10" fmla="*/ 49 w 50"/>
                  <a:gd name="T11" fmla="*/ 3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71">
                    <a:moveTo>
                      <a:pt x="49" y="30"/>
                    </a:moveTo>
                    <a:cubicBezTo>
                      <a:pt x="50" y="47"/>
                      <a:pt x="29" y="66"/>
                      <a:pt x="13" y="71"/>
                    </a:cubicBezTo>
                    <a:cubicBezTo>
                      <a:pt x="11" y="58"/>
                      <a:pt x="8" y="45"/>
                      <a:pt x="4" y="32"/>
                    </a:cubicBezTo>
                    <a:cubicBezTo>
                      <a:pt x="3" y="28"/>
                      <a:pt x="1" y="24"/>
                      <a:pt x="0" y="20"/>
                    </a:cubicBezTo>
                    <a:cubicBezTo>
                      <a:pt x="5" y="15"/>
                      <a:pt x="12" y="11"/>
                      <a:pt x="19" y="8"/>
                    </a:cubicBezTo>
                    <a:cubicBezTo>
                      <a:pt x="36" y="0"/>
                      <a:pt x="48" y="9"/>
                      <a:pt x="49" y="30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Freeform 50"/>
              <p:cNvSpPr/>
              <p:nvPr/>
            </p:nvSpPr>
            <p:spPr bwMode="auto">
              <a:xfrm>
                <a:off x="3136900" y="671513"/>
                <a:ext cx="114300" cy="161925"/>
              </a:xfrm>
              <a:custGeom>
                <a:avLst/>
                <a:gdLst>
                  <a:gd name="T0" fmla="*/ 27 w 28"/>
                  <a:gd name="T1" fmla="*/ 17 h 40"/>
                  <a:gd name="T2" fmla="*/ 7 w 28"/>
                  <a:gd name="T3" fmla="*/ 40 h 40"/>
                  <a:gd name="T4" fmla="*/ 2 w 28"/>
                  <a:gd name="T5" fmla="*/ 18 h 40"/>
                  <a:gd name="T6" fmla="*/ 0 w 28"/>
                  <a:gd name="T7" fmla="*/ 11 h 40"/>
                  <a:gd name="T8" fmla="*/ 11 w 28"/>
                  <a:gd name="T9" fmla="*/ 4 h 40"/>
                  <a:gd name="T10" fmla="*/ 27 w 28"/>
                  <a:gd name="T11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40">
                    <a:moveTo>
                      <a:pt x="27" y="17"/>
                    </a:moveTo>
                    <a:cubicBezTo>
                      <a:pt x="28" y="26"/>
                      <a:pt x="16" y="37"/>
                      <a:pt x="7" y="40"/>
                    </a:cubicBezTo>
                    <a:cubicBezTo>
                      <a:pt x="6" y="33"/>
                      <a:pt x="4" y="25"/>
                      <a:pt x="2" y="18"/>
                    </a:cubicBezTo>
                    <a:cubicBezTo>
                      <a:pt x="1" y="16"/>
                      <a:pt x="0" y="13"/>
                      <a:pt x="0" y="11"/>
                    </a:cubicBezTo>
                    <a:cubicBezTo>
                      <a:pt x="3" y="8"/>
                      <a:pt x="7" y="6"/>
                      <a:pt x="11" y="4"/>
                    </a:cubicBezTo>
                    <a:cubicBezTo>
                      <a:pt x="20" y="0"/>
                      <a:pt x="27" y="5"/>
                      <a:pt x="27" y="17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Freeform 51"/>
              <p:cNvSpPr/>
              <p:nvPr/>
            </p:nvSpPr>
            <p:spPr bwMode="auto">
              <a:xfrm>
                <a:off x="2857500" y="874713"/>
                <a:ext cx="333375" cy="403225"/>
              </a:xfrm>
              <a:custGeom>
                <a:avLst/>
                <a:gdLst>
                  <a:gd name="T0" fmla="*/ 78 w 82"/>
                  <a:gd name="T1" fmla="*/ 8 h 99"/>
                  <a:gd name="T2" fmla="*/ 40 w 82"/>
                  <a:gd name="T3" fmla="*/ 99 h 99"/>
                  <a:gd name="T4" fmla="*/ 8 w 82"/>
                  <a:gd name="T5" fmla="*/ 65 h 99"/>
                  <a:gd name="T6" fmla="*/ 41 w 82"/>
                  <a:gd name="T7" fmla="*/ 4 h 99"/>
                  <a:gd name="T8" fmla="*/ 78 w 82"/>
                  <a:gd name="T9" fmla="*/ 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78" y="8"/>
                    </a:moveTo>
                    <a:cubicBezTo>
                      <a:pt x="82" y="43"/>
                      <a:pt x="76" y="74"/>
                      <a:pt x="40" y="99"/>
                    </a:cubicBezTo>
                    <a:cubicBezTo>
                      <a:pt x="25" y="94"/>
                      <a:pt x="13" y="82"/>
                      <a:pt x="8" y="65"/>
                    </a:cubicBezTo>
                    <a:cubicBezTo>
                      <a:pt x="0" y="39"/>
                      <a:pt x="15" y="11"/>
                      <a:pt x="41" y="4"/>
                    </a:cubicBezTo>
                    <a:cubicBezTo>
                      <a:pt x="54" y="0"/>
                      <a:pt x="67" y="2"/>
                      <a:pt x="78" y="8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Freeform 52"/>
              <p:cNvSpPr/>
              <p:nvPr/>
            </p:nvSpPr>
            <p:spPr bwMode="auto">
              <a:xfrm>
                <a:off x="1917700" y="960438"/>
                <a:ext cx="252413" cy="227013"/>
              </a:xfrm>
              <a:custGeom>
                <a:avLst/>
                <a:gdLst>
                  <a:gd name="T0" fmla="*/ 10 w 62"/>
                  <a:gd name="T1" fmla="*/ 36 h 56"/>
                  <a:gd name="T2" fmla="*/ 62 w 62"/>
                  <a:gd name="T3" fmla="*/ 52 h 56"/>
                  <a:gd name="T4" fmla="*/ 50 w 62"/>
                  <a:gd name="T5" fmla="*/ 14 h 56"/>
                  <a:gd name="T6" fmla="*/ 47 w 62"/>
                  <a:gd name="T7" fmla="*/ 2 h 56"/>
                  <a:gd name="T8" fmla="*/ 24 w 62"/>
                  <a:gd name="T9" fmla="*/ 2 h 56"/>
                  <a:gd name="T10" fmla="*/ 10 w 62"/>
                  <a:gd name="T11" fmla="*/ 3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6">
                    <a:moveTo>
                      <a:pt x="10" y="36"/>
                    </a:moveTo>
                    <a:cubicBezTo>
                      <a:pt x="18" y="52"/>
                      <a:pt x="46" y="56"/>
                      <a:pt x="62" y="52"/>
                    </a:cubicBezTo>
                    <a:cubicBezTo>
                      <a:pt x="58" y="40"/>
                      <a:pt x="54" y="27"/>
                      <a:pt x="50" y="14"/>
                    </a:cubicBezTo>
                    <a:cubicBezTo>
                      <a:pt x="49" y="10"/>
                      <a:pt x="48" y="6"/>
                      <a:pt x="47" y="2"/>
                    </a:cubicBezTo>
                    <a:cubicBezTo>
                      <a:pt x="39" y="0"/>
                      <a:pt x="31" y="0"/>
                      <a:pt x="24" y="2"/>
                    </a:cubicBezTo>
                    <a:cubicBezTo>
                      <a:pt x="5" y="4"/>
                      <a:pt x="0" y="18"/>
                      <a:pt x="10" y="36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Freeform 53"/>
              <p:cNvSpPr/>
              <p:nvPr/>
            </p:nvSpPr>
            <p:spPr bwMode="auto">
              <a:xfrm>
                <a:off x="2011363" y="1009650"/>
                <a:ext cx="138113" cy="125413"/>
              </a:xfrm>
              <a:custGeom>
                <a:avLst/>
                <a:gdLst>
                  <a:gd name="T0" fmla="*/ 5 w 34"/>
                  <a:gd name="T1" fmla="*/ 20 h 31"/>
                  <a:gd name="T2" fmla="*/ 34 w 34"/>
                  <a:gd name="T3" fmla="*/ 28 h 31"/>
                  <a:gd name="T4" fmla="*/ 27 w 34"/>
                  <a:gd name="T5" fmla="*/ 8 h 31"/>
                  <a:gd name="T6" fmla="*/ 26 w 34"/>
                  <a:gd name="T7" fmla="*/ 1 h 31"/>
                  <a:gd name="T8" fmla="*/ 13 w 34"/>
                  <a:gd name="T9" fmla="*/ 1 h 31"/>
                  <a:gd name="T10" fmla="*/ 5 w 34"/>
                  <a:gd name="T11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1">
                    <a:moveTo>
                      <a:pt x="5" y="20"/>
                    </a:moveTo>
                    <a:cubicBezTo>
                      <a:pt x="10" y="28"/>
                      <a:pt x="25" y="31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2" y="0"/>
                      <a:pt x="17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Freeform 54"/>
              <p:cNvSpPr/>
              <p:nvPr/>
            </p:nvSpPr>
            <p:spPr bwMode="auto">
              <a:xfrm>
                <a:off x="2178050" y="1069975"/>
                <a:ext cx="382588" cy="358775"/>
              </a:xfrm>
              <a:custGeom>
                <a:avLst/>
                <a:gdLst>
                  <a:gd name="T0" fmla="*/ 89 w 94"/>
                  <a:gd name="T1" fmla="*/ 42 h 88"/>
                  <a:gd name="T2" fmla="*/ 80 w 94"/>
                  <a:gd name="T3" fmla="*/ 88 h 88"/>
                  <a:gd name="T4" fmla="*/ 16 w 94"/>
                  <a:gd name="T5" fmla="*/ 58 h 88"/>
                  <a:gd name="T6" fmla="*/ 13 w 94"/>
                  <a:gd name="T7" fmla="*/ 53 h 88"/>
                  <a:gd name="T8" fmla="*/ 0 w 94"/>
                  <a:gd name="T9" fmla="*/ 31 h 88"/>
                  <a:gd name="T10" fmla="*/ 29 w 94"/>
                  <a:gd name="T11" fmla="*/ 7 h 88"/>
                  <a:gd name="T12" fmla="*/ 89 w 94"/>
                  <a:gd name="T13" fmla="*/ 4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88">
                    <a:moveTo>
                      <a:pt x="89" y="42"/>
                    </a:moveTo>
                    <a:cubicBezTo>
                      <a:pt x="94" y="58"/>
                      <a:pt x="90" y="75"/>
                      <a:pt x="80" y="88"/>
                    </a:cubicBezTo>
                    <a:cubicBezTo>
                      <a:pt x="50" y="86"/>
                      <a:pt x="30" y="75"/>
                      <a:pt x="16" y="58"/>
                    </a:cubicBezTo>
                    <a:cubicBezTo>
                      <a:pt x="15" y="56"/>
                      <a:pt x="14" y="55"/>
                      <a:pt x="13" y="53"/>
                    </a:cubicBezTo>
                    <a:cubicBezTo>
                      <a:pt x="8" y="46"/>
                      <a:pt x="4" y="39"/>
                      <a:pt x="0" y="31"/>
                    </a:cubicBezTo>
                    <a:cubicBezTo>
                      <a:pt x="6" y="20"/>
                      <a:pt x="16" y="11"/>
                      <a:pt x="29" y="7"/>
                    </a:cubicBezTo>
                    <a:cubicBezTo>
                      <a:pt x="55" y="0"/>
                      <a:pt x="82" y="15"/>
                      <a:pt x="89" y="42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Freeform 55"/>
              <p:cNvSpPr/>
              <p:nvPr/>
            </p:nvSpPr>
            <p:spPr bwMode="auto">
              <a:xfrm>
                <a:off x="2609850" y="915988"/>
                <a:ext cx="120650" cy="182563"/>
              </a:xfrm>
              <a:custGeom>
                <a:avLst/>
                <a:gdLst>
                  <a:gd name="T0" fmla="*/ 7 w 30"/>
                  <a:gd name="T1" fmla="*/ 2 h 45"/>
                  <a:gd name="T2" fmla="*/ 28 w 30"/>
                  <a:gd name="T3" fmla="*/ 38 h 45"/>
                  <a:gd name="T4" fmla="*/ 10 w 30"/>
                  <a:gd name="T5" fmla="*/ 44 h 45"/>
                  <a:gd name="T6" fmla="*/ 7 w 30"/>
                  <a:gd name="T7" fmla="*/ 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45">
                    <a:moveTo>
                      <a:pt x="7" y="2"/>
                    </a:moveTo>
                    <a:cubicBezTo>
                      <a:pt x="13" y="0"/>
                      <a:pt x="30" y="34"/>
                      <a:pt x="28" y="38"/>
                    </a:cubicBezTo>
                    <a:cubicBezTo>
                      <a:pt x="26" y="41"/>
                      <a:pt x="14" y="45"/>
                      <a:pt x="10" y="44"/>
                    </a:cubicBezTo>
                    <a:cubicBezTo>
                      <a:pt x="6" y="42"/>
                      <a:pt x="0" y="4"/>
                      <a:pt x="7" y="2"/>
                    </a:cubicBezTo>
                  </a:path>
                </a:pathLst>
              </a:custGeom>
              <a:solidFill>
                <a:srgbClr val="FD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Freeform 56"/>
              <p:cNvSpPr/>
              <p:nvPr/>
            </p:nvSpPr>
            <p:spPr bwMode="auto">
              <a:xfrm>
                <a:off x="2605088" y="1095375"/>
                <a:ext cx="182563" cy="117475"/>
              </a:xfrm>
              <a:custGeom>
                <a:avLst/>
                <a:gdLst>
                  <a:gd name="T0" fmla="*/ 0 w 45"/>
                  <a:gd name="T1" fmla="*/ 14 h 29"/>
                  <a:gd name="T2" fmla="*/ 25 w 45"/>
                  <a:gd name="T3" fmla="*/ 11 h 29"/>
                  <a:gd name="T4" fmla="*/ 45 w 45"/>
                  <a:gd name="T5" fmla="*/ 0 h 29"/>
                  <a:gd name="T6" fmla="*/ 28 w 45"/>
                  <a:gd name="T7" fmla="*/ 24 h 29"/>
                  <a:gd name="T8" fmla="*/ 0 w 45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9">
                    <a:moveTo>
                      <a:pt x="0" y="14"/>
                    </a:moveTo>
                    <a:cubicBezTo>
                      <a:pt x="0" y="14"/>
                      <a:pt x="14" y="14"/>
                      <a:pt x="25" y="11"/>
                    </a:cubicBezTo>
                    <a:cubicBezTo>
                      <a:pt x="35" y="8"/>
                      <a:pt x="45" y="0"/>
                      <a:pt x="45" y="0"/>
                    </a:cubicBezTo>
                    <a:cubicBezTo>
                      <a:pt x="45" y="0"/>
                      <a:pt x="45" y="19"/>
                      <a:pt x="28" y="24"/>
                    </a:cubicBezTo>
                    <a:cubicBezTo>
                      <a:pt x="12" y="29"/>
                      <a:pt x="0" y="14"/>
                      <a:pt x="0" y="1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Freeform 57"/>
              <p:cNvSpPr/>
              <p:nvPr/>
            </p:nvSpPr>
            <p:spPr bwMode="auto">
              <a:xfrm>
                <a:off x="2747963" y="858838"/>
                <a:ext cx="141288" cy="101600"/>
              </a:xfrm>
              <a:custGeom>
                <a:avLst/>
                <a:gdLst>
                  <a:gd name="T0" fmla="*/ 14 w 35"/>
                  <a:gd name="T1" fmla="*/ 2 h 25"/>
                  <a:gd name="T2" fmla="*/ 3 w 35"/>
                  <a:gd name="T3" fmla="*/ 23 h 25"/>
                  <a:gd name="T4" fmla="*/ 6 w 35"/>
                  <a:gd name="T5" fmla="*/ 25 h 25"/>
                  <a:gd name="T6" fmla="*/ 8 w 35"/>
                  <a:gd name="T7" fmla="*/ 22 h 25"/>
                  <a:gd name="T8" fmla="*/ 15 w 35"/>
                  <a:gd name="T9" fmla="*/ 7 h 25"/>
                  <a:gd name="T10" fmla="*/ 30 w 35"/>
                  <a:gd name="T11" fmla="*/ 15 h 25"/>
                  <a:gd name="T12" fmla="*/ 33 w 35"/>
                  <a:gd name="T13" fmla="*/ 17 h 25"/>
                  <a:gd name="T14" fmla="*/ 35 w 35"/>
                  <a:gd name="T15" fmla="*/ 14 h 25"/>
                  <a:gd name="T16" fmla="*/ 14 w 35"/>
                  <a:gd name="T17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5">
                    <a:moveTo>
                      <a:pt x="14" y="2"/>
                    </a:moveTo>
                    <a:cubicBezTo>
                      <a:pt x="5" y="5"/>
                      <a:pt x="0" y="14"/>
                      <a:pt x="3" y="23"/>
                    </a:cubicBezTo>
                    <a:cubicBezTo>
                      <a:pt x="3" y="25"/>
                      <a:pt x="4" y="25"/>
                      <a:pt x="6" y="25"/>
                    </a:cubicBezTo>
                    <a:cubicBezTo>
                      <a:pt x="7" y="25"/>
                      <a:pt x="8" y="23"/>
                      <a:pt x="8" y="22"/>
                    </a:cubicBezTo>
                    <a:cubicBezTo>
                      <a:pt x="6" y="15"/>
                      <a:pt x="9" y="9"/>
                      <a:pt x="15" y="7"/>
                    </a:cubicBezTo>
                    <a:cubicBezTo>
                      <a:pt x="22" y="5"/>
                      <a:pt x="28" y="9"/>
                      <a:pt x="30" y="15"/>
                    </a:cubicBezTo>
                    <a:cubicBezTo>
                      <a:pt x="30" y="17"/>
                      <a:pt x="32" y="17"/>
                      <a:pt x="33" y="17"/>
                    </a:cubicBezTo>
                    <a:cubicBezTo>
                      <a:pt x="34" y="17"/>
                      <a:pt x="35" y="15"/>
                      <a:pt x="35" y="14"/>
                    </a:cubicBezTo>
                    <a:cubicBezTo>
                      <a:pt x="32" y="5"/>
                      <a:pt x="23" y="0"/>
                      <a:pt x="14" y="2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Freeform 58"/>
              <p:cNvSpPr/>
              <p:nvPr/>
            </p:nvSpPr>
            <p:spPr bwMode="auto">
              <a:xfrm>
                <a:off x="2406650" y="955675"/>
                <a:ext cx="141288" cy="106363"/>
              </a:xfrm>
              <a:custGeom>
                <a:avLst/>
                <a:gdLst>
                  <a:gd name="T0" fmla="*/ 14 w 35"/>
                  <a:gd name="T1" fmla="*/ 3 h 26"/>
                  <a:gd name="T2" fmla="*/ 2 w 35"/>
                  <a:gd name="T3" fmla="*/ 24 h 26"/>
                  <a:gd name="T4" fmla="*/ 6 w 35"/>
                  <a:gd name="T5" fmla="*/ 25 h 26"/>
                  <a:gd name="T6" fmla="*/ 7 w 35"/>
                  <a:gd name="T7" fmla="*/ 22 h 26"/>
                  <a:gd name="T8" fmla="*/ 15 w 35"/>
                  <a:gd name="T9" fmla="*/ 8 h 26"/>
                  <a:gd name="T10" fmla="*/ 29 w 35"/>
                  <a:gd name="T11" fmla="*/ 16 h 26"/>
                  <a:gd name="T12" fmla="*/ 33 w 35"/>
                  <a:gd name="T13" fmla="*/ 17 h 26"/>
                  <a:gd name="T14" fmla="*/ 34 w 35"/>
                  <a:gd name="T15" fmla="*/ 14 h 26"/>
                  <a:gd name="T16" fmla="*/ 14 w 3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6">
                    <a:moveTo>
                      <a:pt x="14" y="3"/>
                    </a:moveTo>
                    <a:cubicBezTo>
                      <a:pt x="5" y="5"/>
                      <a:pt x="0" y="15"/>
                      <a:pt x="2" y="24"/>
                    </a:cubicBezTo>
                    <a:cubicBezTo>
                      <a:pt x="3" y="25"/>
                      <a:pt x="4" y="26"/>
                      <a:pt x="6" y="25"/>
                    </a:cubicBezTo>
                    <a:cubicBezTo>
                      <a:pt x="7" y="25"/>
                      <a:pt x="8" y="24"/>
                      <a:pt x="7" y="22"/>
                    </a:cubicBezTo>
                    <a:cubicBezTo>
                      <a:pt x="5" y="16"/>
                      <a:pt x="9" y="9"/>
                      <a:pt x="15" y="8"/>
                    </a:cubicBezTo>
                    <a:cubicBezTo>
                      <a:pt x="21" y="6"/>
                      <a:pt x="28" y="9"/>
                      <a:pt x="29" y="16"/>
                    </a:cubicBezTo>
                    <a:cubicBezTo>
                      <a:pt x="30" y="17"/>
                      <a:pt x="31" y="18"/>
                      <a:pt x="33" y="17"/>
                    </a:cubicBezTo>
                    <a:cubicBezTo>
                      <a:pt x="34" y="17"/>
                      <a:pt x="35" y="16"/>
                      <a:pt x="34" y="14"/>
                    </a:cubicBezTo>
                    <a:cubicBezTo>
                      <a:pt x="32" y="5"/>
                      <a:pt x="22" y="0"/>
                      <a:pt x="14" y="3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Freeform 59"/>
              <p:cNvSpPr/>
              <p:nvPr/>
            </p:nvSpPr>
            <p:spPr bwMode="auto">
              <a:xfrm>
                <a:off x="2751138" y="752475"/>
                <a:ext cx="138113" cy="61913"/>
              </a:xfrm>
              <a:custGeom>
                <a:avLst/>
                <a:gdLst>
                  <a:gd name="T0" fmla="*/ 33 w 34"/>
                  <a:gd name="T1" fmla="*/ 9 h 15"/>
                  <a:gd name="T2" fmla="*/ 3 w 34"/>
                  <a:gd name="T3" fmla="*/ 2 h 15"/>
                  <a:gd name="T4" fmla="*/ 2 w 34"/>
                  <a:gd name="T5" fmla="*/ 7 h 15"/>
                  <a:gd name="T6" fmla="*/ 32 w 34"/>
                  <a:gd name="T7" fmla="*/ 14 h 15"/>
                  <a:gd name="T8" fmla="*/ 33 w 34"/>
                  <a:gd name="T9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5">
                    <a:moveTo>
                      <a:pt x="33" y="9"/>
                    </a:moveTo>
                    <a:cubicBezTo>
                      <a:pt x="33" y="9"/>
                      <a:pt x="4" y="0"/>
                      <a:pt x="3" y="2"/>
                    </a:cubicBezTo>
                    <a:cubicBezTo>
                      <a:pt x="1" y="4"/>
                      <a:pt x="0" y="6"/>
                      <a:pt x="2" y="7"/>
                    </a:cubicBezTo>
                    <a:cubicBezTo>
                      <a:pt x="5" y="8"/>
                      <a:pt x="30" y="15"/>
                      <a:pt x="32" y="14"/>
                    </a:cubicBezTo>
                    <a:cubicBezTo>
                      <a:pt x="33" y="13"/>
                      <a:pt x="34" y="13"/>
                      <a:pt x="33" y="9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Freeform 60"/>
              <p:cNvSpPr/>
              <p:nvPr/>
            </p:nvSpPr>
            <p:spPr bwMode="auto">
              <a:xfrm>
                <a:off x="2357438" y="858838"/>
                <a:ext cx="109538" cy="106363"/>
              </a:xfrm>
              <a:custGeom>
                <a:avLst/>
                <a:gdLst>
                  <a:gd name="T0" fmla="*/ 0 w 27"/>
                  <a:gd name="T1" fmla="*/ 23 h 26"/>
                  <a:gd name="T2" fmla="*/ 22 w 27"/>
                  <a:gd name="T3" fmla="*/ 1 h 26"/>
                  <a:gd name="T4" fmla="*/ 25 w 27"/>
                  <a:gd name="T5" fmla="*/ 5 h 26"/>
                  <a:gd name="T6" fmla="*/ 4 w 27"/>
                  <a:gd name="T7" fmla="*/ 26 h 26"/>
                  <a:gd name="T8" fmla="*/ 0 w 27"/>
                  <a:gd name="T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0" y="23"/>
                    </a:moveTo>
                    <a:cubicBezTo>
                      <a:pt x="0" y="23"/>
                      <a:pt x="20" y="0"/>
                      <a:pt x="22" y="1"/>
                    </a:cubicBezTo>
                    <a:cubicBezTo>
                      <a:pt x="24" y="2"/>
                      <a:pt x="27" y="3"/>
                      <a:pt x="25" y="5"/>
                    </a:cubicBezTo>
                    <a:cubicBezTo>
                      <a:pt x="24" y="7"/>
                      <a:pt x="6" y="26"/>
                      <a:pt x="4" y="26"/>
                    </a:cubicBezTo>
                    <a:cubicBezTo>
                      <a:pt x="2" y="26"/>
                      <a:pt x="1" y="26"/>
                      <a:pt x="0" y="23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Freeform 61"/>
              <p:cNvSpPr>
                <a:spLocks noEditPoints="1"/>
              </p:cNvSpPr>
              <p:nvPr/>
            </p:nvSpPr>
            <p:spPr bwMode="auto">
              <a:xfrm>
                <a:off x="1825625" y="20638"/>
                <a:ext cx="1503363" cy="1558925"/>
              </a:xfrm>
              <a:custGeom>
                <a:avLst/>
                <a:gdLst>
                  <a:gd name="T0" fmla="*/ 152 w 370"/>
                  <a:gd name="T1" fmla="*/ 379 h 383"/>
                  <a:gd name="T2" fmla="*/ 178 w 370"/>
                  <a:gd name="T3" fmla="*/ 383 h 383"/>
                  <a:gd name="T4" fmla="*/ 178 w 370"/>
                  <a:gd name="T5" fmla="*/ 383 h 383"/>
                  <a:gd name="T6" fmla="*/ 152 w 370"/>
                  <a:gd name="T7" fmla="*/ 379 h 383"/>
                  <a:gd name="T8" fmla="*/ 46 w 370"/>
                  <a:gd name="T9" fmla="*/ 315 h 383"/>
                  <a:gd name="T10" fmla="*/ 115 w 370"/>
                  <a:gd name="T11" fmla="*/ 367 h 383"/>
                  <a:gd name="T12" fmla="*/ 46 w 370"/>
                  <a:gd name="T13" fmla="*/ 315 h 383"/>
                  <a:gd name="T14" fmla="*/ 22 w 370"/>
                  <a:gd name="T15" fmla="*/ 279 h 383"/>
                  <a:gd name="T16" fmla="*/ 22 w 370"/>
                  <a:gd name="T17" fmla="*/ 279 h 383"/>
                  <a:gd name="T18" fmla="*/ 22 w 370"/>
                  <a:gd name="T19" fmla="*/ 279 h 383"/>
                  <a:gd name="T20" fmla="*/ 370 w 370"/>
                  <a:gd name="T21" fmla="*/ 268 h 383"/>
                  <a:gd name="T22" fmla="*/ 354 w 370"/>
                  <a:gd name="T23" fmla="*/ 298 h 383"/>
                  <a:gd name="T24" fmla="*/ 370 w 370"/>
                  <a:gd name="T25" fmla="*/ 268 h 383"/>
                  <a:gd name="T26" fmla="*/ 152 w 370"/>
                  <a:gd name="T27" fmla="*/ 1 h 383"/>
                  <a:gd name="T28" fmla="*/ 138 w 370"/>
                  <a:gd name="T29" fmla="*/ 4 h 383"/>
                  <a:gd name="T30" fmla="*/ 0 w 370"/>
                  <a:gd name="T31" fmla="*/ 190 h 383"/>
                  <a:gd name="T32" fmla="*/ 22 w 370"/>
                  <a:gd name="T33" fmla="*/ 279 h 383"/>
                  <a:gd name="T34" fmla="*/ 0 w 370"/>
                  <a:gd name="T35" fmla="*/ 190 h 383"/>
                  <a:gd name="T36" fmla="*/ 70 w 370"/>
                  <a:gd name="T37" fmla="*/ 40 h 383"/>
                  <a:gd name="T38" fmla="*/ 70 w 370"/>
                  <a:gd name="T39" fmla="*/ 40 h 383"/>
                  <a:gd name="T40" fmla="*/ 70 w 370"/>
                  <a:gd name="T41" fmla="*/ 40 h 383"/>
                  <a:gd name="T42" fmla="*/ 138 w 370"/>
                  <a:gd name="T43" fmla="*/ 4 h 383"/>
                  <a:gd name="T44" fmla="*/ 152 w 370"/>
                  <a:gd name="T45" fmla="*/ 1 h 383"/>
                  <a:gd name="T46" fmla="*/ 231 w 370"/>
                  <a:gd name="T47" fmla="*/ 0 h 383"/>
                  <a:gd name="T48" fmla="*/ 294 w 370"/>
                  <a:gd name="T49" fmla="*/ 24 h 383"/>
                  <a:gd name="T50" fmla="*/ 294 w 370"/>
                  <a:gd name="T51" fmla="*/ 24 h 383"/>
                  <a:gd name="T52" fmla="*/ 294 w 370"/>
                  <a:gd name="T53" fmla="*/ 24 h 383"/>
                  <a:gd name="T54" fmla="*/ 320 w 370"/>
                  <a:gd name="T55" fmla="*/ 43 h 383"/>
                  <a:gd name="T56" fmla="*/ 231 w 370"/>
                  <a:gd name="T57" fmla="*/ 0 h 383"/>
                  <a:gd name="T58" fmla="*/ 231 w 370"/>
                  <a:gd name="T59" fmla="*/ 0 h 383"/>
                  <a:gd name="T60" fmla="*/ 231 w 370"/>
                  <a:gd name="T61" fmla="*/ 0 h 383"/>
                  <a:gd name="T62" fmla="*/ 231 w 370"/>
                  <a:gd name="T6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0" h="383">
                    <a:moveTo>
                      <a:pt x="152" y="379"/>
                    </a:moveTo>
                    <a:cubicBezTo>
                      <a:pt x="161" y="381"/>
                      <a:pt x="169" y="382"/>
                      <a:pt x="178" y="383"/>
                    </a:cubicBezTo>
                    <a:cubicBezTo>
                      <a:pt x="178" y="383"/>
                      <a:pt x="178" y="383"/>
                      <a:pt x="178" y="383"/>
                    </a:cubicBezTo>
                    <a:cubicBezTo>
                      <a:pt x="169" y="382"/>
                      <a:pt x="161" y="381"/>
                      <a:pt x="152" y="379"/>
                    </a:cubicBezTo>
                    <a:moveTo>
                      <a:pt x="46" y="315"/>
                    </a:moveTo>
                    <a:cubicBezTo>
                      <a:pt x="64" y="337"/>
                      <a:pt x="88" y="355"/>
                      <a:pt x="115" y="367"/>
                    </a:cubicBezTo>
                    <a:cubicBezTo>
                      <a:pt x="88" y="355"/>
                      <a:pt x="64" y="337"/>
                      <a:pt x="46" y="315"/>
                    </a:cubicBezTo>
                    <a:moveTo>
                      <a:pt x="22" y="279"/>
                    </a:moveTo>
                    <a:cubicBezTo>
                      <a:pt x="22" y="279"/>
                      <a:pt x="22" y="279"/>
                      <a:pt x="22" y="279"/>
                    </a:cubicBezTo>
                    <a:cubicBezTo>
                      <a:pt x="22" y="279"/>
                      <a:pt x="22" y="279"/>
                      <a:pt x="22" y="279"/>
                    </a:cubicBezTo>
                    <a:moveTo>
                      <a:pt x="370" y="268"/>
                    </a:moveTo>
                    <a:cubicBezTo>
                      <a:pt x="366" y="279"/>
                      <a:pt x="360" y="289"/>
                      <a:pt x="354" y="298"/>
                    </a:cubicBezTo>
                    <a:cubicBezTo>
                      <a:pt x="360" y="289"/>
                      <a:pt x="366" y="279"/>
                      <a:pt x="370" y="268"/>
                    </a:cubicBezTo>
                    <a:moveTo>
                      <a:pt x="152" y="1"/>
                    </a:moveTo>
                    <a:cubicBezTo>
                      <a:pt x="148" y="2"/>
                      <a:pt x="143" y="3"/>
                      <a:pt x="138" y="4"/>
                    </a:cubicBezTo>
                    <a:cubicBezTo>
                      <a:pt x="58" y="28"/>
                      <a:pt x="0" y="102"/>
                      <a:pt x="0" y="190"/>
                    </a:cubicBezTo>
                    <a:cubicBezTo>
                      <a:pt x="0" y="222"/>
                      <a:pt x="8" y="252"/>
                      <a:pt x="22" y="279"/>
                    </a:cubicBezTo>
                    <a:cubicBezTo>
                      <a:pt x="8" y="252"/>
                      <a:pt x="0" y="222"/>
                      <a:pt x="0" y="190"/>
                    </a:cubicBezTo>
                    <a:cubicBezTo>
                      <a:pt x="0" y="130"/>
                      <a:pt x="27" y="76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90" y="24"/>
                      <a:pt x="113" y="12"/>
                      <a:pt x="138" y="4"/>
                    </a:cubicBezTo>
                    <a:cubicBezTo>
                      <a:pt x="143" y="3"/>
                      <a:pt x="148" y="2"/>
                      <a:pt x="152" y="1"/>
                    </a:cubicBezTo>
                    <a:moveTo>
                      <a:pt x="231" y="0"/>
                    </a:moveTo>
                    <a:cubicBezTo>
                      <a:pt x="254" y="4"/>
                      <a:pt x="275" y="13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303" y="30"/>
                      <a:pt x="312" y="36"/>
                      <a:pt x="320" y="43"/>
                    </a:cubicBezTo>
                    <a:cubicBezTo>
                      <a:pt x="295" y="22"/>
                      <a:pt x="265" y="6"/>
                      <a:pt x="231" y="0"/>
                    </a:cubicBezTo>
                    <a:moveTo>
                      <a:pt x="231" y="0"/>
                    </a:move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0"/>
                      <a:pt x="231" y="0"/>
                      <a:pt x="231" y="0"/>
                    </a:cubicBezTo>
                  </a:path>
                </a:pathLst>
              </a:custGeom>
              <a:solidFill>
                <a:srgbClr val="EBF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Freeform 62"/>
              <p:cNvSpPr>
                <a:spLocks noEditPoints="1"/>
              </p:cNvSpPr>
              <p:nvPr/>
            </p:nvSpPr>
            <p:spPr bwMode="auto">
              <a:xfrm>
                <a:off x="2547938" y="1449388"/>
                <a:ext cx="496888" cy="130175"/>
              </a:xfrm>
              <a:custGeom>
                <a:avLst/>
                <a:gdLst>
                  <a:gd name="T0" fmla="*/ 0 w 122"/>
                  <a:gd name="T1" fmla="*/ 32 h 32"/>
                  <a:gd name="T2" fmla="*/ 0 w 122"/>
                  <a:gd name="T3" fmla="*/ 32 h 32"/>
                  <a:gd name="T4" fmla="*/ 15 w 122"/>
                  <a:gd name="T5" fmla="*/ 32 h 32"/>
                  <a:gd name="T6" fmla="*/ 23 w 122"/>
                  <a:gd name="T7" fmla="*/ 32 h 32"/>
                  <a:gd name="T8" fmla="*/ 23 w 122"/>
                  <a:gd name="T9" fmla="*/ 32 h 32"/>
                  <a:gd name="T10" fmla="*/ 15 w 122"/>
                  <a:gd name="T11" fmla="*/ 32 h 32"/>
                  <a:gd name="T12" fmla="*/ 0 w 122"/>
                  <a:gd name="T13" fmla="*/ 32 h 32"/>
                  <a:gd name="T14" fmla="*/ 122 w 122"/>
                  <a:gd name="T15" fmla="*/ 0 h 32"/>
                  <a:gd name="T16" fmla="*/ 94 w 122"/>
                  <a:gd name="T17" fmla="*/ 16 h 32"/>
                  <a:gd name="T18" fmla="*/ 94 w 122"/>
                  <a:gd name="T19" fmla="*/ 16 h 32"/>
                  <a:gd name="T20" fmla="*/ 122 w 122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32"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5" y="32"/>
                      <a:pt x="10" y="32"/>
                      <a:pt x="15" y="32"/>
                    </a:cubicBezTo>
                    <a:cubicBezTo>
                      <a:pt x="18" y="32"/>
                      <a:pt x="21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1" y="32"/>
                      <a:pt x="18" y="32"/>
                      <a:pt x="15" y="32"/>
                    </a:cubicBezTo>
                    <a:cubicBezTo>
                      <a:pt x="10" y="32"/>
                      <a:pt x="5" y="32"/>
                      <a:pt x="0" y="32"/>
                    </a:cubicBezTo>
                    <a:moveTo>
                      <a:pt x="122" y="0"/>
                    </a:moveTo>
                    <a:cubicBezTo>
                      <a:pt x="113" y="6"/>
                      <a:pt x="104" y="11"/>
                      <a:pt x="94" y="16"/>
                    </a:cubicBezTo>
                    <a:cubicBezTo>
                      <a:pt x="94" y="16"/>
                      <a:pt x="94" y="16"/>
                      <a:pt x="94" y="16"/>
                    </a:cubicBezTo>
                    <a:cubicBezTo>
                      <a:pt x="104" y="11"/>
                      <a:pt x="113" y="6"/>
                      <a:pt x="122" y="0"/>
                    </a:cubicBezTo>
                  </a:path>
                </a:pathLst>
              </a:custGeom>
              <a:solidFill>
                <a:srgbClr val="E5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Freeform 63"/>
              <p:cNvSpPr/>
              <p:nvPr/>
            </p:nvSpPr>
            <p:spPr bwMode="auto">
              <a:xfrm>
                <a:off x="2641600" y="1514475"/>
                <a:ext cx="288925" cy="65088"/>
              </a:xfrm>
              <a:custGeom>
                <a:avLst/>
                <a:gdLst>
                  <a:gd name="T0" fmla="*/ 71 w 71"/>
                  <a:gd name="T1" fmla="*/ 0 h 16"/>
                  <a:gd name="T2" fmla="*/ 0 w 71"/>
                  <a:gd name="T3" fmla="*/ 16 h 16"/>
                  <a:gd name="T4" fmla="*/ 0 w 71"/>
                  <a:gd name="T5" fmla="*/ 16 h 16"/>
                  <a:gd name="T6" fmla="*/ 71 w 71"/>
                  <a:gd name="T7" fmla="*/ 0 h 16"/>
                  <a:gd name="T8" fmla="*/ 71 w 71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6">
                    <a:moveTo>
                      <a:pt x="71" y="0"/>
                    </a:moveTo>
                    <a:cubicBezTo>
                      <a:pt x="49" y="9"/>
                      <a:pt x="25" y="15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5" y="15"/>
                      <a:pt x="49" y="9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rgbClr val="EBDA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Freeform 64"/>
              <p:cNvSpPr>
                <a:spLocks noEditPoints="1"/>
              </p:cNvSpPr>
              <p:nvPr/>
            </p:nvSpPr>
            <p:spPr bwMode="auto">
              <a:xfrm>
                <a:off x="1841500" y="127000"/>
                <a:ext cx="1539875" cy="1435100"/>
              </a:xfrm>
              <a:custGeom>
                <a:avLst/>
                <a:gdLst>
                  <a:gd name="T0" fmla="*/ 314 w 379"/>
                  <a:gd name="T1" fmla="*/ 136 h 353"/>
                  <a:gd name="T2" fmla="*/ 314 w 379"/>
                  <a:gd name="T3" fmla="*/ 136 h 353"/>
                  <a:gd name="T4" fmla="*/ 316 w 379"/>
                  <a:gd name="T5" fmla="*/ 141 h 353"/>
                  <a:gd name="T6" fmla="*/ 317 w 379"/>
                  <a:gd name="T7" fmla="*/ 146 h 353"/>
                  <a:gd name="T8" fmla="*/ 314 w 379"/>
                  <a:gd name="T9" fmla="*/ 136 h 353"/>
                  <a:gd name="T10" fmla="*/ 81 w 379"/>
                  <a:gd name="T11" fmla="*/ 116 h 353"/>
                  <a:gd name="T12" fmla="*/ 81 w 379"/>
                  <a:gd name="T13" fmla="*/ 116 h 353"/>
                  <a:gd name="T14" fmla="*/ 81 w 379"/>
                  <a:gd name="T15" fmla="*/ 116 h 353"/>
                  <a:gd name="T16" fmla="*/ 81 w 379"/>
                  <a:gd name="T17" fmla="*/ 116 h 353"/>
                  <a:gd name="T18" fmla="*/ 286 w 379"/>
                  <a:gd name="T19" fmla="*/ 0 h 353"/>
                  <a:gd name="T20" fmla="*/ 153 w 379"/>
                  <a:gd name="T21" fmla="*/ 32 h 353"/>
                  <a:gd name="T22" fmla="*/ 70 w 379"/>
                  <a:gd name="T23" fmla="*/ 16 h 353"/>
                  <a:gd name="T24" fmla="*/ 38 w 379"/>
                  <a:gd name="T25" fmla="*/ 49 h 353"/>
                  <a:gd name="T26" fmla="*/ 0 w 379"/>
                  <a:gd name="T27" fmla="*/ 164 h 353"/>
                  <a:gd name="T28" fmla="*/ 41 w 379"/>
                  <a:gd name="T29" fmla="*/ 281 h 353"/>
                  <a:gd name="T30" fmla="*/ 133 w 379"/>
                  <a:gd name="T31" fmla="*/ 345 h 353"/>
                  <a:gd name="T32" fmla="*/ 177 w 379"/>
                  <a:gd name="T33" fmla="*/ 353 h 353"/>
                  <a:gd name="T34" fmla="*/ 179 w 379"/>
                  <a:gd name="T35" fmla="*/ 350 h 353"/>
                  <a:gd name="T36" fmla="*/ 183 w 379"/>
                  <a:gd name="T37" fmla="*/ 349 h 353"/>
                  <a:gd name="T38" fmla="*/ 178 w 379"/>
                  <a:gd name="T39" fmla="*/ 344 h 353"/>
                  <a:gd name="T40" fmla="*/ 178 w 379"/>
                  <a:gd name="T41" fmla="*/ 344 h 353"/>
                  <a:gd name="T42" fmla="*/ 178 w 379"/>
                  <a:gd name="T43" fmla="*/ 342 h 353"/>
                  <a:gd name="T44" fmla="*/ 178 w 379"/>
                  <a:gd name="T45" fmla="*/ 342 h 353"/>
                  <a:gd name="T46" fmla="*/ 174 w 379"/>
                  <a:gd name="T47" fmla="*/ 320 h 353"/>
                  <a:gd name="T48" fmla="*/ 168 w 379"/>
                  <a:gd name="T49" fmla="*/ 320 h 353"/>
                  <a:gd name="T50" fmla="*/ 163 w 379"/>
                  <a:gd name="T51" fmla="*/ 320 h 353"/>
                  <a:gd name="T52" fmla="*/ 163 w 379"/>
                  <a:gd name="T53" fmla="*/ 320 h 353"/>
                  <a:gd name="T54" fmla="*/ 83 w 379"/>
                  <a:gd name="T55" fmla="*/ 263 h 353"/>
                  <a:gd name="T56" fmla="*/ 81 w 379"/>
                  <a:gd name="T57" fmla="*/ 257 h 353"/>
                  <a:gd name="T58" fmla="*/ 68 w 379"/>
                  <a:gd name="T59" fmla="*/ 258 h 353"/>
                  <a:gd name="T60" fmla="*/ 29 w 379"/>
                  <a:gd name="T61" fmla="*/ 241 h 353"/>
                  <a:gd name="T62" fmla="*/ 43 w 379"/>
                  <a:gd name="T63" fmla="*/ 207 h 353"/>
                  <a:gd name="T64" fmla="*/ 55 w 379"/>
                  <a:gd name="T65" fmla="*/ 206 h 353"/>
                  <a:gd name="T66" fmla="*/ 55 w 379"/>
                  <a:gd name="T67" fmla="*/ 206 h 353"/>
                  <a:gd name="T68" fmla="*/ 54 w 379"/>
                  <a:gd name="T69" fmla="*/ 127 h 353"/>
                  <a:gd name="T70" fmla="*/ 74 w 379"/>
                  <a:gd name="T71" fmla="*/ 115 h 353"/>
                  <a:gd name="T72" fmla="*/ 81 w 379"/>
                  <a:gd name="T73" fmla="*/ 116 h 353"/>
                  <a:gd name="T74" fmla="*/ 81 w 379"/>
                  <a:gd name="T75" fmla="*/ 116 h 353"/>
                  <a:gd name="T76" fmla="*/ 198 w 379"/>
                  <a:gd name="T77" fmla="*/ 36 h 353"/>
                  <a:gd name="T78" fmla="*/ 212 w 379"/>
                  <a:gd name="T79" fmla="*/ 36 h 353"/>
                  <a:gd name="T80" fmla="*/ 310 w 379"/>
                  <a:gd name="T81" fmla="*/ 107 h 353"/>
                  <a:gd name="T82" fmla="*/ 301 w 379"/>
                  <a:gd name="T83" fmla="*/ 111 h 353"/>
                  <a:gd name="T84" fmla="*/ 301 w 379"/>
                  <a:gd name="T85" fmla="*/ 111 h 353"/>
                  <a:gd name="T86" fmla="*/ 320 w 379"/>
                  <a:gd name="T87" fmla="*/ 121 h 353"/>
                  <a:gd name="T88" fmla="*/ 319 w 379"/>
                  <a:gd name="T89" fmla="*/ 130 h 353"/>
                  <a:gd name="T90" fmla="*/ 333 w 379"/>
                  <a:gd name="T91" fmla="*/ 123 h 353"/>
                  <a:gd name="T92" fmla="*/ 344 w 379"/>
                  <a:gd name="T93" fmla="*/ 120 h 353"/>
                  <a:gd name="T94" fmla="*/ 363 w 379"/>
                  <a:gd name="T95" fmla="*/ 145 h 353"/>
                  <a:gd name="T96" fmla="*/ 327 w 379"/>
                  <a:gd name="T97" fmla="*/ 186 h 353"/>
                  <a:gd name="T98" fmla="*/ 328 w 379"/>
                  <a:gd name="T99" fmla="*/ 192 h 353"/>
                  <a:gd name="T100" fmla="*/ 290 w 379"/>
                  <a:gd name="T101" fmla="*/ 283 h 353"/>
                  <a:gd name="T102" fmla="*/ 274 w 379"/>
                  <a:gd name="T103" fmla="*/ 292 h 353"/>
                  <a:gd name="T104" fmla="*/ 264 w 379"/>
                  <a:gd name="T105" fmla="*/ 297 h 353"/>
                  <a:gd name="T106" fmla="*/ 264 w 379"/>
                  <a:gd name="T107" fmla="*/ 297 h 353"/>
                  <a:gd name="T108" fmla="*/ 273 w 379"/>
                  <a:gd name="T109" fmla="*/ 327 h 353"/>
                  <a:gd name="T110" fmla="*/ 290 w 379"/>
                  <a:gd name="T111" fmla="*/ 323 h 353"/>
                  <a:gd name="T112" fmla="*/ 290 w 379"/>
                  <a:gd name="T113" fmla="*/ 323 h 353"/>
                  <a:gd name="T114" fmla="*/ 295 w 379"/>
                  <a:gd name="T115" fmla="*/ 321 h 353"/>
                  <a:gd name="T116" fmla="*/ 328 w 379"/>
                  <a:gd name="T117" fmla="*/ 293 h 353"/>
                  <a:gd name="T118" fmla="*/ 379 w 379"/>
                  <a:gd name="T119" fmla="*/ 166 h 353"/>
                  <a:gd name="T120" fmla="*/ 379 w 379"/>
                  <a:gd name="T121" fmla="*/ 164 h 353"/>
                  <a:gd name="T122" fmla="*/ 286 w 379"/>
                  <a:gd name="T123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9" h="353">
                    <a:moveTo>
                      <a:pt x="314" y="136"/>
                    </a:moveTo>
                    <a:cubicBezTo>
                      <a:pt x="314" y="136"/>
                      <a:pt x="314" y="136"/>
                      <a:pt x="314" y="136"/>
                    </a:cubicBezTo>
                    <a:cubicBezTo>
                      <a:pt x="315" y="137"/>
                      <a:pt x="315" y="139"/>
                      <a:pt x="316" y="141"/>
                    </a:cubicBezTo>
                    <a:cubicBezTo>
                      <a:pt x="316" y="142"/>
                      <a:pt x="317" y="144"/>
                      <a:pt x="317" y="146"/>
                    </a:cubicBezTo>
                    <a:cubicBezTo>
                      <a:pt x="316" y="142"/>
                      <a:pt x="315" y="139"/>
                      <a:pt x="314" y="136"/>
                    </a:cubicBezTo>
                    <a:moveTo>
                      <a:pt x="81" y="116"/>
                    </a:move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moveTo>
                      <a:pt x="286" y="0"/>
                    </a:moveTo>
                    <a:cubicBezTo>
                      <a:pt x="234" y="24"/>
                      <a:pt x="190" y="32"/>
                      <a:pt x="153" y="32"/>
                    </a:cubicBezTo>
                    <a:cubicBezTo>
                      <a:pt x="118" y="32"/>
                      <a:pt x="90" y="25"/>
                      <a:pt x="70" y="16"/>
                    </a:cubicBezTo>
                    <a:cubicBezTo>
                      <a:pt x="58" y="26"/>
                      <a:pt x="48" y="37"/>
                      <a:pt x="38" y="49"/>
                    </a:cubicBezTo>
                    <a:cubicBezTo>
                      <a:pt x="13" y="82"/>
                      <a:pt x="0" y="122"/>
                      <a:pt x="0" y="164"/>
                    </a:cubicBezTo>
                    <a:cubicBezTo>
                      <a:pt x="0" y="207"/>
                      <a:pt x="14" y="248"/>
                      <a:pt x="41" y="281"/>
                    </a:cubicBezTo>
                    <a:cubicBezTo>
                      <a:pt x="65" y="312"/>
                      <a:pt x="97" y="333"/>
                      <a:pt x="133" y="345"/>
                    </a:cubicBezTo>
                    <a:cubicBezTo>
                      <a:pt x="148" y="349"/>
                      <a:pt x="162" y="352"/>
                      <a:pt x="177" y="353"/>
                    </a:cubicBezTo>
                    <a:cubicBezTo>
                      <a:pt x="178" y="352"/>
                      <a:pt x="178" y="351"/>
                      <a:pt x="179" y="350"/>
                    </a:cubicBezTo>
                    <a:cubicBezTo>
                      <a:pt x="183" y="349"/>
                      <a:pt x="183" y="349"/>
                      <a:pt x="183" y="349"/>
                    </a:cubicBezTo>
                    <a:cubicBezTo>
                      <a:pt x="180" y="346"/>
                      <a:pt x="178" y="344"/>
                      <a:pt x="178" y="344"/>
                    </a:cubicBezTo>
                    <a:cubicBezTo>
                      <a:pt x="178" y="344"/>
                      <a:pt x="178" y="344"/>
                      <a:pt x="178" y="344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4" y="320"/>
                      <a:pt x="174" y="320"/>
                      <a:pt x="174" y="320"/>
                    </a:cubicBezTo>
                    <a:cubicBezTo>
                      <a:pt x="172" y="320"/>
                      <a:pt x="170" y="320"/>
                      <a:pt x="168" y="320"/>
                    </a:cubicBezTo>
                    <a:cubicBezTo>
                      <a:pt x="166" y="320"/>
                      <a:pt x="165" y="320"/>
                      <a:pt x="163" y="320"/>
                    </a:cubicBezTo>
                    <a:cubicBezTo>
                      <a:pt x="163" y="320"/>
                      <a:pt x="163" y="320"/>
                      <a:pt x="163" y="320"/>
                    </a:cubicBezTo>
                    <a:cubicBezTo>
                      <a:pt x="120" y="318"/>
                      <a:pt x="98" y="295"/>
                      <a:pt x="83" y="263"/>
                    </a:cubicBezTo>
                    <a:cubicBezTo>
                      <a:pt x="82" y="261"/>
                      <a:pt x="81" y="259"/>
                      <a:pt x="81" y="257"/>
                    </a:cubicBezTo>
                    <a:cubicBezTo>
                      <a:pt x="77" y="258"/>
                      <a:pt x="72" y="258"/>
                      <a:pt x="68" y="258"/>
                    </a:cubicBezTo>
                    <a:cubicBezTo>
                      <a:pt x="52" y="258"/>
                      <a:pt x="35" y="253"/>
                      <a:pt x="29" y="241"/>
                    </a:cubicBezTo>
                    <a:cubicBezTo>
                      <a:pt x="19" y="223"/>
                      <a:pt x="24" y="209"/>
                      <a:pt x="43" y="207"/>
                    </a:cubicBezTo>
                    <a:cubicBezTo>
                      <a:pt x="47" y="206"/>
                      <a:pt x="51" y="206"/>
                      <a:pt x="55" y="206"/>
                    </a:cubicBezTo>
                    <a:cubicBezTo>
                      <a:pt x="55" y="206"/>
                      <a:pt x="55" y="206"/>
                      <a:pt x="55" y="206"/>
                    </a:cubicBezTo>
                    <a:cubicBezTo>
                      <a:pt x="40" y="192"/>
                      <a:pt x="38" y="146"/>
                      <a:pt x="54" y="127"/>
                    </a:cubicBezTo>
                    <a:cubicBezTo>
                      <a:pt x="61" y="117"/>
                      <a:pt x="69" y="115"/>
                      <a:pt x="74" y="115"/>
                    </a:cubicBezTo>
                    <a:cubicBezTo>
                      <a:pt x="78" y="115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94" y="36"/>
                      <a:pt x="198" y="36"/>
                    </a:cubicBezTo>
                    <a:cubicBezTo>
                      <a:pt x="203" y="36"/>
                      <a:pt x="207" y="36"/>
                      <a:pt x="212" y="36"/>
                    </a:cubicBezTo>
                    <a:cubicBezTo>
                      <a:pt x="318" y="43"/>
                      <a:pt x="315" y="103"/>
                      <a:pt x="310" y="107"/>
                    </a:cubicBezTo>
                    <a:cubicBezTo>
                      <a:pt x="306" y="110"/>
                      <a:pt x="303" y="111"/>
                      <a:pt x="301" y="111"/>
                    </a:cubicBezTo>
                    <a:cubicBezTo>
                      <a:pt x="301" y="111"/>
                      <a:pt x="301" y="111"/>
                      <a:pt x="301" y="111"/>
                    </a:cubicBezTo>
                    <a:cubicBezTo>
                      <a:pt x="306" y="111"/>
                      <a:pt x="316" y="113"/>
                      <a:pt x="320" y="121"/>
                    </a:cubicBezTo>
                    <a:cubicBezTo>
                      <a:pt x="321" y="125"/>
                      <a:pt x="321" y="128"/>
                      <a:pt x="319" y="130"/>
                    </a:cubicBezTo>
                    <a:cubicBezTo>
                      <a:pt x="324" y="127"/>
                      <a:pt x="329" y="125"/>
                      <a:pt x="333" y="123"/>
                    </a:cubicBezTo>
                    <a:cubicBezTo>
                      <a:pt x="337" y="121"/>
                      <a:pt x="341" y="120"/>
                      <a:pt x="344" y="120"/>
                    </a:cubicBezTo>
                    <a:cubicBezTo>
                      <a:pt x="355" y="120"/>
                      <a:pt x="362" y="129"/>
                      <a:pt x="363" y="145"/>
                    </a:cubicBezTo>
                    <a:cubicBezTo>
                      <a:pt x="364" y="162"/>
                      <a:pt x="343" y="181"/>
                      <a:pt x="327" y="186"/>
                    </a:cubicBezTo>
                    <a:cubicBezTo>
                      <a:pt x="327" y="188"/>
                      <a:pt x="328" y="190"/>
                      <a:pt x="328" y="192"/>
                    </a:cubicBezTo>
                    <a:cubicBezTo>
                      <a:pt x="332" y="227"/>
                      <a:pt x="326" y="258"/>
                      <a:pt x="290" y="283"/>
                    </a:cubicBezTo>
                    <a:cubicBezTo>
                      <a:pt x="285" y="286"/>
                      <a:pt x="280" y="289"/>
                      <a:pt x="274" y="292"/>
                    </a:cubicBezTo>
                    <a:cubicBezTo>
                      <a:pt x="271" y="294"/>
                      <a:pt x="267" y="296"/>
                      <a:pt x="264" y="297"/>
                    </a:cubicBezTo>
                    <a:cubicBezTo>
                      <a:pt x="264" y="297"/>
                      <a:pt x="264" y="297"/>
                      <a:pt x="264" y="297"/>
                    </a:cubicBezTo>
                    <a:cubicBezTo>
                      <a:pt x="265" y="300"/>
                      <a:pt x="269" y="315"/>
                      <a:pt x="273" y="327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2" y="322"/>
                      <a:pt x="293" y="322"/>
                      <a:pt x="295" y="321"/>
                    </a:cubicBezTo>
                    <a:cubicBezTo>
                      <a:pt x="307" y="313"/>
                      <a:pt x="318" y="304"/>
                      <a:pt x="328" y="293"/>
                    </a:cubicBezTo>
                    <a:cubicBezTo>
                      <a:pt x="360" y="259"/>
                      <a:pt x="378" y="214"/>
                      <a:pt x="379" y="166"/>
                    </a:cubicBezTo>
                    <a:cubicBezTo>
                      <a:pt x="379" y="165"/>
                      <a:pt x="379" y="164"/>
                      <a:pt x="379" y="164"/>
                    </a:cubicBezTo>
                    <a:cubicBezTo>
                      <a:pt x="379" y="94"/>
                      <a:pt x="341" y="33"/>
                      <a:pt x="28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Freeform 65"/>
              <p:cNvSpPr>
                <a:spLocks noEditPoints="1"/>
              </p:cNvSpPr>
              <p:nvPr/>
            </p:nvSpPr>
            <p:spPr bwMode="auto">
              <a:xfrm>
                <a:off x="2560638" y="1431925"/>
                <a:ext cx="479425" cy="130175"/>
              </a:xfrm>
              <a:custGeom>
                <a:avLst/>
                <a:gdLst>
                  <a:gd name="T0" fmla="*/ 6 w 118"/>
                  <a:gd name="T1" fmla="*/ 28 h 32"/>
                  <a:gd name="T2" fmla="*/ 2 w 118"/>
                  <a:gd name="T3" fmla="*/ 29 h 32"/>
                  <a:gd name="T4" fmla="*/ 0 w 118"/>
                  <a:gd name="T5" fmla="*/ 32 h 32"/>
                  <a:gd name="T6" fmla="*/ 12 w 118"/>
                  <a:gd name="T7" fmla="*/ 32 h 32"/>
                  <a:gd name="T8" fmla="*/ 6 w 118"/>
                  <a:gd name="T9" fmla="*/ 28 h 32"/>
                  <a:gd name="T10" fmla="*/ 118 w 118"/>
                  <a:gd name="T11" fmla="*/ 0 h 32"/>
                  <a:gd name="T12" fmla="*/ 113 w 118"/>
                  <a:gd name="T13" fmla="*/ 2 h 32"/>
                  <a:gd name="T14" fmla="*/ 113 w 118"/>
                  <a:gd name="T15" fmla="*/ 2 h 32"/>
                  <a:gd name="T16" fmla="*/ 96 w 118"/>
                  <a:gd name="T17" fmla="*/ 6 h 32"/>
                  <a:gd name="T18" fmla="*/ 97 w 118"/>
                  <a:gd name="T19" fmla="*/ 9 h 32"/>
                  <a:gd name="T20" fmla="*/ 97 w 118"/>
                  <a:gd name="T21" fmla="*/ 10 h 32"/>
                  <a:gd name="T22" fmla="*/ 96 w 118"/>
                  <a:gd name="T23" fmla="*/ 13 h 32"/>
                  <a:gd name="T24" fmla="*/ 118 w 118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" h="32">
                    <a:moveTo>
                      <a:pt x="6" y="28"/>
                    </a:moveTo>
                    <a:cubicBezTo>
                      <a:pt x="2" y="29"/>
                      <a:pt x="2" y="29"/>
                      <a:pt x="2" y="29"/>
                    </a:cubicBezTo>
                    <a:cubicBezTo>
                      <a:pt x="1" y="30"/>
                      <a:pt x="1" y="31"/>
                      <a:pt x="0" y="32"/>
                    </a:cubicBezTo>
                    <a:cubicBezTo>
                      <a:pt x="4" y="32"/>
                      <a:pt x="8" y="32"/>
                      <a:pt x="12" y="32"/>
                    </a:cubicBezTo>
                    <a:cubicBezTo>
                      <a:pt x="10" y="31"/>
                      <a:pt x="8" y="29"/>
                      <a:pt x="6" y="28"/>
                    </a:cubicBezTo>
                    <a:moveTo>
                      <a:pt x="118" y="0"/>
                    </a:moveTo>
                    <a:cubicBezTo>
                      <a:pt x="116" y="1"/>
                      <a:pt x="115" y="1"/>
                      <a:pt x="113" y="2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96" y="6"/>
                      <a:pt x="96" y="6"/>
                      <a:pt x="96" y="6"/>
                    </a:cubicBezTo>
                    <a:cubicBezTo>
                      <a:pt x="97" y="7"/>
                      <a:pt x="97" y="8"/>
                      <a:pt x="97" y="9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97" y="11"/>
                      <a:pt x="96" y="12"/>
                      <a:pt x="96" y="13"/>
                    </a:cubicBezTo>
                    <a:cubicBezTo>
                      <a:pt x="103" y="9"/>
                      <a:pt x="111" y="5"/>
                      <a:pt x="118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Freeform 66"/>
              <p:cNvSpPr/>
              <p:nvPr/>
            </p:nvSpPr>
            <p:spPr bwMode="auto">
              <a:xfrm>
                <a:off x="2563813" y="1335088"/>
                <a:ext cx="390525" cy="227013"/>
              </a:xfrm>
              <a:custGeom>
                <a:avLst/>
                <a:gdLst>
                  <a:gd name="T0" fmla="*/ 86 w 96"/>
                  <a:gd name="T1" fmla="*/ 0 h 56"/>
                  <a:gd name="T2" fmla="*/ 86 w 96"/>
                  <a:gd name="T3" fmla="*/ 0 h 56"/>
                  <a:gd name="T4" fmla="*/ 0 w 96"/>
                  <a:gd name="T5" fmla="*/ 45 h 56"/>
                  <a:gd name="T6" fmla="*/ 0 w 96"/>
                  <a:gd name="T7" fmla="*/ 47 h 56"/>
                  <a:gd name="T8" fmla="*/ 0 w 96"/>
                  <a:gd name="T9" fmla="*/ 47 h 56"/>
                  <a:gd name="T10" fmla="*/ 5 w 96"/>
                  <a:gd name="T11" fmla="*/ 52 h 56"/>
                  <a:gd name="T12" fmla="*/ 11 w 96"/>
                  <a:gd name="T13" fmla="*/ 56 h 56"/>
                  <a:gd name="T14" fmla="*/ 11 w 96"/>
                  <a:gd name="T15" fmla="*/ 56 h 56"/>
                  <a:gd name="T16" fmla="*/ 95 w 96"/>
                  <a:gd name="T17" fmla="*/ 37 h 56"/>
                  <a:gd name="T18" fmla="*/ 96 w 96"/>
                  <a:gd name="T19" fmla="*/ 34 h 56"/>
                  <a:gd name="T20" fmla="*/ 96 w 96"/>
                  <a:gd name="T21" fmla="*/ 33 h 56"/>
                  <a:gd name="T22" fmla="*/ 95 w 96"/>
                  <a:gd name="T23" fmla="*/ 30 h 56"/>
                  <a:gd name="T24" fmla="*/ 86 w 96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56">
                    <a:moveTo>
                      <a:pt x="86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1"/>
                      <a:pt x="60" y="33"/>
                      <a:pt x="0" y="45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2" y="49"/>
                      <a:pt x="5" y="52"/>
                    </a:cubicBezTo>
                    <a:cubicBezTo>
                      <a:pt x="7" y="53"/>
                      <a:pt x="9" y="55"/>
                      <a:pt x="11" y="56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41" y="56"/>
                      <a:pt x="69" y="50"/>
                      <a:pt x="95" y="37"/>
                    </a:cubicBezTo>
                    <a:cubicBezTo>
                      <a:pt x="95" y="36"/>
                      <a:pt x="96" y="35"/>
                      <a:pt x="96" y="34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2"/>
                      <a:pt x="96" y="31"/>
                      <a:pt x="95" y="30"/>
                    </a:cubicBezTo>
                    <a:cubicBezTo>
                      <a:pt x="91" y="18"/>
                      <a:pt x="87" y="3"/>
                      <a:pt x="8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Freeform 67"/>
              <p:cNvSpPr/>
              <p:nvPr/>
            </p:nvSpPr>
            <p:spPr bwMode="auto">
              <a:xfrm>
                <a:off x="2547938" y="1335088"/>
                <a:ext cx="366713" cy="182563"/>
              </a:xfrm>
              <a:custGeom>
                <a:avLst/>
                <a:gdLst>
                  <a:gd name="T0" fmla="*/ 90 w 90"/>
                  <a:gd name="T1" fmla="*/ 0 h 45"/>
                  <a:gd name="T2" fmla="*/ 69 w 90"/>
                  <a:gd name="T3" fmla="*/ 8 h 45"/>
                  <a:gd name="T4" fmla="*/ 69 w 90"/>
                  <a:gd name="T5" fmla="*/ 8 h 45"/>
                  <a:gd name="T6" fmla="*/ 55 w 90"/>
                  <a:gd name="T7" fmla="*/ 13 h 45"/>
                  <a:gd name="T8" fmla="*/ 31 w 90"/>
                  <a:gd name="T9" fmla="*/ 19 h 45"/>
                  <a:gd name="T10" fmla="*/ 1 w 90"/>
                  <a:gd name="T11" fmla="*/ 22 h 45"/>
                  <a:gd name="T12" fmla="*/ 0 w 90"/>
                  <a:gd name="T13" fmla="*/ 23 h 45"/>
                  <a:gd name="T14" fmla="*/ 4 w 90"/>
                  <a:gd name="T15" fmla="*/ 45 h 45"/>
                  <a:gd name="T16" fmla="*/ 4 w 90"/>
                  <a:gd name="T17" fmla="*/ 45 h 45"/>
                  <a:gd name="T18" fmla="*/ 90 w 90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45">
                    <a:moveTo>
                      <a:pt x="90" y="0"/>
                    </a:moveTo>
                    <a:cubicBezTo>
                      <a:pt x="83" y="3"/>
                      <a:pt x="77" y="6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4" y="10"/>
                      <a:pt x="60" y="11"/>
                      <a:pt x="55" y="13"/>
                    </a:cubicBezTo>
                    <a:cubicBezTo>
                      <a:pt x="46" y="15"/>
                      <a:pt x="38" y="17"/>
                      <a:pt x="31" y="19"/>
                    </a:cubicBezTo>
                    <a:cubicBezTo>
                      <a:pt x="20" y="21"/>
                      <a:pt x="10" y="22"/>
                      <a:pt x="1" y="22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64" y="33"/>
                      <a:pt x="89" y="1"/>
                      <a:pt x="90" y="0"/>
                    </a:cubicBezTo>
                  </a:path>
                </a:pathLst>
              </a:custGeom>
              <a:solidFill>
                <a:srgbClr val="E88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Freeform 68"/>
              <p:cNvSpPr>
                <a:spLocks noEditPoints="1"/>
              </p:cNvSpPr>
              <p:nvPr/>
            </p:nvSpPr>
            <p:spPr bwMode="auto">
              <a:xfrm>
                <a:off x="2109788" y="577850"/>
                <a:ext cx="1081088" cy="850900"/>
              </a:xfrm>
              <a:custGeom>
                <a:avLst/>
                <a:gdLst>
                  <a:gd name="T0" fmla="*/ 147 w 266"/>
                  <a:gd name="T1" fmla="*/ 138 h 209"/>
                  <a:gd name="T2" fmla="*/ 150 w 266"/>
                  <a:gd name="T3" fmla="*/ 151 h 209"/>
                  <a:gd name="T4" fmla="*/ 122 w 266"/>
                  <a:gd name="T5" fmla="*/ 141 h 209"/>
                  <a:gd name="T6" fmla="*/ 97 w 266"/>
                  <a:gd name="T7" fmla="*/ 209 h 209"/>
                  <a:gd name="T8" fmla="*/ 30 w 266"/>
                  <a:gd name="T9" fmla="*/ 174 h 209"/>
                  <a:gd name="T10" fmla="*/ 46 w 266"/>
                  <a:gd name="T11" fmla="*/ 128 h 209"/>
                  <a:gd name="T12" fmla="*/ 106 w 266"/>
                  <a:gd name="T13" fmla="*/ 163 h 209"/>
                  <a:gd name="T14" fmla="*/ 78 w 266"/>
                  <a:gd name="T15" fmla="*/ 118 h 209"/>
                  <a:gd name="T16" fmla="*/ 87 w 266"/>
                  <a:gd name="T17" fmla="*/ 96 h 209"/>
                  <a:gd name="T18" fmla="*/ 107 w 266"/>
                  <a:gd name="T19" fmla="*/ 107 h 209"/>
                  <a:gd name="T20" fmla="*/ 105 w 266"/>
                  <a:gd name="T21" fmla="*/ 111 h 209"/>
                  <a:gd name="T22" fmla="*/ 91 w 266"/>
                  <a:gd name="T23" fmla="*/ 100 h 209"/>
                  <a:gd name="T24" fmla="*/ 80 w 266"/>
                  <a:gd name="T25" fmla="*/ 115 h 209"/>
                  <a:gd name="T26" fmla="*/ 78 w 266"/>
                  <a:gd name="T27" fmla="*/ 118 h 209"/>
                  <a:gd name="T28" fmla="*/ 133 w 266"/>
                  <a:gd name="T29" fmla="*/ 127 h 209"/>
                  <a:gd name="T30" fmla="*/ 130 w 266"/>
                  <a:gd name="T31" fmla="*/ 85 h 209"/>
                  <a:gd name="T32" fmla="*/ 135 w 266"/>
                  <a:gd name="T33" fmla="*/ 127 h 209"/>
                  <a:gd name="T34" fmla="*/ 192 w 266"/>
                  <a:gd name="T35" fmla="*/ 138 h 209"/>
                  <a:gd name="T36" fmla="*/ 238 w 266"/>
                  <a:gd name="T37" fmla="*/ 75 h 209"/>
                  <a:gd name="T38" fmla="*/ 224 w 266"/>
                  <a:gd name="T39" fmla="*/ 172 h 209"/>
                  <a:gd name="T40" fmla="*/ 160 w 266"/>
                  <a:gd name="T41" fmla="*/ 92 h 209"/>
                  <a:gd name="T42" fmla="*/ 175 w 266"/>
                  <a:gd name="T43" fmla="*/ 71 h 209"/>
                  <a:gd name="T44" fmla="*/ 190 w 266"/>
                  <a:gd name="T45" fmla="*/ 86 h 209"/>
                  <a:gd name="T46" fmla="*/ 187 w 266"/>
                  <a:gd name="T47" fmla="*/ 84 h 209"/>
                  <a:gd name="T48" fmla="*/ 172 w 266"/>
                  <a:gd name="T49" fmla="*/ 76 h 209"/>
                  <a:gd name="T50" fmla="*/ 163 w 266"/>
                  <a:gd name="T51" fmla="*/ 94 h 209"/>
                  <a:gd name="T52" fmla="*/ 64 w 266"/>
                  <a:gd name="T53" fmla="*/ 95 h 209"/>
                  <a:gd name="T54" fmla="*/ 83 w 266"/>
                  <a:gd name="T55" fmla="*/ 70 h 209"/>
                  <a:gd name="T56" fmla="*/ 86 w 266"/>
                  <a:gd name="T57" fmla="*/ 74 h 209"/>
                  <a:gd name="T58" fmla="*/ 64 w 266"/>
                  <a:gd name="T59" fmla="*/ 95 h 209"/>
                  <a:gd name="T60" fmla="*/ 160 w 266"/>
                  <a:gd name="T61" fmla="*/ 50 h 209"/>
                  <a:gd name="T62" fmla="*/ 162 w 266"/>
                  <a:gd name="T63" fmla="*/ 45 h 209"/>
                  <a:gd name="T64" fmla="*/ 190 w 266"/>
                  <a:gd name="T65" fmla="*/ 57 h 209"/>
                  <a:gd name="T66" fmla="*/ 133 w 266"/>
                  <a:gd name="T67" fmla="*/ 21 h 209"/>
                  <a:gd name="T68" fmla="*/ 108 w 266"/>
                  <a:gd name="T69" fmla="*/ 50 h 209"/>
                  <a:gd name="T70" fmla="*/ 48 w 266"/>
                  <a:gd name="T71" fmla="*/ 43 h 209"/>
                  <a:gd name="T72" fmla="*/ 34 w 266"/>
                  <a:gd name="T73" fmla="*/ 29 h 209"/>
                  <a:gd name="T74" fmla="*/ 0 w 266"/>
                  <a:gd name="T75" fmla="*/ 98 h 209"/>
                  <a:gd name="T76" fmla="*/ 15 w 266"/>
                  <a:gd name="T77" fmla="*/ 146 h 209"/>
                  <a:gd name="T78" fmla="*/ 17 w 266"/>
                  <a:gd name="T79" fmla="*/ 152 h 209"/>
                  <a:gd name="T80" fmla="*/ 97 w 266"/>
                  <a:gd name="T81" fmla="*/ 209 h 209"/>
                  <a:gd name="T82" fmla="*/ 108 w 266"/>
                  <a:gd name="T83" fmla="*/ 209 h 209"/>
                  <a:gd name="T84" fmla="*/ 139 w 266"/>
                  <a:gd name="T85" fmla="*/ 205 h 209"/>
                  <a:gd name="T86" fmla="*/ 177 w 266"/>
                  <a:gd name="T87" fmla="*/ 194 h 209"/>
                  <a:gd name="T88" fmla="*/ 198 w 266"/>
                  <a:gd name="T89" fmla="*/ 186 h 209"/>
                  <a:gd name="T90" fmla="*/ 198 w 266"/>
                  <a:gd name="T91" fmla="*/ 186 h 209"/>
                  <a:gd name="T92" fmla="*/ 224 w 266"/>
                  <a:gd name="T93" fmla="*/ 172 h 209"/>
                  <a:gd name="T94" fmla="*/ 261 w 266"/>
                  <a:gd name="T95" fmla="*/ 75 h 209"/>
                  <a:gd name="T96" fmla="*/ 252 w 266"/>
                  <a:gd name="T97" fmla="*/ 36 h 209"/>
                  <a:gd name="T98" fmla="*/ 250 w 266"/>
                  <a:gd name="T99" fmla="*/ 30 h 209"/>
                  <a:gd name="T100" fmla="*/ 242 w 266"/>
                  <a:gd name="T101" fmla="*/ 27 h 209"/>
                  <a:gd name="T102" fmla="*/ 133 w 266"/>
                  <a:gd name="T103" fmla="*/ 21 h 209"/>
                  <a:gd name="T104" fmla="*/ 15 w 266"/>
                  <a:gd name="T105" fmla="*/ 5 h 209"/>
                  <a:gd name="T106" fmla="*/ 15 w 266"/>
                  <a:gd name="T107" fmla="*/ 5 h 209"/>
                  <a:gd name="T108" fmla="*/ 235 w 266"/>
                  <a:gd name="T109" fmla="*/ 0 h 209"/>
                  <a:gd name="T110" fmla="*/ 235 w 266"/>
                  <a:gd name="T111" fmla="*/ 0 h 209"/>
                  <a:gd name="T112" fmla="*/ 235 w 266"/>
                  <a:gd name="T113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6" h="209">
                    <a:moveTo>
                      <a:pt x="124" y="141"/>
                    </a:moveTo>
                    <a:cubicBezTo>
                      <a:pt x="128" y="141"/>
                      <a:pt x="139" y="141"/>
                      <a:pt x="147" y="138"/>
                    </a:cubicBezTo>
                    <a:cubicBezTo>
                      <a:pt x="157" y="135"/>
                      <a:pt x="167" y="127"/>
                      <a:pt x="167" y="127"/>
                    </a:cubicBezTo>
                    <a:cubicBezTo>
                      <a:pt x="167" y="127"/>
                      <a:pt x="167" y="146"/>
                      <a:pt x="150" y="151"/>
                    </a:cubicBezTo>
                    <a:cubicBezTo>
                      <a:pt x="148" y="152"/>
                      <a:pt x="146" y="152"/>
                      <a:pt x="144" y="152"/>
                    </a:cubicBezTo>
                    <a:cubicBezTo>
                      <a:pt x="131" y="152"/>
                      <a:pt x="122" y="141"/>
                      <a:pt x="122" y="141"/>
                    </a:cubicBezTo>
                    <a:cubicBezTo>
                      <a:pt x="122" y="141"/>
                      <a:pt x="122" y="141"/>
                      <a:pt x="124" y="141"/>
                    </a:cubicBezTo>
                    <a:moveTo>
                      <a:pt x="97" y="209"/>
                    </a:moveTo>
                    <a:cubicBezTo>
                      <a:pt x="67" y="207"/>
                      <a:pt x="47" y="196"/>
                      <a:pt x="33" y="179"/>
                    </a:cubicBezTo>
                    <a:cubicBezTo>
                      <a:pt x="32" y="177"/>
                      <a:pt x="31" y="176"/>
                      <a:pt x="30" y="174"/>
                    </a:cubicBezTo>
                    <a:cubicBezTo>
                      <a:pt x="25" y="167"/>
                      <a:pt x="21" y="160"/>
                      <a:pt x="17" y="152"/>
                    </a:cubicBezTo>
                    <a:cubicBezTo>
                      <a:pt x="23" y="141"/>
                      <a:pt x="33" y="132"/>
                      <a:pt x="46" y="128"/>
                    </a:cubicBezTo>
                    <a:cubicBezTo>
                      <a:pt x="51" y="127"/>
                      <a:pt x="55" y="126"/>
                      <a:pt x="59" y="126"/>
                    </a:cubicBezTo>
                    <a:cubicBezTo>
                      <a:pt x="81" y="126"/>
                      <a:pt x="100" y="141"/>
                      <a:pt x="106" y="163"/>
                    </a:cubicBezTo>
                    <a:cubicBezTo>
                      <a:pt x="111" y="179"/>
                      <a:pt x="107" y="196"/>
                      <a:pt x="97" y="209"/>
                    </a:cubicBezTo>
                    <a:moveTo>
                      <a:pt x="78" y="118"/>
                    </a:moveTo>
                    <a:cubicBezTo>
                      <a:pt x="77" y="118"/>
                      <a:pt x="76" y="118"/>
                      <a:pt x="75" y="117"/>
                    </a:cubicBezTo>
                    <a:cubicBezTo>
                      <a:pt x="73" y="108"/>
                      <a:pt x="78" y="98"/>
                      <a:pt x="87" y="96"/>
                    </a:cubicBezTo>
                    <a:cubicBezTo>
                      <a:pt x="88" y="95"/>
                      <a:pt x="90" y="95"/>
                      <a:pt x="91" y="95"/>
                    </a:cubicBezTo>
                    <a:cubicBezTo>
                      <a:pt x="98" y="95"/>
                      <a:pt x="105" y="100"/>
                      <a:pt x="107" y="107"/>
                    </a:cubicBezTo>
                    <a:cubicBezTo>
                      <a:pt x="108" y="109"/>
                      <a:pt x="107" y="110"/>
                      <a:pt x="106" y="110"/>
                    </a:cubicBezTo>
                    <a:cubicBezTo>
                      <a:pt x="105" y="111"/>
                      <a:pt x="105" y="111"/>
                      <a:pt x="105" y="111"/>
                    </a:cubicBezTo>
                    <a:cubicBezTo>
                      <a:pt x="104" y="111"/>
                      <a:pt x="103" y="110"/>
                      <a:pt x="102" y="109"/>
                    </a:cubicBezTo>
                    <a:cubicBezTo>
                      <a:pt x="101" y="103"/>
                      <a:pt x="96" y="100"/>
                      <a:pt x="91" y="100"/>
                    </a:cubicBezTo>
                    <a:cubicBezTo>
                      <a:pt x="90" y="100"/>
                      <a:pt x="89" y="100"/>
                      <a:pt x="88" y="101"/>
                    </a:cubicBezTo>
                    <a:cubicBezTo>
                      <a:pt x="82" y="102"/>
                      <a:pt x="78" y="109"/>
                      <a:pt x="80" y="115"/>
                    </a:cubicBezTo>
                    <a:cubicBezTo>
                      <a:pt x="81" y="117"/>
                      <a:pt x="80" y="118"/>
                      <a:pt x="79" y="118"/>
                    </a:cubicBezTo>
                    <a:cubicBezTo>
                      <a:pt x="78" y="118"/>
                      <a:pt x="78" y="118"/>
                      <a:pt x="78" y="118"/>
                    </a:cubicBezTo>
                    <a:moveTo>
                      <a:pt x="135" y="127"/>
                    </a:moveTo>
                    <a:cubicBezTo>
                      <a:pt x="134" y="127"/>
                      <a:pt x="134" y="127"/>
                      <a:pt x="133" y="127"/>
                    </a:cubicBezTo>
                    <a:cubicBezTo>
                      <a:pt x="129" y="125"/>
                      <a:pt x="123" y="87"/>
                      <a:pt x="130" y="85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37" y="85"/>
                      <a:pt x="153" y="117"/>
                      <a:pt x="151" y="121"/>
                    </a:cubicBezTo>
                    <a:cubicBezTo>
                      <a:pt x="149" y="124"/>
                      <a:pt x="140" y="127"/>
                      <a:pt x="135" y="127"/>
                    </a:cubicBezTo>
                    <a:moveTo>
                      <a:pt x="224" y="172"/>
                    </a:moveTo>
                    <a:cubicBezTo>
                      <a:pt x="209" y="167"/>
                      <a:pt x="197" y="155"/>
                      <a:pt x="192" y="138"/>
                    </a:cubicBezTo>
                    <a:cubicBezTo>
                      <a:pt x="184" y="112"/>
                      <a:pt x="199" y="84"/>
                      <a:pt x="225" y="77"/>
                    </a:cubicBezTo>
                    <a:cubicBezTo>
                      <a:pt x="229" y="75"/>
                      <a:pt x="234" y="75"/>
                      <a:pt x="238" y="75"/>
                    </a:cubicBezTo>
                    <a:cubicBezTo>
                      <a:pt x="246" y="75"/>
                      <a:pt x="255" y="77"/>
                      <a:pt x="262" y="81"/>
                    </a:cubicBezTo>
                    <a:cubicBezTo>
                      <a:pt x="266" y="116"/>
                      <a:pt x="260" y="147"/>
                      <a:pt x="224" y="172"/>
                    </a:cubicBezTo>
                    <a:moveTo>
                      <a:pt x="162" y="94"/>
                    </a:moveTo>
                    <a:cubicBezTo>
                      <a:pt x="161" y="94"/>
                      <a:pt x="160" y="93"/>
                      <a:pt x="160" y="92"/>
                    </a:cubicBezTo>
                    <a:cubicBezTo>
                      <a:pt x="157" y="83"/>
                      <a:pt x="162" y="74"/>
                      <a:pt x="171" y="71"/>
                    </a:cubicBezTo>
                    <a:cubicBezTo>
                      <a:pt x="172" y="71"/>
                      <a:pt x="174" y="71"/>
                      <a:pt x="175" y="71"/>
                    </a:cubicBezTo>
                    <a:cubicBezTo>
                      <a:pt x="183" y="71"/>
                      <a:pt x="189" y="75"/>
                      <a:pt x="192" y="83"/>
                    </a:cubicBezTo>
                    <a:cubicBezTo>
                      <a:pt x="192" y="84"/>
                      <a:pt x="191" y="86"/>
                      <a:pt x="190" y="86"/>
                    </a:cubicBezTo>
                    <a:cubicBezTo>
                      <a:pt x="190" y="86"/>
                      <a:pt x="189" y="86"/>
                      <a:pt x="189" y="86"/>
                    </a:cubicBezTo>
                    <a:cubicBezTo>
                      <a:pt x="188" y="86"/>
                      <a:pt x="187" y="85"/>
                      <a:pt x="187" y="84"/>
                    </a:cubicBezTo>
                    <a:cubicBezTo>
                      <a:pt x="185" y="79"/>
                      <a:pt x="181" y="76"/>
                      <a:pt x="176" y="76"/>
                    </a:cubicBezTo>
                    <a:cubicBezTo>
                      <a:pt x="174" y="76"/>
                      <a:pt x="173" y="76"/>
                      <a:pt x="172" y="76"/>
                    </a:cubicBezTo>
                    <a:cubicBezTo>
                      <a:pt x="166" y="78"/>
                      <a:pt x="163" y="84"/>
                      <a:pt x="165" y="91"/>
                    </a:cubicBezTo>
                    <a:cubicBezTo>
                      <a:pt x="165" y="92"/>
                      <a:pt x="164" y="94"/>
                      <a:pt x="163" y="94"/>
                    </a:cubicBezTo>
                    <a:cubicBezTo>
                      <a:pt x="163" y="94"/>
                      <a:pt x="162" y="94"/>
                      <a:pt x="162" y="94"/>
                    </a:cubicBezTo>
                    <a:moveTo>
                      <a:pt x="64" y="95"/>
                    </a:moveTo>
                    <a:cubicBezTo>
                      <a:pt x="63" y="95"/>
                      <a:pt x="62" y="95"/>
                      <a:pt x="61" y="92"/>
                    </a:cubicBezTo>
                    <a:cubicBezTo>
                      <a:pt x="61" y="92"/>
                      <a:pt x="80" y="70"/>
                      <a:pt x="83" y="70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5" y="71"/>
                      <a:pt x="88" y="72"/>
                      <a:pt x="86" y="74"/>
                    </a:cubicBezTo>
                    <a:cubicBezTo>
                      <a:pt x="85" y="76"/>
                      <a:pt x="67" y="95"/>
                      <a:pt x="65" y="95"/>
                    </a:cubicBezTo>
                    <a:cubicBezTo>
                      <a:pt x="65" y="95"/>
                      <a:pt x="65" y="95"/>
                      <a:pt x="64" y="95"/>
                    </a:cubicBezTo>
                    <a:moveTo>
                      <a:pt x="189" y="57"/>
                    </a:moveTo>
                    <a:cubicBezTo>
                      <a:pt x="185" y="57"/>
                      <a:pt x="163" y="51"/>
                      <a:pt x="160" y="50"/>
                    </a:cubicBezTo>
                    <a:cubicBezTo>
                      <a:pt x="158" y="49"/>
                      <a:pt x="159" y="47"/>
                      <a:pt x="161" y="45"/>
                    </a:cubicBezTo>
                    <a:cubicBezTo>
                      <a:pt x="161" y="45"/>
                      <a:pt x="161" y="45"/>
                      <a:pt x="162" y="45"/>
                    </a:cubicBezTo>
                    <a:cubicBezTo>
                      <a:pt x="168" y="45"/>
                      <a:pt x="191" y="52"/>
                      <a:pt x="191" y="52"/>
                    </a:cubicBezTo>
                    <a:cubicBezTo>
                      <a:pt x="192" y="56"/>
                      <a:pt x="191" y="56"/>
                      <a:pt x="190" y="57"/>
                    </a:cubicBezTo>
                    <a:cubicBezTo>
                      <a:pt x="189" y="57"/>
                      <a:pt x="189" y="57"/>
                      <a:pt x="189" y="57"/>
                    </a:cubicBezTo>
                    <a:moveTo>
                      <a:pt x="133" y="21"/>
                    </a:moveTo>
                    <a:cubicBezTo>
                      <a:pt x="140" y="42"/>
                      <a:pt x="140" y="42"/>
                      <a:pt x="140" y="42"/>
                    </a:cubicBezTo>
                    <a:cubicBezTo>
                      <a:pt x="140" y="42"/>
                      <a:pt x="138" y="50"/>
                      <a:pt x="108" y="50"/>
                    </a:cubicBezTo>
                    <a:cubicBezTo>
                      <a:pt x="77" y="50"/>
                      <a:pt x="43" y="22"/>
                      <a:pt x="43" y="22"/>
                    </a:cubicBezTo>
                    <a:cubicBezTo>
                      <a:pt x="43" y="22"/>
                      <a:pt x="56" y="41"/>
                      <a:pt x="48" y="43"/>
                    </a:cubicBezTo>
                    <a:cubicBezTo>
                      <a:pt x="47" y="43"/>
                      <a:pt x="47" y="43"/>
                      <a:pt x="46" y="43"/>
                    </a:cubicBezTo>
                    <a:cubicBezTo>
                      <a:pt x="39" y="43"/>
                      <a:pt x="34" y="29"/>
                      <a:pt x="34" y="29"/>
                    </a:cubicBezTo>
                    <a:cubicBezTo>
                      <a:pt x="39" y="78"/>
                      <a:pt x="15" y="93"/>
                      <a:pt x="4" y="97"/>
                    </a:cubicBezTo>
                    <a:cubicBezTo>
                      <a:pt x="3" y="98"/>
                      <a:pt x="2" y="98"/>
                      <a:pt x="0" y="98"/>
                    </a:cubicBezTo>
                    <a:cubicBezTo>
                      <a:pt x="1" y="102"/>
                      <a:pt x="2" y="105"/>
                      <a:pt x="3" y="108"/>
                    </a:cubicBezTo>
                    <a:cubicBezTo>
                      <a:pt x="7" y="121"/>
                      <a:pt x="11" y="134"/>
                      <a:pt x="15" y="146"/>
                    </a:cubicBezTo>
                    <a:cubicBezTo>
                      <a:pt x="15" y="146"/>
                      <a:pt x="15" y="146"/>
                      <a:pt x="15" y="146"/>
                    </a:cubicBezTo>
                    <a:cubicBezTo>
                      <a:pt x="15" y="148"/>
                      <a:pt x="16" y="150"/>
                      <a:pt x="17" y="152"/>
                    </a:cubicBezTo>
                    <a:cubicBezTo>
                      <a:pt x="32" y="184"/>
                      <a:pt x="54" y="207"/>
                      <a:pt x="97" y="209"/>
                    </a:cubicBezTo>
                    <a:cubicBezTo>
                      <a:pt x="97" y="209"/>
                      <a:pt x="97" y="209"/>
                      <a:pt x="97" y="209"/>
                    </a:cubicBezTo>
                    <a:cubicBezTo>
                      <a:pt x="99" y="209"/>
                      <a:pt x="100" y="209"/>
                      <a:pt x="102" y="209"/>
                    </a:cubicBezTo>
                    <a:cubicBezTo>
                      <a:pt x="104" y="209"/>
                      <a:pt x="106" y="209"/>
                      <a:pt x="108" y="209"/>
                    </a:cubicBezTo>
                    <a:cubicBezTo>
                      <a:pt x="108" y="208"/>
                      <a:pt x="109" y="208"/>
                      <a:pt x="109" y="208"/>
                    </a:cubicBezTo>
                    <a:cubicBezTo>
                      <a:pt x="118" y="208"/>
                      <a:pt x="128" y="207"/>
                      <a:pt x="139" y="205"/>
                    </a:cubicBezTo>
                    <a:cubicBezTo>
                      <a:pt x="146" y="203"/>
                      <a:pt x="154" y="201"/>
                      <a:pt x="163" y="199"/>
                    </a:cubicBezTo>
                    <a:cubicBezTo>
                      <a:pt x="168" y="197"/>
                      <a:pt x="172" y="196"/>
                      <a:pt x="177" y="194"/>
                    </a:cubicBezTo>
                    <a:cubicBezTo>
                      <a:pt x="177" y="194"/>
                      <a:pt x="177" y="194"/>
                      <a:pt x="177" y="194"/>
                    </a:cubicBezTo>
                    <a:cubicBezTo>
                      <a:pt x="185" y="192"/>
                      <a:pt x="191" y="189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201" y="185"/>
                      <a:pt x="205" y="183"/>
                      <a:pt x="208" y="181"/>
                    </a:cubicBezTo>
                    <a:cubicBezTo>
                      <a:pt x="214" y="178"/>
                      <a:pt x="219" y="175"/>
                      <a:pt x="224" y="172"/>
                    </a:cubicBezTo>
                    <a:cubicBezTo>
                      <a:pt x="260" y="147"/>
                      <a:pt x="266" y="116"/>
                      <a:pt x="262" y="81"/>
                    </a:cubicBezTo>
                    <a:cubicBezTo>
                      <a:pt x="262" y="79"/>
                      <a:pt x="261" y="77"/>
                      <a:pt x="261" y="75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59" y="62"/>
                      <a:pt x="256" y="49"/>
                      <a:pt x="252" y="36"/>
                    </a:cubicBezTo>
                    <a:cubicBezTo>
                      <a:pt x="252" y="36"/>
                      <a:pt x="252" y="35"/>
                      <a:pt x="251" y="35"/>
                    </a:cubicBezTo>
                    <a:cubicBezTo>
                      <a:pt x="251" y="33"/>
                      <a:pt x="250" y="31"/>
                      <a:pt x="250" y="30"/>
                    </a:cubicBezTo>
                    <a:cubicBezTo>
                      <a:pt x="249" y="28"/>
                      <a:pt x="249" y="26"/>
                      <a:pt x="248" y="25"/>
                    </a:cubicBezTo>
                    <a:cubicBezTo>
                      <a:pt x="246" y="26"/>
                      <a:pt x="244" y="26"/>
                      <a:pt x="242" y="27"/>
                    </a:cubicBezTo>
                    <a:cubicBezTo>
                      <a:pt x="229" y="33"/>
                      <a:pt x="215" y="36"/>
                      <a:pt x="201" y="36"/>
                    </a:cubicBezTo>
                    <a:cubicBezTo>
                      <a:pt x="165" y="36"/>
                      <a:pt x="133" y="21"/>
                      <a:pt x="133" y="21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Freeform 69"/>
              <p:cNvSpPr>
                <a:spLocks noEditPoints="1"/>
              </p:cNvSpPr>
              <p:nvPr/>
            </p:nvSpPr>
            <p:spPr bwMode="auto">
              <a:xfrm>
                <a:off x="1995488" y="273050"/>
                <a:ext cx="1150938" cy="703263"/>
              </a:xfrm>
              <a:custGeom>
                <a:avLst/>
                <a:gdLst>
                  <a:gd name="T0" fmla="*/ 43 w 283"/>
                  <a:gd name="T1" fmla="*/ 80 h 173"/>
                  <a:gd name="T2" fmla="*/ 43 w 283"/>
                  <a:gd name="T3" fmla="*/ 80 h 173"/>
                  <a:gd name="T4" fmla="*/ 43 w 283"/>
                  <a:gd name="T5" fmla="*/ 80 h 173"/>
                  <a:gd name="T6" fmla="*/ 43 w 283"/>
                  <a:gd name="T7" fmla="*/ 80 h 173"/>
                  <a:gd name="T8" fmla="*/ 43 w 283"/>
                  <a:gd name="T9" fmla="*/ 80 h 173"/>
                  <a:gd name="T10" fmla="*/ 43 w 283"/>
                  <a:gd name="T11" fmla="*/ 80 h 173"/>
                  <a:gd name="T12" fmla="*/ 160 w 283"/>
                  <a:gd name="T13" fmla="*/ 0 h 173"/>
                  <a:gd name="T14" fmla="*/ 43 w 283"/>
                  <a:gd name="T15" fmla="*/ 80 h 173"/>
                  <a:gd name="T16" fmla="*/ 43 w 283"/>
                  <a:gd name="T17" fmla="*/ 80 h 173"/>
                  <a:gd name="T18" fmla="*/ 36 w 283"/>
                  <a:gd name="T19" fmla="*/ 79 h 173"/>
                  <a:gd name="T20" fmla="*/ 16 w 283"/>
                  <a:gd name="T21" fmla="*/ 91 h 173"/>
                  <a:gd name="T22" fmla="*/ 17 w 283"/>
                  <a:gd name="T23" fmla="*/ 170 h 173"/>
                  <a:gd name="T24" fmla="*/ 28 w 283"/>
                  <a:gd name="T25" fmla="*/ 171 h 173"/>
                  <a:gd name="T26" fmla="*/ 28 w 283"/>
                  <a:gd name="T27" fmla="*/ 173 h 173"/>
                  <a:gd name="T28" fmla="*/ 32 w 283"/>
                  <a:gd name="T29" fmla="*/ 172 h 173"/>
                  <a:gd name="T30" fmla="*/ 62 w 283"/>
                  <a:gd name="T31" fmla="*/ 104 h 173"/>
                  <a:gd name="T32" fmla="*/ 74 w 283"/>
                  <a:gd name="T33" fmla="*/ 118 h 173"/>
                  <a:gd name="T34" fmla="*/ 76 w 283"/>
                  <a:gd name="T35" fmla="*/ 118 h 173"/>
                  <a:gd name="T36" fmla="*/ 71 w 283"/>
                  <a:gd name="T37" fmla="*/ 97 h 173"/>
                  <a:gd name="T38" fmla="*/ 136 w 283"/>
                  <a:gd name="T39" fmla="*/ 125 h 173"/>
                  <a:gd name="T40" fmla="*/ 168 w 283"/>
                  <a:gd name="T41" fmla="*/ 117 h 173"/>
                  <a:gd name="T42" fmla="*/ 161 w 283"/>
                  <a:gd name="T43" fmla="*/ 96 h 173"/>
                  <a:gd name="T44" fmla="*/ 229 w 283"/>
                  <a:gd name="T45" fmla="*/ 111 h 173"/>
                  <a:gd name="T46" fmla="*/ 270 w 283"/>
                  <a:gd name="T47" fmla="*/ 102 h 173"/>
                  <a:gd name="T48" fmla="*/ 276 w 283"/>
                  <a:gd name="T49" fmla="*/ 100 h 173"/>
                  <a:gd name="T50" fmla="*/ 276 w 283"/>
                  <a:gd name="T51" fmla="*/ 100 h 173"/>
                  <a:gd name="T52" fmla="*/ 276 w 283"/>
                  <a:gd name="T53" fmla="*/ 99 h 173"/>
                  <a:gd name="T54" fmla="*/ 281 w 283"/>
                  <a:gd name="T55" fmla="*/ 94 h 173"/>
                  <a:gd name="T56" fmla="*/ 282 w 283"/>
                  <a:gd name="T57" fmla="*/ 85 h 173"/>
                  <a:gd name="T58" fmla="*/ 263 w 283"/>
                  <a:gd name="T59" fmla="*/ 75 h 173"/>
                  <a:gd name="T60" fmla="*/ 263 w 283"/>
                  <a:gd name="T61" fmla="*/ 75 h 173"/>
                  <a:gd name="T62" fmla="*/ 263 w 283"/>
                  <a:gd name="T63" fmla="*/ 75 h 173"/>
                  <a:gd name="T64" fmla="*/ 263 w 283"/>
                  <a:gd name="T65" fmla="*/ 75 h 173"/>
                  <a:gd name="T66" fmla="*/ 272 w 283"/>
                  <a:gd name="T67" fmla="*/ 71 h 173"/>
                  <a:gd name="T68" fmla="*/ 174 w 283"/>
                  <a:gd name="T69" fmla="*/ 0 h 173"/>
                  <a:gd name="T70" fmla="*/ 160 w 283"/>
                  <a:gd name="T7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3" h="173">
                    <a:moveTo>
                      <a:pt x="43" y="80"/>
                    </a:move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moveTo>
                      <a:pt x="160" y="0"/>
                    </a:moveTo>
                    <a:cubicBezTo>
                      <a:pt x="56" y="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0" y="79"/>
                      <a:pt x="36" y="79"/>
                    </a:cubicBezTo>
                    <a:cubicBezTo>
                      <a:pt x="31" y="79"/>
                      <a:pt x="23" y="81"/>
                      <a:pt x="16" y="91"/>
                    </a:cubicBezTo>
                    <a:cubicBezTo>
                      <a:pt x="0" y="110"/>
                      <a:pt x="2" y="156"/>
                      <a:pt x="17" y="170"/>
                    </a:cubicBezTo>
                    <a:cubicBezTo>
                      <a:pt x="21" y="170"/>
                      <a:pt x="24" y="170"/>
                      <a:pt x="28" y="171"/>
                    </a:cubicBezTo>
                    <a:cubicBezTo>
                      <a:pt x="28" y="171"/>
                      <a:pt x="28" y="172"/>
                      <a:pt x="28" y="173"/>
                    </a:cubicBezTo>
                    <a:cubicBezTo>
                      <a:pt x="30" y="173"/>
                      <a:pt x="31" y="173"/>
                      <a:pt x="32" y="172"/>
                    </a:cubicBezTo>
                    <a:cubicBezTo>
                      <a:pt x="43" y="168"/>
                      <a:pt x="67" y="153"/>
                      <a:pt x="62" y="104"/>
                    </a:cubicBezTo>
                    <a:cubicBezTo>
                      <a:pt x="62" y="104"/>
                      <a:pt x="67" y="118"/>
                      <a:pt x="74" y="118"/>
                    </a:cubicBezTo>
                    <a:cubicBezTo>
                      <a:pt x="75" y="118"/>
                      <a:pt x="75" y="118"/>
                      <a:pt x="76" y="118"/>
                    </a:cubicBezTo>
                    <a:cubicBezTo>
                      <a:pt x="84" y="116"/>
                      <a:pt x="71" y="97"/>
                      <a:pt x="71" y="97"/>
                    </a:cubicBezTo>
                    <a:cubicBezTo>
                      <a:pt x="71" y="97"/>
                      <a:pt x="105" y="125"/>
                      <a:pt x="136" y="125"/>
                    </a:cubicBezTo>
                    <a:cubicBezTo>
                      <a:pt x="166" y="125"/>
                      <a:pt x="168" y="117"/>
                      <a:pt x="168" y="117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1" y="96"/>
                      <a:pt x="193" y="111"/>
                      <a:pt x="229" y="111"/>
                    </a:cubicBezTo>
                    <a:cubicBezTo>
                      <a:pt x="243" y="111"/>
                      <a:pt x="257" y="108"/>
                      <a:pt x="270" y="102"/>
                    </a:cubicBezTo>
                    <a:cubicBezTo>
                      <a:pt x="272" y="101"/>
                      <a:pt x="274" y="101"/>
                      <a:pt x="276" y="100"/>
                    </a:cubicBezTo>
                    <a:cubicBezTo>
                      <a:pt x="276" y="100"/>
                      <a:pt x="276" y="100"/>
                      <a:pt x="276" y="100"/>
                    </a:cubicBezTo>
                    <a:cubicBezTo>
                      <a:pt x="276" y="99"/>
                      <a:pt x="276" y="99"/>
                      <a:pt x="276" y="99"/>
                    </a:cubicBezTo>
                    <a:cubicBezTo>
                      <a:pt x="277" y="97"/>
                      <a:pt x="279" y="96"/>
                      <a:pt x="281" y="94"/>
                    </a:cubicBezTo>
                    <a:cubicBezTo>
                      <a:pt x="283" y="92"/>
                      <a:pt x="283" y="89"/>
                      <a:pt x="282" y="85"/>
                    </a:cubicBezTo>
                    <a:cubicBezTo>
                      <a:pt x="278" y="77"/>
                      <a:pt x="268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5" y="75"/>
                      <a:pt x="268" y="74"/>
                      <a:pt x="272" y="71"/>
                    </a:cubicBezTo>
                    <a:cubicBezTo>
                      <a:pt x="277" y="67"/>
                      <a:pt x="280" y="7"/>
                      <a:pt x="174" y="0"/>
                    </a:cubicBezTo>
                    <a:cubicBezTo>
                      <a:pt x="169" y="0"/>
                      <a:pt x="165" y="0"/>
                      <a:pt x="160" y="0"/>
                    </a:cubicBezTo>
                  </a:path>
                </a:pathLst>
              </a:custGeom>
              <a:solidFill>
                <a:srgbClr val="FCB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Freeform 70"/>
              <p:cNvSpPr>
                <a:spLocks noEditPoints="1"/>
              </p:cNvSpPr>
              <p:nvPr/>
            </p:nvSpPr>
            <p:spPr bwMode="auto">
              <a:xfrm>
                <a:off x="3117850" y="614363"/>
                <a:ext cx="203200" cy="268288"/>
              </a:xfrm>
              <a:custGeom>
                <a:avLst/>
                <a:gdLst>
                  <a:gd name="T0" fmla="*/ 12 w 50"/>
                  <a:gd name="T1" fmla="*/ 54 h 66"/>
                  <a:gd name="T2" fmla="*/ 7 w 50"/>
                  <a:gd name="T3" fmla="*/ 32 h 66"/>
                  <a:gd name="T4" fmla="*/ 5 w 50"/>
                  <a:gd name="T5" fmla="*/ 25 h 66"/>
                  <a:gd name="T6" fmla="*/ 16 w 50"/>
                  <a:gd name="T7" fmla="*/ 18 h 66"/>
                  <a:gd name="T8" fmla="*/ 22 w 50"/>
                  <a:gd name="T9" fmla="*/ 17 h 66"/>
                  <a:gd name="T10" fmla="*/ 32 w 50"/>
                  <a:gd name="T11" fmla="*/ 31 h 66"/>
                  <a:gd name="T12" fmla="*/ 12 w 50"/>
                  <a:gd name="T13" fmla="*/ 54 h 66"/>
                  <a:gd name="T14" fmla="*/ 30 w 50"/>
                  <a:gd name="T15" fmla="*/ 0 h 66"/>
                  <a:gd name="T16" fmla="*/ 19 w 50"/>
                  <a:gd name="T17" fmla="*/ 3 h 66"/>
                  <a:gd name="T18" fmla="*/ 5 w 50"/>
                  <a:gd name="T19" fmla="*/ 10 h 66"/>
                  <a:gd name="T20" fmla="*/ 0 w 50"/>
                  <a:gd name="T21" fmla="*/ 15 h 66"/>
                  <a:gd name="T22" fmla="*/ 0 w 50"/>
                  <a:gd name="T23" fmla="*/ 16 h 66"/>
                  <a:gd name="T24" fmla="*/ 3 w 50"/>
                  <a:gd name="T25" fmla="*/ 26 h 66"/>
                  <a:gd name="T26" fmla="*/ 4 w 50"/>
                  <a:gd name="T27" fmla="*/ 27 h 66"/>
                  <a:gd name="T28" fmla="*/ 13 w 50"/>
                  <a:gd name="T29" fmla="*/ 66 h 66"/>
                  <a:gd name="T30" fmla="*/ 13 w 50"/>
                  <a:gd name="T31" fmla="*/ 66 h 66"/>
                  <a:gd name="T32" fmla="*/ 49 w 50"/>
                  <a:gd name="T33" fmla="*/ 25 h 66"/>
                  <a:gd name="T34" fmla="*/ 30 w 50"/>
                  <a:gd name="T3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66">
                    <a:moveTo>
                      <a:pt x="12" y="54"/>
                    </a:moveTo>
                    <a:cubicBezTo>
                      <a:pt x="11" y="47"/>
                      <a:pt x="9" y="39"/>
                      <a:pt x="7" y="32"/>
                    </a:cubicBezTo>
                    <a:cubicBezTo>
                      <a:pt x="6" y="30"/>
                      <a:pt x="5" y="27"/>
                      <a:pt x="5" y="25"/>
                    </a:cubicBezTo>
                    <a:cubicBezTo>
                      <a:pt x="8" y="22"/>
                      <a:pt x="12" y="20"/>
                      <a:pt x="16" y="18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8" y="17"/>
                      <a:pt x="32" y="22"/>
                      <a:pt x="32" y="31"/>
                    </a:cubicBezTo>
                    <a:cubicBezTo>
                      <a:pt x="33" y="40"/>
                      <a:pt x="21" y="51"/>
                      <a:pt x="12" y="54"/>
                    </a:cubicBezTo>
                    <a:moveTo>
                      <a:pt x="30" y="0"/>
                    </a:moveTo>
                    <a:cubicBezTo>
                      <a:pt x="27" y="0"/>
                      <a:pt x="23" y="1"/>
                      <a:pt x="19" y="3"/>
                    </a:cubicBezTo>
                    <a:cubicBezTo>
                      <a:pt x="15" y="5"/>
                      <a:pt x="10" y="7"/>
                      <a:pt x="5" y="10"/>
                    </a:cubicBezTo>
                    <a:cubicBezTo>
                      <a:pt x="3" y="12"/>
                      <a:pt x="1" y="13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1" y="19"/>
                      <a:pt x="2" y="22"/>
                      <a:pt x="3" y="26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8" y="40"/>
                      <a:pt x="11" y="53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29" y="61"/>
                      <a:pt x="50" y="42"/>
                      <a:pt x="49" y="25"/>
                    </a:cubicBezTo>
                    <a:cubicBezTo>
                      <a:pt x="48" y="9"/>
                      <a:pt x="41" y="0"/>
                      <a:pt x="30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Freeform 71"/>
              <p:cNvSpPr/>
              <p:nvPr/>
            </p:nvSpPr>
            <p:spPr bwMode="auto">
              <a:xfrm>
                <a:off x="3136900" y="684213"/>
                <a:ext cx="114300" cy="149225"/>
              </a:xfrm>
              <a:custGeom>
                <a:avLst/>
                <a:gdLst>
                  <a:gd name="T0" fmla="*/ 17 w 28"/>
                  <a:gd name="T1" fmla="*/ 0 h 37"/>
                  <a:gd name="T2" fmla="*/ 11 w 28"/>
                  <a:gd name="T3" fmla="*/ 1 h 37"/>
                  <a:gd name="T4" fmla="*/ 0 w 28"/>
                  <a:gd name="T5" fmla="*/ 8 h 37"/>
                  <a:gd name="T6" fmla="*/ 2 w 28"/>
                  <a:gd name="T7" fmla="*/ 15 h 37"/>
                  <a:gd name="T8" fmla="*/ 7 w 28"/>
                  <a:gd name="T9" fmla="*/ 37 h 37"/>
                  <a:gd name="T10" fmla="*/ 27 w 28"/>
                  <a:gd name="T11" fmla="*/ 14 h 37"/>
                  <a:gd name="T12" fmla="*/ 17 w 2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17" y="0"/>
                    </a:moveTo>
                    <a:cubicBezTo>
                      <a:pt x="15" y="0"/>
                      <a:pt x="13" y="0"/>
                      <a:pt x="11" y="1"/>
                    </a:cubicBezTo>
                    <a:cubicBezTo>
                      <a:pt x="7" y="3"/>
                      <a:pt x="3" y="5"/>
                      <a:pt x="0" y="8"/>
                    </a:cubicBezTo>
                    <a:cubicBezTo>
                      <a:pt x="0" y="10"/>
                      <a:pt x="1" y="13"/>
                      <a:pt x="2" y="15"/>
                    </a:cubicBezTo>
                    <a:cubicBezTo>
                      <a:pt x="4" y="22"/>
                      <a:pt x="6" y="30"/>
                      <a:pt x="7" y="37"/>
                    </a:cubicBezTo>
                    <a:cubicBezTo>
                      <a:pt x="16" y="34"/>
                      <a:pt x="28" y="23"/>
                      <a:pt x="27" y="14"/>
                    </a:cubicBezTo>
                    <a:cubicBezTo>
                      <a:pt x="27" y="5"/>
                      <a:pt x="23" y="0"/>
                      <a:pt x="17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Freeform 72"/>
              <p:cNvSpPr/>
              <p:nvPr/>
            </p:nvSpPr>
            <p:spPr bwMode="auto">
              <a:xfrm>
                <a:off x="2857500" y="882650"/>
                <a:ext cx="333375" cy="395288"/>
              </a:xfrm>
              <a:custGeom>
                <a:avLst/>
                <a:gdLst>
                  <a:gd name="T0" fmla="*/ 54 w 82"/>
                  <a:gd name="T1" fmla="*/ 0 h 97"/>
                  <a:gd name="T2" fmla="*/ 41 w 82"/>
                  <a:gd name="T3" fmla="*/ 2 h 97"/>
                  <a:gd name="T4" fmla="*/ 8 w 82"/>
                  <a:gd name="T5" fmla="*/ 63 h 97"/>
                  <a:gd name="T6" fmla="*/ 40 w 82"/>
                  <a:gd name="T7" fmla="*/ 97 h 97"/>
                  <a:gd name="T8" fmla="*/ 78 w 82"/>
                  <a:gd name="T9" fmla="*/ 6 h 97"/>
                  <a:gd name="T10" fmla="*/ 54 w 82"/>
                  <a:gd name="T1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97">
                    <a:moveTo>
                      <a:pt x="54" y="0"/>
                    </a:moveTo>
                    <a:cubicBezTo>
                      <a:pt x="50" y="0"/>
                      <a:pt x="45" y="0"/>
                      <a:pt x="41" y="2"/>
                    </a:cubicBezTo>
                    <a:cubicBezTo>
                      <a:pt x="15" y="9"/>
                      <a:pt x="0" y="37"/>
                      <a:pt x="8" y="63"/>
                    </a:cubicBezTo>
                    <a:cubicBezTo>
                      <a:pt x="13" y="80"/>
                      <a:pt x="25" y="92"/>
                      <a:pt x="40" y="97"/>
                    </a:cubicBezTo>
                    <a:cubicBezTo>
                      <a:pt x="76" y="72"/>
                      <a:pt x="82" y="41"/>
                      <a:pt x="78" y="6"/>
                    </a:cubicBezTo>
                    <a:cubicBezTo>
                      <a:pt x="71" y="2"/>
                      <a:pt x="62" y="0"/>
                      <a:pt x="54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Freeform 73"/>
              <p:cNvSpPr>
                <a:spLocks noEditPoints="1"/>
              </p:cNvSpPr>
              <p:nvPr/>
            </p:nvSpPr>
            <p:spPr bwMode="auto">
              <a:xfrm>
                <a:off x="1917700" y="965200"/>
                <a:ext cx="252413" cy="211138"/>
              </a:xfrm>
              <a:custGeom>
                <a:avLst/>
                <a:gdLst>
                  <a:gd name="T0" fmla="*/ 50 w 62"/>
                  <a:gd name="T1" fmla="*/ 40 h 52"/>
                  <a:gd name="T2" fmla="*/ 28 w 62"/>
                  <a:gd name="T3" fmla="*/ 31 h 52"/>
                  <a:gd name="T4" fmla="*/ 36 w 62"/>
                  <a:gd name="T5" fmla="*/ 12 h 52"/>
                  <a:gd name="T6" fmla="*/ 43 w 62"/>
                  <a:gd name="T7" fmla="*/ 11 h 52"/>
                  <a:gd name="T8" fmla="*/ 49 w 62"/>
                  <a:gd name="T9" fmla="*/ 12 h 52"/>
                  <a:gd name="T10" fmla="*/ 50 w 62"/>
                  <a:gd name="T11" fmla="*/ 19 h 52"/>
                  <a:gd name="T12" fmla="*/ 57 w 62"/>
                  <a:gd name="T13" fmla="*/ 39 h 52"/>
                  <a:gd name="T14" fmla="*/ 50 w 62"/>
                  <a:gd name="T15" fmla="*/ 40 h 52"/>
                  <a:gd name="T16" fmla="*/ 36 w 62"/>
                  <a:gd name="T17" fmla="*/ 0 h 52"/>
                  <a:gd name="T18" fmla="*/ 24 w 62"/>
                  <a:gd name="T19" fmla="*/ 1 h 52"/>
                  <a:gd name="T20" fmla="*/ 10 w 62"/>
                  <a:gd name="T21" fmla="*/ 35 h 52"/>
                  <a:gd name="T22" fmla="*/ 49 w 62"/>
                  <a:gd name="T23" fmla="*/ 52 h 52"/>
                  <a:gd name="T24" fmla="*/ 62 w 62"/>
                  <a:gd name="T25" fmla="*/ 51 h 52"/>
                  <a:gd name="T26" fmla="*/ 62 w 62"/>
                  <a:gd name="T27" fmla="*/ 51 h 52"/>
                  <a:gd name="T28" fmla="*/ 50 w 62"/>
                  <a:gd name="T29" fmla="*/ 13 h 52"/>
                  <a:gd name="T30" fmla="*/ 47 w 62"/>
                  <a:gd name="T31" fmla="*/ 3 h 52"/>
                  <a:gd name="T32" fmla="*/ 47 w 62"/>
                  <a:gd name="T33" fmla="*/ 1 h 52"/>
                  <a:gd name="T34" fmla="*/ 36 w 62"/>
                  <a:gd name="T35" fmla="*/ 0 h 52"/>
                  <a:gd name="T36" fmla="*/ 36 w 6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2">
                    <a:moveTo>
                      <a:pt x="50" y="40"/>
                    </a:moveTo>
                    <a:cubicBezTo>
                      <a:pt x="41" y="40"/>
                      <a:pt x="32" y="37"/>
                      <a:pt x="28" y="31"/>
                    </a:cubicBezTo>
                    <a:cubicBezTo>
                      <a:pt x="23" y="21"/>
                      <a:pt x="26" y="13"/>
                      <a:pt x="36" y="12"/>
                    </a:cubicBezTo>
                    <a:cubicBezTo>
                      <a:pt x="38" y="11"/>
                      <a:pt x="40" y="11"/>
                      <a:pt x="43" y="11"/>
                    </a:cubicBezTo>
                    <a:cubicBezTo>
                      <a:pt x="45" y="11"/>
                      <a:pt x="47" y="11"/>
                      <a:pt x="49" y="12"/>
                    </a:cubicBezTo>
                    <a:cubicBezTo>
                      <a:pt x="49" y="14"/>
                      <a:pt x="50" y="16"/>
                      <a:pt x="50" y="19"/>
                    </a:cubicBezTo>
                    <a:cubicBezTo>
                      <a:pt x="52" y="26"/>
                      <a:pt x="55" y="33"/>
                      <a:pt x="57" y="39"/>
                    </a:cubicBezTo>
                    <a:cubicBezTo>
                      <a:pt x="55" y="40"/>
                      <a:pt x="52" y="40"/>
                      <a:pt x="50" y="40"/>
                    </a:cubicBezTo>
                    <a:moveTo>
                      <a:pt x="36" y="0"/>
                    </a:moveTo>
                    <a:cubicBezTo>
                      <a:pt x="32" y="0"/>
                      <a:pt x="28" y="0"/>
                      <a:pt x="24" y="1"/>
                    </a:cubicBezTo>
                    <a:cubicBezTo>
                      <a:pt x="5" y="3"/>
                      <a:pt x="0" y="17"/>
                      <a:pt x="10" y="35"/>
                    </a:cubicBezTo>
                    <a:cubicBezTo>
                      <a:pt x="16" y="47"/>
                      <a:pt x="33" y="52"/>
                      <a:pt x="49" y="52"/>
                    </a:cubicBezTo>
                    <a:cubicBezTo>
                      <a:pt x="53" y="52"/>
                      <a:pt x="58" y="52"/>
                      <a:pt x="62" y="5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58" y="39"/>
                      <a:pt x="54" y="26"/>
                      <a:pt x="50" y="13"/>
                    </a:cubicBezTo>
                    <a:cubicBezTo>
                      <a:pt x="49" y="10"/>
                      <a:pt x="48" y="7"/>
                      <a:pt x="47" y="3"/>
                    </a:cubicBezTo>
                    <a:cubicBezTo>
                      <a:pt x="47" y="2"/>
                      <a:pt x="47" y="1"/>
                      <a:pt x="47" y="1"/>
                    </a:cubicBezTo>
                    <a:cubicBezTo>
                      <a:pt x="43" y="0"/>
                      <a:pt x="40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Freeform 74"/>
              <p:cNvSpPr/>
              <p:nvPr/>
            </p:nvSpPr>
            <p:spPr bwMode="auto">
              <a:xfrm>
                <a:off x="2011363" y="1009650"/>
                <a:ext cx="138113" cy="117475"/>
              </a:xfrm>
              <a:custGeom>
                <a:avLst/>
                <a:gdLst>
                  <a:gd name="T0" fmla="*/ 20 w 34"/>
                  <a:gd name="T1" fmla="*/ 0 h 29"/>
                  <a:gd name="T2" fmla="*/ 13 w 34"/>
                  <a:gd name="T3" fmla="*/ 1 h 29"/>
                  <a:gd name="T4" fmla="*/ 5 w 34"/>
                  <a:gd name="T5" fmla="*/ 20 h 29"/>
                  <a:gd name="T6" fmla="*/ 27 w 34"/>
                  <a:gd name="T7" fmla="*/ 29 h 29"/>
                  <a:gd name="T8" fmla="*/ 34 w 34"/>
                  <a:gd name="T9" fmla="*/ 28 h 29"/>
                  <a:gd name="T10" fmla="*/ 27 w 34"/>
                  <a:gd name="T11" fmla="*/ 8 h 29"/>
                  <a:gd name="T12" fmla="*/ 26 w 34"/>
                  <a:gd name="T13" fmla="*/ 1 h 29"/>
                  <a:gd name="T14" fmla="*/ 20 w 34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9">
                    <a:moveTo>
                      <a:pt x="20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  <a:cubicBezTo>
                      <a:pt x="9" y="26"/>
                      <a:pt x="18" y="29"/>
                      <a:pt x="27" y="29"/>
                    </a:cubicBezTo>
                    <a:cubicBezTo>
                      <a:pt x="29" y="29"/>
                      <a:pt x="32" y="29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4" y="0"/>
                      <a:pt x="22" y="0"/>
                      <a:pt x="20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Freeform 75"/>
              <p:cNvSpPr/>
              <p:nvPr/>
            </p:nvSpPr>
            <p:spPr bwMode="auto">
              <a:xfrm>
                <a:off x="2178050" y="1090613"/>
                <a:ext cx="382588" cy="338138"/>
              </a:xfrm>
              <a:custGeom>
                <a:avLst/>
                <a:gdLst>
                  <a:gd name="T0" fmla="*/ 42 w 94"/>
                  <a:gd name="T1" fmla="*/ 0 h 83"/>
                  <a:gd name="T2" fmla="*/ 29 w 94"/>
                  <a:gd name="T3" fmla="*/ 2 h 83"/>
                  <a:gd name="T4" fmla="*/ 0 w 94"/>
                  <a:gd name="T5" fmla="*/ 26 h 83"/>
                  <a:gd name="T6" fmla="*/ 13 w 94"/>
                  <a:gd name="T7" fmla="*/ 48 h 83"/>
                  <a:gd name="T8" fmla="*/ 16 w 94"/>
                  <a:gd name="T9" fmla="*/ 53 h 83"/>
                  <a:gd name="T10" fmla="*/ 80 w 94"/>
                  <a:gd name="T11" fmla="*/ 83 h 83"/>
                  <a:gd name="T12" fmla="*/ 89 w 94"/>
                  <a:gd name="T13" fmla="*/ 37 h 83"/>
                  <a:gd name="T14" fmla="*/ 42 w 94"/>
                  <a:gd name="T1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83">
                    <a:moveTo>
                      <a:pt x="42" y="0"/>
                    </a:moveTo>
                    <a:cubicBezTo>
                      <a:pt x="38" y="0"/>
                      <a:pt x="34" y="1"/>
                      <a:pt x="29" y="2"/>
                    </a:cubicBezTo>
                    <a:cubicBezTo>
                      <a:pt x="16" y="6"/>
                      <a:pt x="6" y="15"/>
                      <a:pt x="0" y="26"/>
                    </a:cubicBezTo>
                    <a:cubicBezTo>
                      <a:pt x="4" y="34"/>
                      <a:pt x="8" y="41"/>
                      <a:pt x="13" y="48"/>
                    </a:cubicBezTo>
                    <a:cubicBezTo>
                      <a:pt x="14" y="50"/>
                      <a:pt x="15" y="51"/>
                      <a:pt x="16" y="53"/>
                    </a:cubicBezTo>
                    <a:cubicBezTo>
                      <a:pt x="30" y="70"/>
                      <a:pt x="50" y="81"/>
                      <a:pt x="80" y="83"/>
                    </a:cubicBezTo>
                    <a:cubicBezTo>
                      <a:pt x="90" y="70"/>
                      <a:pt x="94" y="53"/>
                      <a:pt x="89" y="37"/>
                    </a:cubicBezTo>
                    <a:cubicBezTo>
                      <a:pt x="83" y="15"/>
                      <a:pt x="64" y="0"/>
                      <a:pt x="42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Freeform 76"/>
              <p:cNvSpPr/>
              <p:nvPr/>
            </p:nvSpPr>
            <p:spPr bwMode="auto">
              <a:xfrm>
                <a:off x="2609850" y="923925"/>
                <a:ext cx="120650" cy="171450"/>
              </a:xfrm>
              <a:custGeom>
                <a:avLst/>
                <a:gdLst>
                  <a:gd name="T0" fmla="*/ 7 w 30"/>
                  <a:gd name="T1" fmla="*/ 0 h 42"/>
                  <a:gd name="T2" fmla="*/ 7 w 30"/>
                  <a:gd name="T3" fmla="*/ 0 h 42"/>
                  <a:gd name="T4" fmla="*/ 10 w 30"/>
                  <a:gd name="T5" fmla="*/ 42 h 42"/>
                  <a:gd name="T6" fmla="*/ 12 w 30"/>
                  <a:gd name="T7" fmla="*/ 42 h 42"/>
                  <a:gd name="T8" fmla="*/ 28 w 30"/>
                  <a:gd name="T9" fmla="*/ 36 h 42"/>
                  <a:gd name="T10" fmla="*/ 7 w 30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2"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2"/>
                      <a:pt x="6" y="40"/>
                      <a:pt x="10" y="42"/>
                    </a:cubicBezTo>
                    <a:cubicBezTo>
                      <a:pt x="11" y="42"/>
                      <a:pt x="11" y="42"/>
                      <a:pt x="12" y="42"/>
                    </a:cubicBezTo>
                    <a:cubicBezTo>
                      <a:pt x="17" y="42"/>
                      <a:pt x="26" y="39"/>
                      <a:pt x="28" y="36"/>
                    </a:cubicBezTo>
                    <a:cubicBezTo>
                      <a:pt x="30" y="32"/>
                      <a:pt x="14" y="0"/>
                      <a:pt x="7" y="0"/>
                    </a:cubicBezTo>
                  </a:path>
                </a:pathLst>
              </a:custGeom>
              <a:solidFill>
                <a:srgbClr val="FD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Freeform 77"/>
              <p:cNvSpPr/>
              <p:nvPr/>
            </p:nvSpPr>
            <p:spPr bwMode="auto">
              <a:xfrm>
                <a:off x="2605088" y="1095375"/>
                <a:ext cx="182563" cy="101600"/>
              </a:xfrm>
              <a:custGeom>
                <a:avLst/>
                <a:gdLst>
                  <a:gd name="T0" fmla="*/ 45 w 45"/>
                  <a:gd name="T1" fmla="*/ 0 h 25"/>
                  <a:gd name="T2" fmla="*/ 25 w 45"/>
                  <a:gd name="T3" fmla="*/ 11 h 25"/>
                  <a:gd name="T4" fmla="*/ 2 w 45"/>
                  <a:gd name="T5" fmla="*/ 14 h 25"/>
                  <a:gd name="T6" fmla="*/ 0 w 45"/>
                  <a:gd name="T7" fmla="*/ 14 h 25"/>
                  <a:gd name="T8" fmla="*/ 22 w 45"/>
                  <a:gd name="T9" fmla="*/ 25 h 25"/>
                  <a:gd name="T10" fmla="*/ 28 w 45"/>
                  <a:gd name="T11" fmla="*/ 24 h 25"/>
                  <a:gd name="T12" fmla="*/ 45 w 45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5" y="0"/>
                    </a:moveTo>
                    <a:cubicBezTo>
                      <a:pt x="45" y="0"/>
                      <a:pt x="35" y="8"/>
                      <a:pt x="25" y="11"/>
                    </a:cubicBezTo>
                    <a:cubicBezTo>
                      <a:pt x="17" y="14"/>
                      <a:pt x="6" y="14"/>
                      <a:pt x="2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9" y="25"/>
                      <a:pt x="22" y="25"/>
                    </a:cubicBezTo>
                    <a:cubicBezTo>
                      <a:pt x="24" y="25"/>
                      <a:pt x="26" y="25"/>
                      <a:pt x="28" y="24"/>
                    </a:cubicBezTo>
                    <a:cubicBezTo>
                      <a:pt x="45" y="19"/>
                      <a:pt x="45" y="0"/>
                      <a:pt x="4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Freeform 78"/>
              <p:cNvSpPr/>
              <p:nvPr/>
            </p:nvSpPr>
            <p:spPr bwMode="auto">
              <a:xfrm>
                <a:off x="2747963" y="866775"/>
                <a:ext cx="141288" cy="93663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0 h 23"/>
                  <a:gd name="T4" fmla="*/ 3 w 35"/>
                  <a:gd name="T5" fmla="*/ 21 h 23"/>
                  <a:gd name="T6" fmla="*/ 5 w 35"/>
                  <a:gd name="T7" fmla="*/ 23 h 23"/>
                  <a:gd name="T8" fmla="*/ 6 w 35"/>
                  <a:gd name="T9" fmla="*/ 23 h 23"/>
                  <a:gd name="T10" fmla="*/ 8 w 35"/>
                  <a:gd name="T11" fmla="*/ 20 h 23"/>
                  <a:gd name="T12" fmla="*/ 15 w 35"/>
                  <a:gd name="T13" fmla="*/ 5 h 23"/>
                  <a:gd name="T14" fmla="*/ 19 w 35"/>
                  <a:gd name="T15" fmla="*/ 5 h 23"/>
                  <a:gd name="T16" fmla="*/ 30 w 35"/>
                  <a:gd name="T17" fmla="*/ 13 h 23"/>
                  <a:gd name="T18" fmla="*/ 32 w 35"/>
                  <a:gd name="T19" fmla="*/ 15 h 23"/>
                  <a:gd name="T20" fmla="*/ 33 w 35"/>
                  <a:gd name="T21" fmla="*/ 15 h 23"/>
                  <a:gd name="T22" fmla="*/ 35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0"/>
                    </a:cubicBezTo>
                    <a:cubicBezTo>
                      <a:pt x="5" y="3"/>
                      <a:pt x="0" y="12"/>
                      <a:pt x="3" y="21"/>
                    </a:cubicBezTo>
                    <a:cubicBezTo>
                      <a:pt x="3" y="22"/>
                      <a:pt x="4" y="23"/>
                      <a:pt x="5" y="23"/>
                    </a:cubicBezTo>
                    <a:cubicBezTo>
                      <a:pt x="5" y="23"/>
                      <a:pt x="6" y="23"/>
                      <a:pt x="6" y="23"/>
                    </a:cubicBezTo>
                    <a:cubicBezTo>
                      <a:pt x="7" y="23"/>
                      <a:pt x="8" y="21"/>
                      <a:pt x="8" y="20"/>
                    </a:cubicBezTo>
                    <a:cubicBezTo>
                      <a:pt x="6" y="13"/>
                      <a:pt x="9" y="7"/>
                      <a:pt x="15" y="5"/>
                    </a:cubicBezTo>
                    <a:cubicBezTo>
                      <a:pt x="16" y="5"/>
                      <a:pt x="17" y="5"/>
                      <a:pt x="19" y="5"/>
                    </a:cubicBezTo>
                    <a:cubicBezTo>
                      <a:pt x="24" y="5"/>
                      <a:pt x="28" y="8"/>
                      <a:pt x="30" y="13"/>
                    </a:cubicBezTo>
                    <a:cubicBezTo>
                      <a:pt x="30" y="14"/>
                      <a:pt x="31" y="15"/>
                      <a:pt x="32" y="15"/>
                    </a:cubicBezTo>
                    <a:cubicBezTo>
                      <a:pt x="32" y="15"/>
                      <a:pt x="33" y="15"/>
                      <a:pt x="33" y="15"/>
                    </a:cubicBezTo>
                    <a:cubicBezTo>
                      <a:pt x="34" y="15"/>
                      <a:pt x="35" y="13"/>
                      <a:pt x="35" y="12"/>
                    </a:cubicBezTo>
                    <a:cubicBezTo>
                      <a:pt x="32" y="4"/>
                      <a:pt x="26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7" name="Freeform 79"/>
              <p:cNvSpPr/>
              <p:nvPr/>
            </p:nvSpPr>
            <p:spPr bwMode="auto">
              <a:xfrm>
                <a:off x="2406650" y="965200"/>
                <a:ext cx="141288" cy="92075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1 h 23"/>
                  <a:gd name="T4" fmla="*/ 2 w 35"/>
                  <a:gd name="T5" fmla="*/ 22 h 23"/>
                  <a:gd name="T6" fmla="*/ 5 w 35"/>
                  <a:gd name="T7" fmla="*/ 23 h 23"/>
                  <a:gd name="T8" fmla="*/ 6 w 35"/>
                  <a:gd name="T9" fmla="*/ 23 h 23"/>
                  <a:gd name="T10" fmla="*/ 7 w 35"/>
                  <a:gd name="T11" fmla="*/ 20 h 23"/>
                  <a:gd name="T12" fmla="*/ 15 w 35"/>
                  <a:gd name="T13" fmla="*/ 6 h 23"/>
                  <a:gd name="T14" fmla="*/ 18 w 35"/>
                  <a:gd name="T15" fmla="*/ 5 h 23"/>
                  <a:gd name="T16" fmla="*/ 29 w 35"/>
                  <a:gd name="T17" fmla="*/ 14 h 23"/>
                  <a:gd name="T18" fmla="*/ 32 w 35"/>
                  <a:gd name="T19" fmla="*/ 16 h 23"/>
                  <a:gd name="T20" fmla="*/ 33 w 35"/>
                  <a:gd name="T21" fmla="*/ 15 h 23"/>
                  <a:gd name="T22" fmla="*/ 34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1"/>
                    </a:cubicBezTo>
                    <a:cubicBezTo>
                      <a:pt x="5" y="3"/>
                      <a:pt x="0" y="13"/>
                      <a:pt x="2" y="22"/>
                    </a:cubicBezTo>
                    <a:cubicBezTo>
                      <a:pt x="3" y="23"/>
                      <a:pt x="4" y="23"/>
                      <a:pt x="5" y="23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3"/>
                      <a:pt x="8" y="22"/>
                      <a:pt x="7" y="20"/>
                    </a:cubicBezTo>
                    <a:cubicBezTo>
                      <a:pt x="5" y="14"/>
                      <a:pt x="9" y="7"/>
                      <a:pt x="15" y="6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23" y="5"/>
                      <a:pt x="28" y="8"/>
                      <a:pt x="29" y="14"/>
                    </a:cubicBezTo>
                    <a:cubicBezTo>
                      <a:pt x="30" y="15"/>
                      <a:pt x="31" y="16"/>
                      <a:pt x="32" y="16"/>
                    </a:cubicBezTo>
                    <a:cubicBezTo>
                      <a:pt x="32" y="16"/>
                      <a:pt x="32" y="16"/>
                      <a:pt x="33" y="15"/>
                    </a:cubicBezTo>
                    <a:cubicBezTo>
                      <a:pt x="34" y="15"/>
                      <a:pt x="35" y="14"/>
                      <a:pt x="34" y="12"/>
                    </a:cubicBezTo>
                    <a:cubicBezTo>
                      <a:pt x="32" y="5"/>
                      <a:pt x="25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8" name="Freeform 80"/>
              <p:cNvSpPr>
                <a:spLocks noEditPoints="1"/>
              </p:cNvSpPr>
              <p:nvPr/>
            </p:nvSpPr>
            <p:spPr bwMode="auto">
              <a:xfrm>
                <a:off x="1914525" y="195263"/>
                <a:ext cx="1482725" cy="1220788"/>
              </a:xfrm>
              <a:custGeom>
                <a:avLst/>
                <a:gdLst>
                  <a:gd name="T0" fmla="*/ 332 w 365"/>
                  <a:gd name="T1" fmla="*/ 255 h 300"/>
                  <a:gd name="T2" fmla="*/ 313 w 365"/>
                  <a:gd name="T3" fmla="*/ 279 h 300"/>
                  <a:gd name="T4" fmla="*/ 290 w 365"/>
                  <a:gd name="T5" fmla="*/ 300 h 300"/>
                  <a:gd name="T6" fmla="*/ 290 w 365"/>
                  <a:gd name="T7" fmla="*/ 300 h 300"/>
                  <a:gd name="T8" fmla="*/ 313 w 365"/>
                  <a:gd name="T9" fmla="*/ 279 h 300"/>
                  <a:gd name="T10" fmla="*/ 332 w 365"/>
                  <a:gd name="T11" fmla="*/ 255 h 300"/>
                  <a:gd name="T12" fmla="*/ 0 w 365"/>
                  <a:gd name="T13" fmla="*/ 236 h 300"/>
                  <a:gd name="T14" fmla="*/ 20 w 365"/>
                  <a:gd name="T15" fmla="*/ 267 h 300"/>
                  <a:gd name="T16" fmla="*/ 24 w 365"/>
                  <a:gd name="T17" fmla="*/ 272 h 300"/>
                  <a:gd name="T18" fmla="*/ 20 w 365"/>
                  <a:gd name="T19" fmla="*/ 267 h 300"/>
                  <a:gd name="T20" fmla="*/ 0 w 365"/>
                  <a:gd name="T21" fmla="*/ 236 h 300"/>
                  <a:gd name="T22" fmla="*/ 0 w 365"/>
                  <a:gd name="T23" fmla="*/ 236 h 300"/>
                  <a:gd name="T24" fmla="*/ 0 w 365"/>
                  <a:gd name="T25" fmla="*/ 236 h 300"/>
                  <a:gd name="T26" fmla="*/ 0 w 365"/>
                  <a:gd name="T27" fmla="*/ 236 h 300"/>
                  <a:gd name="T28" fmla="*/ 298 w 365"/>
                  <a:gd name="T29" fmla="*/ 0 h 300"/>
                  <a:gd name="T30" fmla="*/ 365 w 365"/>
                  <a:gd name="T31" fmla="*/ 147 h 300"/>
                  <a:gd name="T32" fmla="*/ 365 w 365"/>
                  <a:gd name="T33" fmla="*/ 149 h 300"/>
                  <a:gd name="T34" fmla="*/ 348 w 365"/>
                  <a:gd name="T35" fmla="*/ 225 h 300"/>
                  <a:gd name="T36" fmla="*/ 365 w 365"/>
                  <a:gd name="T37" fmla="*/ 149 h 300"/>
                  <a:gd name="T38" fmla="*/ 365 w 365"/>
                  <a:gd name="T39" fmla="*/ 147 h 300"/>
                  <a:gd name="T40" fmla="*/ 298 w 365"/>
                  <a:gd name="T4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5" h="300">
                    <a:moveTo>
                      <a:pt x="332" y="255"/>
                    </a:moveTo>
                    <a:cubicBezTo>
                      <a:pt x="326" y="264"/>
                      <a:pt x="320" y="272"/>
                      <a:pt x="313" y="279"/>
                    </a:cubicBezTo>
                    <a:cubicBezTo>
                      <a:pt x="306" y="287"/>
                      <a:pt x="298" y="293"/>
                      <a:pt x="290" y="300"/>
                    </a:cubicBezTo>
                    <a:cubicBezTo>
                      <a:pt x="290" y="300"/>
                      <a:pt x="290" y="300"/>
                      <a:pt x="290" y="300"/>
                    </a:cubicBezTo>
                    <a:cubicBezTo>
                      <a:pt x="298" y="293"/>
                      <a:pt x="306" y="287"/>
                      <a:pt x="313" y="279"/>
                    </a:cubicBezTo>
                    <a:cubicBezTo>
                      <a:pt x="320" y="272"/>
                      <a:pt x="326" y="264"/>
                      <a:pt x="332" y="255"/>
                    </a:cubicBezTo>
                    <a:moveTo>
                      <a:pt x="0" y="236"/>
                    </a:moveTo>
                    <a:cubicBezTo>
                      <a:pt x="5" y="247"/>
                      <a:pt x="12" y="257"/>
                      <a:pt x="20" y="267"/>
                    </a:cubicBezTo>
                    <a:cubicBezTo>
                      <a:pt x="21" y="269"/>
                      <a:pt x="22" y="270"/>
                      <a:pt x="24" y="272"/>
                    </a:cubicBezTo>
                    <a:cubicBezTo>
                      <a:pt x="22" y="270"/>
                      <a:pt x="21" y="269"/>
                      <a:pt x="20" y="267"/>
                    </a:cubicBezTo>
                    <a:cubicBezTo>
                      <a:pt x="12" y="257"/>
                      <a:pt x="5" y="247"/>
                      <a:pt x="0" y="236"/>
                    </a:cubicBezTo>
                    <a:moveTo>
                      <a:pt x="0" y="236"/>
                    </a:move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36"/>
                      <a:pt x="0" y="236"/>
                      <a:pt x="0" y="236"/>
                    </a:cubicBezTo>
                    <a:moveTo>
                      <a:pt x="298" y="0"/>
                    </a:moveTo>
                    <a:cubicBezTo>
                      <a:pt x="339" y="36"/>
                      <a:pt x="365" y="88"/>
                      <a:pt x="365" y="147"/>
                    </a:cubicBezTo>
                    <a:cubicBezTo>
                      <a:pt x="365" y="147"/>
                      <a:pt x="365" y="148"/>
                      <a:pt x="365" y="149"/>
                    </a:cubicBezTo>
                    <a:cubicBezTo>
                      <a:pt x="365" y="176"/>
                      <a:pt x="359" y="202"/>
                      <a:pt x="348" y="225"/>
                    </a:cubicBezTo>
                    <a:cubicBezTo>
                      <a:pt x="359" y="202"/>
                      <a:pt x="365" y="176"/>
                      <a:pt x="365" y="149"/>
                    </a:cubicBezTo>
                    <a:cubicBezTo>
                      <a:pt x="365" y="148"/>
                      <a:pt x="365" y="147"/>
                      <a:pt x="365" y="147"/>
                    </a:cubicBezTo>
                    <a:cubicBezTo>
                      <a:pt x="365" y="88"/>
                      <a:pt x="339" y="36"/>
                      <a:pt x="29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Freeform 81"/>
              <p:cNvSpPr/>
              <p:nvPr/>
            </p:nvSpPr>
            <p:spPr bwMode="auto">
              <a:xfrm>
                <a:off x="3044825" y="1416050"/>
                <a:ext cx="47625" cy="33338"/>
              </a:xfrm>
              <a:custGeom>
                <a:avLst/>
                <a:gdLst>
                  <a:gd name="T0" fmla="*/ 12 w 12"/>
                  <a:gd name="T1" fmla="*/ 0 h 8"/>
                  <a:gd name="T2" fmla="*/ 12 w 12"/>
                  <a:gd name="T3" fmla="*/ 0 h 8"/>
                  <a:gd name="T4" fmla="*/ 0 w 12"/>
                  <a:gd name="T5" fmla="*/ 8 h 8"/>
                  <a:gd name="T6" fmla="*/ 12 w 12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8" y="3"/>
                      <a:pt x="4" y="6"/>
                      <a:pt x="0" y="8"/>
                    </a:cubicBezTo>
                    <a:cubicBezTo>
                      <a:pt x="4" y="6"/>
                      <a:pt x="8" y="3"/>
                      <a:pt x="12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0" name="Freeform 82"/>
              <p:cNvSpPr>
                <a:spLocks noEditPoints="1"/>
              </p:cNvSpPr>
              <p:nvPr/>
            </p:nvSpPr>
            <p:spPr bwMode="auto">
              <a:xfrm>
                <a:off x="2292350" y="1514475"/>
                <a:ext cx="150813" cy="47625"/>
              </a:xfrm>
              <a:custGeom>
                <a:avLst/>
                <a:gdLst>
                  <a:gd name="T0" fmla="*/ 37 w 37"/>
                  <a:gd name="T1" fmla="*/ 12 h 12"/>
                  <a:gd name="T2" fmla="*/ 37 w 37"/>
                  <a:gd name="T3" fmla="*/ 12 h 12"/>
                  <a:gd name="T4" fmla="*/ 37 w 37"/>
                  <a:gd name="T5" fmla="*/ 12 h 12"/>
                  <a:gd name="T6" fmla="*/ 0 w 37"/>
                  <a:gd name="T7" fmla="*/ 0 h 12"/>
                  <a:gd name="T8" fmla="*/ 21 w 37"/>
                  <a:gd name="T9" fmla="*/ 8 h 12"/>
                  <a:gd name="T10" fmla="*/ 37 w 37"/>
                  <a:gd name="T11" fmla="*/ 12 h 12"/>
                  <a:gd name="T12" fmla="*/ 21 w 37"/>
                  <a:gd name="T13" fmla="*/ 8 h 12"/>
                  <a:gd name="T14" fmla="*/ 0 w 37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2">
                    <a:moveTo>
                      <a:pt x="37" y="12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moveTo>
                      <a:pt x="0" y="0"/>
                    </a:moveTo>
                    <a:cubicBezTo>
                      <a:pt x="7" y="3"/>
                      <a:pt x="14" y="5"/>
                      <a:pt x="21" y="8"/>
                    </a:cubicBezTo>
                    <a:cubicBezTo>
                      <a:pt x="26" y="9"/>
                      <a:pt x="32" y="11"/>
                      <a:pt x="37" y="12"/>
                    </a:cubicBezTo>
                    <a:cubicBezTo>
                      <a:pt x="32" y="11"/>
                      <a:pt x="26" y="9"/>
                      <a:pt x="21" y="8"/>
                    </a:cubicBezTo>
                    <a:cubicBezTo>
                      <a:pt x="14" y="5"/>
                      <a:pt x="7" y="3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1" name="Freeform 83"/>
              <p:cNvSpPr/>
              <p:nvPr/>
            </p:nvSpPr>
            <p:spPr bwMode="auto">
              <a:xfrm>
                <a:off x="2751138" y="760413"/>
                <a:ext cx="138113" cy="49213"/>
              </a:xfrm>
              <a:custGeom>
                <a:avLst/>
                <a:gdLst>
                  <a:gd name="T0" fmla="*/ 4 w 34"/>
                  <a:gd name="T1" fmla="*/ 0 h 12"/>
                  <a:gd name="T2" fmla="*/ 3 w 34"/>
                  <a:gd name="T3" fmla="*/ 0 h 12"/>
                  <a:gd name="T4" fmla="*/ 2 w 34"/>
                  <a:gd name="T5" fmla="*/ 5 h 12"/>
                  <a:gd name="T6" fmla="*/ 31 w 34"/>
                  <a:gd name="T7" fmla="*/ 12 h 12"/>
                  <a:gd name="T8" fmla="*/ 32 w 34"/>
                  <a:gd name="T9" fmla="*/ 12 h 12"/>
                  <a:gd name="T10" fmla="*/ 33 w 34"/>
                  <a:gd name="T11" fmla="*/ 7 h 12"/>
                  <a:gd name="T12" fmla="*/ 4 w 3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2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2"/>
                      <a:pt x="0" y="4"/>
                      <a:pt x="2" y="5"/>
                    </a:cubicBezTo>
                    <a:cubicBezTo>
                      <a:pt x="5" y="6"/>
                      <a:pt x="27" y="12"/>
                      <a:pt x="31" y="12"/>
                    </a:cubicBezTo>
                    <a:cubicBezTo>
                      <a:pt x="31" y="12"/>
                      <a:pt x="31" y="12"/>
                      <a:pt x="32" y="12"/>
                    </a:cubicBezTo>
                    <a:cubicBezTo>
                      <a:pt x="33" y="11"/>
                      <a:pt x="34" y="11"/>
                      <a:pt x="33" y="7"/>
                    </a:cubicBezTo>
                    <a:cubicBezTo>
                      <a:pt x="33" y="7"/>
                      <a:pt x="10" y="0"/>
                      <a:pt x="4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2" name="Freeform 84"/>
              <p:cNvSpPr/>
              <p:nvPr/>
            </p:nvSpPr>
            <p:spPr bwMode="auto">
              <a:xfrm>
                <a:off x="2357438" y="862013"/>
                <a:ext cx="109538" cy="103188"/>
              </a:xfrm>
              <a:custGeom>
                <a:avLst/>
                <a:gdLst>
                  <a:gd name="T0" fmla="*/ 22 w 27"/>
                  <a:gd name="T1" fmla="*/ 0 h 25"/>
                  <a:gd name="T2" fmla="*/ 0 w 27"/>
                  <a:gd name="T3" fmla="*/ 22 h 25"/>
                  <a:gd name="T4" fmla="*/ 3 w 27"/>
                  <a:gd name="T5" fmla="*/ 25 h 25"/>
                  <a:gd name="T6" fmla="*/ 4 w 27"/>
                  <a:gd name="T7" fmla="*/ 25 h 25"/>
                  <a:gd name="T8" fmla="*/ 25 w 27"/>
                  <a:gd name="T9" fmla="*/ 4 h 25"/>
                  <a:gd name="T10" fmla="*/ 22 w 27"/>
                  <a:gd name="T11" fmla="*/ 0 h 25"/>
                  <a:gd name="T12" fmla="*/ 22 w 27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5">
                    <a:moveTo>
                      <a:pt x="22" y="0"/>
                    </a:moveTo>
                    <a:cubicBezTo>
                      <a:pt x="19" y="0"/>
                      <a:pt x="0" y="22"/>
                      <a:pt x="0" y="22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6" y="25"/>
                      <a:pt x="24" y="6"/>
                      <a:pt x="25" y="4"/>
                    </a:cubicBezTo>
                    <a:cubicBezTo>
                      <a:pt x="27" y="2"/>
                      <a:pt x="24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3" name="Freeform 85"/>
              <p:cNvSpPr>
                <a:spLocks noEditPoints="1"/>
              </p:cNvSpPr>
              <p:nvPr/>
            </p:nvSpPr>
            <p:spPr bwMode="auto">
              <a:xfrm>
                <a:off x="1825625" y="117475"/>
                <a:ext cx="1571625" cy="1462088"/>
              </a:xfrm>
              <a:custGeom>
                <a:avLst/>
                <a:gdLst>
                  <a:gd name="T0" fmla="*/ 70 w 387"/>
                  <a:gd name="T1" fmla="*/ 16 h 359"/>
                  <a:gd name="T2" fmla="*/ 70 w 387"/>
                  <a:gd name="T3" fmla="*/ 16 h 359"/>
                  <a:gd name="T4" fmla="*/ 0 w 387"/>
                  <a:gd name="T5" fmla="*/ 166 h 359"/>
                  <a:gd name="T6" fmla="*/ 22 w 387"/>
                  <a:gd name="T7" fmla="*/ 255 h 359"/>
                  <a:gd name="T8" fmla="*/ 22 w 387"/>
                  <a:gd name="T9" fmla="*/ 255 h 359"/>
                  <a:gd name="T10" fmla="*/ 22 w 387"/>
                  <a:gd name="T11" fmla="*/ 255 h 359"/>
                  <a:gd name="T12" fmla="*/ 42 w 387"/>
                  <a:gd name="T13" fmla="*/ 286 h 359"/>
                  <a:gd name="T14" fmla="*/ 46 w 387"/>
                  <a:gd name="T15" fmla="*/ 291 h 359"/>
                  <a:gd name="T16" fmla="*/ 115 w 387"/>
                  <a:gd name="T17" fmla="*/ 343 h 359"/>
                  <a:gd name="T18" fmla="*/ 136 w 387"/>
                  <a:gd name="T19" fmla="*/ 351 h 359"/>
                  <a:gd name="T20" fmla="*/ 152 w 387"/>
                  <a:gd name="T21" fmla="*/ 355 h 359"/>
                  <a:gd name="T22" fmla="*/ 152 w 387"/>
                  <a:gd name="T23" fmla="*/ 355 h 359"/>
                  <a:gd name="T24" fmla="*/ 152 w 387"/>
                  <a:gd name="T25" fmla="*/ 355 h 359"/>
                  <a:gd name="T26" fmla="*/ 178 w 387"/>
                  <a:gd name="T27" fmla="*/ 359 h 359"/>
                  <a:gd name="T28" fmla="*/ 181 w 387"/>
                  <a:gd name="T29" fmla="*/ 355 h 359"/>
                  <a:gd name="T30" fmla="*/ 137 w 387"/>
                  <a:gd name="T31" fmla="*/ 347 h 359"/>
                  <a:gd name="T32" fmla="*/ 45 w 387"/>
                  <a:gd name="T33" fmla="*/ 283 h 359"/>
                  <a:gd name="T34" fmla="*/ 4 w 387"/>
                  <a:gd name="T35" fmla="*/ 166 h 359"/>
                  <a:gd name="T36" fmla="*/ 42 w 387"/>
                  <a:gd name="T37" fmla="*/ 51 h 359"/>
                  <a:gd name="T38" fmla="*/ 74 w 387"/>
                  <a:gd name="T39" fmla="*/ 18 h 359"/>
                  <a:gd name="T40" fmla="*/ 70 w 387"/>
                  <a:gd name="T41" fmla="*/ 16 h 359"/>
                  <a:gd name="T42" fmla="*/ 294 w 387"/>
                  <a:gd name="T43" fmla="*/ 0 h 359"/>
                  <a:gd name="T44" fmla="*/ 290 w 387"/>
                  <a:gd name="T45" fmla="*/ 2 h 359"/>
                  <a:gd name="T46" fmla="*/ 383 w 387"/>
                  <a:gd name="T47" fmla="*/ 166 h 359"/>
                  <a:gd name="T48" fmla="*/ 383 w 387"/>
                  <a:gd name="T49" fmla="*/ 168 h 359"/>
                  <a:gd name="T50" fmla="*/ 332 w 387"/>
                  <a:gd name="T51" fmla="*/ 295 h 359"/>
                  <a:gd name="T52" fmla="*/ 299 w 387"/>
                  <a:gd name="T53" fmla="*/ 323 h 359"/>
                  <a:gd name="T54" fmla="*/ 312 w 387"/>
                  <a:gd name="T55" fmla="*/ 319 h 359"/>
                  <a:gd name="T56" fmla="*/ 335 w 387"/>
                  <a:gd name="T57" fmla="*/ 298 h 359"/>
                  <a:gd name="T58" fmla="*/ 354 w 387"/>
                  <a:gd name="T59" fmla="*/ 274 h 359"/>
                  <a:gd name="T60" fmla="*/ 370 w 387"/>
                  <a:gd name="T61" fmla="*/ 244 h 359"/>
                  <a:gd name="T62" fmla="*/ 387 w 387"/>
                  <a:gd name="T63" fmla="*/ 168 h 359"/>
                  <a:gd name="T64" fmla="*/ 387 w 387"/>
                  <a:gd name="T65" fmla="*/ 166 h 359"/>
                  <a:gd name="T66" fmla="*/ 320 w 387"/>
                  <a:gd name="T67" fmla="*/ 19 h 359"/>
                  <a:gd name="T68" fmla="*/ 294 w 387"/>
                  <a:gd name="T69" fmla="*/ 0 h 359"/>
                  <a:gd name="T70" fmla="*/ 294 w 387"/>
                  <a:gd name="T71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7" h="359">
                    <a:moveTo>
                      <a:pt x="70" y="16"/>
                    </a:moveTo>
                    <a:cubicBezTo>
                      <a:pt x="70" y="16"/>
                      <a:pt x="70" y="16"/>
                      <a:pt x="70" y="16"/>
                    </a:cubicBezTo>
                    <a:cubicBezTo>
                      <a:pt x="27" y="52"/>
                      <a:pt x="0" y="106"/>
                      <a:pt x="0" y="166"/>
                    </a:cubicBezTo>
                    <a:cubicBezTo>
                      <a:pt x="0" y="198"/>
                      <a:pt x="8" y="228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7" y="266"/>
                      <a:pt x="34" y="276"/>
                      <a:pt x="42" y="286"/>
                    </a:cubicBezTo>
                    <a:cubicBezTo>
                      <a:pt x="43" y="288"/>
                      <a:pt x="44" y="289"/>
                      <a:pt x="46" y="291"/>
                    </a:cubicBezTo>
                    <a:cubicBezTo>
                      <a:pt x="64" y="313"/>
                      <a:pt x="88" y="331"/>
                      <a:pt x="115" y="343"/>
                    </a:cubicBezTo>
                    <a:cubicBezTo>
                      <a:pt x="122" y="346"/>
                      <a:pt x="129" y="348"/>
                      <a:pt x="136" y="351"/>
                    </a:cubicBezTo>
                    <a:cubicBezTo>
                      <a:pt x="141" y="352"/>
                      <a:pt x="147" y="354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61" y="357"/>
                      <a:pt x="169" y="358"/>
                      <a:pt x="178" y="359"/>
                    </a:cubicBezTo>
                    <a:cubicBezTo>
                      <a:pt x="179" y="357"/>
                      <a:pt x="180" y="356"/>
                      <a:pt x="181" y="355"/>
                    </a:cubicBezTo>
                    <a:cubicBezTo>
                      <a:pt x="166" y="354"/>
                      <a:pt x="152" y="351"/>
                      <a:pt x="137" y="347"/>
                    </a:cubicBezTo>
                    <a:cubicBezTo>
                      <a:pt x="101" y="335"/>
                      <a:pt x="69" y="314"/>
                      <a:pt x="45" y="283"/>
                    </a:cubicBezTo>
                    <a:cubicBezTo>
                      <a:pt x="18" y="250"/>
                      <a:pt x="4" y="209"/>
                      <a:pt x="4" y="166"/>
                    </a:cubicBezTo>
                    <a:cubicBezTo>
                      <a:pt x="4" y="124"/>
                      <a:pt x="17" y="84"/>
                      <a:pt x="42" y="51"/>
                    </a:cubicBezTo>
                    <a:cubicBezTo>
                      <a:pt x="52" y="39"/>
                      <a:pt x="62" y="28"/>
                      <a:pt x="74" y="18"/>
                    </a:cubicBezTo>
                    <a:cubicBezTo>
                      <a:pt x="73" y="18"/>
                      <a:pt x="72" y="17"/>
                      <a:pt x="70" y="16"/>
                    </a:cubicBezTo>
                    <a:moveTo>
                      <a:pt x="294" y="0"/>
                    </a:moveTo>
                    <a:cubicBezTo>
                      <a:pt x="292" y="1"/>
                      <a:pt x="291" y="2"/>
                      <a:pt x="290" y="2"/>
                    </a:cubicBezTo>
                    <a:cubicBezTo>
                      <a:pt x="345" y="35"/>
                      <a:pt x="383" y="96"/>
                      <a:pt x="383" y="166"/>
                    </a:cubicBezTo>
                    <a:cubicBezTo>
                      <a:pt x="383" y="166"/>
                      <a:pt x="383" y="167"/>
                      <a:pt x="383" y="168"/>
                    </a:cubicBezTo>
                    <a:cubicBezTo>
                      <a:pt x="382" y="216"/>
                      <a:pt x="364" y="261"/>
                      <a:pt x="332" y="295"/>
                    </a:cubicBezTo>
                    <a:cubicBezTo>
                      <a:pt x="322" y="306"/>
                      <a:pt x="311" y="315"/>
                      <a:pt x="299" y="323"/>
                    </a:cubicBezTo>
                    <a:cubicBezTo>
                      <a:pt x="303" y="322"/>
                      <a:pt x="308" y="320"/>
                      <a:pt x="312" y="319"/>
                    </a:cubicBezTo>
                    <a:cubicBezTo>
                      <a:pt x="320" y="312"/>
                      <a:pt x="328" y="306"/>
                      <a:pt x="335" y="298"/>
                    </a:cubicBezTo>
                    <a:cubicBezTo>
                      <a:pt x="342" y="291"/>
                      <a:pt x="348" y="283"/>
                      <a:pt x="354" y="274"/>
                    </a:cubicBezTo>
                    <a:cubicBezTo>
                      <a:pt x="360" y="265"/>
                      <a:pt x="366" y="255"/>
                      <a:pt x="370" y="244"/>
                    </a:cubicBezTo>
                    <a:cubicBezTo>
                      <a:pt x="381" y="221"/>
                      <a:pt x="387" y="195"/>
                      <a:pt x="387" y="168"/>
                    </a:cubicBezTo>
                    <a:cubicBezTo>
                      <a:pt x="387" y="167"/>
                      <a:pt x="387" y="166"/>
                      <a:pt x="387" y="166"/>
                    </a:cubicBezTo>
                    <a:cubicBezTo>
                      <a:pt x="387" y="107"/>
                      <a:pt x="361" y="55"/>
                      <a:pt x="320" y="19"/>
                    </a:cubicBezTo>
                    <a:cubicBezTo>
                      <a:pt x="312" y="12"/>
                      <a:pt x="303" y="6"/>
                      <a:pt x="294" y="0"/>
                    </a:cubicBezTo>
                    <a:cubicBezTo>
                      <a:pt x="294" y="0"/>
                      <a:pt x="294" y="0"/>
                      <a:pt x="294" y="0"/>
                    </a:cubicBezTo>
                  </a:path>
                </a:pathLst>
              </a:custGeom>
              <a:solidFill>
                <a:srgbClr val="EE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4" name="Freeform 86"/>
              <p:cNvSpPr>
                <a:spLocks noEditPoints="1"/>
              </p:cNvSpPr>
              <p:nvPr/>
            </p:nvSpPr>
            <p:spPr bwMode="auto">
              <a:xfrm>
                <a:off x="2547938" y="1416050"/>
                <a:ext cx="544513" cy="163513"/>
              </a:xfrm>
              <a:custGeom>
                <a:avLst/>
                <a:gdLst>
                  <a:gd name="T0" fmla="*/ 3 w 134"/>
                  <a:gd name="T1" fmla="*/ 36 h 40"/>
                  <a:gd name="T2" fmla="*/ 0 w 134"/>
                  <a:gd name="T3" fmla="*/ 40 h 40"/>
                  <a:gd name="T4" fmla="*/ 15 w 134"/>
                  <a:gd name="T5" fmla="*/ 40 h 40"/>
                  <a:gd name="T6" fmla="*/ 23 w 134"/>
                  <a:gd name="T7" fmla="*/ 40 h 40"/>
                  <a:gd name="T8" fmla="*/ 15 w 134"/>
                  <a:gd name="T9" fmla="*/ 36 h 40"/>
                  <a:gd name="T10" fmla="*/ 3 w 134"/>
                  <a:gd name="T11" fmla="*/ 36 h 40"/>
                  <a:gd name="T12" fmla="*/ 134 w 134"/>
                  <a:gd name="T13" fmla="*/ 0 h 40"/>
                  <a:gd name="T14" fmla="*/ 121 w 134"/>
                  <a:gd name="T15" fmla="*/ 4 h 40"/>
                  <a:gd name="T16" fmla="*/ 99 w 134"/>
                  <a:gd name="T17" fmla="*/ 17 h 40"/>
                  <a:gd name="T18" fmla="*/ 94 w 134"/>
                  <a:gd name="T19" fmla="*/ 24 h 40"/>
                  <a:gd name="T20" fmla="*/ 122 w 134"/>
                  <a:gd name="T21" fmla="*/ 8 h 40"/>
                  <a:gd name="T22" fmla="*/ 134 w 134"/>
                  <a:gd name="T2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4" h="40">
                    <a:moveTo>
                      <a:pt x="3" y="36"/>
                    </a:moveTo>
                    <a:cubicBezTo>
                      <a:pt x="2" y="37"/>
                      <a:pt x="1" y="38"/>
                      <a:pt x="0" y="40"/>
                    </a:cubicBezTo>
                    <a:cubicBezTo>
                      <a:pt x="5" y="40"/>
                      <a:pt x="10" y="40"/>
                      <a:pt x="15" y="40"/>
                    </a:cubicBezTo>
                    <a:cubicBezTo>
                      <a:pt x="18" y="40"/>
                      <a:pt x="21" y="40"/>
                      <a:pt x="23" y="40"/>
                    </a:cubicBezTo>
                    <a:cubicBezTo>
                      <a:pt x="20" y="39"/>
                      <a:pt x="17" y="38"/>
                      <a:pt x="15" y="36"/>
                    </a:cubicBezTo>
                    <a:cubicBezTo>
                      <a:pt x="11" y="36"/>
                      <a:pt x="7" y="36"/>
                      <a:pt x="3" y="36"/>
                    </a:cubicBezTo>
                    <a:moveTo>
                      <a:pt x="134" y="0"/>
                    </a:moveTo>
                    <a:cubicBezTo>
                      <a:pt x="130" y="1"/>
                      <a:pt x="125" y="3"/>
                      <a:pt x="121" y="4"/>
                    </a:cubicBezTo>
                    <a:cubicBezTo>
                      <a:pt x="114" y="9"/>
                      <a:pt x="106" y="13"/>
                      <a:pt x="99" y="17"/>
                    </a:cubicBezTo>
                    <a:cubicBezTo>
                      <a:pt x="98" y="19"/>
                      <a:pt x="96" y="21"/>
                      <a:pt x="94" y="24"/>
                    </a:cubicBezTo>
                    <a:cubicBezTo>
                      <a:pt x="104" y="19"/>
                      <a:pt x="113" y="14"/>
                      <a:pt x="122" y="8"/>
                    </a:cubicBezTo>
                    <a:cubicBezTo>
                      <a:pt x="126" y="6"/>
                      <a:pt x="130" y="3"/>
                      <a:pt x="134" y="0"/>
                    </a:cubicBezTo>
                  </a:path>
                </a:pathLst>
              </a:custGeom>
              <a:solidFill>
                <a:srgbClr val="EAB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5" name="Freeform 87"/>
              <p:cNvSpPr/>
              <p:nvPr/>
            </p:nvSpPr>
            <p:spPr bwMode="auto">
              <a:xfrm>
                <a:off x="2609850" y="1485900"/>
                <a:ext cx="341313" cy="93663"/>
              </a:xfrm>
              <a:custGeom>
                <a:avLst/>
                <a:gdLst>
                  <a:gd name="T0" fmla="*/ 84 w 84"/>
                  <a:gd name="T1" fmla="*/ 0 h 23"/>
                  <a:gd name="T2" fmla="*/ 0 w 84"/>
                  <a:gd name="T3" fmla="*/ 19 h 23"/>
                  <a:gd name="T4" fmla="*/ 0 w 84"/>
                  <a:gd name="T5" fmla="*/ 19 h 23"/>
                  <a:gd name="T6" fmla="*/ 8 w 84"/>
                  <a:gd name="T7" fmla="*/ 23 h 23"/>
                  <a:gd name="T8" fmla="*/ 79 w 84"/>
                  <a:gd name="T9" fmla="*/ 7 h 23"/>
                  <a:gd name="T10" fmla="*/ 84 w 84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23">
                    <a:moveTo>
                      <a:pt x="84" y="0"/>
                    </a:moveTo>
                    <a:cubicBezTo>
                      <a:pt x="58" y="13"/>
                      <a:pt x="3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5" y="22"/>
                      <a:pt x="8" y="23"/>
                    </a:cubicBezTo>
                    <a:cubicBezTo>
                      <a:pt x="33" y="22"/>
                      <a:pt x="57" y="16"/>
                      <a:pt x="79" y="7"/>
                    </a:cubicBezTo>
                    <a:cubicBezTo>
                      <a:pt x="81" y="4"/>
                      <a:pt x="83" y="2"/>
                      <a:pt x="84" y="0"/>
                    </a:cubicBezTo>
                  </a:path>
                </a:pathLst>
              </a:custGeom>
              <a:solidFill>
                <a:srgbClr val="EFE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6" name="Freeform 88"/>
              <p:cNvSpPr/>
              <p:nvPr/>
            </p:nvSpPr>
            <p:spPr bwMode="auto">
              <a:xfrm>
                <a:off x="2516188" y="1436688"/>
                <a:ext cx="528638" cy="231775"/>
              </a:xfrm>
              <a:custGeom>
                <a:avLst/>
                <a:gdLst>
                  <a:gd name="T0" fmla="*/ 130 w 130"/>
                  <a:gd name="T1" fmla="*/ 19 h 57"/>
                  <a:gd name="T2" fmla="*/ 71 w 130"/>
                  <a:gd name="T3" fmla="*/ 47 h 57"/>
                  <a:gd name="T4" fmla="*/ 0 w 130"/>
                  <a:gd name="T5" fmla="*/ 44 h 57"/>
                  <a:gd name="T6" fmla="*/ 3 w 130"/>
                  <a:gd name="T7" fmla="*/ 34 h 57"/>
                  <a:gd name="T8" fmla="*/ 4 w 130"/>
                  <a:gd name="T9" fmla="*/ 30 h 57"/>
                  <a:gd name="T10" fmla="*/ 6 w 130"/>
                  <a:gd name="T11" fmla="*/ 22 h 57"/>
                  <a:gd name="T12" fmla="*/ 116 w 130"/>
                  <a:gd name="T13" fmla="*/ 0 h 57"/>
                  <a:gd name="T14" fmla="*/ 122 w 130"/>
                  <a:gd name="T15" fmla="*/ 8 h 57"/>
                  <a:gd name="T16" fmla="*/ 124 w 130"/>
                  <a:gd name="T17" fmla="*/ 11 h 57"/>
                  <a:gd name="T18" fmla="*/ 130 w 130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57">
                    <a:moveTo>
                      <a:pt x="130" y="19"/>
                    </a:moveTo>
                    <a:cubicBezTo>
                      <a:pt x="130" y="19"/>
                      <a:pt x="103" y="40"/>
                      <a:pt x="71" y="47"/>
                    </a:cubicBezTo>
                    <a:cubicBezTo>
                      <a:pt x="31" y="57"/>
                      <a:pt x="0" y="44"/>
                      <a:pt x="0" y="4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8" y="30"/>
                      <a:pt x="116" y="0"/>
                      <a:pt x="116" y="0"/>
                    </a:cubicBezTo>
                    <a:cubicBezTo>
                      <a:pt x="122" y="8"/>
                      <a:pt x="122" y="8"/>
                      <a:pt x="122" y="8"/>
                    </a:cubicBezTo>
                    <a:cubicBezTo>
                      <a:pt x="124" y="11"/>
                      <a:pt x="124" y="11"/>
                      <a:pt x="124" y="11"/>
                    </a:cubicBezTo>
                    <a:lnTo>
                      <a:pt x="130" y="19"/>
                    </a:ln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7" name="Freeform 89"/>
              <p:cNvSpPr>
                <a:spLocks noEditPoints="1"/>
              </p:cNvSpPr>
              <p:nvPr/>
            </p:nvSpPr>
            <p:spPr bwMode="auto">
              <a:xfrm>
                <a:off x="2125663" y="4763"/>
                <a:ext cx="877888" cy="252413"/>
              </a:xfrm>
              <a:custGeom>
                <a:avLst/>
                <a:gdLst>
                  <a:gd name="T0" fmla="*/ 119 w 216"/>
                  <a:gd name="T1" fmla="*/ 4 h 62"/>
                  <a:gd name="T2" fmla="*/ 66 w 216"/>
                  <a:gd name="T3" fmla="*/ 12 h 62"/>
                  <a:gd name="T4" fmla="*/ 0 w 216"/>
                  <a:gd name="T5" fmla="*/ 46 h 62"/>
                  <a:gd name="T6" fmla="*/ 83 w 216"/>
                  <a:gd name="T7" fmla="*/ 62 h 62"/>
                  <a:gd name="T8" fmla="*/ 216 w 216"/>
                  <a:gd name="T9" fmla="*/ 30 h 62"/>
                  <a:gd name="T10" fmla="*/ 119 w 216"/>
                  <a:gd name="T11" fmla="*/ 4 h 62"/>
                  <a:gd name="T12" fmla="*/ 157 w 216"/>
                  <a:gd name="T13" fmla="*/ 4 h 62"/>
                  <a:gd name="T14" fmla="*/ 157 w 216"/>
                  <a:gd name="T15" fmla="*/ 4 h 62"/>
                  <a:gd name="T16" fmla="*/ 157 w 216"/>
                  <a:gd name="T17" fmla="*/ 4 h 62"/>
                  <a:gd name="T18" fmla="*/ 119 w 216"/>
                  <a:gd name="T19" fmla="*/ 0 h 62"/>
                  <a:gd name="T20" fmla="*/ 78 w 216"/>
                  <a:gd name="T21" fmla="*/ 5 h 62"/>
                  <a:gd name="T22" fmla="*/ 119 w 216"/>
                  <a:gd name="T23" fmla="*/ 0 h 62"/>
                  <a:gd name="T24" fmla="*/ 157 w 216"/>
                  <a:gd name="T25" fmla="*/ 4 h 62"/>
                  <a:gd name="T26" fmla="*/ 119 w 216"/>
                  <a:gd name="T2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6" h="62">
                    <a:moveTo>
                      <a:pt x="119" y="4"/>
                    </a:moveTo>
                    <a:cubicBezTo>
                      <a:pt x="101" y="4"/>
                      <a:pt x="83" y="7"/>
                      <a:pt x="66" y="12"/>
                    </a:cubicBezTo>
                    <a:cubicBezTo>
                      <a:pt x="42" y="19"/>
                      <a:pt x="20" y="31"/>
                      <a:pt x="0" y="46"/>
                    </a:cubicBezTo>
                    <a:cubicBezTo>
                      <a:pt x="20" y="55"/>
                      <a:pt x="48" y="62"/>
                      <a:pt x="83" y="62"/>
                    </a:cubicBezTo>
                    <a:cubicBezTo>
                      <a:pt x="120" y="62"/>
                      <a:pt x="164" y="54"/>
                      <a:pt x="216" y="30"/>
                    </a:cubicBezTo>
                    <a:cubicBezTo>
                      <a:pt x="187" y="14"/>
                      <a:pt x="154" y="4"/>
                      <a:pt x="119" y="4"/>
                    </a:cubicBezTo>
                    <a:moveTo>
                      <a:pt x="157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4"/>
                      <a:pt x="157" y="4"/>
                      <a:pt x="157" y="4"/>
                    </a:cubicBezTo>
                    <a:moveTo>
                      <a:pt x="119" y="0"/>
                    </a:moveTo>
                    <a:cubicBezTo>
                      <a:pt x="105" y="0"/>
                      <a:pt x="91" y="2"/>
                      <a:pt x="78" y="5"/>
                    </a:cubicBezTo>
                    <a:cubicBezTo>
                      <a:pt x="91" y="2"/>
                      <a:pt x="105" y="0"/>
                      <a:pt x="119" y="0"/>
                    </a:cubicBezTo>
                    <a:cubicBezTo>
                      <a:pt x="132" y="0"/>
                      <a:pt x="145" y="1"/>
                      <a:pt x="157" y="4"/>
                    </a:cubicBezTo>
                    <a:cubicBezTo>
                      <a:pt x="145" y="1"/>
                      <a:pt x="132" y="0"/>
                      <a:pt x="119" y="0"/>
                    </a:cubicBezTo>
                  </a:path>
                </a:pathLst>
              </a:custGeom>
              <a:solidFill>
                <a:srgbClr val="FF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8" name="Freeform 90"/>
              <p:cNvSpPr/>
              <p:nvPr/>
            </p:nvSpPr>
            <p:spPr bwMode="auto">
              <a:xfrm>
                <a:off x="2109788" y="4763"/>
                <a:ext cx="909638" cy="187325"/>
              </a:xfrm>
              <a:custGeom>
                <a:avLst/>
                <a:gdLst>
                  <a:gd name="T0" fmla="*/ 123 w 224"/>
                  <a:gd name="T1" fmla="*/ 0 h 46"/>
                  <a:gd name="T2" fmla="*/ 82 w 224"/>
                  <a:gd name="T3" fmla="*/ 5 h 46"/>
                  <a:gd name="T4" fmla="*/ 68 w 224"/>
                  <a:gd name="T5" fmla="*/ 8 h 46"/>
                  <a:gd name="T6" fmla="*/ 0 w 224"/>
                  <a:gd name="T7" fmla="*/ 44 h 46"/>
                  <a:gd name="T8" fmla="*/ 4 w 224"/>
                  <a:gd name="T9" fmla="*/ 46 h 46"/>
                  <a:gd name="T10" fmla="*/ 70 w 224"/>
                  <a:gd name="T11" fmla="*/ 12 h 46"/>
                  <a:gd name="T12" fmla="*/ 123 w 224"/>
                  <a:gd name="T13" fmla="*/ 4 h 46"/>
                  <a:gd name="T14" fmla="*/ 220 w 224"/>
                  <a:gd name="T15" fmla="*/ 30 h 46"/>
                  <a:gd name="T16" fmla="*/ 224 w 224"/>
                  <a:gd name="T17" fmla="*/ 28 h 46"/>
                  <a:gd name="T18" fmla="*/ 161 w 224"/>
                  <a:gd name="T19" fmla="*/ 4 h 46"/>
                  <a:gd name="T20" fmla="*/ 161 w 224"/>
                  <a:gd name="T21" fmla="*/ 4 h 46"/>
                  <a:gd name="T22" fmla="*/ 161 w 224"/>
                  <a:gd name="T23" fmla="*/ 4 h 46"/>
                  <a:gd name="T24" fmla="*/ 123 w 224"/>
                  <a:gd name="T2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4" h="46">
                    <a:moveTo>
                      <a:pt x="123" y="0"/>
                    </a:moveTo>
                    <a:cubicBezTo>
                      <a:pt x="109" y="0"/>
                      <a:pt x="95" y="2"/>
                      <a:pt x="82" y="5"/>
                    </a:cubicBezTo>
                    <a:cubicBezTo>
                      <a:pt x="78" y="6"/>
                      <a:pt x="73" y="7"/>
                      <a:pt x="68" y="8"/>
                    </a:cubicBezTo>
                    <a:cubicBezTo>
                      <a:pt x="43" y="16"/>
                      <a:pt x="20" y="28"/>
                      <a:pt x="0" y="44"/>
                    </a:cubicBezTo>
                    <a:cubicBezTo>
                      <a:pt x="2" y="45"/>
                      <a:pt x="3" y="46"/>
                      <a:pt x="4" y="46"/>
                    </a:cubicBezTo>
                    <a:cubicBezTo>
                      <a:pt x="24" y="31"/>
                      <a:pt x="46" y="19"/>
                      <a:pt x="70" y="12"/>
                    </a:cubicBezTo>
                    <a:cubicBezTo>
                      <a:pt x="87" y="7"/>
                      <a:pt x="105" y="4"/>
                      <a:pt x="123" y="4"/>
                    </a:cubicBezTo>
                    <a:cubicBezTo>
                      <a:pt x="158" y="4"/>
                      <a:pt x="191" y="14"/>
                      <a:pt x="220" y="30"/>
                    </a:cubicBezTo>
                    <a:cubicBezTo>
                      <a:pt x="221" y="30"/>
                      <a:pt x="222" y="29"/>
                      <a:pt x="224" y="28"/>
                    </a:cubicBezTo>
                    <a:cubicBezTo>
                      <a:pt x="205" y="17"/>
                      <a:pt x="184" y="8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49" y="1"/>
                      <a:pt x="136" y="0"/>
                      <a:pt x="123" y="0"/>
                    </a:cubicBezTo>
                  </a:path>
                </a:pathLst>
              </a:custGeom>
              <a:solidFill>
                <a:srgbClr val="F1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9" name="Freeform 91"/>
              <p:cNvSpPr/>
              <p:nvPr/>
            </p:nvSpPr>
            <p:spPr bwMode="auto">
              <a:xfrm>
                <a:off x="377825" y="2506663"/>
                <a:ext cx="247650" cy="338138"/>
              </a:xfrm>
              <a:custGeom>
                <a:avLst/>
                <a:gdLst>
                  <a:gd name="T0" fmla="*/ 57 w 156"/>
                  <a:gd name="T1" fmla="*/ 82 h 213"/>
                  <a:gd name="T2" fmla="*/ 80 w 156"/>
                  <a:gd name="T3" fmla="*/ 0 h 213"/>
                  <a:gd name="T4" fmla="*/ 103 w 156"/>
                  <a:gd name="T5" fmla="*/ 82 h 213"/>
                  <a:gd name="T6" fmla="*/ 156 w 156"/>
                  <a:gd name="T7" fmla="*/ 105 h 213"/>
                  <a:gd name="T8" fmla="*/ 103 w 156"/>
                  <a:gd name="T9" fmla="*/ 131 h 213"/>
                  <a:gd name="T10" fmla="*/ 80 w 156"/>
                  <a:gd name="T11" fmla="*/ 213 h 213"/>
                  <a:gd name="T12" fmla="*/ 57 w 156"/>
                  <a:gd name="T13" fmla="*/ 131 h 213"/>
                  <a:gd name="T14" fmla="*/ 0 w 156"/>
                  <a:gd name="T15" fmla="*/ 105 h 213"/>
                  <a:gd name="T16" fmla="*/ 57 w 156"/>
                  <a:gd name="T17" fmla="*/ 8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213">
                    <a:moveTo>
                      <a:pt x="57" y="82"/>
                    </a:moveTo>
                    <a:lnTo>
                      <a:pt x="80" y="0"/>
                    </a:lnTo>
                    <a:lnTo>
                      <a:pt x="103" y="82"/>
                    </a:lnTo>
                    <a:lnTo>
                      <a:pt x="156" y="105"/>
                    </a:lnTo>
                    <a:lnTo>
                      <a:pt x="103" y="131"/>
                    </a:lnTo>
                    <a:lnTo>
                      <a:pt x="80" y="213"/>
                    </a:lnTo>
                    <a:lnTo>
                      <a:pt x="57" y="131"/>
                    </a:lnTo>
                    <a:lnTo>
                      <a:pt x="0" y="105"/>
                    </a:lnTo>
                    <a:lnTo>
                      <a:pt x="57" y="82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0" name="Freeform 92"/>
              <p:cNvSpPr/>
              <p:nvPr/>
            </p:nvSpPr>
            <p:spPr bwMode="auto">
              <a:xfrm>
                <a:off x="723900" y="2686050"/>
                <a:ext cx="146050" cy="198438"/>
              </a:xfrm>
              <a:custGeom>
                <a:avLst/>
                <a:gdLst>
                  <a:gd name="T0" fmla="*/ 31 w 92"/>
                  <a:gd name="T1" fmla="*/ 48 h 125"/>
                  <a:gd name="T2" fmla="*/ 46 w 92"/>
                  <a:gd name="T3" fmla="*/ 0 h 125"/>
                  <a:gd name="T4" fmla="*/ 59 w 92"/>
                  <a:gd name="T5" fmla="*/ 48 h 125"/>
                  <a:gd name="T6" fmla="*/ 92 w 92"/>
                  <a:gd name="T7" fmla="*/ 61 h 125"/>
                  <a:gd name="T8" fmla="*/ 59 w 92"/>
                  <a:gd name="T9" fmla="*/ 77 h 125"/>
                  <a:gd name="T10" fmla="*/ 46 w 92"/>
                  <a:gd name="T11" fmla="*/ 125 h 125"/>
                  <a:gd name="T12" fmla="*/ 31 w 92"/>
                  <a:gd name="T13" fmla="*/ 77 h 125"/>
                  <a:gd name="T14" fmla="*/ 0 w 92"/>
                  <a:gd name="T15" fmla="*/ 61 h 125"/>
                  <a:gd name="T16" fmla="*/ 31 w 92"/>
                  <a:gd name="T17" fmla="*/ 4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125">
                    <a:moveTo>
                      <a:pt x="31" y="48"/>
                    </a:moveTo>
                    <a:lnTo>
                      <a:pt x="46" y="0"/>
                    </a:lnTo>
                    <a:lnTo>
                      <a:pt x="59" y="48"/>
                    </a:lnTo>
                    <a:lnTo>
                      <a:pt x="92" y="61"/>
                    </a:lnTo>
                    <a:lnTo>
                      <a:pt x="59" y="77"/>
                    </a:lnTo>
                    <a:lnTo>
                      <a:pt x="46" y="125"/>
                    </a:lnTo>
                    <a:lnTo>
                      <a:pt x="31" y="77"/>
                    </a:lnTo>
                    <a:lnTo>
                      <a:pt x="0" y="61"/>
                    </a:lnTo>
                    <a:lnTo>
                      <a:pt x="31" y="48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7" grpId="0"/>
      <p:bldP spid="48" grpId="0"/>
      <p:bldP spid="49" grpId="0"/>
      <p:bldP spid="50" grpId="0"/>
      <p:bldP spid="51" grpId="0" animBg="1"/>
      <p:bldP spid="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Freeform 5"/>
          <p:cNvSpPr/>
          <p:nvPr/>
        </p:nvSpPr>
        <p:spPr bwMode="auto">
          <a:xfrm flipH="1">
            <a:off x="0" y="2627086"/>
            <a:ext cx="12387263" cy="4279900"/>
          </a:xfrm>
          <a:custGeom>
            <a:avLst/>
            <a:gdLst>
              <a:gd name="T0" fmla="*/ 3048 w 3048"/>
              <a:gd name="T1" fmla="*/ 805 h 1052"/>
              <a:gd name="T2" fmla="*/ 3048 w 3048"/>
              <a:gd name="T3" fmla="*/ 1052 h 1052"/>
              <a:gd name="T4" fmla="*/ 48 w 3048"/>
              <a:gd name="T5" fmla="*/ 1052 h 1052"/>
              <a:gd name="T6" fmla="*/ 47 w 3048"/>
              <a:gd name="T7" fmla="*/ 0 h 1052"/>
              <a:gd name="T8" fmla="*/ 384 w 3048"/>
              <a:gd name="T9" fmla="*/ 49 h 1052"/>
              <a:gd name="T10" fmla="*/ 457 w 3048"/>
              <a:gd name="T11" fmla="*/ 390 h 1052"/>
              <a:gd name="T12" fmla="*/ 233 w 3048"/>
              <a:gd name="T13" fmla="*/ 868 h 1052"/>
              <a:gd name="T14" fmla="*/ 1968 w 3048"/>
              <a:gd name="T15" fmla="*/ 531 h 1052"/>
              <a:gd name="T16" fmla="*/ 3048 w 3048"/>
              <a:gd name="T17" fmla="*/ 80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48" h="1052">
                <a:moveTo>
                  <a:pt x="3048" y="805"/>
                </a:moveTo>
                <a:cubicBezTo>
                  <a:pt x="3048" y="1052"/>
                  <a:pt x="3048" y="1052"/>
                  <a:pt x="3048" y="1052"/>
                </a:cubicBezTo>
                <a:cubicBezTo>
                  <a:pt x="48" y="1052"/>
                  <a:pt x="48" y="1052"/>
                  <a:pt x="48" y="1052"/>
                </a:cubicBezTo>
                <a:cubicBezTo>
                  <a:pt x="47" y="0"/>
                  <a:pt x="47" y="0"/>
                  <a:pt x="47" y="0"/>
                </a:cubicBezTo>
                <a:cubicBezTo>
                  <a:pt x="78" y="38"/>
                  <a:pt x="200" y="160"/>
                  <a:pt x="384" y="49"/>
                </a:cubicBezTo>
                <a:cubicBezTo>
                  <a:pt x="457" y="390"/>
                  <a:pt x="457" y="390"/>
                  <a:pt x="457" y="390"/>
                </a:cubicBezTo>
                <a:cubicBezTo>
                  <a:pt x="457" y="390"/>
                  <a:pt x="0" y="748"/>
                  <a:pt x="233" y="868"/>
                </a:cubicBezTo>
                <a:cubicBezTo>
                  <a:pt x="490" y="1000"/>
                  <a:pt x="1159" y="531"/>
                  <a:pt x="1968" y="531"/>
                </a:cubicBezTo>
                <a:cubicBezTo>
                  <a:pt x="2468" y="531"/>
                  <a:pt x="2865" y="589"/>
                  <a:pt x="3048" y="805"/>
                </a:cubicBezTo>
                <a:close/>
              </a:path>
            </a:pathLst>
          </a:custGeom>
          <a:solidFill>
            <a:srgbClr val="FCCB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2" name="Freeform 6"/>
          <p:cNvSpPr/>
          <p:nvPr/>
        </p:nvSpPr>
        <p:spPr bwMode="auto">
          <a:xfrm flipH="1">
            <a:off x="1" y="2638199"/>
            <a:ext cx="12611100" cy="4711700"/>
          </a:xfrm>
          <a:custGeom>
            <a:avLst/>
            <a:gdLst>
              <a:gd name="T0" fmla="*/ 3103 w 3103"/>
              <a:gd name="T1" fmla="*/ 1049 h 1158"/>
              <a:gd name="T2" fmla="*/ 103 w 3103"/>
              <a:gd name="T3" fmla="*/ 1049 h 1158"/>
              <a:gd name="T4" fmla="*/ 102 w 3103"/>
              <a:gd name="T5" fmla="*/ 129 h 1158"/>
              <a:gd name="T6" fmla="*/ 459 w 3103"/>
              <a:gd name="T7" fmla="*/ 135 h 1158"/>
              <a:gd name="T8" fmla="*/ 476 w 3103"/>
              <a:gd name="T9" fmla="*/ 339 h 1158"/>
              <a:gd name="T10" fmla="*/ 193 w 3103"/>
              <a:gd name="T11" fmla="*/ 879 h 1158"/>
              <a:gd name="T12" fmla="*/ 1969 w 3103"/>
              <a:gd name="T13" fmla="*/ 675 h 1158"/>
              <a:gd name="T14" fmla="*/ 3103 w 3103"/>
              <a:gd name="T15" fmla="*/ 1049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03" h="1158">
                <a:moveTo>
                  <a:pt x="3103" y="1049"/>
                </a:moveTo>
                <a:cubicBezTo>
                  <a:pt x="103" y="1049"/>
                  <a:pt x="103" y="1049"/>
                  <a:pt x="103" y="1049"/>
                </a:cubicBezTo>
                <a:cubicBezTo>
                  <a:pt x="102" y="129"/>
                  <a:pt x="102" y="129"/>
                  <a:pt x="102" y="129"/>
                </a:cubicBezTo>
                <a:cubicBezTo>
                  <a:pt x="165" y="187"/>
                  <a:pt x="279" y="238"/>
                  <a:pt x="459" y="135"/>
                </a:cubicBezTo>
                <a:cubicBezTo>
                  <a:pt x="695" y="0"/>
                  <a:pt x="476" y="339"/>
                  <a:pt x="476" y="339"/>
                </a:cubicBezTo>
                <a:cubicBezTo>
                  <a:pt x="476" y="339"/>
                  <a:pt x="0" y="681"/>
                  <a:pt x="193" y="879"/>
                </a:cubicBezTo>
                <a:cubicBezTo>
                  <a:pt x="464" y="1158"/>
                  <a:pt x="971" y="675"/>
                  <a:pt x="1969" y="675"/>
                </a:cubicBezTo>
                <a:cubicBezTo>
                  <a:pt x="2510" y="675"/>
                  <a:pt x="3046" y="784"/>
                  <a:pt x="3103" y="1049"/>
                </a:cubicBezTo>
                <a:close/>
              </a:path>
            </a:pathLst>
          </a:custGeom>
          <a:solidFill>
            <a:srgbClr val="F579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4" name="矩形 393"/>
          <p:cNvSpPr/>
          <p:nvPr/>
        </p:nvSpPr>
        <p:spPr>
          <a:xfrm>
            <a:off x="6253679" y="1228113"/>
            <a:ext cx="120097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000" dirty="0">
                <a:cs typeface="+mn-ea"/>
                <a:sym typeface="+mn-lt"/>
              </a:rPr>
              <a:t>02</a:t>
            </a:r>
            <a:endParaRPr lang="zh-CN" altLang="en-US" sz="8000" dirty="0">
              <a:cs typeface="+mn-ea"/>
              <a:sym typeface="+mn-lt"/>
            </a:endParaRPr>
          </a:p>
        </p:txBody>
      </p:sp>
      <p:sp>
        <p:nvSpPr>
          <p:cNvPr id="395" name="矩形 394"/>
          <p:cNvSpPr/>
          <p:nvPr/>
        </p:nvSpPr>
        <p:spPr>
          <a:xfrm>
            <a:off x="4892014" y="2443631"/>
            <a:ext cx="3924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rgbClr val="F57942"/>
                </a:solidFill>
                <a:cs typeface="+mn-ea"/>
                <a:sym typeface="+mn-lt"/>
              </a:rPr>
              <a:t>教学设计</a:t>
            </a:r>
            <a:endParaRPr lang="zh-CN" altLang="en-US" sz="2800" dirty="0">
              <a:solidFill>
                <a:srgbClr val="F57942"/>
              </a:solidFill>
              <a:cs typeface="+mn-ea"/>
              <a:sym typeface="+mn-lt"/>
            </a:endParaRPr>
          </a:p>
        </p:txBody>
      </p:sp>
      <p:sp>
        <p:nvSpPr>
          <p:cNvPr id="396" name="矩形 395"/>
          <p:cNvSpPr/>
          <p:nvPr/>
        </p:nvSpPr>
        <p:spPr>
          <a:xfrm>
            <a:off x="3701054" y="2966851"/>
            <a:ext cx="6306221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1200" normalizeH="0" baseline="0" noProof="0" dirty="0">
                <a:uLnTx/>
                <a:uFillTx/>
                <a:cs typeface="+mn-ea"/>
                <a:sym typeface="+mn-lt"/>
              </a:rPr>
              <a:t>Please add your title text here, and then fill in the text.</a:t>
            </a:r>
            <a:endParaRPr kumimoji="0" lang="zh-CN" altLang="en-US" sz="2000" i="0" u="none" strike="noStrike" kern="1200" normalizeH="0" baseline="0" noProof="0" dirty="0"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435" y="1671026"/>
            <a:ext cx="3919453" cy="4737030"/>
          </a:xfrm>
          <a:prstGeom prst="rect">
            <a:avLst/>
          </a:prstGeom>
        </p:spPr>
      </p:pic>
      <p:grpSp>
        <p:nvGrpSpPr>
          <p:cNvPr id="397" name="组合 396"/>
          <p:cNvGrpSpPr/>
          <p:nvPr/>
        </p:nvGrpSpPr>
        <p:grpSpPr>
          <a:xfrm>
            <a:off x="5864225" y="3593541"/>
            <a:ext cx="900400" cy="844896"/>
            <a:chOff x="1516063" y="5192713"/>
            <a:chExt cx="463550" cy="434975"/>
          </a:xfrm>
        </p:grpSpPr>
        <p:sp>
          <p:nvSpPr>
            <p:cNvPr id="398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9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8636454" y="4095150"/>
            <a:ext cx="365839" cy="343287"/>
            <a:chOff x="1516063" y="5192713"/>
            <a:chExt cx="463550" cy="434975"/>
          </a:xfrm>
        </p:grpSpPr>
        <p:sp>
          <p:nvSpPr>
            <p:cNvPr id="401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2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3" name="组合 402"/>
          <p:cNvGrpSpPr/>
          <p:nvPr/>
        </p:nvGrpSpPr>
        <p:grpSpPr>
          <a:xfrm>
            <a:off x="10218511" y="574569"/>
            <a:ext cx="900400" cy="844896"/>
            <a:chOff x="1516063" y="5192713"/>
            <a:chExt cx="463550" cy="434975"/>
          </a:xfrm>
        </p:grpSpPr>
        <p:sp>
          <p:nvSpPr>
            <p:cNvPr id="404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5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414338" y="159657"/>
            <a:ext cx="12611100" cy="7161212"/>
            <a:chOff x="-414338" y="159657"/>
            <a:chExt cx="12611100" cy="7161212"/>
          </a:xfrm>
        </p:grpSpPr>
        <p:sp>
          <p:nvSpPr>
            <p:cNvPr id="17" name="Freeform 6"/>
            <p:cNvSpPr/>
            <p:nvPr/>
          </p:nvSpPr>
          <p:spPr bwMode="auto">
            <a:xfrm>
              <a:off x="-414338" y="2609169"/>
              <a:ext cx="12611100" cy="4711700"/>
            </a:xfrm>
            <a:custGeom>
              <a:avLst/>
              <a:gdLst>
                <a:gd name="T0" fmla="*/ 3103 w 3103"/>
                <a:gd name="T1" fmla="*/ 1049 h 1158"/>
                <a:gd name="T2" fmla="*/ 103 w 3103"/>
                <a:gd name="T3" fmla="*/ 1049 h 1158"/>
                <a:gd name="T4" fmla="*/ 102 w 3103"/>
                <a:gd name="T5" fmla="*/ 129 h 1158"/>
                <a:gd name="T6" fmla="*/ 459 w 3103"/>
                <a:gd name="T7" fmla="*/ 135 h 1158"/>
                <a:gd name="T8" fmla="*/ 476 w 3103"/>
                <a:gd name="T9" fmla="*/ 339 h 1158"/>
                <a:gd name="T10" fmla="*/ 193 w 3103"/>
                <a:gd name="T11" fmla="*/ 879 h 1158"/>
                <a:gd name="T12" fmla="*/ 1969 w 3103"/>
                <a:gd name="T13" fmla="*/ 675 h 1158"/>
                <a:gd name="T14" fmla="*/ 3103 w 3103"/>
                <a:gd name="T15" fmla="*/ 1049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03" h="1158">
                  <a:moveTo>
                    <a:pt x="3103" y="1049"/>
                  </a:moveTo>
                  <a:cubicBezTo>
                    <a:pt x="103" y="1049"/>
                    <a:pt x="103" y="1049"/>
                    <a:pt x="103" y="104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65" y="187"/>
                    <a:pt x="279" y="238"/>
                    <a:pt x="459" y="135"/>
                  </a:cubicBezTo>
                  <a:cubicBezTo>
                    <a:pt x="695" y="0"/>
                    <a:pt x="476" y="339"/>
                    <a:pt x="476" y="339"/>
                  </a:cubicBezTo>
                  <a:cubicBezTo>
                    <a:pt x="476" y="339"/>
                    <a:pt x="0" y="681"/>
                    <a:pt x="193" y="879"/>
                  </a:cubicBezTo>
                  <a:cubicBezTo>
                    <a:pt x="464" y="1158"/>
                    <a:pt x="971" y="675"/>
                    <a:pt x="1969" y="675"/>
                  </a:cubicBezTo>
                  <a:cubicBezTo>
                    <a:pt x="2510" y="675"/>
                    <a:pt x="3046" y="784"/>
                    <a:pt x="3103" y="1049"/>
                  </a:cubicBezTo>
                  <a:close/>
                </a:path>
              </a:pathLst>
            </a:custGeom>
            <a:solidFill>
              <a:srgbClr val="F57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59657" y="159657"/>
              <a:ext cx="11814629" cy="6560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9108" y="298966"/>
            <a:ext cx="5049814" cy="646222"/>
            <a:chOff x="5234308" y="1718310"/>
            <a:chExt cx="5049814" cy="646222"/>
          </a:xfrm>
        </p:grpSpPr>
        <p:grpSp>
          <p:nvGrpSpPr>
            <p:cNvPr id="20" name="组合 19"/>
            <p:cNvGrpSpPr/>
            <p:nvPr/>
          </p:nvGrpSpPr>
          <p:grpSpPr>
            <a:xfrm>
              <a:off x="5234308" y="1718310"/>
              <a:ext cx="693892" cy="610364"/>
              <a:chOff x="5856288" y="409575"/>
              <a:chExt cx="5064125" cy="4454526"/>
            </a:xfrm>
          </p:grpSpPr>
          <p:grpSp>
            <p:nvGrpSpPr>
              <p:cNvPr id="21" name="Group 97"/>
              <p:cNvGrpSpPr>
                <a:grpSpLocks noChangeAspect="1"/>
              </p:cNvGrpSpPr>
              <p:nvPr/>
            </p:nvGrpSpPr>
            <p:grpSpPr bwMode="auto">
              <a:xfrm>
                <a:off x="5856288" y="409575"/>
                <a:ext cx="5064125" cy="4454526"/>
                <a:chOff x="3689" y="258"/>
                <a:chExt cx="3190" cy="2806"/>
              </a:xfrm>
            </p:grpSpPr>
            <p:sp>
              <p:nvSpPr>
                <p:cNvPr id="25" name="AutoShape 9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89" y="260"/>
                  <a:ext cx="3188" cy="2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Oval 98"/>
                <p:cNvSpPr>
                  <a:spLocks noChangeArrowheads="1"/>
                </p:cNvSpPr>
                <p:nvPr/>
              </p:nvSpPr>
              <p:spPr bwMode="auto">
                <a:xfrm>
                  <a:off x="3976" y="258"/>
                  <a:ext cx="2803" cy="2806"/>
                </a:xfrm>
                <a:prstGeom prst="ellipse">
                  <a:avLst/>
                </a:prstGeom>
                <a:solidFill>
                  <a:srgbClr val="EEF0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689" y="664"/>
                  <a:ext cx="274" cy="260"/>
                </a:xfrm>
                <a:custGeom>
                  <a:avLst/>
                  <a:gdLst>
                    <a:gd name="T0" fmla="*/ 137 w 274"/>
                    <a:gd name="T1" fmla="*/ 0 h 260"/>
                    <a:gd name="T2" fmla="*/ 186 w 274"/>
                    <a:gd name="T3" fmla="*/ 79 h 260"/>
                    <a:gd name="T4" fmla="*/ 274 w 274"/>
                    <a:gd name="T5" fmla="*/ 101 h 260"/>
                    <a:gd name="T6" fmla="*/ 215 w 274"/>
                    <a:gd name="T7" fmla="*/ 169 h 260"/>
                    <a:gd name="T8" fmla="*/ 223 w 274"/>
                    <a:gd name="T9" fmla="*/ 260 h 260"/>
                    <a:gd name="T10" fmla="*/ 137 w 274"/>
                    <a:gd name="T11" fmla="*/ 228 h 260"/>
                    <a:gd name="T12" fmla="*/ 54 w 274"/>
                    <a:gd name="T13" fmla="*/ 260 h 260"/>
                    <a:gd name="T14" fmla="*/ 59 w 274"/>
                    <a:gd name="T15" fmla="*/ 169 h 260"/>
                    <a:gd name="T16" fmla="*/ 0 w 274"/>
                    <a:gd name="T17" fmla="*/ 101 h 260"/>
                    <a:gd name="T18" fmla="*/ 91 w 274"/>
                    <a:gd name="T19" fmla="*/ 79 h 260"/>
                    <a:gd name="T20" fmla="*/ 137 w 274"/>
                    <a:gd name="T21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4" h="260">
                      <a:moveTo>
                        <a:pt x="137" y="0"/>
                      </a:moveTo>
                      <a:lnTo>
                        <a:pt x="186" y="79"/>
                      </a:lnTo>
                      <a:lnTo>
                        <a:pt x="274" y="101"/>
                      </a:lnTo>
                      <a:lnTo>
                        <a:pt x="215" y="169"/>
                      </a:lnTo>
                      <a:lnTo>
                        <a:pt x="223" y="260"/>
                      </a:lnTo>
                      <a:lnTo>
                        <a:pt x="137" y="228"/>
                      </a:lnTo>
                      <a:lnTo>
                        <a:pt x="54" y="260"/>
                      </a:lnTo>
                      <a:lnTo>
                        <a:pt x="59" y="169"/>
                      </a:lnTo>
                      <a:lnTo>
                        <a:pt x="0" y="101"/>
                      </a:lnTo>
                      <a:lnTo>
                        <a:pt x="91" y="79"/>
                      </a:lnTo>
                      <a:lnTo>
                        <a:pt x="137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6612" y="2578"/>
                  <a:ext cx="267" cy="255"/>
                </a:xfrm>
                <a:custGeom>
                  <a:avLst/>
                  <a:gdLst>
                    <a:gd name="T0" fmla="*/ 133 w 267"/>
                    <a:gd name="T1" fmla="*/ 0 h 255"/>
                    <a:gd name="T2" fmla="*/ 182 w 267"/>
                    <a:gd name="T3" fmla="*/ 74 h 255"/>
                    <a:gd name="T4" fmla="*/ 267 w 267"/>
                    <a:gd name="T5" fmla="*/ 96 h 255"/>
                    <a:gd name="T6" fmla="*/ 211 w 267"/>
                    <a:gd name="T7" fmla="*/ 164 h 255"/>
                    <a:gd name="T8" fmla="*/ 216 w 267"/>
                    <a:gd name="T9" fmla="*/ 255 h 255"/>
                    <a:gd name="T10" fmla="*/ 133 w 267"/>
                    <a:gd name="T11" fmla="*/ 221 h 255"/>
                    <a:gd name="T12" fmla="*/ 49 w 267"/>
                    <a:gd name="T13" fmla="*/ 255 h 255"/>
                    <a:gd name="T14" fmla="*/ 57 w 267"/>
                    <a:gd name="T15" fmla="*/ 164 h 255"/>
                    <a:gd name="T16" fmla="*/ 0 w 267"/>
                    <a:gd name="T17" fmla="*/ 96 h 255"/>
                    <a:gd name="T18" fmla="*/ 86 w 267"/>
                    <a:gd name="T19" fmla="*/ 74 h 255"/>
                    <a:gd name="T20" fmla="*/ 133 w 267"/>
                    <a:gd name="T21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7" h="255">
                      <a:moveTo>
                        <a:pt x="133" y="0"/>
                      </a:moveTo>
                      <a:lnTo>
                        <a:pt x="182" y="74"/>
                      </a:lnTo>
                      <a:lnTo>
                        <a:pt x="267" y="96"/>
                      </a:lnTo>
                      <a:lnTo>
                        <a:pt x="211" y="164"/>
                      </a:lnTo>
                      <a:lnTo>
                        <a:pt x="216" y="255"/>
                      </a:lnTo>
                      <a:lnTo>
                        <a:pt x="133" y="221"/>
                      </a:lnTo>
                      <a:lnTo>
                        <a:pt x="49" y="255"/>
                      </a:lnTo>
                      <a:lnTo>
                        <a:pt x="57" y="164"/>
                      </a:lnTo>
                      <a:lnTo>
                        <a:pt x="0" y="96"/>
                      </a:lnTo>
                      <a:lnTo>
                        <a:pt x="86" y="74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6637" y="483"/>
                  <a:ext cx="137" cy="145"/>
                </a:xfrm>
                <a:custGeom>
                  <a:avLst/>
                  <a:gdLst>
                    <a:gd name="T0" fmla="*/ 83 w 137"/>
                    <a:gd name="T1" fmla="*/ 0 h 145"/>
                    <a:gd name="T2" fmla="*/ 95 w 137"/>
                    <a:gd name="T3" fmla="*/ 47 h 145"/>
                    <a:gd name="T4" fmla="*/ 137 w 137"/>
                    <a:gd name="T5" fmla="*/ 71 h 145"/>
                    <a:gd name="T6" fmla="*/ 98 w 137"/>
                    <a:gd name="T7" fmla="*/ 98 h 145"/>
                    <a:gd name="T8" fmla="*/ 88 w 137"/>
                    <a:gd name="T9" fmla="*/ 145 h 145"/>
                    <a:gd name="T10" fmla="*/ 49 w 137"/>
                    <a:gd name="T11" fmla="*/ 115 h 145"/>
                    <a:gd name="T12" fmla="*/ 2 w 137"/>
                    <a:gd name="T13" fmla="*/ 120 h 145"/>
                    <a:gd name="T14" fmla="*/ 20 w 137"/>
                    <a:gd name="T15" fmla="*/ 74 h 145"/>
                    <a:gd name="T16" fmla="*/ 0 w 137"/>
                    <a:gd name="T17" fmla="*/ 29 h 145"/>
                    <a:gd name="T18" fmla="*/ 49 w 137"/>
                    <a:gd name="T19" fmla="*/ 32 h 145"/>
                    <a:gd name="T20" fmla="*/ 83 w 137"/>
                    <a:gd name="T21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7" h="145">
                      <a:moveTo>
                        <a:pt x="83" y="0"/>
                      </a:moveTo>
                      <a:lnTo>
                        <a:pt x="95" y="47"/>
                      </a:lnTo>
                      <a:lnTo>
                        <a:pt x="137" y="71"/>
                      </a:lnTo>
                      <a:lnTo>
                        <a:pt x="98" y="98"/>
                      </a:lnTo>
                      <a:lnTo>
                        <a:pt x="88" y="145"/>
                      </a:lnTo>
                      <a:lnTo>
                        <a:pt x="49" y="115"/>
                      </a:lnTo>
                      <a:lnTo>
                        <a:pt x="2" y="120"/>
                      </a:lnTo>
                      <a:lnTo>
                        <a:pt x="20" y="74"/>
                      </a:lnTo>
                      <a:lnTo>
                        <a:pt x="0" y="29"/>
                      </a:lnTo>
                      <a:lnTo>
                        <a:pt x="49" y="32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 109"/>
                <p:cNvSpPr/>
                <p:nvPr/>
              </p:nvSpPr>
              <p:spPr bwMode="auto">
                <a:xfrm>
                  <a:off x="3958" y="2581"/>
                  <a:ext cx="142" cy="137"/>
                </a:xfrm>
                <a:custGeom>
                  <a:avLst/>
                  <a:gdLst>
                    <a:gd name="T0" fmla="*/ 71 w 142"/>
                    <a:gd name="T1" fmla="*/ 0 h 137"/>
                    <a:gd name="T2" fmla="*/ 96 w 142"/>
                    <a:gd name="T3" fmla="*/ 41 h 137"/>
                    <a:gd name="T4" fmla="*/ 142 w 142"/>
                    <a:gd name="T5" fmla="*/ 51 h 137"/>
                    <a:gd name="T6" fmla="*/ 113 w 142"/>
                    <a:gd name="T7" fmla="*/ 88 h 137"/>
                    <a:gd name="T8" fmla="*/ 115 w 142"/>
                    <a:gd name="T9" fmla="*/ 137 h 137"/>
                    <a:gd name="T10" fmla="*/ 71 w 142"/>
                    <a:gd name="T11" fmla="*/ 117 h 137"/>
                    <a:gd name="T12" fmla="*/ 27 w 142"/>
                    <a:gd name="T13" fmla="*/ 137 h 137"/>
                    <a:gd name="T14" fmla="*/ 30 w 142"/>
                    <a:gd name="T15" fmla="*/ 88 h 137"/>
                    <a:gd name="T16" fmla="*/ 0 w 142"/>
                    <a:gd name="T17" fmla="*/ 51 h 137"/>
                    <a:gd name="T18" fmla="*/ 47 w 142"/>
                    <a:gd name="T19" fmla="*/ 41 h 137"/>
                    <a:gd name="T20" fmla="*/ 71 w 142"/>
                    <a:gd name="T21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2" h="137">
                      <a:moveTo>
                        <a:pt x="71" y="0"/>
                      </a:moveTo>
                      <a:lnTo>
                        <a:pt x="96" y="41"/>
                      </a:lnTo>
                      <a:lnTo>
                        <a:pt x="142" y="51"/>
                      </a:lnTo>
                      <a:lnTo>
                        <a:pt x="113" y="88"/>
                      </a:lnTo>
                      <a:lnTo>
                        <a:pt x="115" y="137"/>
                      </a:lnTo>
                      <a:lnTo>
                        <a:pt x="71" y="117"/>
                      </a:lnTo>
                      <a:lnTo>
                        <a:pt x="27" y="137"/>
                      </a:lnTo>
                      <a:lnTo>
                        <a:pt x="30" y="88"/>
                      </a:lnTo>
                      <a:lnTo>
                        <a:pt x="0" y="51"/>
                      </a:lnTo>
                      <a:lnTo>
                        <a:pt x="47" y="41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8223837" y="615534"/>
                <a:ext cx="400466" cy="40046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9421814" y="3549650"/>
                <a:ext cx="544010" cy="5440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594475" y="3347502"/>
                <a:ext cx="321210" cy="3212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5309422" y="1807182"/>
              <a:ext cx="53893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57942"/>
                  </a:solidFill>
                  <a:cs typeface="+mn-ea"/>
                  <a:sym typeface="+mn-lt"/>
                </a:rPr>
                <a:t>02</a:t>
              </a:r>
              <a:endParaRPr lang="zh-CN" altLang="en-US" sz="2800" dirty="0">
                <a:solidFill>
                  <a:srgbClr val="F57942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156687" y="172966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solidFill>
                    <a:srgbClr val="F57942"/>
                  </a:solidFill>
                  <a:cs typeface="+mn-ea"/>
                  <a:sym typeface="+mn-lt"/>
                </a:rPr>
                <a:t>教学设计</a:t>
              </a:r>
              <a:endParaRPr kumimoji="0" lang="zh-CN" altLang="en-US" sz="2000" i="0" u="none" strike="noStrike" kern="1200" normalizeH="0" baseline="0" noProof="0" dirty="0">
                <a:solidFill>
                  <a:srgbClr val="F57942"/>
                </a:solidFill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218932" y="2102922"/>
              <a:ext cx="406519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i="0" u="none" strike="noStrike" kern="1200" normalizeH="0" baseline="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cs typeface="+mn-ea"/>
                  <a:sym typeface="+mn-lt"/>
                </a:rPr>
                <a:t>Please add your title text here, and then fill in the text.</a:t>
              </a:r>
              <a:endParaRPr kumimoji="0" lang="zh-CN" altLang="en-US" sz="1100" i="0" u="none" strike="noStrike" kern="120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20572" y="615645"/>
            <a:ext cx="463550" cy="434975"/>
            <a:chOff x="1516063" y="5192713"/>
            <a:chExt cx="463550" cy="434975"/>
          </a:xfrm>
        </p:grpSpPr>
        <p:sp>
          <p:nvSpPr>
            <p:cNvPr id="35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8" name="Group 3"/>
          <p:cNvGrpSpPr/>
          <p:nvPr/>
        </p:nvGrpSpPr>
        <p:grpSpPr>
          <a:xfrm>
            <a:off x="3618458" y="2234101"/>
            <a:ext cx="2902854" cy="2703274"/>
            <a:chOff x="3618458" y="2571178"/>
            <a:chExt cx="2902854" cy="2703274"/>
          </a:xfrm>
        </p:grpSpPr>
        <p:sp>
          <p:nvSpPr>
            <p:cNvPr id="69" name="Freeform 17"/>
            <p:cNvSpPr/>
            <p:nvPr/>
          </p:nvSpPr>
          <p:spPr bwMode="auto">
            <a:xfrm rot="16200000">
              <a:off x="3718248" y="2471388"/>
              <a:ext cx="2703274" cy="2902854"/>
            </a:xfrm>
            <a:custGeom>
              <a:avLst/>
              <a:gdLst>
                <a:gd name="T0" fmla="*/ 266 w 1334"/>
                <a:gd name="T1" fmla="*/ 1308 h 1434"/>
                <a:gd name="T2" fmla="*/ 69 w 1334"/>
                <a:gd name="T3" fmla="*/ 646 h 1434"/>
                <a:gd name="T4" fmla="*/ 951 w 1334"/>
                <a:gd name="T5" fmla="*/ 66 h 1434"/>
                <a:gd name="T6" fmla="*/ 950 w 1334"/>
                <a:gd name="T7" fmla="*/ 0 h 1434"/>
                <a:gd name="T8" fmla="*/ 1334 w 1334"/>
                <a:gd name="T9" fmla="*/ 261 h 1434"/>
                <a:gd name="T10" fmla="*/ 962 w 1334"/>
                <a:gd name="T11" fmla="*/ 487 h 1434"/>
                <a:gd name="T12" fmla="*/ 961 w 1334"/>
                <a:gd name="T13" fmla="*/ 422 h 1434"/>
                <a:gd name="T14" fmla="*/ 214 w 1334"/>
                <a:gd name="T15" fmla="*/ 1013 h 1434"/>
                <a:gd name="T16" fmla="*/ 393 w 1334"/>
                <a:gd name="T17" fmla="*/ 1393 h 1434"/>
                <a:gd name="T18" fmla="*/ 550 w 1334"/>
                <a:gd name="T19" fmla="*/ 1400 h 1434"/>
                <a:gd name="T20" fmla="*/ 543 w 1334"/>
                <a:gd name="T21" fmla="*/ 1404 h 1434"/>
                <a:gd name="T22" fmla="*/ 266 w 1334"/>
                <a:gd name="T23" fmla="*/ 1308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4" h="1434">
                  <a:moveTo>
                    <a:pt x="266" y="1308"/>
                  </a:moveTo>
                  <a:cubicBezTo>
                    <a:pt x="72" y="1111"/>
                    <a:pt x="0" y="954"/>
                    <a:pt x="69" y="646"/>
                  </a:cubicBezTo>
                  <a:cubicBezTo>
                    <a:pt x="219" y="130"/>
                    <a:pt x="686" y="39"/>
                    <a:pt x="951" y="66"/>
                  </a:cubicBezTo>
                  <a:cubicBezTo>
                    <a:pt x="950" y="0"/>
                    <a:pt x="950" y="0"/>
                    <a:pt x="950" y="0"/>
                  </a:cubicBezTo>
                  <a:cubicBezTo>
                    <a:pt x="1334" y="261"/>
                    <a:pt x="1334" y="261"/>
                    <a:pt x="1334" y="261"/>
                  </a:cubicBezTo>
                  <a:cubicBezTo>
                    <a:pt x="962" y="487"/>
                    <a:pt x="962" y="487"/>
                    <a:pt x="962" y="487"/>
                  </a:cubicBezTo>
                  <a:cubicBezTo>
                    <a:pt x="961" y="422"/>
                    <a:pt x="961" y="422"/>
                    <a:pt x="961" y="422"/>
                  </a:cubicBezTo>
                  <a:cubicBezTo>
                    <a:pt x="867" y="416"/>
                    <a:pt x="273" y="446"/>
                    <a:pt x="214" y="1013"/>
                  </a:cubicBezTo>
                  <a:cubicBezTo>
                    <a:pt x="195" y="1192"/>
                    <a:pt x="259" y="1336"/>
                    <a:pt x="393" y="1393"/>
                  </a:cubicBezTo>
                  <a:cubicBezTo>
                    <a:pt x="446" y="1415"/>
                    <a:pt x="501" y="1416"/>
                    <a:pt x="550" y="1400"/>
                  </a:cubicBezTo>
                  <a:cubicBezTo>
                    <a:pt x="547" y="1401"/>
                    <a:pt x="545" y="1403"/>
                    <a:pt x="543" y="1404"/>
                  </a:cubicBezTo>
                  <a:cubicBezTo>
                    <a:pt x="455" y="1434"/>
                    <a:pt x="357" y="1399"/>
                    <a:pt x="266" y="13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0" name="Freeform 18"/>
            <p:cNvSpPr/>
            <p:nvPr/>
          </p:nvSpPr>
          <p:spPr bwMode="auto">
            <a:xfrm rot="16200000">
              <a:off x="3943980" y="2573242"/>
              <a:ext cx="2503694" cy="2576644"/>
            </a:xfrm>
            <a:custGeom>
              <a:avLst/>
              <a:gdLst>
                <a:gd name="T0" fmla="*/ 149 w 1236"/>
                <a:gd name="T1" fmla="*/ 457 h 1273"/>
                <a:gd name="T2" fmla="*/ 1236 w 1236"/>
                <a:gd name="T3" fmla="*/ 117 h 1273"/>
                <a:gd name="T4" fmla="*/ 883 w 1236"/>
                <a:gd name="T5" fmla="*/ 344 h 1273"/>
                <a:gd name="T6" fmla="*/ 882 w 1236"/>
                <a:gd name="T7" fmla="*/ 279 h 1273"/>
                <a:gd name="T8" fmla="*/ 135 w 1236"/>
                <a:gd name="T9" fmla="*/ 870 h 1273"/>
                <a:gd name="T10" fmla="*/ 314 w 1236"/>
                <a:gd name="T11" fmla="*/ 1250 h 1273"/>
                <a:gd name="T12" fmla="*/ 471 w 1236"/>
                <a:gd name="T13" fmla="*/ 1257 h 1273"/>
                <a:gd name="T14" fmla="*/ 469 w 1236"/>
                <a:gd name="T15" fmla="*/ 1258 h 1273"/>
                <a:gd name="T16" fmla="*/ 327 w 1236"/>
                <a:gd name="T17" fmla="*/ 1259 h 1273"/>
                <a:gd name="T18" fmla="*/ 211 w 1236"/>
                <a:gd name="T19" fmla="*/ 1187 h 1273"/>
                <a:gd name="T20" fmla="*/ 149 w 1236"/>
                <a:gd name="T21" fmla="*/ 457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6" h="1273">
                  <a:moveTo>
                    <a:pt x="149" y="457"/>
                  </a:moveTo>
                  <a:cubicBezTo>
                    <a:pt x="388" y="0"/>
                    <a:pt x="1236" y="117"/>
                    <a:pt x="1236" y="117"/>
                  </a:cubicBezTo>
                  <a:cubicBezTo>
                    <a:pt x="883" y="344"/>
                    <a:pt x="883" y="344"/>
                    <a:pt x="883" y="344"/>
                  </a:cubicBezTo>
                  <a:cubicBezTo>
                    <a:pt x="882" y="279"/>
                    <a:pt x="882" y="279"/>
                    <a:pt x="882" y="279"/>
                  </a:cubicBezTo>
                  <a:cubicBezTo>
                    <a:pt x="788" y="273"/>
                    <a:pt x="194" y="303"/>
                    <a:pt x="135" y="870"/>
                  </a:cubicBezTo>
                  <a:cubicBezTo>
                    <a:pt x="116" y="1049"/>
                    <a:pt x="180" y="1193"/>
                    <a:pt x="314" y="1250"/>
                  </a:cubicBezTo>
                  <a:cubicBezTo>
                    <a:pt x="367" y="1272"/>
                    <a:pt x="422" y="1273"/>
                    <a:pt x="471" y="1257"/>
                  </a:cubicBezTo>
                  <a:cubicBezTo>
                    <a:pt x="470" y="1257"/>
                    <a:pt x="470" y="1258"/>
                    <a:pt x="469" y="1258"/>
                  </a:cubicBezTo>
                  <a:cubicBezTo>
                    <a:pt x="420" y="1273"/>
                    <a:pt x="372" y="1273"/>
                    <a:pt x="327" y="1259"/>
                  </a:cubicBezTo>
                  <a:cubicBezTo>
                    <a:pt x="288" y="1245"/>
                    <a:pt x="249" y="1221"/>
                    <a:pt x="211" y="1187"/>
                  </a:cubicBezTo>
                  <a:cubicBezTo>
                    <a:pt x="65" y="1045"/>
                    <a:pt x="0" y="743"/>
                    <a:pt x="149" y="45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71" name="Group 5"/>
          <p:cNvGrpSpPr/>
          <p:nvPr/>
        </p:nvGrpSpPr>
        <p:grpSpPr>
          <a:xfrm>
            <a:off x="5731251" y="2989751"/>
            <a:ext cx="1973776" cy="2297232"/>
            <a:chOff x="5731251" y="3326828"/>
            <a:chExt cx="1973776" cy="2297232"/>
          </a:xfrm>
        </p:grpSpPr>
        <p:sp>
          <p:nvSpPr>
            <p:cNvPr id="72" name="Freeform 19"/>
            <p:cNvSpPr/>
            <p:nvPr/>
          </p:nvSpPr>
          <p:spPr bwMode="auto">
            <a:xfrm rot="16200000">
              <a:off x="5569523" y="3488556"/>
              <a:ext cx="2297232" cy="1973776"/>
            </a:xfrm>
            <a:custGeom>
              <a:avLst/>
              <a:gdLst>
                <a:gd name="T0" fmla="*/ 1064 w 1134"/>
                <a:gd name="T1" fmla="*/ 154 h 975"/>
                <a:gd name="T2" fmla="*/ 987 w 1134"/>
                <a:gd name="T3" fmla="*/ 670 h 975"/>
                <a:gd name="T4" fmla="*/ 199 w 1134"/>
                <a:gd name="T5" fmla="*/ 784 h 975"/>
                <a:gd name="T6" fmla="*/ 179 w 1134"/>
                <a:gd name="T7" fmla="*/ 830 h 975"/>
                <a:gd name="T8" fmla="*/ 0 w 1134"/>
                <a:gd name="T9" fmla="*/ 529 h 975"/>
                <a:gd name="T10" fmla="*/ 326 w 1134"/>
                <a:gd name="T11" fmla="*/ 493 h 975"/>
                <a:gd name="T12" fmla="*/ 306 w 1134"/>
                <a:gd name="T13" fmla="*/ 538 h 975"/>
                <a:gd name="T14" fmla="*/ 1006 w 1134"/>
                <a:gd name="T15" fmla="*/ 373 h 975"/>
                <a:gd name="T16" fmla="*/ 1004 w 1134"/>
                <a:gd name="T17" fmla="*/ 56 h 975"/>
                <a:gd name="T18" fmla="*/ 900 w 1134"/>
                <a:gd name="T19" fmla="*/ 1 h 975"/>
                <a:gd name="T20" fmla="*/ 906 w 1134"/>
                <a:gd name="T21" fmla="*/ 0 h 975"/>
                <a:gd name="T22" fmla="*/ 1064 w 1134"/>
                <a:gd name="T23" fmla="*/ 154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4" h="975">
                  <a:moveTo>
                    <a:pt x="1064" y="154"/>
                  </a:moveTo>
                  <a:cubicBezTo>
                    <a:pt x="1134" y="351"/>
                    <a:pt x="1133" y="481"/>
                    <a:pt x="987" y="670"/>
                  </a:cubicBezTo>
                  <a:cubicBezTo>
                    <a:pt x="720" y="975"/>
                    <a:pt x="371" y="888"/>
                    <a:pt x="199" y="784"/>
                  </a:cubicBezTo>
                  <a:cubicBezTo>
                    <a:pt x="179" y="830"/>
                    <a:pt x="179" y="830"/>
                    <a:pt x="179" y="830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326" y="493"/>
                    <a:pt x="326" y="493"/>
                    <a:pt x="326" y="493"/>
                  </a:cubicBezTo>
                  <a:cubicBezTo>
                    <a:pt x="306" y="538"/>
                    <a:pt x="306" y="538"/>
                    <a:pt x="306" y="538"/>
                  </a:cubicBezTo>
                  <a:cubicBezTo>
                    <a:pt x="368" y="572"/>
                    <a:pt x="784" y="741"/>
                    <a:pt x="1006" y="373"/>
                  </a:cubicBezTo>
                  <a:cubicBezTo>
                    <a:pt x="1076" y="256"/>
                    <a:pt x="1078" y="137"/>
                    <a:pt x="1004" y="56"/>
                  </a:cubicBezTo>
                  <a:cubicBezTo>
                    <a:pt x="975" y="23"/>
                    <a:pt x="938" y="5"/>
                    <a:pt x="900" y="1"/>
                  </a:cubicBezTo>
                  <a:cubicBezTo>
                    <a:pt x="902" y="0"/>
                    <a:pt x="904" y="0"/>
                    <a:pt x="906" y="0"/>
                  </a:cubicBezTo>
                  <a:cubicBezTo>
                    <a:pt x="975" y="8"/>
                    <a:pt x="1031" y="63"/>
                    <a:pt x="1064" y="1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3" name="Freeform 20"/>
            <p:cNvSpPr/>
            <p:nvPr/>
          </p:nvSpPr>
          <p:spPr bwMode="auto">
            <a:xfrm rot="16200000">
              <a:off x="5517908" y="3591098"/>
              <a:ext cx="2222906" cy="1796219"/>
            </a:xfrm>
            <a:custGeom>
              <a:avLst/>
              <a:gdLst>
                <a:gd name="T0" fmla="*/ 852 w 1097"/>
                <a:gd name="T1" fmla="*/ 650 h 887"/>
                <a:gd name="T2" fmla="*/ 0 w 1097"/>
                <a:gd name="T3" fmla="*/ 536 h 887"/>
                <a:gd name="T4" fmla="*/ 314 w 1097"/>
                <a:gd name="T5" fmla="*/ 493 h 887"/>
                <a:gd name="T6" fmla="*/ 294 w 1097"/>
                <a:gd name="T7" fmla="*/ 538 h 887"/>
                <a:gd name="T8" fmla="*/ 994 w 1097"/>
                <a:gd name="T9" fmla="*/ 373 h 887"/>
                <a:gd name="T10" fmla="*/ 992 w 1097"/>
                <a:gd name="T11" fmla="*/ 56 h 887"/>
                <a:gd name="T12" fmla="*/ 888 w 1097"/>
                <a:gd name="T13" fmla="*/ 1 h 887"/>
                <a:gd name="T14" fmla="*/ 889 w 1097"/>
                <a:gd name="T15" fmla="*/ 0 h 887"/>
                <a:gd name="T16" fmla="*/ 986 w 1097"/>
                <a:gd name="T17" fmla="*/ 45 h 887"/>
                <a:gd name="T18" fmla="*/ 1043 w 1097"/>
                <a:gd name="T19" fmla="*/ 132 h 887"/>
                <a:gd name="T20" fmla="*/ 852 w 1097"/>
                <a:gd name="T21" fmla="*/ 65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7" h="887">
                  <a:moveTo>
                    <a:pt x="852" y="650"/>
                  </a:moveTo>
                  <a:cubicBezTo>
                    <a:pt x="542" y="887"/>
                    <a:pt x="0" y="536"/>
                    <a:pt x="0" y="536"/>
                  </a:cubicBezTo>
                  <a:cubicBezTo>
                    <a:pt x="314" y="493"/>
                    <a:pt x="314" y="493"/>
                    <a:pt x="314" y="493"/>
                  </a:cubicBezTo>
                  <a:cubicBezTo>
                    <a:pt x="294" y="538"/>
                    <a:pt x="294" y="538"/>
                    <a:pt x="294" y="538"/>
                  </a:cubicBezTo>
                  <a:cubicBezTo>
                    <a:pt x="356" y="572"/>
                    <a:pt x="772" y="741"/>
                    <a:pt x="994" y="373"/>
                  </a:cubicBezTo>
                  <a:cubicBezTo>
                    <a:pt x="1064" y="256"/>
                    <a:pt x="1066" y="137"/>
                    <a:pt x="992" y="56"/>
                  </a:cubicBezTo>
                  <a:cubicBezTo>
                    <a:pt x="963" y="23"/>
                    <a:pt x="926" y="5"/>
                    <a:pt x="888" y="1"/>
                  </a:cubicBezTo>
                  <a:cubicBezTo>
                    <a:pt x="888" y="0"/>
                    <a:pt x="889" y="0"/>
                    <a:pt x="889" y="0"/>
                  </a:cubicBezTo>
                  <a:cubicBezTo>
                    <a:pt x="927" y="5"/>
                    <a:pt x="960" y="21"/>
                    <a:pt x="986" y="45"/>
                  </a:cubicBezTo>
                  <a:cubicBezTo>
                    <a:pt x="1009" y="67"/>
                    <a:pt x="1028" y="96"/>
                    <a:pt x="1043" y="132"/>
                  </a:cubicBezTo>
                  <a:cubicBezTo>
                    <a:pt x="1097" y="275"/>
                    <a:pt x="1045" y="503"/>
                    <a:pt x="852" y="6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74" name="Group 6"/>
          <p:cNvGrpSpPr/>
          <p:nvPr/>
        </p:nvGrpSpPr>
        <p:grpSpPr>
          <a:xfrm>
            <a:off x="5670690" y="2637389"/>
            <a:ext cx="2902854" cy="2703274"/>
            <a:chOff x="5670690" y="2974466"/>
            <a:chExt cx="2902854" cy="2703274"/>
          </a:xfrm>
        </p:grpSpPr>
        <p:sp>
          <p:nvSpPr>
            <p:cNvPr id="75" name="Freeform 21"/>
            <p:cNvSpPr/>
            <p:nvPr/>
          </p:nvSpPr>
          <p:spPr bwMode="auto">
            <a:xfrm rot="16200000">
              <a:off x="5770480" y="2874676"/>
              <a:ext cx="2703274" cy="2902854"/>
            </a:xfrm>
            <a:custGeom>
              <a:avLst/>
              <a:gdLst>
                <a:gd name="T0" fmla="*/ 1068 w 1334"/>
                <a:gd name="T1" fmla="*/ 126 h 1434"/>
                <a:gd name="T2" fmla="*/ 1265 w 1334"/>
                <a:gd name="T3" fmla="*/ 788 h 1434"/>
                <a:gd name="T4" fmla="*/ 383 w 1334"/>
                <a:gd name="T5" fmla="*/ 1368 h 1434"/>
                <a:gd name="T6" fmla="*/ 384 w 1334"/>
                <a:gd name="T7" fmla="*/ 1434 h 1434"/>
                <a:gd name="T8" fmla="*/ 0 w 1334"/>
                <a:gd name="T9" fmla="*/ 1173 h 1434"/>
                <a:gd name="T10" fmla="*/ 372 w 1334"/>
                <a:gd name="T11" fmla="*/ 947 h 1434"/>
                <a:gd name="T12" fmla="*/ 373 w 1334"/>
                <a:gd name="T13" fmla="*/ 1012 h 1434"/>
                <a:gd name="T14" fmla="*/ 1120 w 1334"/>
                <a:gd name="T15" fmla="*/ 421 h 1434"/>
                <a:gd name="T16" fmla="*/ 941 w 1334"/>
                <a:gd name="T17" fmla="*/ 41 h 1434"/>
                <a:gd name="T18" fmla="*/ 784 w 1334"/>
                <a:gd name="T19" fmla="*/ 34 h 1434"/>
                <a:gd name="T20" fmla="*/ 792 w 1334"/>
                <a:gd name="T21" fmla="*/ 30 h 1434"/>
                <a:gd name="T22" fmla="*/ 1068 w 1334"/>
                <a:gd name="T23" fmla="*/ 126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4" h="1434">
                  <a:moveTo>
                    <a:pt x="1068" y="126"/>
                  </a:moveTo>
                  <a:cubicBezTo>
                    <a:pt x="1262" y="323"/>
                    <a:pt x="1334" y="480"/>
                    <a:pt x="1265" y="788"/>
                  </a:cubicBezTo>
                  <a:cubicBezTo>
                    <a:pt x="1115" y="1304"/>
                    <a:pt x="648" y="1395"/>
                    <a:pt x="383" y="1368"/>
                  </a:cubicBezTo>
                  <a:cubicBezTo>
                    <a:pt x="384" y="1434"/>
                    <a:pt x="384" y="1434"/>
                    <a:pt x="384" y="1434"/>
                  </a:cubicBezTo>
                  <a:cubicBezTo>
                    <a:pt x="0" y="1173"/>
                    <a:pt x="0" y="1173"/>
                    <a:pt x="0" y="1173"/>
                  </a:cubicBezTo>
                  <a:cubicBezTo>
                    <a:pt x="372" y="947"/>
                    <a:pt x="372" y="947"/>
                    <a:pt x="372" y="947"/>
                  </a:cubicBezTo>
                  <a:cubicBezTo>
                    <a:pt x="373" y="1012"/>
                    <a:pt x="373" y="1012"/>
                    <a:pt x="373" y="1012"/>
                  </a:cubicBezTo>
                  <a:cubicBezTo>
                    <a:pt x="467" y="1018"/>
                    <a:pt x="1061" y="988"/>
                    <a:pt x="1120" y="421"/>
                  </a:cubicBezTo>
                  <a:cubicBezTo>
                    <a:pt x="1139" y="242"/>
                    <a:pt x="1075" y="98"/>
                    <a:pt x="941" y="41"/>
                  </a:cubicBezTo>
                  <a:cubicBezTo>
                    <a:pt x="888" y="19"/>
                    <a:pt x="833" y="18"/>
                    <a:pt x="784" y="34"/>
                  </a:cubicBezTo>
                  <a:cubicBezTo>
                    <a:pt x="787" y="32"/>
                    <a:pt x="789" y="31"/>
                    <a:pt x="792" y="30"/>
                  </a:cubicBezTo>
                  <a:cubicBezTo>
                    <a:pt x="879" y="0"/>
                    <a:pt x="977" y="35"/>
                    <a:pt x="1068" y="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6" name="Freeform 22"/>
            <p:cNvSpPr/>
            <p:nvPr/>
          </p:nvSpPr>
          <p:spPr bwMode="auto">
            <a:xfrm rot="16200000">
              <a:off x="5744327" y="3099031"/>
              <a:ext cx="2503694" cy="2576644"/>
            </a:xfrm>
            <a:custGeom>
              <a:avLst/>
              <a:gdLst>
                <a:gd name="T0" fmla="*/ 1087 w 1236"/>
                <a:gd name="T1" fmla="*/ 816 h 1273"/>
                <a:gd name="T2" fmla="*/ 0 w 1236"/>
                <a:gd name="T3" fmla="*/ 1156 h 1273"/>
                <a:gd name="T4" fmla="*/ 353 w 1236"/>
                <a:gd name="T5" fmla="*/ 929 h 1273"/>
                <a:gd name="T6" fmla="*/ 354 w 1236"/>
                <a:gd name="T7" fmla="*/ 994 h 1273"/>
                <a:gd name="T8" fmla="*/ 1101 w 1236"/>
                <a:gd name="T9" fmla="*/ 403 h 1273"/>
                <a:gd name="T10" fmla="*/ 922 w 1236"/>
                <a:gd name="T11" fmla="*/ 23 h 1273"/>
                <a:gd name="T12" fmla="*/ 765 w 1236"/>
                <a:gd name="T13" fmla="*/ 16 h 1273"/>
                <a:gd name="T14" fmla="*/ 767 w 1236"/>
                <a:gd name="T15" fmla="*/ 15 h 1273"/>
                <a:gd name="T16" fmla="*/ 909 w 1236"/>
                <a:gd name="T17" fmla="*/ 14 h 1273"/>
                <a:gd name="T18" fmla="*/ 1025 w 1236"/>
                <a:gd name="T19" fmla="*/ 86 h 1273"/>
                <a:gd name="T20" fmla="*/ 1087 w 1236"/>
                <a:gd name="T21" fmla="*/ 816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6" h="1273">
                  <a:moveTo>
                    <a:pt x="1087" y="816"/>
                  </a:moveTo>
                  <a:cubicBezTo>
                    <a:pt x="848" y="1273"/>
                    <a:pt x="0" y="1156"/>
                    <a:pt x="0" y="1156"/>
                  </a:cubicBezTo>
                  <a:cubicBezTo>
                    <a:pt x="353" y="929"/>
                    <a:pt x="353" y="929"/>
                    <a:pt x="353" y="929"/>
                  </a:cubicBezTo>
                  <a:cubicBezTo>
                    <a:pt x="354" y="994"/>
                    <a:pt x="354" y="994"/>
                    <a:pt x="354" y="994"/>
                  </a:cubicBezTo>
                  <a:cubicBezTo>
                    <a:pt x="448" y="1000"/>
                    <a:pt x="1042" y="970"/>
                    <a:pt x="1101" y="403"/>
                  </a:cubicBezTo>
                  <a:cubicBezTo>
                    <a:pt x="1120" y="224"/>
                    <a:pt x="1056" y="80"/>
                    <a:pt x="922" y="23"/>
                  </a:cubicBezTo>
                  <a:cubicBezTo>
                    <a:pt x="869" y="1"/>
                    <a:pt x="814" y="0"/>
                    <a:pt x="765" y="16"/>
                  </a:cubicBezTo>
                  <a:cubicBezTo>
                    <a:pt x="766" y="16"/>
                    <a:pt x="766" y="15"/>
                    <a:pt x="767" y="15"/>
                  </a:cubicBezTo>
                  <a:cubicBezTo>
                    <a:pt x="816" y="0"/>
                    <a:pt x="864" y="0"/>
                    <a:pt x="909" y="14"/>
                  </a:cubicBezTo>
                  <a:cubicBezTo>
                    <a:pt x="948" y="28"/>
                    <a:pt x="987" y="52"/>
                    <a:pt x="1025" y="86"/>
                  </a:cubicBezTo>
                  <a:cubicBezTo>
                    <a:pt x="1171" y="228"/>
                    <a:pt x="1236" y="530"/>
                    <a:pt x="1087" y="816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77" name="Group 4"/>
          <p:cNvGrpSpPr/>
          <p:nvPr/>
        </p:nvGrpSpPr>
        <p:grpSpPr>
          <a:xfrm>
            <a:off x="4511750" y="2285028"/>
            <a:ext cx="1972400" cy="2297232"/>
            <a:chOff x="4511750" y="2622105"/>
            <a:chExt cx="1972400" cy="2297232"/>
          </a:xfrm>
        </p:grpSpPr>
        <p:sp>
          <p:nvSpPr>
            <p:cNvPr id="78" name="Freeform 23"/>
            <p:cNvSpPr/>
            <p:nvPr/>
          </p:nvSpPr>
          <p:spPr bwMode="auto">
            <a:xfrm rot="16200000">
              <a:off x="4349334" y="2784521"/>
              <a:ext cx="2297232" cy="1972400"/>
            </a:xfrm>
            <a:custGeom>
              <a:avLst/>
              <a:gdLst>
                <a:gd name="T0" fmla="*/ 70 w 1134"/>
                <a:gd name="T1" fmla="*/ 821 h 975"/>
                <a:gd name="T2" fmla="*/ 147 w 1134"/>
                <a:gd name="T3" fmla="*/ 305 h 975"/>
                <a:gd name="T4" fmla="*/ 935 w 1134"/>
                <a:gd name="T5" fmla="*/ 191 h 975"/>
                <a:gd name="T6" fmla="*/ 955 w 1134"/>
                <a:gd name="T7" fmla="*/ 145 h 975"/>
                <a:gd name="T8" fmla="*/ 1134 w 1134"/>
                <a:gd name="T9" fmla="*/ 446 h 975"/>
                <a:gd name="T10" fmla="*/ 808 w 1134"/>
                <a:gd name="T11" fmla="*/ 482 h 975"/>
                <a:gd name="T12" fmla="*/ 828 w 1134"/>
                <a:gd name="T13" fmla="*/ 437 h 975"/>
                <a:gd name="T14" fmla="*/ 128 w 1134"/>
                <a:gd name="T15" fmla="*/ 602 h 975"/>
                <a:gd name="T16" fmla="*/ 129 w 1134"/>
                <a:gd name="T17" fmla="*/ 919 h 975"/>
                <a:gd name="T18" fmla="*/ 234 w 1134"/>
                <a:gd name="T19" fmla="*/ 974 h 975"/>
                <a:gd name="T20" fmla="*/ 228 w 1134"/>
                <a:gd name="T21" fmla="*/ 975 h 975"/>
                <a:gd name="T22" fmla="*/ 70 w 1134"/>
                <a:gd name="T23" fmla="*/ 821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4" h="975">
                  <a:moveTo>
                    <a:pt x="70" y="821"/>
                  </a:moveTo>
                  <a:cubicBezTo>
                    <a:pt x="0" y="624"/>
                    <a:pt x="1" y="494"/>
                    <a:pt x="147" y="305"/>
                  </a:cubicBezTo>
                  <a:cubicBezTo>
                    <a:pt x="413" y="0"/>
                    <a:pt x="762" y="87"/>
                    <a:pt x="935" y="191"/>
                  </a:cubicBezTo>
                  <a:cubicBezTo>
                    <a:pt x="955" y="145"/>
                    <a:pt x="955" y="145"/>
                    <a:pt x="955" y="145"/>
                  </a:cubicBezTo>
                  <a:cubicBezTo>
                    <a:pt x="1134" y="446"/>
                    <a:pt x="1134" y="446"/>
                    <a:pt x="1134" y="446"/>
                  </a:cubicBezTo>
                  <a:cubicBezTo>
                    <a:pt x="808" y="482"/>
                    <a:pt x="808" y="482"/>
                    <a:pt x="808" y="482"/>
                  </a:cubicBezTo>
                  <a:cubicBezTo>
                    <a:pt x="828" y="437"/>
                    <a:pt x="828" y="437"/>
                    <a:pt x="828" y="437"/>
                  </a:cubicBezTo>
                  <a:cubicBezTo>
                    <a:pt x="766" y="403"/>
                    <a:pt x="350" y="234"/>
                    <a:pt x="128" y="602"/>
                  </a:cubicBezTo>
                  <a:cubicBezTo>
                    <a:pt x="58" y="719"/>
                    <a:pt x="56" y="838"/>
                    <a:pt x="129" y="919"/>
                  </a:cubicBezTo>
                  <a:cubicBezTo>
                    <a:pt x="159" y="952"/>
                    <a:pt x="196" y="970"/>
                    <a:pt x="234" y="974"/>
                  </a:cubicBezTo>
                  <a:cubicBezTo>
                    <a:pt x="232" y="975"/>
                    <a:pt x="230" y="975"/>
                    <a:pt x="228" y="975"/>
                  </a:cubicBezTo>
                  <a:cubicBezTo>
                    <a:pt x="158" y="967"/>
                    <a:pt x="103" y="912"/>
                    <a:pt x="70" y="8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9" name="Freeform 24"/>
            <p:cNvSpPr/>
            <p:nvPr/>
          </p:nvSpPr>
          <p:spPr bwMode="auto">
            <a:xfrm rot="16200000">
              <a:off x="4475963" y="2860224"/>
              <a:ext cx="2221529" cy="1794842"/>
            </a:xfrm>
            <a:custGeom>
              <a:avLst/>
              <a:gdLst>
                <a:gd name="T0" fmla="*/ 245 w 1097"/>
                <a:gd name="T1" fmla="*/ 237 h 887"/>
                <a:gd name="T2" fmla="*/ 1097 w 1097"/>
                <a:gd name="T3" fmla="*/ 351 h 887"/>
                <a:gd name="T4" fmla="*/ 783 w 1097"/>
                <a:gd name="T5" fmla="*/ 394 h 887"/>
                <a:gd name="T6" fmla="*/ 803 w 1097"/>
                <a:gd name="T7" fmla="*/ 349 h 887"/>
                <a:gd name="T8" fmla="*/ 103 w 1097"/>
                <a:gd name="T9" fmla="*/ 514 h 887"/>
                <a:gd name="T10" fmla="*/ 104 w 1097"/>
                <a:gd name="T11" fmla="*/ 831 h 887"/>
                <a:gd name="T12" fmla="*/ 209 w 1097"/>
                <a:gd name="T13" fmla="*/ 886 h 887"/>
                <a:gd name="T14" fmla="*/ 208 w 1097"/>
                <a:gd name="T15" fmla="*/ 887 h 887"/>
                <a:gd name="T16" fmla="*/ 111 w 1097"/>
                <a:gd name="T17" fmla="*/ 842 h 887"/>
                <a:gd name="T18" fmla="*/ 54 w 1097"/>
                <a:gd name="T19" fmla="*/ 755 h 887"/>
                <a:gd name="T20" fmla="*/ 245 w 1097"/>
                <a:gd name="T21" fmla="*/ 23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7" h="887">
                  <a:moveTo>
                    <a:pt x="245" y="237"/>
                  </a:moveTo>
                  <a:cubicBezTo>
                    <a:pt x="555" y="0"/>
                    <a:pt x="1097" y="351"/>
                    <a:pt x="1097" y="351"/>
                  </a:cubicBezTo>
                  <a:cubicBezTo>
                    <a:pt x="783" y="394"/>
                    <a:pt x="783" y="394"/>
                    <a:pt x="783" y="394"/>
                  </a:cubicBezTo>
                  <a:cubicBezTo>
                    <a:pt x="803" y="349"/>
                    <a:pt x="803" y="349"/>
                    <a:pt x="803" y="349"/>
                  </a:cubicBezTo>
                  <a:cubicBezTo>
                    <a:pt x="741" y="315"/>
                    <a:pt x="325" y="146"/>
                    <a:pt x="103" y="514"/>
                  </a:cubicBezTo>
                  <a:cubicBezTo>
                    <a:pt x="33" y="631"/>
                    <a:pt x="31" y="750"/>
                    <a:pt x="104" y="831"/>
                  </a:cubicBezTo>
                  <a:cubicBezTo>
                    <a:pt x="134" y="864"/>
                    <a:pt x="171" y="882"/>
                    <a:pt x="209" y="886"/>
                  </a:cubicBezTo>
                  <a:cubicBezTo>
                    <a:pt x="209" y="887"/>
                    <a:pt x="208" y="887"/>
                    <a:pt x="208" y="887"/>
                  </a:cubicBezTo>
                  <a:cubicBezTo>
                    <a:pt x="170" y="882"/>
                    <a:pt x="137" y="866"/>
                    <a:pt x="111" y="842"/>
                  </a:cubicBezTo>
                  <a:cubicBezTo>
                    <a:pt x="88" y="820"/>
                    <a:pt x="69" y="791"/>
                    <a:pt x="54" y="755"/>
                  </a:cubicBezTo>
                  <a:cubicBezTo>
                    <a:pt x="0" y="612"/>
                    <a:pt x="52" y="384"/>
                    <a:pt x="245" y="23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80" name="Group 7"/>
          <p:cNvGrpSpPr/>
          <p:nvPr/>
        </p:nvGrpSpPr>
        <p:grpSpPr>
          <a:xfrm>
            <a:off x="5423623" y="3122575"/>
            <a:ext cx="1322733" cy="1321356"/>
            <a:chOff x="5423623" y="3459652"/>
            <a:chExt cx="1322733" cy="1321356"/>
          </a:xfrm>
        </p:grpSpPr>
        <p:sp>
          <p:nvSpPr>
            <p:cNvPr id="81" name="Oval 25"/>
            <p:cNvSpPr>
              <a:spLocks noChangeArrowheads="1"/>
            </p:cNvSpPr>
            <p:nvPr/>
          </p:nvSpPr>
          <p:spPr bwMode="auto">
            <a:xfrm>
              <a:off x="5423623" y="3459652"/>
              <a:ext cx="1322733" cy="1321356"/>
            </a:xfrm>
            <a:prstGeom prst="ellipse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2" name="Oval 25"/>
            <p:cNvSpPr>
              <a:spLocks noChangeArrowheads="1"/>
            </p:cNvSpPr>
            <p:nvPr/>
          </p:nvSpPr>
          <p:spPr bwMode="auto">
            <a:xfrm>
              <a:off x="5519766" y="3555695"/>
              <a:ext cx="1130447" cy="11292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3" name="Inhaltsplatzhalter 4"/>
          <p:cNvSpPr txBox="1"/>
          <p:nvPr/>
        </p:nvSpPr>
        <p:spPr>
          <a:xfrm>
            <a:off x="508001" y="2051031"/>
            <a:ext cx="2984499" cy="938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1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This is a sample text. You simply add your own text and description here. This text is fully editable. It can be replaced with your own style. 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4" name="Inhaltsplatzhalter 4"/>
          <p:cNvSpPr txBox="1"/>
          <p:nvPr/>
        </p:nvSpPr>
        <p:spPr>
          <a:xfrm>
            <a:off x="5578270" y="1412891"/>
            <a:ext cx="3527630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2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This is a sample text. You simply add your own text and description here. This text is fully editable. It can be replaced with your own style. 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5" name="Inhaltsplatzhalter 4"/>
          <p:cNvSpPr txBox="1"/>
          <p:nvPr/>
        </p:nvSpPr>
        <p:spPr>
          <a:xfrm>
            <a:off x="3019671" y="5139797"/>
            <a:ext cx="3568874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3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This is a sample text. You simply add your own text and description here. This text is fully editable. It can be replaced with your own style. 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6" name="Inhaltsplatzhalter 4"/>
          <p:cNvSpPr txBox="1"/>
          <p:nvPr/>
        </p:nvSpPr>
        <p:spPr>
          <a:xfrm>
            <a:off x="8723880" y="4531333"/>
            <a:ext cx="2941938" cy="938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This is a sample text. You simply add your own text and description here. This text is fully editable. It can be replaced with your own style. 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7" name="Freeform 62"/>
          <p:cNvSpPr>
            <a:spLocks noEditPoints="1"/>
          </p:cNvSpPr>
          <p:nvPr/>
        </p:nvSpPr>
        <p:spPr bwMode="auto">
          <a:xfrm>
            <a:off x="3090076" y="1562135"/>
            <a:ext cx="402424" cy="405643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8" name="Freeform 105"/>
          <p:cNvSpPr>
            <a:spLocks noEditPoints="1"/>
          </p:cNvSpPr>
          <p:nvPr/>
        </p:nvSpPr>
        <p:spPr bwMode="auto">
          <a:xfrm>
            <a:off x="5578270" y="2420115"/>
            <a:ext cx="444275" cy="437836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9" name="Freeform 106"/>
          <p:cNvSpPr>
            <a:spLocks noEditPoints="1"/>
          </p:cNvSpPr>
          <p:nvPr/>
        </p:nvSpPr>
        <p:spPr bwMode="auto">
          <a:xfrm>
            <a:off x="6115295" y="4601665"/>
            <a:ext cx="473250" cy="473250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5" y="55"/>
              </a:cxn>
              <a:cxn ang="0">
                <a:pos x="23" y="67"/>
              </a:cxn>
              <a:cxn ang="0">
                <a:pos x="22" y="68"/>
              </a:cxn>
              <a:cxn ang="0">
                <a:pos x="21" y="68"/>
              </a:cxn>
              <a:cxn ang="0">
                <a:pos x="19" y="65"/>
              </a:cxn>
              <a:cxn ang="0">
                <a:pos x="19" y="48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7" y="0"/>
              </a:cxn>
              <a:cxn ang="0">
                <a:pos x="68" y="3"/>
              </a:cxn>
              <a:cxn ang="0">
                <a:pos x="62" y="7"/>
              </a:cxn>
              <a:cxn ang="0">
                <a:pos x="8" y="38"/>
              </a:cxn>
              <a:cxn ang="0">
                <a:pos x="20" y="43"/>
              </a:cxn>
              <a:cxn ang="0">
                <a:pos x="53" y="19"/>
              </a:cxn>
              <a:cxn ang="0">
                <a:pos x="35" y="49"/>
              </a:cxn>
              <a:cxn ang="0">
                <a:pos x="54" y="57"/>
              </a:cxn>
              <a:cxn ang="0">
                <a:pos x="62" y="7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5" y="55"/>
                  <a:pt x="35" y="55"/>
                  <a:pt x="35" y="55"/>
                </a:cubicBezTo>
                <a:cubicBezTo>
                  <a:pt x="23" y="67"/>
                  <a:pt x="23" y="67"/>
                  <a:pt x="23" y="67"/>
                </a:cubicBezTo>
                <a:cubicBezTo>
                  <a:pt x="23" y="67"/>
                  <a:pt x="22" y="68"/>
                  <a:pt x="22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0" y="67"/>
                  <a:pt x="19" y="66"/>
                  <a:pt x="19" y="65"/>
                </a:cubicBezTo>
                <a:cubicBezTo>
                  <a:pt x="19" y="48"/>
                  <a:pt x="19" y="48"/>
                  <a:pt x="19" y="48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  <a:moveTo>
                  <a:pt x="62" y="7"/>
                </a:moveTo>
                <a:cubicBezTo>
                  <a:pt x="8" y="38"/>
                  <a:pt x="8" y="38"/>
                  <a:pt x="8" y="38"/>
                </a:cubicBezTo>
                <a:cubicBezTo>
                  <a:pt x="20" y="43"/>
                  <a:pt x="20" y="43"/>
                  <a:pt x="20" y="43"/>
                </a:cubicBezTo>
                <a:cubicBezTo>
                  <a:pt x="53" y="19"/>
                  <a:pt x="53" y="19"/>
                  <a:pt x="53" y="19"/>
                </a:cubicBezTo>
                <a:cubicBezTo>
                  <a:pt x="35" y="49"/>
                  <a:pt x="35" y="49"/>
                  <a:pt x="35" y="49"/>
                </a:cubicBezTo>
                <a:cubicBezTo>
                  <a:pt x="54" y="57"/>
                  <a:pt x="54" y="57"/>
                  <a:pt x="54" y="57"/>
                </a:cubicBezTo>
                <a:lnTo>
                  <a:pt x="62" y="7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0" name="Freeform 122"/>
          <p:cNvSpPr>
            <a:spLocks noEditPoints="1"/>
          </p:cNvSpPr>
          <p:nvPr/>
        </p:nvSpPr>
        <p:spPr bwMode="auto">
          <a:xfrm>
            <a:off x="8723880" y="4050275"/>
            <a:ext cx="508663" cy="399204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91" name="组合 90"/>
          <p:cNvGrpSpPr/>
          <p:nvPr/>
        </p:nvGrpSpPr>
        <p:grpSpPr>
          <a:xfrm>
            <a:off x="5442203" y="2747075"/>
            <a:ext cx="1689002" cy="1716212"/>
            <a:chOff x="171450" y="4763"/>
            <a:chExt cx="5518151" cy="5607050"/>
          </a:xfrm>
        </p:grpSpPr>
        <p:sp>
          <p:nvSpPr>
            <p:cNvPr id="92" name="Freeform 11"/>
            <p:cNvSpPr/>
            <p:nvPr/>
          </p:nvSpPr>
          <p:spPr bwMode="auto">
            <a:xfrm>
              <a:off x="171450" y="2982913"/>
              <a:ext cx="1360488" cy="2628900"/>
            </a:xfrm>
            <a:custGeom>
              <a:avLst/>
              <a:gdLst>
                <a:gd name="T0" fmla="*/ 335 w 335"/>
                <a:gd name="T1" fmla="*/ 402 h 646"/>
                <a:gd name="T2" fmla="*/ 226 w 335"/>
                <a:gd name="T3" fmla="*/ 288 h 646"/>
                <a:gd name="T4" fmla="*/ 227 w 335"/>
                <a:gd name="T5" fmla="*/ 272 h 646"/>
                <a:gd name="T6" fmla="*/ 172 w 335"/>
                <a:gd name="T7" fmla="*/ 174 h 646"/>
                <a:gd name="T8" fmla="*/ 219 w 335"/>
                <a:gd name="T9" fmla="*/ 93 h 646"/>
                <a:gd name="T10" fmla="*/ 125 w 335"/>
                <a:gd name="T11" fmla="*/ 0 h 646"/>
                <a:gd name="T12" fmla="*/ 32 w 335"/>
                <a:gd name="T13" fmla="*/ 93 h 646"/>
                <a:gd name="T14" fmla="*/ 69 w 335"/>
                <a:gd name="T15" fmla="*/ 167 h 646"/>
                <a:gd name="T16" fmla="*/ 0 w 335"/>
                <a:gd name="T17" fmla="*/ 272 h 646"/>
                <a:gd name="T18" fmla="*/ 109 w 335"/>
                <a:gd name="T19" fmla="*/ 386 h 646"/>
                <a:gd name="T20" fmla="*/ 108 w 335"/>
                <a:gd name="T21" fmla="*/ 402 h 646"/>
                <a:gd name="T22" fmla="*/ 110 w 335"/>
                <a:gd name="T23" fmla="*/ 424 h 646"/>
                <a:gd name="T24" fmla="*/ 28 w 335"/>
                <a:gd name="T25" fmla="*/ 533 h 646"/>
                <a:gd name="T26" fmla="*/ 142 w 335"/>
                <a:gd name="T27" fmla="*/ 646 h 646"/>
                <a:gd name="T28" fmla="*/ 256 w 335"/>
                <a:gd name="T29" fmla="*/ 533 h 646"/>
                <a:gd name="T30" fmla="*/ 254 w 335"/>
                <a:gd name="T31" fmla="*/ 511 h 646"/>
                <a:gd name="T32" fmla="*/ 335 w 335"/>
                <a:gd name="T33" fmla="*/ 402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5" h="646">
                  <a:moveTo>
                    <a:pt x="335" y="402"/>
                  </a:moveTo>
                  <a:cubicBezTo>
                    <a:pt x="335" y="340"/>
                    <a:pt x="287" y="290"/>
                    <a:pt x="226" y="288"/>
                  </a:cubicBezTo>
                  <a:cubicBezTo>
                    <a:pt x="227" y="283"/>
                    <a:pt x="227" y="277"/>
                    <a:pt x="227" y="272"/>
                  </a:cubicBezTo>
                  <a:cubicBezTo>
                    <a:pt x="227" y="230"/>
                    <a:pt x="205" y="194"/>
                    <a:pt x="172" y="174"/>
                  </a:cubicBezTo>
                  <a:cubicBezTo>
                    <a:pt x="200" y="158"/>
                    <a:pt x="219" y="128"/>
                    <a:pt x="219" y="93"/>
                  </a:cubicBezTo>
                  <a:cubicBezTo>
                    <a:pt x="219" y="42"/>
                    <a:pt x="177" y="0"/>
                    <a:pt x="125" y="0"/>
                  </a:cubicBezTo>
                  <a:cubicBezTo>
                    <a:pt x="74" y="0"/>
                    <a:pt x="32" y="42"/>
                    <a:pt x="32" y="93"/>
                  </a:cubicBezTo>
                  <a:cubicBezTo>
                    <a:pt x="32" y="123"/>
                    <a:pt x="47" y="150"/>
                    <a:pt x="69" y="167"/>
                  </a:cubicBezTo>
                  <a:cubicBezTo>
                    <a:pt x="28" y="185"/>
                    <a:pt x="0" y="225"/>
                    <a:pt x="0" y="272"/>
                  </a:cubicBezTo>
                  <a:cubicBezTo>
                    <a:pt x="0" y="333"/>
                    <a:pt x="48" y="383"/>
                    <a:pt x="109" y="386"/>
                  </a:cubicBezTo>
                  <a:cubicBezTo>
                    <a:pt x="108" y="391"/>
                    <a:pt x="108" y="396"/>
                    <a:pt x="108" y="402"/>
                  </a:cubicBezTo>
                  <a:cubicBezTo>
                    <a:pt x="108" y="409"/>
                    <a:pt x="109" y="416"/>
                    <a:pt x="110" y="424"/>
                  </a:cubicBezTo>
                  <a:cubicBezTo>
                    <a:pt x="63" y="437"/>
                    <a:pt x="28" y="481"/>
                    <a:pt x="28" y="533"/>
                  </a:cubicBezTo>
                  <a:cubicBezTo>
                    <a:pt x="28" y="595"/>
                    <a:pt x="79" y="646"/>
                    <a:pt x="142" y="646"/>
                  </a:cubicBezTo>
                  <a:cubicBezTo>
                    <a:pt x="205" y="646"/>
                    <a:pt x="256" y="595"/>
                    <a:pt x="256" y="533"/>
                  </a:cubicBezTo>
                  <a:cubicBezTo>
                    <a:pt x="256" y="525"/>
                    <a:pt x="255" y="518"/>
                    <a:pt x="254" y="511"/>
                  </a:cubicBezTo>
                  <a:cubicBezTo>
                    <a:pt x="301" y="497"/>
                    <a:pt x="335" y="453"/>
                    <a:pt x="335" y="402"/>
                  </a:cubicBezTo>
                  <a:close/>
                </a:path>
              </a:pathLst>
            </a:custGeom>
            <a:solidFill>
              <a:srgbClr val="FE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377825" y="4763"/>
              <a:ext cx="5311776" cy="5149850"/>
              <a:chOff x="377825" y="4763"/>
              <a:chExt cx="5311776" cy="5149850"/>
            </a:xfrm>
          </p:grpSpPr>
          <p:sp>
            <p:nvSpPr>
              <p:cNvPr id="94" name="Freeform 9"/>
              <p:cNvSpPr/>
              <p:nvPr/>
            </p:nvSpPr>
            <p:spPr bwMode="auto">
              <a:xfrm>
                <a:off x="1252538" y="4430713"/>
                <a:ext cx="1404938" cy="723900"/>
              </a:xfrm>
              <a:custGeom>
                <a:avLst/>
                <a:gdLst>
                  <a:gd name="T0" fmla="*/ 80 w 346"/>
                  <a:gd name="T1" fmla="*/ 60 h 178"/>
                  <a:gd name="T2" fmla="*/ 10 w 346"/>
                  <a:gd name="T3" fmla="*/ 148 h 178"/>
                  <a:gd name="T4" fmla="*/ 25 w 346"/>
                  <a:gd name="T5" fmla="*/ 176 h 178"/>
                  <a:gd name="T6" fmla="*/ 266 w 346"/>
                  <a:gd name="T7" fmla="*/ 119 h 178"/>
                  <a:gd name="T8" fmla="*/ 346 w 346"/>
                  <a:gd name="T9" fmla="*/ 0 h 178"/>
                  <a:gd name="T10" fmla="*/ 80 w 346"/>
                  <a:gd name="T11" fmla="*/ 6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6" h="178">
                    <a:moveTo>
                      <a:pt x="80" y="60"/>
                    </a:moveTo>
                    <a:cubicBezTo>
                      <a:pt x="10" y="148"/>
                      <a:pt x="10" y="148"/>
                      <a:pt x="10" y="148"/>
                    </a:cubicBezTo>
                    <a:cubicBezTo>
                      <a:pt x="0" y="160"/>
                      <a:pt x="10" y="178"/>
                      <a:pt x="25" y="176"/>
                    </a:cubicBezTo>
                    <a:cubicBezTo>
                      <a:pt x="96" y="167"/>
                      <a:pt x="234" y="146"/>
                      <a:pt x="266" y="119"/>
                    </a:cubicBezTo>
                    <a:cubicBezTo>
                      <a:pt x="308" y="81"/>
                      <a:pt x="346" y="0"/>
                      <a:pt x="346" y="0"/>
                    </a:cubicBezTo>
                    <a:lnTo>
                      <a:pt x="80" y="6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Freeform 10"/>
              <p:cNvSpPr/>
              <p:nvPr/>
            </p:nvSpPr>
            <p:spPr bwMode="auto">
              <a:xfrm>
                <a:off x="727075" y="2657475"/>
                <a:ext cx="1541463" cy="635000"/>
              </a:xfrm>
              <a:custGeom>
                <a:avLst/>
                <a:gdLst>
                  <a:gd name="T0" fmla="*/ 123 w 379"/>
                  <a:gd name="T1" fmla="*/ 156 h 156"/>
                  <a:gd name="T2" fmla="*/ 16 w 379"/>
                  <a:gd name="T3" fmla="*/ 120 h 156"/>
                  <a:gd name="T4" fmla="*/ 14 w 379"/>
                  <a:gd name="T5" fmla="*/ 88 h 156"/>
                  <a:gd name="T6" fmla="*/ 247 w 379"/>
                  <a:gd name="T7" fmla="*/ 7 h 156"/>
                  <a:gd name="T8" fmla="*/ 379 w 379"/>
                  <a:gd name="T9" fmla="*/ 64 h 156"/>
                  <a:gd name="T10" fmla="*/ 123 w 379"/>
                  <a:gd name="T1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9" h="156">
                    <a:moveTo>
                      <a:pt x="123" y="156"/>
                    </a:moveTo>
                    <a:cubicBezTo>
                      <a:pt x="16" y="120"/>
                      <a:pt x="16" y="120"/>
                      <a:pt x="16" y="120"/>
                    </a:cubicBezTo>
                    <a:cubicBezTo>
                      <a:pt x="1" y="115"/>
                      <a:pt x="0" y="95"/>
                      <a:pt x="14" y="88"/>
                    </a:cubicBezTo>
                    <a:cubicBezTo>
                      <a:pt x="78" y="58"/>
                      <a:pt x="206" y="0"/>
                      <a:pt x="247" y="7"/>
                    </a:cubicBezTo>
                    <a:cubicBezTo>
                      <a:pt x="303" y="15"/>
                      <a:pt x="379" y="64"/>
                      <a:pt x="379" y="64"/>
                    </a:cubicBezTo>
                    <a:lnTo>
                      <a:pt x="123" y="1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Freeform 12"/>
              <p:cNvSpPr/>
              <p:nvPr/>
            </p:nvSpPr>
            <p:spPr bwMode="auto">
              <a:xfrm>
                <a:off x="781050" y="3170238"/>
                <a:ext cx="930275" cy="1736725"/>
              </a:xfrm>
              <a:custGeom>
                <a:avLst/>
                <a:gdLst>
                  <a:gd name="T0" fmla="*/ 140 w 229"/>
                  <a:gd name="T1" fmla="*/ 13 h 427"/>
                  <a:gd name="T2" fmla="*/ 54 w 229"/>
                  <a:gd name="T3" fmla="*/ 0 h 427"/>
                  <a:gd name="T4" fmla="*/ 35 w 229"/>
                  <a:gd name="T5" fmla="*/ 229 h 427"/>
                  <a:gd name="T6" fmla="*/ 158 w 229"/>
                  <a:gd name="T7" fmla="*/ 427 h 427"/>
                  <a:gd name="T8" fmla="*/ 229 w 229"/>
                  <a:gd name="T9" fmla="*/ 363 h 427"/>
                  <a:gd name="T10" fmla="*/ 140 w 229"/>
                  <a:gd name="T11" fmla="*/ 13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9" h="427">
                    <a:moveTo>
                      <a:pt x="140" y="13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0" y="121"/>
                      <a:pt x="35" y="229"/>
                    </a:cubicBezTo>
                    <a:cubicBezTo>
                      <a:pt x="69" y="334"/>
                      <a:pt x="158" y="427"/>
                      <a:pt x="158" y="427"/>
                    </a:cubicBezTo>
                    <a:cubicBezTo>
                      <a:pt x="229" y="363"/>
                      <a:pt x="229" y="363"/>
                      <a:pt x="229" y="363"/>
                    </a:cubicBezTo>
                    <a:cubicBezTo>
                      <a:pt x="229" y="363"/>
                      <a:pt x="94" y="133"/>
                      <a:pt x="140" y="13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7" name="Freeform 13"/>
              <p:cNvSpPr/>
              <p:nvPr/>
            </p:nvSpPr>
            <p:spPr bwMode="auto">
              <a:xfrm>
                <a:off x="1133475" y="3048000"/>
                <a:ext cx="784225" cy="1697038"/>
              </a:xfrm>
              <a:custGeom>
                <a:avLst/>
                <a:gdLst>
                  <a:gd name="T0" fmla="*/ 94 w 193"/>
                  <a:gd name="T1" fmla="*/ 17 h 417"/>
                  <a:gd name="T2" fmla="*/ 57 w 193"/>
                  <a:gd name="T3" fmla="*/ 8 h 417"/>
                  <a:gd name="T4" fmla="*/ 51 w 193"/>
                  <a:gd name="T5" fmla="*/ 256 h 417"/>
                  <a:gd name="T6" fmla="*/ 167 w 193"/>
                  <a:gd name="T7" fmla="*/ 413 h 417"/>
                  <a:gd name="T8" fmla="*/ 193 w 193"/>
                  <a:gd name="T9" fmla="*/ 389 h 417"/>
                  <a:gd name="T10" fmla="*/ 94 w 193"/>
                  <a:gd name="T11" fmla="*/ 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417">
                    <a:moveTo>
                      <a:pt x="94" y="17"/>
                    </a:moveTo>
                    <a:cubicBezTo>
                      <a:pt x="94" y="17"/>
                      <a:pt x="63" y="0"/>
                      <a:pt x="57" y="8"/>
                    </a:cubicBezTo>
                    <a:cubicBezTo>
                      <a:pt x="52" y="17"/>
                      <a:pt x="0" y="122"/>
                      <a:pt x="51" y="256"/>
                    </a:cubicBezTo>
                    <a:cubicBezTo>
                      <a:pt x="102" y="390"/>
                      <a:pt x="153" y="417"/>
                      <a:pt x="167" y="413"/>
                    </a:cubicBezTo>
                    <a:cubicBezTo>
                      <a:pt x="180" y="409"/>
                      <a:pt x="193" y="389"/>
                      <a:pt x="193" y="389"/>
                    </a:cubicBezTo>
                    <a:cubicBezTo>
                      <a:pt x="193" y="389"/>
                      <a:pt x="59" y="234"/>
                      <a:pt x="94" y="17"/>
                    </a:cubicBezTo>
                    <a:close/>
                  </a:path>
                </a:pathLst>
              </a:custGeom>
              <a:solidFill>
                <a:srgbClr val="CFD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8" name="Freeform 14"/>
              <p:cNvSpPr/>
              <p:nvPr/>
            </p:nvSpPr>
            <p:spPr bwMode="auto">
              <a:xfrm>
                <a:off x="1427163" y="2428875"/>
                <a:ext cx="4262438" cy="2201863"/>
              </a:xfrm>
              <a:custGeom>
                <a:avLst/>
                <a:gdLst>
                  <a:gd name="T0" fmla="*/ 961 w 1049"/>
                  <a:gd name="T1" fmla="*/ 214 h 541"/>
                  <a:gd name="T2" fmla="*/ 958 w 1049"/>
                  <a:gd name="T3" fmla="*/ 217 h 541"/>
                  <a:gd name="T4" fmla="*/ 644 w 1049"/>
                  <a:gd name="T5" fmla="*/ 423 h 541"/>
                  <a:gd name="T6" fmla="*/ 375 w 1049"/>
                  <a:gd name="T7" fmla="*/ 489 h 541"/>
                  <a:gd name="T8" fmla="*/ 346 w 1049"/>
                  <a:gd name="T9" fmla="*/ 495 h 541"/>
                  <a:gd name="T10" fmla="*/ 317 w 1049"/>
                  <a:gd name="T11" fmla="*/ 501 h 541"/>
                  <a:gd name="T12" fmla="*/ 268 w 1049"/>
                  <a:gd name="T13" fmla="*/ 511 h 541"/>
                  <a:gd name="T14" fmla="*/ 238 w 1049"/>
                  <a:gd name="T15" fmla="*/ 517 h 541"/>
                  <a:gd name="T16" fmla="*/ 117 w 1049"/>
                  <a:gd name="T17" fmla="*/ 541 h 541"/>
                  <a:gd name="T18" fmla="*/ 25 w 1049"/>
                  <a:gd name="T19" fmla="*/ 400 h 541"/>
                  <a:gd name="T20" fmla="*/ 18 w 1049"/>
                  <a:gd name="T21" fmla="*/ 169 h 541"/>
                  <a:gd name="T22" fmla="*/ 103 w 1049"/>
                  <a:gd name="T23" fmla="*/ 133 h 541"/>
                  <a:gd name="T24" fmla="*/ 130 w 1049"/>
                  <a:gd name="T25" fmla="*/ 122 h 541"/>
                  <a:gd name="T26" fmla="*/ 178 w 1049"/>
                  <a:gd name="T27" fmla="*/ 104 h 541"/>
                  <a:gd name="T28" fmla="*/ 206 w 1049"/>
                  <a:gd name="T29" fmla="*/ 93 h 541"/>
                  <a:gd name="T30" fmla="*/ 234 w 1049"/>
                  <a:gd name="T31" fmla="*/ 83 h 541"/>
                  <a:gd name="T32" fmla="*/ 269 w 1049"/>
                  <a:gd name="T33" fmla="*/ 71 h 541"/>
                  <a:gd name="T34" fmla="*/ 331 w 1049"/>
                  <a:gd name="T35" fmla="*/ 51 h 541"/>
                  <a:gd name="T36" fmla="*/ 426 w 1049"/>
                  <a:gd name="T37" fmla="*/ 24 h 541"/>
                  <a:gd name="T38" fmla="*/ 430 w 1049"/>
                  <a:gd name="T39" fmla="*/ 23 h 541"/>
                  <a:gd name="T40" fmla="*/ 432 w 1049"/>
                  <a:gd name="T41" fmla="*/ 23 h 541"/>
                  <a:gd name="T42" fmla="*/ 433 w 1049"/>
                  <a:gd name="T43" fmla="*/ 22 h 541"/>
                  <a:gd name="T44" fmla="*/ 440 w 1049"/>
                  <a:gd name="T45" fmla="*/ 21 h 541"/>
                  <a:gd name="T46" fmla="*/ 446 w 1049"/>
                  <a:gd name="T47" fmla="*/ 19 h 541"/>
                  <a:gd name="T48" fmla="*/ 525 w 1049"/>
                  <a:gd name="T49" fmla="*/ 5 h 541"/>
                  <a:gd name="T50" fmla="*/ 525 w 1049"/>
                  <a:gd name="T51" fmla="*/ 5 h 541"/>
                  <a:gd name="T52" fmla="*/ 530 w 1049"/>
                  <a:gd name="T53" fmla="*/ 4 h 541"/>
                  <a:gd name="T54" fmla="*/ 530 w 1049"/>
                  <a:gd name="T55" fmla="*/ 4 h 541"/>
                  <a:gd name="T56" fmla="*/ 544 w 1049"/>
                  <a:gd name="T57" fmla="*/ 3 h 541"/>
                  <a:gd name="T58" fmla="*/ 554 w 1049"/>
                  <a:gd name="T59" fmla="*/ 3 h 541"/>
                  <a:gd name="T60" fmla="*/ 555 w 1049"/>
                  <a:gd name="T61" fmla="*/ 2 h 541"/>
                  <a:gd name="T62" fmla="*/ 556 w 1049"/>
                  <a:gd name="T63" fmla="*/ 2 h 541"/>
                  <a:gd name="T64" fmla="*/ 567 w 1049"/>
                  <a:gd name="T65" fmla="*/ 2 h 541"/>
                  <a:gd name="T66" fmla="*/ 575 w 1049"/>
                  <a:gd name="T67" fmla="*/ 2 h 541"/>
                  <a:gd name="T68" fmla="*/ 576 w 1049"/>
                  <a:gd name="T69" fmla="*/ 2 h 541"/>
                  <a:gd name="T70" fmla="*/ 596 w 1049"/>
                  <a:gd name="T71" fmla="*/ 3 h 541"/>
                  <a:gd name="T72" fmla="*/ 599 w 1049"/>
                  <a:gd name="T73" fmla="*/ 3 h 541"/>
                  <a:gd name="T74" fmla="*/ 600 w 1049"/>
                  <a:gd name="T75" fmla="*/ 3 h 541"/>
                  <a:gd name="T76" fmla="*/ 628 w 1049"/>
                  <a:gd name="T77" fmla="*/ 2 h 541"/>
                  <a:gd name="T78" fmla="*/ 645 w 1049"/>
                  <a:gd name="T79" fmla="*/ 1 h 541"/>
                  <a:gd name="T80" fmla="*/ 653 w 1049"/>
                  <a:gd name="T81" fmla="*/ 1 h 541"/>
                  <a:gd name="T82" fmla="*/ 888 w 1049"/>
                  <a:gd name="T83" fmla="*/ 13 h 541"/>
                  <a:gd name="T84" fmla="*/ 889 w 1049"/>
                  <a:gd name="T85" fmla="*/ 13 h 541"/>
                  <a:gd name="T86" fmla="*/ 1041 w 1049"/>
                  <a:gd name="T87" fmla="*/ 79 h 541"/>
                  <a:gd name="T88" fmla="*/ 961 w 1049"/>
                  <a:gd name="T89" fmla="*/ 214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49" h="541">
                    <a:moveTo>
                      <a:pt x="961" y="214"/>
                    </a:moveTo>
                    <a:cubicBezTo>
                      <a:pt x="960" y="215"/>
                      <a:pt x="959" y="216"/>
                      <a:pt x="958" y="217"/>
                    </a:cubicBezTo>
                    <a:cubicBezTo>
                      <a:pt x="876" y="301"/>
                      <a:pt x="749" y="393"/>
                      <a:pt x="644" y="423"/>
                    </a:cubicBezTo>
                    <a:cubicBezTo>
                      <a:pt x="572" y="444"/>
                      <a:pt x="470" y="468"/>
                      <a:pt x="375" y="489"/>
                    </a:cubicBezTo>
                    <a:cubicBezTo>
                      <a:pt x="365" y="491"/>
                      <a:pt x="356" y="493"/>
                      <a:pt x="346" y="495"/>
                    </a:cubicBezTo>
                    <a:cubicBezTo>
                      <a:pt x="336" y="497"/>
                      <a:pt x="326" y="499"/>
                      <a:pt x="317" y="501"/>
                    </a:cubicBezTo>
                    <a:cubicBezTo>
                      <a:pt x="300" y="504"/>
                      <a:pt x="284" y="508"/>
                      <a:pt x="268" y="511"/>
                    </a:cubicBezTo>
                    <a:cubicBezTo>
                      <a:pt x="258" y="513"/>
                      <a:pt x="248" y="515"/>
                      <a:pt x="238" y="517"/>
                    </a:cubicBezTo>
                    <a:cubicBezTo>
                      <a:pt x="167" y="531"/>
                      <a:pt x="117" y="541"/>
                      <a:pt x="117" y="541"/>
                    </a:cubicBezTo>
                    <a:cubicBezTo>
                      <a:pt x="117" y="541"/>
                      <a:pt x="56" y="483"/>
                      <a:pt x="25" y="400"/>
                    </a:cubicBezTo>
                    <a:cubicBezTo>
                      <a:pt x="0" y="332"/>
                      <a:pt x="1" y="245"/>
                      <a:pt x="18" y="169"/>
                    </a:cubicBezTo>
                    <a:cubicBezTo>
                      <a:pt x="18" y="169"/>
                      <a:pt x="51" y="154"/>
                      <a:pt x="103" y="133"/>
                    </a:cubicBezTo>
                    <a:cubicBezTo>
                      <a:pt x="111" y="130"/>
                      <a:pt x="121" y="126"/>
                      <a:pt x="130" y="122"/>
                    </a:cubicBezTo>
                    <a:cubicBezTo>
                      <a:pt x="145" y="116"/>
                      <a:pt x="161" y="110"/>
                      <a:pt x="178" y="104"/>
                    </a:cubicBezTo>
                    <a:cubicBezTo>
                      <a:pt x="187" y="100"/>
                      <a:pt x="197" y="97"/>
                      <a:pt x="206" y="93"/>
                    </a:cubicBezTo>
                    <a:cubicBezTo>
                      <a:pt x="215" y="90"/>
                      <a:pt x="225" y="87"/>
                      <a:pt x="234" y="83"/>
                    </a:cubicBezTo>
                    <a:cubicBezTo>
                      <a:pt x="246" y="79"/>
                      <a:pt x="257" y="75"/>
                      <a:pt x="269" y="71"/>
                    </a:cubicBezTo>
                    <a:cubicBezTo>
                      <a:pt x="290" y="64"/>
                      <a:pt x="310" y="57"/>
                      <a:pt x="331" y="51"/>
                    </a:cubicBezTo>
                    <a:cubicBezTo>
                      <a:pt x="363" y="41"/>
                      <a:pt x="395" y="31"/>
                      <a:pt x="426" y="24"/>
                    </a:cubicBezTo>
                    <a:cubicBezTo>
                      <a:pt x="428" y="24"/>
                      <a:pt x="429" y="23"/>
                      <a:pt x="430" y="23"/>
                    </a:cubicBezTo>
                    <a:cubicBezTo>
                      <a:pt x="431" y="23"/>
                      <a:pt x="431" y="23"/>
                      <a:pt x="432" y="23"/>
                    </a:cubicBezTo>
                    <a:cubicBezTo>
                      <a:pt x="432" y="22"/>
                      <a:pt x="433" y="22"/>
                      <a:pt x="433" y="22"/>
                    </a:cubicBezTo>
                    <a:cubicBezTo>
                      <a:pt x="436" y="22"/>
                      <a:pt x="438" y="21"/>
                      <a:pt x="440" y="21"/>
                    </a:cubicBezTo>
                    <a:cubicBezTo>
                      <a:pt x="442" y="20"/>
                      <a:pt x="444" y="20"/>
                      <a:pt x="446" y="19"/>
                    </a:cubicBezTo>
                    <a:cubicBezTo>
                      <a:pt x="474" y="13"/>
                      <a:pt x="500" y="8"/>
                      <a:pt x="525" y="5"/>
                    </a:cubicBezTo>
                    <a:cubicBezTo>
                      <a:pt x="525" y="5"/>
                      <a:pt x="525" y="5"/>
                      <a:pt x="525" y="5"/>
                    </a:cubicBezTo>
                    <a:cubicBezTo>
                      <a:pt x="527" y="5"/>
                      <a:pt x="529" y="5"/>
                      <a:pt x="530" y="4"/>
                    </a:cubicBezTo>
                    <a:cubicBezTo>
                      <a:pt x="530" y="4"/>
                      <a:pt x="530" y="4"/>
                      <a:pt x="530" y="4"/>
                    </a:cubicBezTo>
                    <a:cubicBezTo>
                      <a:pt x="535" y="4"/>
                      <a:pt x="540" y="4"/>
                      <a:pt x="544" y="3"/>
                    </a:cubicBezTo>
                    <a:cubicBezTo>
                      <a:pt x="548" y="3"/>
                      <a:pt x="551" y="3"/>
                      <a:pt x="554" y="3"/>
                    </a:cubicBezTo>
                    <a:cubicBezTo>
                      <a:pt x="555" y="2"/>
                      <a:pt x="555" y="2"/>
                      <a:pt x="555" y="2"/>
                    </a:cubicBezTo>
                    <a:cubicBezTo>
                      <a:pt x="555" y="2"/>
                      <a:pt x="556" y="2"/>
                      <a:pt x="556" y="2"/>
                    </a:cubicBezTo>
                    <a:cubicBezTo>
                      <a:pt x="560" y="2"/>
                      <a:pt x="563" y="2"/>
                      <a:pt x="567" y="2"/>
                    </a:cubicBezTo>
                    <a:cubicBezTo>
                      <a:pt x="570" y="2"/>
                      <a:pt x="572" y="2"/>
                      <a:pt x="575" y="2"/>
                    </a:cubicBezTo>
                    <a:cubicBezTo>
                      <a:pt x="576" y="2"/>
                      <a:pt x="576" y="2"/>
                      <a:pt x="576" y="2"/>
                    </a:cubicBezTo>
                    <a:cubicBezTo>
                      <a:pt x="583" y="2"/>
                      <a:pt x="589" y="3"/>
                      <a:pt x="596" y="3"/>
                    </a:cubicBezTo>
                    <a:cubicBezTo>
                      <a:pt x="597" y="3"/>
                      <a:pt x="598" y="3"/>
                      <a:pt x="599" y="3"/>
                    </a:cubicBezTo>
                    <a:cubicBezTo>
                      <a:pt x="600" y="3"/>
                      <a:pt x="600" y="3"/>
                      <a:pt x="600" y="3"/>
                    </a:cubicBezTo>
                    <a:cubicBezTo>
                      <a:pt x="609" y="2"/>
                      <a:pt x="618" y="2"/>
                      <a:pt x="628" y="2"/>
                    </a:cubicBezTo>
                    <a:cubicBezTo>
                      <a:pt x="634" y="1"/>
                      <a:pt x="639" y="1"/>
                      <a:pt x="645" y="1"/>
                    </a:cubicBezTo>
                    <a:cubicBezTo>
                      <a:pt x="648" y="1"/>
                      <a:pt x="650" y="1"/>
                      <a:pt x="653" y="1"/>
                    </a:cubicBezTo>
                    <a:cubicBezTo>
                      <a:pt x="732" y="0"/>
                      <a:pt x="817" y="3"/>
                      <a:pt x="888" y="13"/>
                    </a:cubicBezTo>
                    <a:cubicBezTo>
                      <a:pt x="888" y="13"/>
                      <a:pt x="889" y="13"/>
                      <a:pt x="889" y="13"/>
                    </a:cubicBezTo>
                    <a:cubicBezTo>
                      <a:pt x="970" y="25"/>
                      <a:pt x="1032" y="46"/>
                      <a:pt x="1041" y="79"/>
                    </a:cubicBezTo>
                    <a:cubicBezTo>
                      <a:pt x="1049" y="106"/>
                      <a:pt x="1015" y="158"/>
                      <a:pt x="961" y="214"/>
                    </a:cubicBez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Freeform 15"/>
              <p:cNvSpPr/>
              <p:nvPr/>
            </p:nvSpPr>
            <p:spPr bwMode="auto">
              <a:xfrm>
                <a:off x="3186113" y="2433638"/>
                <a:ext cx="877888" cy="133350"/>
              </a:xfrm>
              <a:custGeom>
                <a:avLst/>
                <a:gdLst>
                  <a:gd name="T0" fmla="*/ 216 w 216"/>
                  <a:gd name="T1" fmla="*/ 0 h 33"/>
                  <a:gd name="T2" fmla="*/ 110 w 216"/>
                  <a:gd name="T3" fmla="*/ 19 h 33"/>
                  <a:gd name="T4" fmla="*/ 8 w 216"/>
                  <a:gd name="T5" fmla="*/ 33 h 33"/>
                  <a:gd name="T6" fmla="*/ 0 w 216"/>
                  <a:gd name="T7" fmla="*/ 21 h 33"/>
                  <a:gd name="T8" fmla="*/ 92 w 216"/>
                  <a:gd name="T9" fmla="*/ 4 h 33"/>
                  <a:gd name="T10" fmla="*/ 92 w 216"/>
                  <a:gd name="T11" fmla="*/ 4 h 33"/>
                  <a:gd name="T12" fmla="*/ 97 w 216"/>
                  <a:gd name="T13" fmla="*/ 3 h 33"/>
                  <a:gd name="T14" fmla="*/ 97 w 216"/>
                  <a:gd name="T15" fmla="*/ 3 h 33"/>
                  <a:gd name="T16" fmla="*/ 143 w 216"/>
                  <a:gd name="T17" fmla="*/ 1 h 33"/>
                  <a:gd name="T18" fmla="*/ 216 w 216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6" h="33">
                    <a:moveTo>
                      <a:pt x="216" y="0"/>
                    </a:moveTo>
                    <a:cubicBezTo>
                      <a:pt x="205" y="7"/>
                      <a:pt x="134" y="16"/>
                      <a:pt x="110" y="19"/>
                    </a:cubicBezTo>
                    <a:cubicBezTo>
                      <a:pt x="63" y="23"/>
                      <a:pt x="8" y="33"/>
                      <a:pt x="8" y="33"/>
                    </a:cubicBezTo>
                    <a:cubicBezTo>
                      <a:pt x="4" y="29"/>
                      <a:pt x="2" y="25"/>
                      <a:pt x="0" y="21"/>
                    </a:cubicBezTo>
                    <a:cubicBezTo>
                      <a:pt x="33" y="13"/>
                      <a:pt x="64" y="7"/>
                      <a:pt x="92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4" y="4"/>
                      <a:pt x="96" y="4"/>
                      <a:pt x="97" y="3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114" y="2"/>
                      <a:pt x="129" y="1"/>
                      <a:pt x="143" y="1"/>
                    </a:cubicBezTo>
                    <a:cubicBezTo>
                      <a:pt x="150" y="1"/>
                      <a:pt x="209" y="0"/>
                      <a:pt x="216" y="0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0" name="Freeform 16"/>
              <p:cNvSpPr/>
              <p:nvPr/>
            </p:nvSpPr>
            <p:spPr bwMode="auto">
              <a:xfrm>
                <a:off x="2357438" y="2616200"/>
                <a:ext cx="1023938" cy="1127125"/>
              </a:xfrm>
              <a:custGeom>
                <a:avLst/>
                <a:gdLst>
                  <a:gd name="T0" fmla="*/ 197 w 252"/>
                  <a:gd name="T1" fmla="*/ 264 h 277"/>
                  <a:gd name="T2" fmla="*/ 139 w 252"/>
                  <a:gd name="T3" fmla="*/ 239 h 277"/>
                  <a:gd name="T4" fmla="*/ 147 w 252"/>
                  <a:gd name="T5" fmla="*/ 123 h 277"/>
                  <a:gd name="T6" fmla="*/ 0 w 252"/>
                  <a:gd name="T7" fmla="*/ 38 h 277"/>
                  <a:gd name="T8" fmla="*/ 42 w 252"/>
                  <a:gd name="T9" fmla="*/ 24 h 277"/>
                  <a:gd name="T10" fmla="*/ 115 w 252"/>
                  <a:gd name="T11" fmla="*/ 0 h 277"/>
                  <a:gd name="T12" fmla="*/ 248 w 252"/>
                  <a:gd name="T13" fmla="*/ 105 h 277"/>
                  <a:gd name="T14" fmla="*/ 179 w 252"/>
                  <a:gd name="T15" fmla="*/ 200 h 277"/>
                  <a:gd name="T16" fmla="*/ 197 w 252"/>
                  <a:gd name="T17" fmla="*/ 26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2" h="277">
                    <a:moveTo>
                      <a:pt x="197" y="264"/>
                    </a:moveTo>
                    <a:cubicBezTo>
                      <a:pt x="197" y="264"/>
                      <a:pt x="168" y="277"/>
                      <a:pt x="139" y="239"/>
                    </a:cubicBezTo>
                    <a:cubicBezTo>
                      <a:pt x="110" y="200"/>
                      <a:pt x="217" y="126"/>
                      <a:pt x="147" y="123"/>
                    </a:cubicBezTo>
                    <a:cubicBezTo>
                      <a:pt x="88" y="121"/>
                      <a:pt x="36" y="70"/>
                      <a:pt x="0" y="38"/>
                    </a:cubicBezTo>
                    <a:cubicBezTo>
                      <a:pt x="14" y="33"/>
                      <a:pt x="28" y="29"/>
                      <a:pt x="42" y="24"/>
                    </a:cubicBezTo>
                    <a:cubicBezTo>
                      <a:pt x="66" y="16"/>
                      <a:pt x="90" y="8"/>
                      <a:pt x="115" y="0"/>
                    </a:cubicBezTo>
                    <a:cubicBezTo>
                      <a:pt x="189" y="24"/>
                      <a:pt x="246" y="88"/>
                      <a:pt x="248" y="105"/>
                    </a:cubicBezTo>
                    <a:cubicBezTo>
                      <a:pt x="252" y="130"/>
                      <a:pt x="194" y="188"/>
                      <a:pt x="179" y="200"/>
                    </a:cubicBezTo>
                    <a:cubicBezTo>
                      <a:pt x="164" y="212"/>
                      <a:pt x="197" y="264"/>
                      <a:pt x="197" y="264"/>
                    </a:cubicBezTo>
                    <a:close/>
                  </a:path>
                </a:pathLst>
              </a:custGeom>
              <a:solidFill>
                <a:srgbClr val="E7E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1" name="Freeform 17"/>
              <p:cNvSpPr/>
              <p:nvPr/>
            </p:nvSpPr>
            <p:spPr bwMode="auto">
              <a:xfrm>
                <a:off x="5035550" y="2482850"/>
                <a:ext cx="654050" cy="828675"/>
              </a:xfrm>
              <a:custGeom>
                <a:avLst/>
                <a:gdLst>
                  <a:gd name="T0" fmla="*/ 73 w 161"/>
                  <a:gd name="T1" fmla="*/ 201 h 204"/>
                  <a:gd name="T2" fmla="*/ 70 w 161"/>
                  <a:gd name="T3" fmla="*/ 204 h 204"/>
                  <a:gd name="T4" fmla="*/ 0 w 161"/>
                  <a:gd name="T5" fmla="*/ 0 h 204"/>
                  <a:gd name="T6" fmla="*/ 1 w 161"/>
                  <a:gd name="T7" fmla="*/ 0 h 204"/>
                  <a:gd name="T8" fmla="*/ 153 w 161"/>
                  <a:gd name="T9" fmla="*/ 66 h 204"/>
                  <a:gd name="T10" fmla="*/ 73 w 161"/>
                  <a:gd name="T11" fmla="*/ 20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1" h="204">
                    <a:moveTo>
                      <a:pt x="73" y="201"/>
                    </a:moveTo>
                    <a:cubicBezTo>
                      <a:pt x="72" y="202"/>
                      <a:pt x="71" y="203"/>
                      <a:pt x="70" y="204"/>
                    </a:cubicBezTo>
                    <a:cubicBezTo>
                      <a:pt x="14" y="148"/>
                      <a:pt x="0" y="64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2" y="12"/>
                      <a:pt x="144" y="33"/>
                      <a:pt x="153" y="66"/>
                    </a:cubicBezTo>
                    <a:cubicBezTo>
                      <a:pt x="161" y="93"/>
                      <a:pt x="127" y="145"/>
                      <a:pt x="73" y="201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Freeform 18"/>
              <p:cNvSpPr/>
              <p:nvPr/>
            </p:nvSpPr>
            <p:spPr bwMode="auto">
              <a:xfrm>
                <a:off x="3759200" y="2657475"/>
                <a:ext cx="1028700" cy="1028700"/>
              </a:xfrm>
              <a:custGeom>
                <a:avLst/>
                <a:gdLst>
                  <a:gd name="T0" fmla="*/ 253 w 253"/>
                  <a:gd name="T1" fmla="*/ 126 h 253"/>
                  <a:gd name="T2" fmla="*/ 142 w 253"/>
                  <a:gd name="T3" fmla="*/ 252 h 253"/>
                  <a:gd name="T4" fmla="*/ 126 w 253"/>
                  <a:gd name="T5" fmla="*/ 253 h 253"/>
                  <a:gd name="T6" fmla="*/ 29 w 253"/>
                  <a:gd name="T7" fmla="*/ 206 h 253"/>
                  <a:gd name="T8" fmla="*/ 0 w 253"/>
                  <a:gd name="T9" fmla="*/ 126 h 253"/>
                  <a:gd name="T10" fmla="*/ 126 w 253"/>
                  <a:gd name="T11" fmla="*/ 0 h 253"/>
                  <a:gd name="T12" fmla="*/ 164 w 253"/>
                  <a:gd name="T13" fmla="*/ 6 h 253"/>
                  <a:gd name="T14" fmla="*/ 244 w 253"/>
                  <a:gd name="T15" fmla="*/ 81 h 253"/>
                  <a:gd name="T16" fmla="*/ 253 w 253"/>
                  <a:gd name="T17" fmla="*/ 12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3" h="253">
                    <a:moveTo>
                      <a:pt x="253" y="126"/>
                    </a:moveTo>
                    <a:cubicBezTo>
                      <a:pt x="253" y="191"/>
                      <a:pt x="204" y="244"/>
                      <a:pt x="142" y="252"/>
                    </a:cubicBezTo>
                    <a:cubicBezTo>
                      <a:pt x="137" y="252"/>
                      <a:pt x="132" y="253"/>
                      <a:pt x="126" y="253"/>
                    </a:cubicBezTo>
                    <a:cubicBezTo>
                      <a:pt x="87" y="253"/>
                      <a:pt x="52" y="235"/>
                      <a:pt x="29" y="206"/>
                    </a:cubicBezTo>
                    <a:cubicBezTo>
                      <a:pt x="11" y="185"/>
                      <a:pt x="0" y="157"/>
                      <a:pt x="0" y="126"/>
                    </a:cubicBezTo>
                    <a:cubicBezTo>
                      <a:pt x="0" y="57"/>
                      <a:pt x="57" y="0"/>
                      <a:pt x="126" y="0"/>
                    </a:cubicBezTo>
                    <a:cubicBezTo>
                      <a:pt x="140" y="0"/>
                      <a:pt x="152" y="2"/>
                      <a:pt x="164" y="6"/>
                    </a:cubicBezTo>
                    <a:cubicBezTo>
                      <a:pt x="201" y="17"/>
                      <a:pt x="231" y="45"/>
                      <a:pt x="244" y="81"/>
                    </a:cubicBezTo>
                    <a:cubicBezTo>
                      <a:pt x="250" y="95"/>
                      <a:pt x="253" y="110"/>
                      <a:pt x="253" y="126"/>
                    </a:cubicBezTo>
                    <a:close/>
                  </a:path>
                </a:pathLst>
              </a:custGeom>
              <a:solidFill>
                <a:srgbClr val="A6A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Freeform 19"/>
              <p:cNvSpPr/>
              <p:nvPr/>
            </p:nvSpPr>
            <p:spPr bwMode="auto">
              <a:xfrm>
                <a:off x="3876675" y="2774950"/>
                <a:ext cx="793750" cy="788988"/>
              </a:xfrm>
              <a:custGeom>
                <a:avLst/>
                <a:gdLst>
                  <a:gd name="T0" fmla="*/ 195 w 195"/>
                  <a:gd name="T1" fmla="*/ 97 h 194"/>
                  <a:gd name="T2" fmla="*/ 109 w 195"/>
                  <a:gd name="T3" fmla="*/ 194 h 194"/>
                  <a:gd name="T4" fmla="*/ 97 w 195"/>
                  <a:gd name="T5" fmla="*/ 194 h 194"/>
                  <a:gd name="T6" fmla="*/ 95 w 195"/>
                  <a:gd name="T7" fmla="*/ 194 h 194"/>
                  <a:gd name="T8" fmla="*/ 22 w 195"/>
                  <a:gd name="T9" fmla="*/ 159 h 194"/>
                  <a:gd name="T10" fmla="*/ 9 w 195"/>
                  <a:gd name="T11" fmla="*/ 137 h 194"/>
                  <a:gd name="T12" fmla="*/ 0 w 195"/>
                  <a:gd name="T13" fmla="*/ 97 h 194"/>
                  <a:gd name="T14" fmla="*/ 97 w 195"/>
                  <a:gd name="T15" fmla="*/ 0 h 194"/>
                  <a:gd name="T16" fmla="*/ 101 w 195"/>
                  <a:gd name="T17" fmla="*/ 0 h 194"/>
                  <a:gd name="T18" fmla="*/ 127 w 195"/>
                  <a:gd name="T19" fmla="*/ 5 h 194"/>
                  <a:gd name="T20" fmla="*/ 182 w 195"/>
                  <a:gd name="T21" fmla="*/ 50 h 194"/>
                  <a:gd name="T22" fmla="*/ 188 w 195"/>
                  <a:gd name="T23" fmla="*/ 63 h 194"/>
                  <a:gd name="T24" fmla="*/ 195 w 195"/>
                  <a:gd name="T25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5" h="194">
                    <a:moveTo>
                      <a:pt x="195" y="97"/>
                    </a:moveTo>
                    <a:cubicBezTo>
                      <a:pt x="195" y="147"/>
                      <a:pt x="157" y="188"/>
                      <a:pt x="109" y="194"/>
                    </a:cubicBezTo>
                    <a:cubicBezTo>
                      <a:pt x="105" y="194"/>
                      <a:pt x="101" y="194"/>
                      <a:pt x="97" y="194"/>
                    </a:cubicBezTo>
                    <a:cubicBezTo>
                      <a:pt x="97" y="194"/>
                      <a:pt x="96" y="194"/>
                      <a:pt x="95" y="194"/>
                    </a:cubicBezTo>
                    <a:cubicBezTo>
                      <a:pt x="66" y="194"/>
                      <a:pt x="40" y="180"/>
                      <a:pt x="22" y="159"/>
                    </a:cubicBezTo>
                    <a:cubicBezTo>
                      <a:pt x="17" y="152"/>
                      <a:pt x="12" y="145"/>
                      <a:pt x="9" y="137"/>
                    </a:cubicBezTo>
                    <a:cubicBezTo>
                      <a:pt x="3" y="125"/>
                      <a:pt x="0" y="111"/>
                      <a:pt x="0" y="97"/>
                    </a:cubicBezTo>
                    <a:cubicBezTo>
                      <a:pt x="0" y="44"/>
                      <a:pt x="44" y="0"/>
                      <a:pt x="97" y="0"/>
                    </a:cubicBezTo>
                    <a:cubicBezTo>
                      <a:pt x="99" y="0"/>
                      <a:pt x="100" y="0"/>
                      <a:pt x="101" y="0"/>
                    </a:cubicBezTo>
                    <a:cubicBezTo>
                      <a:pt x="110" y="1"/>
                      <a:pt x="118" y="2"/>
                      <a:pt x="127" y="5"/>
                    </a:cubicBezTo>
                    <a:cubicBezTo>
                      <a:pt x="150" y="12"/>
                      <a:pt x="170" y="28"/>
                      <a:pt x="182" y="50"/>
                    </a:cubicBezTo>
                    <a:cubicBezTo>
                      <a:pt x="184" y="54"/>
                      <a:pt x="186" y="58"/>
                      <a:pt x="188" y="63"/>
                    </a:cubicBezTo>
                    <a:cubicBezTo>
                      <a:pt x="192" y="73"/>
                      <a:pt x="195" y="85"/>
                      <a:pt x="195" y="97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Freeform 20"/>
              <p:cNvSpPr/>
              <p:nvPr/>
            </p:nvSpPr>
            <p:spPr bwMode="auto">
              <a:xfrm>
                <a:off x="3913188" y="2774950"/>
                <a:ext cx="703263" cy="788988"/>
              </a:xfrm>
              <a:custGeom>
                <a:avLst/>
                <a:gdLst>
                  <a:gd name="T0" fmla="*/ 173 w 173"/>
                  <a:gd name="T1" fmla="*/ 50 h 194"/>
                  <a:gd name="T2" fmla="*/ 86 w 173"/>
                  <a:gd name="T3" fmla="*/ 194 h 194"/>
                  <a:gd name="T4" fmla="*/ 13 w 173"/>
                  <a:gd name="T5" fmla="*/ 159 h 194"/>
                  <a:gd name="T6" fmla="*/ 0 w 173"/>
                  <a:gd name="T7" fmla="*/ 137 h 194"/>
                  <a:gd name="T8" fmla="*/ 92 w 173"/>
                  <a:gd name="T9" fmla="*/ 0 h 194"/>
                  <a:gd name="T10" fmla="*/ 118 w 173"/>
                  <a:gd name="T11" fmla="*/ 5 h 194"/>
                  <a:gd name="T12" fmla="*/ 173 w 173"/>
                  <a:gd name="T13" fmla="*/ 5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194">
                    <a:moveTo>
                      <a:pt x="173" y="50"/>
                    </a:moveTo>
                    <a:cubicBezTo>
                      <a:pt x="86" y="194"/>
                      <a:pt x="86" y="194"/>
                      <a:pt x="86" y="194"/>
                    </a:cubicBezTo>
                    <a:cubicBezTo>
                      <a:pt x="57" y="194"/>
                      <a:pt x="31" y="180"/>
                      <a:pt x="13" y="159"/>
                    </a:cubicBezTo>
                    <a:cubicBezTo>
                      <a:pt x="8" y="152"/>
                      <a:pt x="3" y="145"/>
                      <a:pt x="0" y="137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101" y="1"/>
                      <a:pt x="109" y="2"/>
                      <a:pt x="118" y="5"/>
                    </a:cubicBezTo>
                    <a:cubicBezTo>
                      <a:pt x="141" y="12"/>
                      <a:pt x="161" y="28"/>
                      <a:pt x="173" y="50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Freeform 21"/>
              <p:cNvSpPr/>
              <p:nvPr/>
            </p:nvSpPr>
            <p:spPr bwMode="auto">
              <a:xfrm>
                <a:off x="1446213" y="3279775"/>
                <a:ext cx="1255713" cy="1012825"/>
              </a:xfrm>
              <a:custGeom>
                <a:avLst/>
                <a:gdLst>
                  <a:gd name="T0" fmla="*/ 308 w 309"/>
                  <a:gd name="T1" fmla="*/ 94 h 249"/>
                  <a:gd name="T2" fmla="*/ 278 w 309"/>
                  <a:gd name="T3" fmla="*/ 169 h 249"/>
                  <a:gd name="T4" fmla="*/ 275 w 309"/>
                  <a:gd name="T5" fmla="*/ 172 h 249"/>
                  <a:gd name="T6" fmla="*/ 245 w 309"/>
                  <a:gd name="T7" fmla="*/ 188 h 249"/>
                  <a:gd name="T8" fmla="*/ 210 w 309"/>
                  <a:gd name="T9" fmla="*/ 199 h 249"/>
                  <a:gd name="T10" fmla="*/ 44 w 309"/>
                  <a:gd name="T11" fmla="*/ 249 h 249"/>
                  <a:gd name="T12" fmla="*/ 43 w 309"/>
                  <a:gd name="T13" fmla="*/ 248 h 249"/>
                  <a:gd name="T14" fmla="*/ 26 w 309"/>
                  <a:gd name="T15" fmla="*/ 212 h 249"/>
                  <a:gd name="T16" fmla="*/ 18 w 309"/>
                  <a:gd name="T17" fmla="*/ 191 h 249"/>
                  <a:gd name="T18" fmla="*/ 1 w 309"/>
                  <a:gd name="T19" fmla="*/ 65 h 249"/>
                  <a:gd name="T20" fmla="*/ 132 w 309"/>
                  <a:gd name="T21" fmla="*/ 25 h 249"/>
                  <a:gd name="T22" fmla="*/ 198 w 309"/>
                  <a:gd name="T23" fmla="*/ 5 h 249"/>
                  <a:gd name="T24" fmla="*/ 235 w 309"/>
                  <a:gd name="T25" fmla="*/ 3 h 249"/>
                  <a:gd name="T26" fmla="*/ 244 w 309"/>
                  <a:gd name="T27" fmla="*/ 5 h 249"/>
                  <a:gd name="T28" fmla="*/ 271 w 309"/>
                  <a:gd name="T29" fmla="*/ 19 h 249"/>
                  <a:gd name="T30" fmla="*/ 305 w 309"/>
                  <a:gd name="T31" fmla="*/ 71 h 249"/>
                  <a:gd name="T32" fmla="*/ 308 w 309"/>
                  <a:gd name="T33" fmla="*/ 9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9" h="249">
                    <a:moveTo>
                      <a:pt x="308" y="94"/>
                    </a:moveTo>
                    <a:cubicBezTo>
                      <a:pt x="309" y="123"/>
                      <a:pt x="298" y="151"/>
                      <a:pt x="278" y="169"/>
                    </a:cubicBezTo>
                    <a:cubicBezTo>
                      <a:pt x="277" y="170"/>
                      <a:pt x="276" y="171"/>
                      <a:pt x="275" y="172"/>
                    </a:cubicBezTo>
                    <a:cubicBezTo>
                      <a:pt x="266" y="179"/>
                      <a:pt x="256" y="185"/>
                      <a:pt x="245" y="188"/>
                    </a:cubicBezTo>
                    <a:cubicBezTo>
                      <a:pt x="210" y="199"/>
                      <a:pt x="210" y="199"/>
                      <a:pt x="210" y="199"/>
                    </a:cubicBezTo>
                    <a:cubicBezTo>
                      <a:pt x="44" y="249"/>
                      <a:pt x="44" y="249"/>
                      <a:pt x="44" y="249"/>
                    </a:cubicBezTo>
                    <a:cubicBezTo>
                      <a:pt x="44" y="249"/>
                      <a:pt x="43" y="248"/>
                      <a:pt x="43" y="248"/>
                    </a:cubicBezTo>
                    <a:cubicBezTo>
                      <a:pt x="37" y="237"/>
                      <a:pt x="32" y="225"/>
                      <a:pt x="26" y="212"/>
                    </a:cubicBezTo>
                    <a:cubicBezTo>
                      <a:pt x="24" y="205"/>
                      <a:pt x="21" y="198"/>
                      <a:pt x="18" y="191"/>
                    </a:cubicBezTo>
                    <a:cubicBezTo>
                      <a:pt x="6" y="153"/>
                      <a:pt x="0" y="109"/>
                      <a:pt x="1" y="65"/>
                    </a:cubicBezTo>
                    <a:cubicBezTo>
                      <a:pt x="132" y="25"/>
                      <a:pt x="132" y="25"/>
                      <a:pt x="132" y="25"/>
                    </a:cubicBezTo>
                    <a:cubicBezTo>
                      <a:pt x="198" y="5"/>
                      <a:pt x="198" y="5"/>
                      <a:pt x="198" y="5"/>
                    </a:cubicBezTo>
                    <a:cubicBezTo>
                      <a:pt x="211" y="1"/>
                      <a:pt x="223" y="0"/>
                      <a:pt x="235" y="3"/>
                    </a:cubicBezTo>
                    <a:cubicBezTo>
                      <a:pt x="238" y="3"/>
                      <a:pt x="241" y="4"/>
                      <a:pt x="244" y="5"/>
                    </a:cubicBezTo>
                    <a:cubicBezTo>
                      <a:pt x="254" y="8"/>
                      <a:pt x="263" y="12"/>
                      <a:pt x="271" y="19"/>
                    </a:cubicBezTo>
                    <a:cubicBezTo>
                      <a:pt x="287" y="31"/>
                      <a:pt x="300" y="49"/>
                      <a:pt x="305" y="71"/>
                    </a:cubicBezTo>
                    <a:cubicBezTo>
                      <a:pt x="307" y="79"/>
                      <a:pt x="308" y="86"/>
                      <a:pt x="308" y="94"/>
                    </a:cubicBezTo>
                    <a:close/>
                  </a:path>
                </a:pathLst>
              </a:custGeom>
              <a:solidFill>
                <a:srgbClr val="8FD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Freeform 22"/>
              <p:cNvSpPr/>
              <p:nvPr/>
            </p:nvSpPr>
            <p:spPr bwMode="auto">
              <a:xfrm>
                <a:off x="1552575" y="3279775"/>
                <a:ext cx="995363" cy="1012825"/>
              </a:xfrm>
              <a:custGeom>
                <a:avLst/>
                <a:gdLst>
                  <a:gd name="T0" fmla="*/ 245 w 245"/>
                  <a:gd name="T1" fmla="*/ 19 h 249"/>
                  <a:gd name="T2" fmla="*/ 184 w 245"/>
                  <a:gd name="T3" fmla="*/ 199 h 249"/>
                  <a:gd name="T4" fmla="*/ 18 w 245"/>
                  <a:gd name="T5" fmla="*/ 249 h 249"/>
                  <a:gd name="T6" fmla="*/ 17 w 245"/>
                  <a:gd name="T7" fmla="*/ 248 h 249"/>
                  <a:gd name="T8" fmla="*/ 0 w 245"/>
                  <a:gd name="T9" fmla="*/ 212 h 249"/>
                  <a:gd name="T10" fmla="*/ 106 w 245"/>
                  <a:gd name="T11" fmla="*/ 25 h 249"/>
                  <a:gd name="T12" fmla="*/ 172 w 245"/>
                  <a:gd name="T13" fmla="*/ 5 h 249"/>
                  <a:gd name="T14" fmla="*/ 209 w 245"/>
                  <a:gd name="T15" fmla="*/ 3 h 249"/>
                  <a:gd name="T16" fmla="*/ 218 w 245"/>
                  <a:gd name="T17" fmla="*/ 5 h 249"/>
                  <a:gd name="T18" fmla="*/ 245 w 245"/>
                  <a:gd name="T19" fmla="*/ 1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5" h="249">
                    <a:moveTo>
                      <a:pt x="245" y="19"/>
                    </a:moveTo>
                    <a:cubicBezTo>
                      <a:pt x="184" y="199"/>
                      <a:pt x="184" y="199"/>
                      <a:pt x="184" y="199"/>
                    </a:cubicBezTo>
                    <a:cubicBezTo>
                      <a:pt x="18" y="249"/>
                      <a:pt x="18" y="249"/>
                      <a:pt x="18" y="249"/>
                    </a:cubicBezTo>
                    <a:cubicBezTo>
                      <a:pt x="18" y="249"/>
                      <a:pt x="17" y="248"/>
                      <a:pt x="17" y="248"/>
                    </a:cubicBezTo>
                    <a:cubicBezTo>
                      <a:pt x="11" y="237"/>
                      <a:pt x="6" y="225"/>
                      <a:pt x="0" y="212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85" y="1"/>
                      <a:pt x="197" y="0"/>
                      <a:pt x="209" y="3"/>
                    </a:cubicBezTo>
                    <a:cubicBezTo>
                      <a:pt x="212" y="3"/>
                      <a:pt x="215" y="4"/>
                      <a:pt x="218" y="5"/>
                    </a:cubicBezTo>
                    <a:cubicBezTo>
                      <a:pt x="228" y="8"/>
                      <a:pt x="237" y="12"/>
                      <a:pt x="245" y="19"/>
                    </a:cubicBezTo>
                    <a:close/>
                  </a:path>
                </a:pathLst>
              </a:custGeom>
              <a:solidFill>
                <a:srgbClr val="B3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Freeform 23"/>
              <p:cNvSpPr/>
              <p:nvPr/>
            </p:nvSpPr>
            <p:spPr bwMode="auto">
              <a:xfrm>
                <a:off x="2990850" y="2527300"/>
                <a:ext cx="642938" cy="923925"/>
              </a:xfrm>
              <a:custGeom>
                <a:avLst/>
                <a:gdLst>
                  <a:gd name="T0" fmla="*/ 157 w 158"/>
                  <a:gd name="T1" fmla="*/ 77 h 227"/>
                  <a:gd name="T2" fmla="*/ 151 w 158"/>
                  <a:gd name="T3" fmla="*/ 99 h 227"/>
                  <a:gd name="T4" fmla="*/ 88 w 158"/>
                  <a:gd name="T5" fmla="*/ 182 h 227"/>
                  <a:gd name="T6" fmla="*/ 43 w 158"/>
                  <a:gd name="T7" fmla="*/ 227 h 227"/>
                  <a:gd name="T8" fmla="*/ 27 w 158"/>
                  <a:gd name="T9" fmla="*/ 222 h 227"/>
                  <a:gd name="T10" fmla="*/ 22 w 158"/>
                  <a:gd name="T11" fmla="*/ 211 h 227"/>
                  <a:gd name="T12" fmla="*/ 50 w 158"/>
                  <a:gd name="T13" fmla="*/ 154 h 227"/>
                  <a:gd name="T14" fmla="*/ 67 w 158"/>
                  <a:gd name="T15" fmla="*/ 121 h 227"/>
                  <a:gd name="T16" fmla="*/ 0 w 158"/>
                  <a:gd name="T17" fmla="*/ 99 h 227"/>
                  <a:gd name="T18" fmla="*/ 102 w 158"/>
                  <a:gd name="T19" fmla="*/ 7 h 227"/>
                  <a:gd name="T20" fmla="*/ 138 w 158"/>
                  <a:gd name="T21" fmla="*/ 30 h 227"/>
                  <a:gd name="T22" fmla="*/ 157 w 158"/>
                  <a:gd name="T23" fmla="*/ 7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8" h="227">
                    <a:moveTo>
                      <a:pt x="157" y="77"/>
                    </a:moveTo>
                    <a:cubicBezTo>
                      <a:pt x="157" y="84"/>
                      <a:pt x="154" y="91"/>
                      <a:pt x="151" y="99"/>
                    </a:cubicBezTo>
                    <a:cubicBezTo>
                      <a:pt x="138" y="125"/>
                      <a:pt x="112" y="157"/>
                      <a:pt x="88" y="182"/>
                    </a:cubicBezTo>
                    <a:cubicBezTo>
                      <a:pt x="64" y="208"/>
                      <a:pt x="43" y="227"/>
                      <a:pt x="43" y="227"/>
                    </a:cubicBezTo>
                    <a:cubicBezTo>
                      <a:pt x="43" y="227"/>
                      <a:pt x="31" y="227"/>
                      <a:pt x="27" y="222"/>
                    </a:cubicBezTo>
                    <a:cubicBezTo>
                      <a:pt x="22" y="218"/>
                      <a:pt x="22" y="211"/>
                      <a:pt x="22" y="211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67" y="121"/>
                      <a:pt x="67" y="121"/>
                      <a:pt x="67" y="121"/>
                    </a:cubicBezTo>
                    <a:cubicBezTo>
                      <a:pt x="25" y="107"/>
                      <a:pt x="0" y="99"/>
                      <a:pt x="0" y="99"/>
                    </a:cubicBezTo>
                    <a:cubicBezTo>
                      <a:pt x="0" y="99"/>
                      <a:pt x="51" y="0"/>
                      <a:pt x="102" y="7"/>
                    </a:cubicBezTo>
                    <a:cubicBezTo>
                      <a:pt x="102" y="7"/>
                      <a:pt x="122" y="14"/>
                      <a:pt x="138" y="30"/>
                    </a:cubicBezTo>
                    <a:cubicBezTo>
                      <a:pt x="149" y="41"/>
                      <a:pt x="158" y="56"/>
                      <a:pt x="157" y="77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Freeform 24"/>
              <p:cNvSpPr/>
              <p:nvPr/>
            </p:nvSpPr>
            <p:spPr bwMode="auto">
              <a:xfrm>
                <a:off x="2451100" y="2384425"/>
                <a:ext cx="982663" cy="582613"/>
              </a:xfrm>
              <a:custGeom>
                <a:avLst/>
                <a:gdLst>
                  <a:gd name="T0" fmla="*/ 242 w 242"/>
                  <a:gd name="T1" fmla="*/ 42 h 143"/>
                  <a:gd name="T2" fmla="*/ 139 w 242"/>
                  <a:gd name="T3" fmla="*/ 143 h 143"/>
                  <a:gd name="T4" fmla="*/ 57 w 242"/>
                  <a:gd name="T5" fmla="*/ 98 h 143"/>
                  <a:gd name="T6" fmla="*/ 7 w 242"/>
                  <a:gd name="T7" fmla="*/ 5 h 143"/>
                  <a:gd name="T8" fmla="*/ 186 w 242"/>
                  <a:gd name="T9" fmla="*/ 0 h 143"/>
                  <a:gd name="T10" fmla="*/ 242 w 242"/>
                  <a:gd name="T11" fmla="*/ 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2" h="143">
                    <a:moveTo>
                      <a:pt x="242" y="42"/>
                    </a:moveTo>
                    <a:cubicBezTo>
                      <a:pt x="189" y="48"/>
                      <a:pt x="139" y="143"/>
                      <a:pt x="139" y="143"/>
                    </a:cubicBezTo>
                    <a:cubicBezTo>
                      <a:pt x="139" y="143"/>
                      <a:pt x="114" y="142"/>
                      <a:pt x="57" y="98"/>
                    </a:cubicBezTo>
                    <a:cubicBezTo>
                      <a:pt x="0" y="54"/>
                      <a:pt x="7" y="5"/>
                      <a:pt x="7" y="5"/>
                    </a:cubicBezTo>
                    <a:cubicBezTo>
                      <a:pt x="7" y="5"/>
                      <a:pt x="118" y="14"/>
                      <a:pt x="186" y="0"/>
                    </a:cubicBezTo>
                    <a:lnTo>
                      <a:pt x="242" y="42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Freeform 25"/>
              <p:cNvSpPr/>
              <p:nvPr/>
            </p:nvSpPr>
            <p:spPr bwMode="auto">
              <a:xfrm>
                <a:off x="3454400" y="2649538"/>
                <a:ext cx="179388" cy="279400"/>
              </a:xfrm>
              <a:custGeom>
                <a:avLst/>
                <a:gdLst>
                  <a:gd name="T0" fmla="*/ 43 w 44"/>
                  <a:gd name="T1" fmla="*/ 47 h 69"/>
                  <a:gd name="T2" fmla="*/ 37 w 44"/>
                  <a:gd name="T3" fmla="*/ 69 h 69"/>
                  <a:gd name="T4" fmla="*/ 36 w 44"/>
                  <a:gd name="T5" fmla="*/ 69 h 69"/>
                  <a:gd name="T6" fmla="*/ 0 w 44"/>
                  <a:gd name="T7" fmla="*/ 33 h 69"/>
                  <a:gd name="T8" fmla="*/ 24 w 44"/>
                  <a:gd name="T9" fmla="*/ 0 h 69"/>
                  <a:gd name="T10" fmla="*/ 43 w 44"/>
                  <a:gd name="T11" fmla="*/ 4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69">
                    <a:moveTo>
                      <a:pt x="43" y="47"/>
                    </a:moveTo>
                    <a:cubicBezTo>
                      <a:pt x="43" y="54"/>
                      <a:pt x="40" y="61"/>
                      <a:pt x="37" y="69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16" y="69"/>
                      <a:pt x="0" y="53"/>
                      <a:pt x="0" y="33"/>
                    </a:cubicBezTo>
                    <a:cubicBezTo>
                      <a:pt x="0" y="18"/>
                      <a:pt x="10" y="5"/>
                      <a:pt x="24" y="0"/>
                    </a:cubicBezTo>
                    <a:cubicBezTo>
                      <a:pt x="35" y="11"/>
                      <a:pt x="44" y="26"/>
                      <a:pt x="43" y="47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Freeform 26"/>
              <p:cNvSpPr/>
              <p:nvPr/>
            </p:nvSpPr>
            <p:spPr bwMode="auto">
              <a:xfrm>
                <a:off x="3006725" y="3386138"/>
                <a:ext cx="223838" cy="284163"/>
              </a:xfrm>
              <a:custGeom>
                <a:avLst/>
                <a:gdLst>
                  <a:gd name="T0" fmla="*/ 54 w 55"/>
                  <a:gd name="T1" fmla="*/ 54 h 70"/>
                  <a:gd name="T2" fmla="*/ 51 w 55"/>
                  <a:gd name="T3" fmla="*/ 65 h 70"/>
                  <a:gd name="T4" fmla="*/ 47 w 55"/>
                  <a:gd name="T5" fmla="*/ 70 h 70"/>
                  <a:gd name="T6" fmla="*/ 13 w 55"/>
                  <a:gd name="T7" fmla="*/ 40 h 70"/>
                  <a:gd name="T8" fmla="*/ 1 w 55"/>
                  <a:gd name="T9" fmla="*/ 12 h 70"/>
                  <a:gd name="T10" fmla="*/ 4 w 55"/>
                  <a:gd name="T11" fmla="*/ 8 h 70"/>
                  <a:gd name="T12" fmla="*/ 4 w 55"/>
                  <a:gd name="T13" fmla="*/ 8 h 70"/>
                  <a:gd name="T14" fmla="*/ 18 w 55"/>
                  <a:gd name="T15" fmla="*/ 0 h 70"/>
                  <a:gd name="T16" fmla="*/ 39 w 55"/>
                  <a:gd name="T17" fmla="*/ 16 h 70"/>
                  <a:gd name="T18" fmla="*/ 54 w 55"/>
                  <a:gd name="T19" fmla="*/ 5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70">
                    <a:moveTo>
                      <a:pt x="54" y="54"/>
                    </a:moveTo>
                    <a:cubicBezTo>
                      <a:pt x="54" y="59"/>
                      <a:pt x="53" y="63"/>
                      <a:pt x="51" y="65"/>
                    </a:cubicBezTo>
                    <a:cubicBezTo>
                      <a:pt x="49" y="69"/>
                      <a:pt x="47" y="70"/>
                      <a:pt x="47" y="70"/>
                    </a:cubicBezTo>
                    <a:cubicBezTo>
                      <a:pt x="47" y="70"/>
                      <a:pt x="25" y="58"/>
                      <a:pt x="13" y="40"/>
                    </a:cubicBezTo>
                    <a:cubicBezTo>
                      <a:pt x="0" y="22"/>
                      <a:pt x="1" y="12"/>
                      <a:pt x="1" y="12"/>
                    </a:cubicBezTo>
                    <a:cubicBezTo>
                      <a:pt x="1" y="12"/>
                      <a:pt x="2" y="10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7" y="5"/>
                      <a:pt x="13" y="0"/>
                      <a:pt x="18" y="0"/>
                    </a:cubicBezTo>
                    <a:cubicBezTo>
                      <a:pt x="26" y="0"/>
                      <a:pt x="39" y="16"/>
                      <a:pt x="39" y="16"/>
                    </a:cubicBezTo>
                    <a:cubicBezTo>
                      <a:pt x="39" y="16"/>
                      <a:pt x="55" y="41"/>
                      <a:pt x="54" y="54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Freeform 27"/>
              <p:cNvSpPr/>
              <p:nvPr/>
            </p:nvSpPr>
            <p:spPr bwMode="auto">
              <a:xfrm>
                <a:off x="3006725" y="3417888"/>
                <a:ext cx="207963" cy="252413"/>
              </a:xfrm>
              <a:custGeom>
                <a:avLst/>
                <a:gdLst>
                  <a:gd name="T0" fmla="*/ 51 w 51"/>
                  <a:gd name="T1" fmla="*/ 57 h 62"/>
                  <a:gd name="T2" fmla="*/ 47 w 51"/>
                  <a:gd name="T3" fmla="*/ 62 h 62"/>
                  <a:gd name="T4" fmla="*/ 13 w 51"/>
                  <a:gd name="T5" fmla="*/ 32 h 62"/>
                  <a:gd name="T6" fmla="*/ 1 w 51"/>
                  <a:gd name="T7" fmla="*/ 4 h 62"/>
                  <a:gd name="T8" fmla="*/ 4 w 51"/>
                  <a:gd name="T9" fmla="*/ 0 h 62"/>
                  <a:gd name="T10" fmla="*/ 51 w 51"/>
                  <a:gd name="T11" fmla="*/ 5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62">
                    <a:moveTo>
                      <a:pt x="51" y="57"/>
                    </a:moveTo>
                    <a:cubicBezTo>
                      <a:pt x="49" y="61"/>
                      <a:pt x="47" y="62"/>
                      <a:pt x="47" y="62"/>
                    </a:cubicBezTo>
                    <a:cubicBezTo>
                      <a:pt x="47" y="62"/>
                      <a:pt x="25" y="50"/>
                      <a:pt x="13" y="32"/>
                    </a:cubicBezTo>
                    <a:cubicBezTo>
                      <a:pt x="0" y="14"/>
                      <a:pt x="1" y="4"/>
                      <a:pt x="1" y="4"/>
                    </a:cubicBezTo>
                    <a:cubicBezTo>
                      <a:pt x="1" y="4"/>
                      <a:pt x="2" y="2"/>
                      <a:pt x="4" y="0"/>
                    </a:cubicBezTo>
                    <a:cubicBezTo>
                      <a:pt x="10" y="11"/>
                      <a:pt x="28" y="46"/>
                      <a:pt x="51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Line 28"/>
              <p:cNvSpPr>
                <a:spLocks noChangeShapeType="1"/>
              </p:cNvSpPr>
              <p:nvPr/>
            </p:nvSpPr>
            <p:spPr bwMode="auto">
              <a:xfrm flipV="1">
                <a:off x="3136900" y="3478213"/>
                <a:ext cx="57150" cy="28575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Line 29"/>
              <p:cNvSpPr>
                <a:spLocks noChangeShapeType="1"/>
              </p:cNvSpPr>
              <p:nvPr/>
            </p:nvSpPr>
            <p:spPr bwMode="auto">
              <a:xfrm flipV="1">
                <a:off x="3154363" y="3503613"/>
                <a:ext cx="52388" cy="23813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Line 30"/>
              <p:cNvSpPr>
                <a:spLocks noChangeShapeType="1"/>
              </p:cNvSpPr>
              <p:nvPr/>
            </p:nvSpPr>
            <p:spPr bwMode="auto">
              <a:xfrm flipV="1">
                <a:off x="3162300" y="3527425"/>
                <a:ext cx="57150" cy="25400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Freeform 31"/>
              <p:cNvSpPr/>
              <p:nvPr/>
            </p:nvSpPr>
            <p:spPr bwMode="auto">
              <a:xfrm>
                <a:off x="3081338" y="3152775"/>
                <a:ext cx="268288" cy="298450"/>
              </a:xfrm>
              <a:custGeom>
                <a:avLst/>
                <a:gdLst>
                  <a:gd name="T0" fmla="*/ 66 w 66"/>
                  <a:gd name="T1" fmla="*/ 28 h 73"/>
                  <a:gd name="T2" fmla="*/ 21 w 66"/>
                  <a:gd name="T3" fmla="*/ 73 h 73"/>
                  <a:gd name="T4" fmla="*/ 5 w 66"/>
                  <a:gd name="T5" fmla="*/ 68 h 73"/>
                  <a:gd name="T6" fmla="*/ 0 w 66"/>
                  <a:gd name="T7" fmla="*/ 57 h 73"/>
                  <a:gd name="T8" fmla="*/ 28 w 66"/>
                  <a:gd name="T9" fmla="*/ 0 h 73"/>
                  <a:gd name="T10" fmla="*/ 66 w 66"/>
                  <a:gd name="T11" fmla="*/ 2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73">
                    <a:moveTo>
                      <a:pt x="66" y="28"/>
                    </a:moveTo>
                    <a:cubicBezTo>
                      <a:pt x="42" y="54"/>
                      <a:pt x="21" y="73"/>
                      <a:pt x="21" y="73"/>
                    </a:cubicBezTo>
                    <a:cubicBezTo>
                      <a:pt x="21" y="73"/>
                      <a:pt x="9" y="73"/>
                      <a:pt x="5" y="68"/>
                    </a:cubicBezTo>
                    <a:cubicBezTo>
                      <a:pt x="0" y="64"/>
                      <a:pt x="0" y="57"/>
                      <a:pt x="0" y="57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4" y="10"/>
                      <a:pt x="46" y="23"/>
                      <a:pt x="66" y="28"/>
                    </a:cubicBezTo>
                    <a:close/>
                  </a:path>
                </a:pathLst>
              </a:custGeom>
              <a:solidFill>
                <a:srgbClr val="F59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Freeform 32"/>
              <p:cNvSpPr/>
              <p:nvPr/>
            </p:nvSpPr>
            <p:spPr bwMode="auto">
              <a:xfrm>
                <a:off x="3763963" y="2197100"/>
                <a:ext cx="315913" cy="244475"/>
              </a:xfrm>
              <a:custGeom>
                <a:avLst/>
                <a:gdLst>
                  <a:gd name="T0" fmla="*/ 78 w 78"/>
                  <a:gd name="T1" fmla="*/ 58 h 60"/>
                  <a:gd name="T2" fmla="*/ 70 w 78"/>
                  <a:gd name="T3" fmla="*/ 58 h 60"/>
                  <a:gd name="T4" fmla="*/ 53 w 78"/>
                  <a:gd name="T5" fmla="*/ 59 h 60"/>
                  <a:gd name="T6" fmla="*/ 25 w 78"/>
                  <a:gd name="T7" fmla="*/ 60 h 60"/>
                  <a:gd name="T8" fmla="*/ 24 w 78"/>
                  <a:gd name="T9" fmla="*/ 60 h 60"/>
                  <a:gd name="T10" fmla="*/ 21 w 78"/>
                  <a:gd name="T11" fmla="*/ 60 h 60"/>
                  <a:gd name="T12" fmla="*/ 1 w 78"/>
                  <a:gd name="T13" fmla="*/ 59 h 60"/>
                  <a:gd name="T14" fmla="*/ 0 w 78"/>
                  <a:gd name="T15" fmla="*/ 59 h 60"/>
                  <a:gd name="T16" fmla="*/ 0 w 78"/>
                  <a:gd name="T17" fmla="*/ 24 h 60"/>
                  <a:gd name="T18" fmla="*/ 2 w 78"/>
                  <a:gd name="T19" fmla="*/ 4 h 60"/>
                  <a:gd name="T20" fmla="*/ 39 w 78"/>
                  <a:gd name="T21" fmla="*/ 2 h 60"/>
                  <a:gd name="T22" fmla="*/ 52 w 78"/>
                  <a:gd name="T23" fmla="*/ 6 h 60"/>
                  <a:gd name="T24" fmla="*/ 70 w 78"/>
                  <a:gd name="T25" fmla="*/ 24 h 60"/>
                  <a:gd name="T26" fmla="*/ 78 w 78"/>
                  <a:gd name="T27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60">
                    <a:moveTo>
                      <a:pt x="78" y="58"/>
                    </a:moveTo>
                    <a:cubicBezTo>
                      <a:pt x="75" y="58"/>
                      <a:pt x="73" y="58"/>
                      <a:pt x="70" y="58"/>
                    </a:cubicBezTo>
                    <a:cubicBezTo>
                      <a:pt x="64" y="58"/>
                      <a:pt x="59" y="58"/>
                      <a:pt x="53" y="59"/>
                    </a:cubicBezTo>
                    <a:cubicBezTo>
                      <a:pt x="43" y="59"/>
                      <a:pt x="34" y="59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14" y="60"/>
                      <a:pt x="8" y="59"/>
                      <a:pt x="1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" y="48"/>
                      <a:pt x="0" y="28"/>
                      <a:pt x="0" y="24"/>
                    </a:cubicBezTo>
                    <a:cubicBezTo>
                      <a:pt x="0" y="23"/>
                      <a:pt x="1" y="9"/>
                      <a:pt x="2" y="4"/>
                    </a:cubicBezTo>
                    <a:cubicBezTo>
                      <a:pt x="8" y="3"/>
                      <a:pt x="25" y="0"/>
                      <a:pt x="39" y="2"/>
                    </a:cubicBezTo>
                    <a:cubicBezTo>
                      <a:pt x="44" y="3"/>
                      <a:pt x="49" y="4"/>
                      <a:pt x="52" y="6"/>
                    </a:cubicBezTo>
                    <a:cubicBezTo>
                      <a:pt x="62" y="11"/>
                      <a:pt x="67" y="18"/>
                      <a:pt x="70" y="24"/>
                    </a:cubicBezTo>
                    <a:cubicBezTo>
                      <a:pt x="72" y="26"/>
                      <a:pt x="76" y="49"/>
                      <a:pt x="78" y="58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Freeform 33"/>
              <p:cNvSpPr/>
              <p:nvPr/>
            </p:nvSpPr>
            <p:spPr bwMode="auto">
              <a:xfrm>
                <a:off x="3173413" y="2201863"/>
                <a:ext cx="601663" cy="304800"/>
              </a:xfrm>
              <a:custGeom>
                <a:avLst/>
                <a:gdLst>
                  <a:gd name="T0" fmla="*/ 148 w 148"/>
                  <a:gd name="T1" fmla="*/ 0 h 75"/>
                  <a:gd name="T2" fmla="*/ 147 w 148"/>
                  <a:gd name="T3" fmla="*/ 3 h 75"/>
                  <a:gd name="T4" fmla="*/ 145 w 148"/>
                  <a:gd name="T5" fmla="*/ 23 h 75"/>
                  <a:gd name="T6" fmla="*/ 145 w 148"/>
                  <a:gd name="T7" fmla="*/ 58 h 75"/>
                  <a:gd name="T8" fmla="*/ 137 w 148"/>
                  <a:gd name="T9" fmla="*/ 58 h 75"/>
                  <a:gd name="T10" fmla="*/ 126 w 148"/>
                  <a:gd name="T11" fmla="*/ 58 h 75"/>
                  <a:gd name="T12" fmla="*/ 125 w 148"/>
                  <a:gd name="T13" fmla="*/ 58 h 75"/>
                  <a:gd name="T14" fmla="*/ 124 w 148"/>
                  <a:gd name="T15" fmla="*/ 59 h 75"/>
                  <a:gd name="T16" fmla="*/ 114 w 148"/>
                  <a:gd name="T17" fmla="*/ 59 h 75"/>
                  <a:gd name="T18" fmla="*/ 100 w 148"/>
                  <a:gd name="T19" fmla="*/ 60 h 75"/>
                  <a:gd name="T20" fmla="*/ 100 w 148"/>
                  <a:gd name="T21" fmla="*/ 60 h 75"/>
                  <a:gd name="T22" fmla="*/ 95 w 148"/>
                  <a:gd name="T23" fmla="*/ 61 h 75"/>
                  <a:gd name="T24" fmla="*/ 95 w 148"/>
                  <a:gd name="T25" fmla="*/ 61 h 75"/>
                  <a:gd name="T26" fmla="*/ 16 w 148"/>
                  <a:gd name="T27" fmla="*/ 75 h 75"/>
                  <a:gd name="T28" fmla="*/ 0 w 148"/>
                  <a:gd name="T29" fmla="*/ 46 h 75"/>
                  <a:gd name="T30" fmla="*/ 19 w 148"/>
                  <a:gd name="T31" fmla="*/ 42 h 75"/>
                  <a:gd name="T32" fmla="*/ 69 w 148"/>
                  <a:gd name="T33" fmla="*/ 19 h 75"/>
                  <a:gd name="T34" fmla="*/ 148 w 148"/>
                  <a:gd name="T3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8" h="75">
                    <a:moveTo>
                      <a:pt x="148" y="0"/>
                    </a:moveTo>
                    <a:cubicBezTo>
                      <a:pt x="148" y="1"/>
                      <a:pt x="148" y="1"/>
                      <a:pt x="147" y="3"/>
                    </a:cubicBezTo>
                    <a:cubicBezTo>
                      <a:pt x="146" y="8"/>
                      <a:pt x="145" y="22"/>
                      <a:pt x="145" y="23"/>
                    </a:cubicBezTo>
                    <a:cubicBezTo>
                      <a:pt x="145" y="27"/>
                      <a:pt x="146" y="47"/>
                      <a:pt x="145" y="58"/>
                    </a:cubicBezTo>
                    <a:cubicBezTo>
                      <a:pt x="142" y="58"/>
                      <a:pt x="140" y="58"/>
                      <a:pt x="137" y="58"/>
                    </a:cubicBezTo>
                    <a:cubicBezTo>
                      <a:pt x="133" y="58"/>
                      <a:pt x="130" y="58"/>
                      <a:pt x="126" y="58"/>
                    </a:cubicBezTo>
                    <a:cubicBezTo>
                      <a:pt x="126" y="58"/>
                      <a:pt x="125" y="58"/>
                      <a:pt x="125" y="58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1" y="59"/>
                      <a:pt x="118" y="59"/>
                      <a:pt x="114" y="59"/>
                    </a:cubicBezTo>
                    <a:cubicBezTo>
                      <a:pt x="110" y="60"/>
                      <a:pt x="105" y="60"/>
                      <a:pt x="100" y="60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99" y="61"/>
                      <a:pt x="97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70" y="64"/>
                      <a:pt x="44" y="69"/>
                      <a:pt x="16" y="75"/>
                    </a:cubicBezTo>
                    <a:cubicBezTo>
                      <a:pt x="10" y="63"/>
                      <a:pt x="2" y="46"/>
                      <a:pt x="0" y="46"/>
                    </a:cubicBezTo>
                    <a:cubicBezTo>
                      <a:pt x="4" y="46"/>
                      <a:pt x="16" y="43"/>
                      <a:pt x="19" y="42"/>
                    </a:cubicBezTo>
                    <a:cubicBezTo>
                      <a:pt x="65" y="23"/>
                      <a:pt x="69" y="19"/>
                      <a:pt x="69" y="19"/>
                    </a:cubicBez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9B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Freeform 34"/>
              <p:cNvSpPr/>
              <p:nvPr/>
            </p:nvSpPr>
            <p:spPr bwMode="auto">
              <a:xfrm>
                <a:off x="3921125" y="2205038"/>
                <a:ext cx="127000" cy="101600"/>
              </a:xfrm>
              <a:custGeom>
                <a:avLst/>
                <a:gdLst>
                  <a:gd name="T0" fmla="*/ 31 w 31"/>
                  <a:gd name="T1" fmla="*/ 22 h 25"/>
                  <a:gd name="T2" fmla="*/ 21 w 31"/>
                  <a:gd name="T3" fmla="*/ 25 h 25"/>
                  <a:gd name="T4" fmla="*/ 0 w 31"/>
                  <a:gd name="T5" fmla="*/ 4 h 25"/>
                  <a:gd name="T6" fmla="*/ 0 w 31"/>
                  <a:gd name="T7" fmla="*/ 0 h 25"/>
                  <a:gd name="T8" fmla="*/ 13 w 31"/>
                  <a:gd name="T9" fmla="*/ 4 h 25"/>
                  <a:gd name="T10" fmla="*/ 31 w 31"/>
                  <a:gd name="T1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5">
                    <a:moveTo>
                      <a:pt x="31" y="22"/>
                    </a:moveTo>
                    <a:cubicBezTo>
                      <a:pt x="28" y="23"/>
                      <a:pt x="25" y="25"/>
                      <a:pt x="21" y="25"/>
                    </a:cubicBezTo>
                    <a:cubicBezTo>
                      <a:pt x="9" y="25"/>
                      <a:pt x="0" y="15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5" y="1"/>
                      <a:pt x="10" y="2"/>
                      <a:pt x="13" y="4"/>
                    </a:cubicBezTo>
                    <a:cubicBezTo>
                      <a:pt x="23" y="9"/>
                      <a:pt x="28" y="16"/>
                      <a:pt x="31" y="22"/>
                    </a:cubicBezTo>
                    <a:close/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Freeform 35"/>
              <p:cNvSpPr/>
              <p:nvPr/>
            </p:nvSpPr>
            <p:spPr bwMode="auto">
              <a:xfrm>
                <a:off x="3579813" y="163513"/>
                <a:ext cx="760413" cy="344488"/>
              </a:xfrm>
              <a:custGeom>
                <a:avLst/>
                <a:gdLst>
                  <a:gd name="T0" fmla="*/ 146 w 187"/>
                  <a:gd name="T1" fmla="*/ 57 h 85"/>
                  <a:gd name="T2" fmla="*/ 6 w 187"/>
                  <a:gd name="T3" fmla="*/ 85 h 85"/>
                  <a:gd name="T4" fmla="*/ 0 w 187"/>
                  <a:gd name="T5" fmla="*/ 17 h 85"/>
                  <a:gd name="T6" fmla="*/ 136 w 187"/>
                  <a:gd name="T7" fmla="*/ 2 h 85"/>
                  <a:gd name="T8" fmla="*/ 186 w 187"/>
                  <a:gd name="T9" fmla="*/ 23 h 85"/>
                  <a:gd name="T10" fmla="*/ 146 w 187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85">
                    <a:moveTo>
                      <a:pt x="146" y="57"/>
                    </a:moveTo>
                    <a:cubicBezTo>
                      <a:pt x="92" y="76"/>
                      <a:pt x="6" y="85"/>
                      <a:pt x="6" y="8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81" y="0"/>
                      <a:pt x="136" y="2"/>
                    </a:cubicBezTo>
                    <a:cubicBezTo>
                      <a:pt x="164" y="3"/>
                      <a:pt x="184" y="9"/>
                      <a:pt x="186" y="23"/>
                    </a:cubicBezTo>
                    <a:cubicBezTo>
                      <a:pt x="187" y="37"/>
                      <a:pt x="170" y="48"/>
                      <a:pt x="14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Freeform 36"/>
              <p:cNvSpPr/>
              <p:nvPr/>
            </p:nvSpPr>
            <p:spPr bwMode="auto">
              <a:xfrm>
                <a:off x="3459163" y="142875"/>
                <a:ext cx="234950" cy="101600"/>
              </a:xfrm>
              <a:custGeom>
                <a:avLst/>
                <a:gdLst>
                  <a:gd name="T0" fmla="*/ 58 w 58"/>
                  <a:gd name="T1" fmla="*/ 19 h 25"/>
                  <a:gd name="T2" fmla="*/ 52 w 58"/>
                  <a:gd name="T3" fmla="*/ 12 h 25"/>
                  <a:gd name="T4" fmla="*/ 36 w 58"/>
                  <a:gd name="T5" fmla="*/ 4 h 25"/>
                  <a:gd name="T6" fmla="*/ 0 w 58"/>
                  <a:gd name="T7" fmla="*/ 0 h 25"/>
                  <a:gd name="T8" fmla="*/ 4 w 58"/>
                  <a:gd name="T9" fmla="*/ 25 h 25"/>
                  <a:gd name="T10" fmla="*/ 58 w 58"/>
                  <a:gd name="T1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25">
                    <a:moveTo>
                      <a:pt x="58" y="19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8"/>
                      <a:pt x="42" y="5"/>
                      <a:pt x="36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25"/>
                      <a:pt x="4" y="25"/>
                      <a:pt x="4" y="25"/>
                    </a:cubicBezTo>
                    <a:lnTo>
                      <a:pt x="58" y="19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Freeform 37"/>
              <p:cNvSpPr/>
              <p:nvPr/>
            </p:nvSpPr>
            <p:spPr bwMode="auto">
              <a:xfrm>
                <a:off x="3527425" y="481013"/>
                <a:ext cx="223838" cy="141288"/>
              </a:xfrm>
              <a:custGeom>
                <a:avLst/>
                <a:gdLst>
                  <a:gd name="T0" fmla="*/ 55 w 55"/>
                  <a:gd name="T1" fmla="*/ 0 h 35"/>
                  <a:gd name="T2" fmla="*/ 51 w 55"/>
                  <a:gd name="T3" fmla="*/ 8 h 35"/>
                  <a:gd name="T4" fmla="*/ 38 w 55"/>
                  <a:gd name="T5" fmla="*/ 20 h 35"/>
                  <a:gd name="T6" fmla="*/ 3 w 55"/>
                  <a:gd name="T7" fmla="*/ 35 h 35"/>
                  <a:gd name="T8" fmla="*/ 0 w 55"/>
                  <a:gd name="T9" fmla="*/ 9 h 35"/>
                  <a:gd name="T10" fmla="*/ 55 w 55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35">
                    <a:moveTo>
                      <a:pt x="55" y="0"/>
                    </a:moveTo>
                    <a:cubicBezTo>
                      <a:pt x="51" y="8"/>
                      <a:pt x="51" y="8"/>
                      <a:pt x="51" y="8"/>
                    </a:cubicBezTo>
                    <a:cubicBezTo>
                      <a:pt x="48" y="14"/>
                      <a:pt x="43" y="18"/>
                      <a:pt x="38" y="20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Freeform 38"/>
              <p:cNvSpPr/>
              <p:nvPr/>
            </p:nvSpPr>
            <p:spPr bwMode="auto">
              <a:xfrm>
                <a:off x="3498850" y="338138"/>
                <a:ext cx="211138" cy="88900"/>
              </a:xfrm>
              <a:custGeom>
                <a:avLst/>
                <a:gdLst>
                  <a:gd name="T0" fmla="*/ 5 w 133"/>
                  <a:gd name="T1" fmla="*/ 56 h 56"/>
                  <a:gd name="T2" fmla="*/ 0 w 133"/>
                  <a:gd name="T3" fmla="*/ 18 h 56"/>
                  <a:gd name="T4" fmla="*/ 126 w 133"/>
                  <a:gd name="T5" fmla="*/ 0 h 56"/>
                  <a:gd name="T6" fmla="*/ 133 w 133"/>
                  <a:gd name="T7" fmla="*/ 36 h 56"/>
                  <a:gd name="T8" fmla="*/ 5 w 133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56">
                    <a:moveTo>
                      <a:pt x="5" y="56"/>
                    </a:moveTo>
                    <a:lnTo>
                      <a:pt x="0" y="18"/>
                    </a:lnTo>
                    <a:lnTo>
                      <a:pt x="126" y="0"/>
                    </a:lnTo>
                    <a:lnTo>
                      <a:pt x="133" y="36"/>
                    </a:lnTo>
                    <a:lnTo>
                      <a:pt x="5" y="56"/>
                    </a:ln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Freeform 39"/>
              <p:cNvSpPr/>
              <p:nvPr/>
            </p:nvSpPr>
            <p:spPr bwMode="auto">
              <a:xfrm>
                <a:off x="4105275" y="171450"/>
                <a:ext cx="234950" cy="223838"/>
              </a:xfrm>
              <a:custGeom>
                <a:avLst/>
                <a:gdLst>
                  <a:gd name="T0" fmla="*/ 17 w 58"/>
                  <a:gd name="T1" fmla="*/ 55 h 55"/>
                  <a:gd name="T2" fmla="*/ 7 w 58"/>
                  <a:gd name="T3" fmla="*/ 0 h 55"/>
                  <a:gd name="T4" fmla="*/ 57 w 58"/>
                  <a:gd name="T5" fmla="*/ 21 h 55"/>
                  <a:gd name="T6" fmla="*/ 17 w 58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55">
                    <a:moveTo>
                      <a:pt x="17" y="55"/>
                    </a:moveTo>
                    <a:cubicBezTo>
                      <a:pt x="0" y="35"/>
                      <a:pt x="4" y="12"/>
                      <a:pt x="7" y="0"/>
                    </a:cubicBezTo>
                    <a:cubicBezTo>
                      <a:pt x="35" y="1"/>
                      <a:pt x="55" y="7"/>
                      <a:pt x="57" y="21"/>
                    </a:cubicBezTo>
                    <a:cubicBezTo>
                      <a:pt x="58" y="35"/>
                      <a:pt x="41" y="46"/>
                      <a:pt x="17" y="55"/>
                    </a:cubicBezTo>
                    <a:close/>
                  </a:path>
                </a:pathLst>
              </a:custGeom>
              <a:solidFill>
                <a:srgbClr val="A62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Freeform 40"/>
              <p:cNvSpPr/>
              <p:nvPr/>
            </p:nvSpPr>
            <p:spPr bwMode="auto">
              <a:xfrm>
                <a:off x="3933825" y="236538"/>
                <a:ext cx="138113" cy="138113"/>
              </a:xfrm>
              <a:custGeom>
                <a:avLst/>
                <a:gdLst>
                  <a:gd name="T0" fmla="*/ 33 w 34"/>
                  <a:gd name="T1" fmla="*/ 18 h 34"/>
                  <a:gd name="T2" fmla="*/ 16 w 34"/>
                  <a:gd name="T3" fmla="*/ 34 h 34"/>
                  <a:gd name="T4" fmla="*/ 0 w 34"/>
                  <a:gd name="T5" fmla="*/ 17 h 34"/>
                  <a:gd name="T6" fmla="*/ 17 w 34"/>
                  <a:gd name="T7" fmla="*/ 1 h 34"/>
                  <a:gd name="T8" fmla="*/ 33 w 34"/>
                  <a:gd name="T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3" y="18"/>
                    </a:moveTo>
                    <a:cubicBezTo>
                      <a:pt x="33" y="27"/>
                      <a:pt x="26" y="34"/>
                      <a:pt x="16" y="34"/>
                    </a:cubicBezTo>
                    <a:cubicBezTo>
                      <a:pt x="7" y="33"/>
                      <a:pt x="0" y="26"/>
                      <a:pt x="0" y="17"/>
                    </a:cubicBezTo>
                    <a:cubicBezTo>
                      <a:pt x="1" y="7"/>
                      <a:pt x="8" y="0"/>
                      <a:pt x="17" y="1"/>
                    </a:cubicBezTo>
                    <a:cubicBezTo>
                      <a:pt x="26" y="1"/>
                      <a:pt x="34" y="8"/>
                      <a:pt x="33" y="18"/>
                    </a:cubicBezTo>
                    <a:close/>
                  </a:path>
                </a:pathLst>
              </a:custGeom>
              <a:solidFill>
                <a:srgbClr val="4913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Freeform 41"/>
              <p:cNvSpPr/>
              <p:nvPr/>
            </p:nvSpPr>
            <p:spPr bwMode="auto">
              <a:xfrm>
                <a:off x="3259138" y="288925"/>
                <a:ext cx="671513" cy="1293813"/>
              </a:xfrm>
              <a:custGeom>
                <a:avLst/>
                <a:gdLst>
                  <a:gd name="T0" fmla="*/ 0 w 165"/>
                  <a:gd name="T1" fmla="*/ 268 h 318"/>
                  <a:gd name="T2" fmla="*/ 115 w 165"/>
                  <a:gd name="T3" fmla="*/ 93 h 318"/>
                  <a:gd name="T4" fmla="*/ 125 w 165"/>
                  <a:gd name="T5" fmla="*/ 2 h 318"/>
                  <a:gd name="T6" fmla="*/ 137 w 165"/>
                  <a:gd name="T7" fmla="*/ 46 h 318"/>
                  <a:gd name="T8" fmla="*/ 165 w 165"/>
                  <a:gd name="T9" fmla="*/ 41 h 318"/>
                  <a:gd name="T10" fmla="*/ 143 w 165"/>
                  <a:gd name="T11" fmla="*/ 95 h 318"/>
                  <a:gd name="T12" fmla="*/ 53 w 165"/>
                  <a:gd name="T13" fmla="*/ 318 h 318"/>
                  <a:gd name="T14" fmla="*/ 0 w 165"/>
                  <a:gd name="T15" fmla="*/ 26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318">
                    <a:moveTo>
                      <a:pt x="0" y="268"/>
                    </a:moveTo>
                    <a:cubicBezTo>
                      <a:pt x="0" y="268"/>
                      <a:pt x="107" y="147"/>
                      <a:pt x="115" y="93"/>
                    </a:cubicBezTo>
                    <a:cubicBezTo>
                      <a:pt x="123" y="39"/>
                      <a:pt x="116" y="3"/>
                      <a:pt x="125" y="2"/>
                    </a:cubicBezTo>
                    <a:cubicBezTo>
                      <a:pt x="133" y="0"/>
                      <a:pt x="137" y="46"/>
                      <a:pt x="137" y="46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43" y="95"/>
                      <a:pt x="143" y="95"/>
                      <a:pt x="143" y="95"/>
                    </a:cubicBezTo>
                    <a:cubicBezTo>
                      <a:pt x="143" y="95"/>
                      <a:pt x="126" y="230"/>
                      <a:pt x="53" y="318"/>
                    </a:cubicBezTo>
                    <a:lnTo>
                      <a:pt x="0" y="268"/>
                    </a:ln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Freeform 42"/>
              <p:cNvSpPr/>
              <p:nvPr/>
            </p:nvSpPr>
            <p:spPr bwMode="auto">
              <a:xfrm>
                <a:off x="1304925" y="2262188"/>
                <a:ext cx="161925" cy="90488"/>
              </a:xfrm>
              <a:custGeom>
                <a:avLst/>
                <a:gdLst>
                  <a:gd name="T0" fmla="*/ 12 w 40"/>
                  <a:gd name="T1" fmla="*/ 0 h 22"/>
                  <a:gd name="T2" fmla="*/ 1 w 40"/>
                  <a:gd name="T3" fmla="*/ 8 h 22"/>
                  <a:gd name="T4" fmla="*/ 14 w 40"/>
                  <a:gd name="T5" fmla="*/ 10 h 22"/>
                  <a:gd name="T6" fmla="*/ 6 w 40"/>
                  <a:gd name="T7" fmla="*/ 18 h 22"/>
                  <a:gd name="T8" fmla="*/ 35 w 40"/>
                  <a:gd name="T9" fmla="*/ 8 h 22"/>
                  <a:gd name="T10" fmla="*/ 12 w 40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2">
                    <a:moveTo>
                      <a:pt x="12" y="0"/>
                    </a:moveTo>
                    <a:cubicBezTo>
                      <a:pt x="12" y="0"/>
                      <a:pt x="0" y="4"/>
                      <a:pt x="1" y="8"/>
                    </a:cubicBezTo>
                    <a:cubicBezTo>
                      <a:pt x="1" y="12"/>
                      <a:pt x="14" y="10"/>
                      <a:pt x="14" y="10"/>
                    </a:cubicBezTo>
                    <a:cubicBezTo>
                      <a:pt x="14" y="10"/>
                      <a:pt x="5" y="14"/>
                      <a:pt x="6" y="18"/>
                    </a:cubicBezTo>
                    <a:cubicBezTo>
                      <a:pt x="7" y="22"/>
                      <a:pt x="30" y="15"/>
                      <a:pt x="35" y="8"/>
                    </a:cubicBezTo>
                    <a:cubicBezTo>
                      <a:pt x="40" y="2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Freeform 43"/>
              <p:cNvSpPr/>
              <p:nvPr/>
            </p:nvSpPr>
            <p:spPr bwMode="auto">
              <a:xfrm>
                <a:off x="1312863" y="1933575"/>
                <a:ext cx="958850" cy="422275"/>
              </a:xfrm>
              <a:custGeom>
                <a:avLst/>
                <a:gdLst>
                  <a:gd name="T0" fmla="*/ 1 w 236"/>
                  <a:gd name="T1" fmla="*/ 79 h 104"/>
                  <a:gd name="T2" fmla="*/ 45 w 236"/>
                  <a:gd name="T3" fmla="*/ 75 h 104"/>
                  <a:gd name="T4" fmla="*/ 225 w 236"/>
                  <a:gd name="T5" fmla="*/ 0 h 104"/>
                  <a:gd name="T6" fmla="*/ 236 w 236"/>
                  <a:gd name="T7" fmla="*/ 64 h 104"/>
                  <a:gd name="T8" fmla="*/ 109 w 236"/>
                  <a:gd name="T9" fmla="*/ 88 h 104"/>
                  <a:gd name="T10" fmla="*/ 42 w 236"/>
                  <a:gd name="T11" fmla="*/ 89 h 104"/>
                  <a:gd name="T12" fmla="*/ 20 w 236"/>
                  <a:gd name="T13" fmla="*/ 103 h 104"/>
                  <a:gd name="T14" fmla="*/ 28 w 236"/>
                  <a:gd name="T15" fmla="*/ 88 h 104"/>
                  <a:gd name="T16" fmla="*/ 1 w 236"/>
                  <a:gd name="T17" fmla="*/ 79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6" h="104">
                    <a:moveTo>
                      <a:pt x="1" y="79"/>
                    </a:moveTo>
                    <a:cubicBezTo>
                      <a:pt x="0" y="72"/>
                      <a:pt x="45" y="75"/>
                      <a:pt x="45" y="75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36" y="64"/>
                      <a:pt x="236" y="64"/>
                      <a:pt x="236" y="64"/>
                    </a:cubicBezTo>
                    <a:cubicBezTo>
                      <a:pt x="236" y="64"/>
                      <a:pt x="170" y="88"/>
                      <a:pt x="109" y="88"/>
                    </a:cubicBezTo>
                    <a:cubicBezTo>
                      <a:pt x="48" y="88"/>
                      <a:pt x="42" y="89"/>
                      <a:pt x="42" y="89"/>
                    </a:cubicBezTo>
                    <a:cubicBezTo>
                      <a:pt x="42" y="89"/>
                      <a:pt x="25" y="104"/>
                      <a:pt x="20" y="103"/>
                    </a:cubicBezTo>
                    <a:cubicBezTo>
                      <a:pt x="16" y="103"/>
                      <a:pt x="29" y="93"/>
                      <a:pt x="28" y="88"/>
                    </a:cubicBezTo>
                    <a:cubicBezTo>
                      <a:pt x="27" y="83"/>
                      <a:pt x="2" y="84"/>
                      <a:pt x="1" y="79"/>
                    </a:cubicBezTo>
                    <a:close/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Freeform 44"/>
              <p:cNvSpPr/>
              <p:nvPr/>
            </p:nvSpPr>
            <p:spPr bwMode="auto">
              <a:xfrm>
                <a:off x="2178050" y="1346200"/>
                <a:ext cx="1382713" cy="1168400"/>
              </a:xfrm>
              <a:custGeom>
                <a:avLst/>
                <a:gdLst>
                  <a:gd name="T0" fmla="*/ 340 w 340"/>
                  <a:gd name="T1" fmla="*/ 63 h 287"/>
                  <a:gd name="T2" fmla="*/ 265 w 340"/>
                  <a:gd name="T3" fmla="*/ 0 h 287"/>
                  <a:gd name="T4" fmla="*/ 207 w 340"/>
                  <a:gd name="T5" fmla="*/ 23 h 287"/>
                  <a:gd name="T6" fmla="*/ 207 w 340"/>
                  <a:gd name="T7" fmla="*/ 23 h 287"/>
                  <a:gd name="T8" fmla="*/ 96 w 340"/>
                  <a:gd name="T9" fmla="*/ 50 h 287"/>
                  <a:gd name="T10" fmla="*/ 42 w 340"/>
                  <a:gd name="T11" fmla="*/ 99 h 287"/>
                  <a:gd name="T12" fmla="*/ 0 w 340"/>
                  <a:gd name="T13" fmla="*/ 129 h 287"/>
                  <a:gd name="T14" fmla="*/ 23 w 340"/>
                  <a:gd name="T15" fmla="*/ 233 h 287"/>
                  <a:gd name="T16" fmla="*/ 78 w 340"/>
                  <a:gd name="T17" fmla="*/ 221 h 287"/>
                  <a:gd name="T18" fmla="*/ 74 w 340"/>
                  <a:gd name="T19" fmla="*/ 260 h 287"/>
                  <a:gd name="T20" fmla="*/ 315 w 340"/>
                  <a:gd name="T21" fmla="*/ 230 h 287"/>
                  <a:gd name="T22" fmla="*/ 275 w 340"/>
                  <a:gd name="T23" fmla="*/ 106 h 287"/>
                  <a:gd name="T24" fmla="*/ 314 w 340"/>
                  <a:gd name="T25" fmla="*/ 89 h 287"/>
                  <a:gd name="T26" fmla="*/ 340 w 340"/>
                  <a:gd name="T27" fmla="*/ 6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287">
                    <a:moveTo>
                      <a:pt x="340" y="63"/>
                    </a:moveTo>
                    <a:cubicBezTo>
                      <a:pt x="265" y="0"/>
                      <a:pt x="265" y="0"/>
                      <a:pt x="265" y="0"/>
                    </a:cubicBezTo>
                    <a:cubicBezTo>
                      <a:pt x="265" y="0"/>
                      <a:pt x="236" y="14"/>
                      <a:pt x="207" y="23"/>
                    </a:cubicBezTo>
                    <a:cubicBezTo>
                      <a:pt x="207" y="23"/>
                      <a:pt x="207" y="23"/>
                      <a:pt x="207" y="23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88" y="62"/>
                      <a:pt x="63" y="80"/>
                      <a:pt x="42" y="99"/>
                    </a:cubicBezTo>
                    <a:cubicBezTo>
                      <a:pt x="18" y="120"/>
                      <a:pt x="0" y="129"/>
                      <a:pt x="0" y="129"/>
                    </a:cubicBezTo>
                    <a:cubicBezTo>
                      <a:pt x="0" y="129"/>
                      <a:pt x="25" y="205"/>
                      <a:pt x="23" y="233"/>
                    </a:cubicBezTo>
                    <a:cubicBezTo>
                      <a:pt x="23" y="233"/>
                      <a:pt x="64" y="231"/>
                      <a:pt x="78" y="221"/>
                    </a:cubicBezTo>
                    <a:cubicBezTo>
                      <a:pt x="74" y="260"/>
                      <a:pt x="74" y="260"/>
                      <a:pt x="74" y="260"/>
                    </a:cubicBezTo>
                    <a:cubicBezTo>
                      <a:pt x="267" y="287"/>
                      <a:pt x="315" y="230"/>
                      <a:pt x="315" y="230"/>
                    </a:cubicBezTo>
                    <a:cubicBezTo>
                      <a:pt x="312" y="182"/>
                      <a:pt x="295" y="140"/>
                      <a:pt x="275" y="106"/>
                    </a:cubicBezTo>
                    <a:cubicBezTo>
                      <a:pt x="283" y="105"/>
                      <a:pt x="297" y="102"/>
                      <a:pt x="314" y="89"/>
                    </a:cubicBezTo>
                    <a:cubicBezTo>
                      <a:pt x="339" y="70"/>
                      <a:pt x="340" y="63"/>
                      <a:pt x="340" y="63"/>
                    </a:cubicBezTo>
                  </a:path>
                </a:pathLst>
              </a:custGeom>
              <a:solidFill>
                <a:srgbClr val="F57A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Freeform 45"/>
              <p:cNvSpPr/>
              <p:nvPr/>
            </p:nvSpPr>
            <p:spPr bwMode="auto">
              <a:xfrm>
                <a:off x="2547938" y="1327150"/>
                <a:ext cx="406400" cy="296863"/>
              </a:xfrm>
              <a:custGeom>
                <a:avLst/>
                <a:gdLst>
                  <a:gd name="T0" fmla="*/ 90 w 100"/>
                  <a:gd name="T1" fmla="*/ 2 h 73"/>
                  <a:gd name="T2" fmla="*/ 90 w 100"/>
                  <a:gd name="T3" fmla="*/ 2 h 73"/>
                  <a:gd name="T4" fmla="*/ 89 w 100"/>
                  <a:gd name="T5" fmla="*/ 0 h 73"/>
                  <a:gd name="T6" fmla="*/ 87 w 100"/>
                  <a:gd name="T7" fmla="*/ 1 h 73"/>
                  <a:gd name="T8" fmla="*/ 69 w 100"/>
                  <a:gd name="T9" fmla="*/ 9 h 73"/>
                  <a:gd name="T10" fmla="*/ 69 w 100"/>
                  <a:gd name="T11" fmla="*/ 9 h 73"/>
                  <a:gd name="T12" fmla="*/ 30 w 100"/>
                  <a:gd name="T13" fmla="*/ 19 h 73"/>
                  <a:gd name="T14" fmla="*/ 0 w 100"/>
                  <a:gd name="T15" fmla="*/ 22 h 73"/>
                  <a:gd name="T16" fmla="*/ 4 w 100"/>
                  <a:gd name="T17" fmla="*/ 49 h 73"/>
                  <a:gd name="T18" fmla="*/ 4 w 100"/>
                  <a:gd name="T19" fmla="*/ 49 h 73"/>
                  <a:gd name="T20" fmla="*/ 60 w 100"/>
                  <a:gd name="T21" fmla="*/ 62 h 73"/>
                  <a:gd name="T22" fmla="*/ 100 w 100"/>
                  <a:gd name="T23" fmla="*/ 36 h 73"/>
                  <a:gd name="T24" fmla="*/ 100 w 100"/>
                  <a:gd name="T25" fmla="*/ 35 h 73"/>
                  <a:gd name="T26" fmla="*/ 90 w 100"/>
                  <a:gd name="T27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73">
                    <a:moveTo>
                      <a:pt x="90" y="2"/>
                    </a:moveTo>
                    <a:cubicBezTo>
                      <a:pt x="90" y="2"/>
                      <a:pt x="90" y="2"/>
                      <a:pt x="90" y="2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8" y="1"/>
                      <a:pt x="88" y="1"/>
                      <a:pt x="87" y="1"/>
                    </a:cubicBezTo>
                    <a:cubicBezTo>
                      <a:pt x="81" y="4"/>
                      <a:pt x="75" y="6"/>
                      <a:pt x="69" y="9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59" y="13"/>
                      <a:pt x="46" y="18"/>
                      <a:pt x="30" y="19"/>
                    </a:cubicBezTo>
                    <a:cubicBezTo>
                      <a:pt x="19" y="21"/>
                      <a:pt x="9" y="22"/>
                      <a:pt x="0" y="22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22" y="73"/>
                      <a:pt x="60" y="62"/>
                    </a:cubicBezTo>
                    <a:cubicBezTo>
                      <a:pt x="92" y="52"/>
                      <a:pt x="99" y="42"/>
                      <a:pt x="100" y="36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96" y="24"/>
                      <a:pt x="91" y="5"/>
                      <a:pt x="90" y="2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Freeform 46"/>
              <p:cNvSpPr/>
              <p:nvPr/>
            </p:nvSpPr>
            <p:spPr bwMode="auto">
              <a:xfrm>
                <a:off x="2547938" y="1330325"/>
                <a:ext cx="366713" cy="187325"/>
              </a:xfrm>
              <a:custGeom>
                <a:avLst/>
                <a:gdLst>
                  <a:gd name="T0" fmla="*/ 90 w 90"/>
                  <a:gd name="T1" fmla="*/ 1 h 46"/>
                  <a:gd name="T2" fmla="*/ 4 w 90"/>
                  <a:gd name="T3" fmla="*/ 46 h 46"/>
                  <a:gd name="T4" fmla="*/ 0 w 90"/>
                  <a:gd name="T5" fmla="*/ 21 h 46"/>
                  <a:gd name="T6" fmla="*/ 30 w 90"/>
                  <a:gd name="T7" fmla="*/ 18 h 46"/>
                  <a:gd name="T8" fmla="*/ 69 w 90"/>
                  <a:gd name="T9" fmla="*/ 8 h 46"/>
                  <a:gd name="T10" fmla="*/ 69 w 90"/>
                  <a:gd name="T11" fmla="*/ 8 h 46"/>
                  <a:gd name="T12" fmla="*/ 87 w 90"/>
                  <a:gd name="T13" fmla="*/ 0 h 46"/>
                  <a:gd name="T14" fmla="*/ 90 w 90"/>
                  <a:gd name="T15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46">
                    <a:moveTo>
                      <a:pt x="90" y="1"/>
                    </a:moveTo>
                    <a:cubicBezTo>
                      <a:pt x="90" y="1"/>
                      <a:pt x="65" y="34"/>
                      <a:pt x="4" y="4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9" y="21"/>
                      <a:pt x="19" y="20"/>
                      <a:pt x="30" y="18"/>
                    </a:cubicBezTo>
                    <a:cubicBezTo>
                      <a:pt x="46" y="17"/>
                      <a:pt x="59" y="12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5" y="5"/>
                      <a:pt x="81" y="3"/>
                      <a:pt x="87" y="0"/>
                    </a:cubicBezTo>
                    <a:cubicBezTo>
                      <a:pt x="88" y="1"/>
                      <a:pt x="89" y="1"/>
                      <a:pt x="90" y="1"/>
                    </a:cubicBezTo>
                  </a:path>
                </a:pathLst>
              </a:custGeom>
              <a:solidFill>
                <a:srgbClr val="E3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Freeform 47"/>
              <p:cNvSpPr/>
              <p:nvPr/>
            </p:nvSpPr>
            <p:spPr bwMode="auto">
              <a:xfrm>
                <a:off x="2092325" y="309563"/>
                <a:ext cx="1098550" cy="1119188"/>
              </a:xfrm>
              <a:custGeom>
                <a:avLst/>
                <a:gdLst>
                  <a:gd name="T0" fmla="*/ 228 w 270"/>
                  <a:gd name="T1" fmla="*/ 238 h 275"/>
                  <a:gd name="T2" fmla="*/ 212 w 270"/>
                  <a:gd name="T3" fmla="*/ 247 h 275"/>
                  <a:gd name="T4" fmla="*/ 202 w 270"/>
                  <a:gd name="T5" fmla="*/ 252 h 275"/>
                  <a:gd name="T6" fmla="*/ 181 w 270"/>
                  <a:gd name="T7" fmla="*/ 260 h 275"/>
                  <a:gd name="T8" fmla="*/ 181 w 270"/>
                  <a:gd name="T9" fmla="*/ 260 h 275"/>
                  <a:gd name="T10" fmla="*/ 167 w 270"/>
                  <a:gd name="T11" fmla="*/ 265 h 275"/>
                  <a:gd name="T12" fmla="*/ 143 w 270"/>
                  <a:gd name="T13" fmla="*/ 271 h 275"/>
                  <a:gd name="T14" fmla="*/ 113 w 270"/>
                  <a:gd name="T15" fmla="*/ 274 h 275"/>
                  <a:gd name="T16" fmla="*/ 101 w 270"/>
                  <a:gd name="T17" fmla="*/ 275 h 275"/>
                  <a:gd name="T18" fmla="*/ 101 w 270"/>
                  <a:gd name="T19" fmla="*/ 275 h 275"/>
                  <a:gd name="T20" fmla="*/ 21 w 270"/>
                  <a:gd name="T21" fmla="*/ 218 h 275"/>
                  <a:gd name="T22" fmla="*/ 6 w 270"/>
                  <a:gd name="T23" fmla="*/ 175 h 275"/>
                  <a:gd name="T24" fmla="*/ 4 w 270"/>
                  <a:gd name="T25" fmla="*/ 164 h 275"/>
                  <a:gd name="T26" fmla="*/ 1 w 270"/>
                  <a:gd name="T27" fmla="*/ 129 h 275"/>
                  <a:gd name="T28" fmla="*/ 13 w 270"/>
                  <a:gd name="T29" fmla="*/ 83 h 275"/>
                  <a:gd name="T30" fmla="*/ 95 w 270"/>
                  <a:gd name="T31" fmla="*/ 12 h 275"/>
                  <a:gd name="T32" fmla="*/ 215 w 270"/>
                  <a:gd name="T33" fmla="*/ 38 h 275"/>
                  <a:gd name="T34" fmla="*/ 236 w 270"/>
                  <a:gd name="T35" fmla="*/ 61 h 275"/>
                  <a:gd name="T36" fmla="*/ 252 w 270"/>
                  <a:gd name="T37" fmla="*/ 90 h 275"/>
                  <a:gd name="T38" fmla="*/ 254 w 270"/>
                  <a:gd name="T39" fmla="*/ 96 h 275"/>
                  <a:gd name="T40" fmla="*/ 256 w 270"/>
                  <a:gd name="T41" fmla="*/ 102 h 275"/>
                  <a:gd name="T42" fmla="*/ 265 w 270"/>
                  <a:gd name="T43" fmla="*/ 141 h 275"/>
                  <a:gd name="T44" fmla="*/ 266 w 270"/>
                  <a:gd name="T45" fmla="*/ 147 h 275"/>
                  <a:gd name="T46" fmla="*/ 228 w 270"/>
                  <a:gd name="T47" fmla="*/ 238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0" h="275">
                    <a:moveTo>
                      <a:pt x="228" y="238"/>
                    </a:moveTo>
                    <a:cubicBezTo>
                      <a:pt x="223" y="241"/>
                      <a:pt x="218" y="244"/>
                      <a:pt x="212" y="247"/>
                    </a:cubicBezTo>
                    <a:cubicBezTo>
                      <a:pt x="209" y="249"/>
                      <a:pt x="205" y="251"/>
                      <a:pt x="202" y="252"/>
                    </a:cubicBezTo>
                    <a:cubicBezTo>
                      <a:pt x="195" y="255"/>
                      <a:pt x="189" y="258"/>
                      <a:pt x="181" y="260"/>
                    </a:cubicBezTo>
                    <a:cubicBezTo>
                      <a:pt x="181" y="260"/>
                      <a:pt x="181" y="260"/>
                      <a:pt x="181" y="260"/>
                    </a:cubicBezTo>
                    <a:cubicBezTo>
                      <a:pt x="176" y="262"/>
                      <a:pt x="172" y="263"/>
                      <a:pt x="167" y="265"/>
                    </a:cubicBezTo>
                    <a:cubicBezTo>
                      <a:pt x="158" y="267"/>
                      <a:pt x="150" y="269"/>
                      <a:pt x="143" y="271"/>
                    </a:cubicBezTo>
                    <a:cubicBezTo>
                      <a:pt x="132" y="273"/>
                      <a:pt x="122" y="274"/>
                      <a:pt x="113" y="274"/>
                    </a:cubicBezTo>
                    <a:cubicBezTo>
                      <a:pt x="109" y="275"/>
                      <a:pt x="105" y="275"/>
                      <a:pt x="101" y="275"/>
                    </a:cubicBezTo>
                    <a:cubicBezTo>
                      <a:pt x="101" y="275"/>
                      <a:pt x="101" y="275"/>
                      <a:pt x="101" y="275"/>
                    </a:cubicBezTo>
                    <a:cubicBezTo>
                      <a:pt x="58" y="273"/>
                      <a:pt x="36" y="250"/>
                      <a:pt x="21" y="218"/>
                    </a:cubicBezTo>
                    <a:cubicBezTo>
                      <a:pt x="15" y="205"/>
                      <a:pt x="10" y="190"/>
                      <a:pt x="6" y="175"/>
                    </a:cubicBezTo>
                    <a:cubicBezTo>
                      <a:pt x="5" y="171"/>
                      <a:pt x="4" y="168"/>
                      <a:pt x="4" y="164"/>
                    </a:cubicBezTo>
                    <a:cubicBezTo>
                      <a:pt x="1" y="153"/>
                      <a:pt x="0" y="141"/>
                      <a:pt x="1" y="129"/>
                    </a:cubicBezTo>
                    <a:cubicBezTo>
                      <a:pt x="2" y="113"/>
                      <a:pt x="7" y="97"/>
                      <a:pt x="13" y="83"/>
                    </a:cubicBezTo>
                    <a:cubicBezTo>
                      <a:pt x="29" y="50"/>
                      <a:pt x="57" y="23"/>
                      <a:pt x="95" y="12"/>
                    </a:cubicBezTo>
                    <a:cubicBezTo>
                      <a:pt x="138" y="0"/>
                      <a:pt x="183" y="11"/>
                      <a:pt x="215" y="38"/>
                    </a:cubicBezTo>
                    <a:cubicBezTo>
                      <a:pt x="223" y="45"/>
                      <a:pt x="230" y="53"/>
                      <a:pt x="236" y="61"/>
                    </a:cubicBezTo>
                    <a:cubicBezTo>
                      <a:pt x="242" y="70"/>
                      <a:pt x="248" y="79"/>
                      <a:pt x="252" y="90"/>
                    </a:cubicBezTo>
                    <a:cubicBezTo>
                      <a:pt x="252" y="92"/>
                      <a:pt x="253" y="94"/>
                      <a:pt x="254" y="96"/>
                    </a:cubicBezTo>
                    <a:cubicBezTo>
                      <a:pt x="255" y="98"/>
                      <a:pt x="255" y="100"/>
                      <a:pt x="256" y="102"/>
                    </a:cubicBezTo>
                    <a:cubicBezTo>
                      <a:pt x="260" y="115"/>
                      <a:pt x="263" y="128"/>
                      <a:pt x="265" y="141"/>
                    </a:cubicBezTo>
                    <a:cubicBezTo>
                      <a:pt x="265" y="143"/>
                      <a:pt x="266" y="145"/>
                      <a:pt x="266" y="147"/>
                    </a:cubicBezTo>
                    <a:cubicBezTo>
                      <a:pt x="270" y="182"/>
                      <a:pt x="264" y="213"/>
                      <a:pt x="228" y="238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Freeform 48"/>
              <p:cNvSpPr/>
              <p:nvPr/>
            </p:nvSpPr>
            <p:spPr bwMode="auto">
              <a:xfrm>
                <a:off x="1979613" y="244475"/>
                <a:ext cx="1174750" cy="739775"/>
              </a:xfrm>
              <a:custGeom>
                <a:avLst/>
                <a:gdLst>
                  <a:gd name="T0" fmla="*/ 286 w 289"/>
                  <a:gd name="T1" fmla="*/ 92 h 182"/>
                  <a:gd name="T2" fmla="*/ 267 w 289"/>
                  <a:gd name="T3" fmla="*/ 82 h 182"/>
                  <a:gd name="T4" fmla="*/ 267 w 289"/>
                  <a:gd name="T5" fmla="*/ 82 h 182"/>
                  <a:gd name="T6" fmla="*/ 276 w 289"/>
                  <a:gd name="T7" fmla="*/ 78 h 182"/>
                  <a:gd name="T8" fmla="*/ 178 w 289"/>
                  <a:gd name="T9" fmla="*/ 7 h 182"/>
                  <a:gd name="T10" fmla="*/ 47 w 289"/>
                  <a:gd name="T11" fmla="*/ 87 h 182"/>
                  <a:gd name="T12" fmla="*/ 47 w 289"/>
                  <a:gd name="T13" fmla="*/ 87 h 182"/>
                  <a:gd name="T14" fmla="*/ 47 w 289"/>
                  <a:gd name="T15" fmla="*/ 87 h 182"/>
                  <a:gd name="T16" fmla="*/ 47 w 289"/>
                  <a:gd name="T17" fmla="*/ 87 h 182"/>
                  <a:gd name="T18" fmla="*/ 20 w 289"/>
                  <a:gd name="T19" fmla="*/ 98 h 182"/>
                  <a:gd name="T20" fmla="*/ 32 w 289"/>
                  <a:gd name="T21" fmla="*/ 180 h 182"/>
                  <a:gd name="T22" fmla="*/ 36 w 289"/>
                  <a:gd name="T23" fmla="*/ 179 h 182"/>
                  <a:gd name="T24" fmla="*/ 66 w 289"/>
                  <a:gd name="T25" fmla="*/ 111 h 182"/>
                  <a:gd name="T26" fmla="*/ 80 w 289"/>
                  <a:gd name="T27" fmla="*/ 125 h 182"/>
                  <a:gd name="T28" fmla="*/ 75 w 289"/>
                  <a:gd name="T29" fmla="*/ 104 h 182"/>
                  <a:gd name="T30" fmla="*/ 140 w 289"/>
                  <a:gd name="T31" fmla="*/ 132 h 182"/>
                  <a:gd name="T32" fmla="*/ 172 w 289"/>
                  <a:gd name="T33" fmla="*/ 124 h 182"/>
                  <a:gd name="T34" fmla="*/ 165 w 289"/>
                  <a:gd name="T35" fmla="*/ 103 h 182"/>
                  <a:gd name="T36" fmla="*/ 274 w 289"/>
                  <a:gd name="T37" fmla="*/ 109 h 182"/>
                  <a:gd name="T38" fmla="*/ 286 w 289"/>
                  <a:gd name="T39" fmla="*/ 9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182">
                    <a:moveTo>
                      <a:pt x="286" y="92"/>
                    </a:moveTo>
                    <a:cubicBezTo>
                      <a:pt x="282" y="84"/>
                      <a:pt x="272" y="82"/>
                      <a:pt x="267" y="82"/>
                    </a:cubicBezTo>
                    <a:cubicBezTo>
                      <a:pt x="267" y="82"/>
                      <a:pt x="267" y="82"/>
                      <a:pt x="267" y="82"/>
                    </a:cubicBezTo>
                    <a:cubicBezTo>
                      <a:pt x="269" y="82"/>
                      <a:pt x="272" y="81"/>
                      <a:pt x="276" y="78"/>
                    </a:cubicBezTo>
                    <a:cubicBezTo>
                      <a:pt x="281" y="74"/>
                      <a:pt x="284" y="14"/>
                      <a:pt x="178" y="7"/>
                    </a:cubicBezTo>
                    <a:cubicBezTo>
                      <a:pt x="62" y="0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87"/>
                      <a:pt x="34" y="80"/>
                      <a:pt x="20" y="98"/>
                    </a:cubicBezTo>
                    <a:cubicBezTo>
                      <a:pt x="0" y="121"/>
                      <a:pt x="7" y="182"/>
                      <a:pt x="32" y="180"/>
                    </a:cubicBezTo>
                    <a:cubicBezTo>
                      <a:pt x="33" y="180"/>
                      <a:pt x="35" y="180"/>
                      <a:pt x="36" y="179"/>
                    </a:cubicBezTo>
                    <a:cubicBezTo>
                      <a:pt x="47" y="175"/>
                      <a:pt x="71" y="160"/>
                      <a:pt x="66" y="111"/>
                    </a:cubicBezTo>
                    <a:cubicBezTo>
                      <a:pt x="66" y="111"/>
                      <a:pt x="72" y="128"/>
                      <a:pt x="80" y="125"/>
                    </a:cubicBezTo>
                    <a:cubicBezTo>
                      <a:pt x="88" y="123"/>
                      <a:pt x="75" y="104"/>
                      <a:pt x="75" y="104"/>
                    </a:cubicBezTo>
                    <a:cubicBezTo>
                      <a:pt x="75" y="104"/>
                      <a:pt x="109" y="132"/>
                      <a:pt x="140" y="132"/>
                    </a:cubicBezTo>
                    <a:cubicBezTo>
                      <a:pt x="170" y="132"/>
                      <a:pt x="172" y="124"/>
                      <a:pt x="172" y="124"/>
                    </a:cubicBezTo>
                    <a:cubicBezTo>
                      <a:pt x="165" y="103"/>
                      <a:pt x="165" y="103"/>
                      <a:pt x="165" y="103"/>
                    </a:cubicBezTo>
                    <a:cubicBezTo>
                      <a:pt x="165" y="103"/>
                      <a:pt x="228" y="132"/>
                      <a:pt x="274" y="109"/>
                    </a:cubicBezTo>
                    <a:cubicBezTo>
                      <a:pt x="284" y="106"/>
                      <a:pt x="289" y="101"/>
                      <a:pt x="286" y="92"/>
                    </a:cubicBezTo>
                  </a:path>
                </a:pathLst>
              </a:custGeom>
              <a:solidFill>
                <a:srgbClr val="FCA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Freeform 49"/>
              <p:cNvSpPr/>
              <p:nvPr/>
            </p:nvSpPr>
            <p:spPr bwMode="auto">
              <a:xfrm>
                <a:off x="3117850" y="593725"/>
                <a:ext cx="203200" cy="288925"/>
              </a:xfrm>
              <a:custGeom>
                <a:avLst/>
                <a:gdLst>
                  <a:gd name="T0" fmla="*/ 49 w 50"/>
                  <a:gd name="T1" fmla="*/ 30 h 71"/>
                  <a:gd name="T2" fmla="*/ 13 w 50"/>
                  <a:gd name="T3" fmla="*/ 71 h 71"/>
                  <a:gd name="T4" fmla="*/ 4 w 50"/>
                  <a:gd name="T5" fmla="*/ 32 h 71"/>
                  <a:gd name="T6" fmla="*/ 0 w 50"/>
                  <a:gd name="T7" fmla="*/ 20 h 71"/>
                  <a:gd name="T8" fmla="*/ 19 w 50"/>
                  <a:gd name="T9" fmla="*/ 8 h 71"/>
                  <a:gd name="T10" fmla="*/ 49 w 50"/>
                  <a:gd name="T11" fmla="*/ 3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71">
                    <a:moveTo>
                      <a:pt x="49" y="30"/>
                    </a:moveTo>
                    <a:cubicBezTo>
                      <a:pt x="50" y="47"/>
                      <a:pt x="29" y="66"/>
                      <a:pt x="13" y="71"/>
                    </a:cubicBezTo>
                    <a:cubicBezTo>
                      <a:pt x="11" y="58"/>
                      <a:pt x="8" y="45"/>
                      <a:pt x="4" y="32"/>
                    </a:cubicBezTo>
                    <a:cubicBezTo>
                      <a:pt x="3" y="28"/>
                      <a:pt x="1" y="24"/>
                      <a:pt x="0" y="20"/>
                    </a:cubicBezTo>
                    <a:cubicBezTo>
                      <a:pt x="5" y="15"/>
                      <a:pt x="12" y="11"/>
                      <a:pt x="19" y="8"/>
                    </a:cubicBezTo>
                    <a:cubicBezTo>
                      <a:pt x="36" y="0"/>
                      <a:pt x="48" y="9"/>
                      <a:pt x="49" y="30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Freeform 50"/>
              <p:cNvSpPr/>
              <p:nvPr/>
            </p:nvSpPr>
            <p:spPr bwMode="auto">
              <a:xfrm>
                <a:off x="3136900" y="671513"/>
                <a:ext cx="114300" cy="161925"/>
              </a:xfrm>
              <a:custGeom>
                <a:avLst/>
                <a:gdLst>
                  <a:gd name="T0" fmla="*/ 27 w 28"/>
                  <a:gd name="T1" fmla="*/ 17 h 40"/>
                  <a:gd name="T2" fmla="*/ 7 w 28"/>
                  <a:gd name="T3" fmla="*/ 40 h 40"/>
                  <a:gd name="T4" fmla="*/ 2 w 28"/>
                  <a:gd name="T5" fmla="*/ 18 h 40"/>
                  <a:gd name="T6" fmla="*/ 0 w 28"/>
                  <a:gd name="T7" fmla="*/ 11 h 40"/>
                  <a:gd name="T8" fmla="*/ 11 w 28"/>
                  <a:gd name="T9" fmla="*/ 4 h 40"/>
                  <a:gd name="T10" fmla="*/ 27 w 28"/>
                  <a:gd name="T11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40">
                    <a:moveTo>
                      <a:pt x="27" y="17"/>
                    </a:moveTo>
                    <a:cubicBezTo>
                      <a:pt x="28" y="26"/>
                      <a:pt x="16" y="37"/>
                      <a:pt x="7" y="40"/>
                    </a:cubicBezTo>
                    <a:cubicBezTo>
                      <a:pt x="6" y="33"/>
                      <a:pt x="4" y="25"/>
                      <a:pt x="2" y="18"/>
                    </a:cubicBezTo>
                    <a:cubicBezTo>
                      <a:pt x="1" y="16"/>
                      <a:pt x="0" y="13"/>
                      <a:pt x="0" y="11"/>
                    </a:cubicBezTo>
                    <a:cubicBezTo>
                      <a:pt x="3" y="8"/>
                      <a:pt x="7" y="6"/>
                      <a:pt x="11" y="4"/>
                    </a:cubicBezTo>
                    <a:cubicBezTo>
                      <a:pt x="20" y="0"/>
                      <a:pt x="27" y="5"/>
                      <a:pt x="27" y="17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Freeform 51"/>
              <p:cNvSpPr/>
              <p:nvPr/>
            </p:nvSpPr>
            <p:spPr bwMode="auto">
              <a:xfrm>
                <a:off x="2857500" y="874713"/>
                <a:ext cx="333375" cy="403225"/>
              </a:xfrm>
              <a:custGeom>
                <a:avLst/>
                <a:gdLst>
                  <a:gd name="T0" fmla="*/ 78 w 82"/>
                  <a:gd name="T1" fmla="*/ 8 h 99"/>
                  <a:gd name="T2" fmla="*/ 40 w 82"/>
                  <a:gd name="T3" fmla="*/ 99 h 99"/>
                  <a:gd name="T4" fmla="*/ 8 w 82"/>
                  <a:gd name="T5" fmla="*/ 65 h 99"/>
                  <a:gd name="T6" fmla="*/ 41 w 82"/>
                  <a:gd name="T7" fmla="*/ 4 h 99"/>
                  <a:gd name="T8" fmla="*/ 78 w 82"/>
                  <a:gd name="T9" fmla="*/ 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78" y="8"/>
                    </a:moveTo>
                    <a:cubicBezTo>
                      <a:pt x="82" y="43"/>
                      <a:pt x="76" y="74"/>
                      <a:pt x="40" y="99"/>
                    </a:cubicBezTo>
                    <a:cubicBezTo>
                      <a:pt x="25" y="94"/>
                      <a:pt x="13" y="82"/>
                      <a:pt x="8" y="65"/>
                    </a:cubicBezTo>
                    <a:cubicBezTo>
                      <a:pt x="0" y="39"/>
                      <a:pt x="15" y="11"/>
                      <a:pt x="41" y="4"/>
                    </a:cubicBezTo>
                    <a:cubicBezTo>
                      <a:pt x="54" y="0"/>
                      <a:pt x="67" y="2"/>
                      <a:pt x="78" y="8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Freeform 52"/>
              <p:cNvSpPr/>
              <p:nvPr/>
            </p:nvSpPr>
            <p:spPr bwMode="auto">
              <a:xfrm>
                <a:off x="1917700" y="960438"/>
                <a:ext cx="252413" cy="227013"/>
              </a:xfrm>
              <a:custGeom>
                <a:avLst/>
                <a:gdLst>
                  <a:gd name="T0" fmla="*/ 10 w 62"/>
                  <a:gd name="T1" fmla="*/ 36 h 56"/>
                  <a:gd name="T2" fmla="*/ 62 w 62"/>
                  <a:gd name="T3" fmla="*/ 52 h 56"/>
                  <a:gd name="T4" fmla="*/ 50 w 62"/>
                  <a:gd name="T5" fmla="*/ 14 h 56"/>
                  <a:gd name="T6" fmla="*/ 47 w 62"/>
                  <a:gd name="T7" fmla="*/ 2 h 56"/>
                  <a:gd name="T8" fmla="*/ 24 w 62"/>
                  <a:gd name="T9" fmla="*/ 2 h 56"/>
                  <a:gd name="T10" fmla="*/ 10 w 62"/>
                  <a:gd name="T11" fmla="*/ 3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6">
                    <a:moveTo>
                      <a:pt x="10" y="36"/>
                    </a:moveTo>
                    <a:cubicBezTo>
                      <a:pt x="18" y="52"/>
                      <a:pt x="46" y="56"/>
                      <a:pt x="62" y="52"/>
                    </a:cubicBezTo>
                    <a:cubicBezTo>
                      <a:pt x="58" y="40"/>
                      <a:pt x="54" y="27"/>
                      <a:pt x="50" y="14"/>
                    </a:cubicBezTo>
                    <a:cubicBezTo>
                      <a:pt x="49" y="10"/>
                      <a:pt x="48" y="6"/>
                      <a:pt x="47" y="2"/>
                    </a:cubicBezTo>
                    <a:cubicBezTo>
                      <a:pt x="39" y="0"/>
                      <a:pt x="31" y="0"/>
                      <a:pt x="24" y="2"/>
                    </a:cubicBezTo>
                    <a:cubicBezTo>
                      <a:pt x="5" y="4"/>
                      <a:pt x="0" y="18"/>
                      <a:pt x="10" y="36"/>
                    </a:cubicBezTo>
                  </a:path>
                </a:pathLst>
              </a:custGeom>
              <a:solidFill>
                <a:srgbClr val="FFC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7" name="Freeform 53"/>
              <p:cNvSpPr/>
              <p:nvPr/>
            </p:nvSpPr>
            <p:spPr bwMode="auto">
              <a:xfrm>
                <a:off x="2011363" y="1009650"/>
                <a:ext cx="138113" cy="125413"/>
              </a:xfrm>
              <a:custGeom>
                <a:avLst/>
                <a:gdLst>
                  <a:gd name="T0" fmla="*/ 5 w 34"/>
                  <a:gd name="T1" fmla="*/ 20 h 31"/>
                  <a:gd name="T2" fmla="*/ 34 w 34"/>
                  <a:gd name="T3" fmla="*/ 28 h 31"/>
                  <a:gd name="T4" fmla="*/ 27 w 34"/>
                  <a:gd name="T5" fmla="*/ 8 h 31"/>
                  <a:gd name="T6" fmla="*/ 26 w 34"/>
                  <a:gd name="T7" fmla="*/ 1 h 31"/>
                  <a:gd name="T8" fmla="*/ 13 w 34"/>
                  <a:gd name="T9" fmla="*/ 1 h 31"/>
                  <a:gd name="T10" fmla="*/ 5 w 34"/>
                  <a:gd name="T11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1">
                    <a:moveTo>
                      <a:pt x="5" y="20"/>
                    </a:moveTo>
                    <a:cubicBezTo>
                      <a:pt x="10" y="28"/>
                      <a:pt x="25" y="31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2" y="0"/>
                      <a:pt x="17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</a:path>
                </a:pathLst>
              </a:custGeom>
              <a:solidFill>
                <a:srgbClr val="FFA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8" name="Freeform 54"/>
              <p:cNvSpPr/>
              <p:nvPr/>
            </p:nvSpPr>
            <p:spPr bwMode="auto">
              <a:xfrm>
                <a:off x="2178050" y="1069975"/>
                <a:ext cx="382588" cy="358775"/>
              </a:xfrm>
              <a:custGeom>
                <a:avLst/>
                <a:gdLst>
                  <a:gd name="T0" fmla="*/ 89 w 94"/>
                  <a:gd name="T1" fmla="*/ 42 h 88"/>
                  <a:gd name="T2" fmla="*/ 80 w 94"/>
                  <a:gd name="T3" fmla="*/ 88 h 88"/>
                  <a:gd name="T4" fmla="*/ 16 w 94"/>
                  <a:gd name="T5" fmla="*/ 58 h 88"/>
                  <a:gd name="T6" fmla="*/ 13 w 94"/>
                  <a:gd name="T7" fmla="*/ 53 h 88"/>
                  <a:gd name="T8" fmla="*/ 0 w 94"/>
                  <a:gd name="T9" fmla="*/ 31 h 88"/>
                  <a:gd name="T10" fmla="*/ 29 w 94"/>
                  <a:gd name="T11" fmla="*/ 7 h 88"/>
                  <a:gd name="T12" fmla="*/ 89 w 94"/>
                  <a:gd name="T13" fmla="*/ 4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88">
                    <a:moveTo>
                      <a:pt x="89" y="42"/>
                    </a:moveTo>
                    <a:cubicBezTo>
                      <a:pt x="94" y="58"/>
                      <a:pt x="90" y="75"/>
                      <a:pt x="80" y="88"/>
                    </a:cubicBezTo>
                    <a:cubicBezTo>
                      <a:pt x="50" y="86"/>
                      <a:pt x="30" y="75"/>
                      <a:pt x="16" y="58"/>
                    </a:cubicBezTo>
                    <a:cubicBezTo>
                      <a:pt x="15" y="56"/>
                      <a:pt x="14" y="55"/>
                      <a:pt x="13" y="53"/>
                    </a:cubicBezTo>
                    <a:cubicBezTo>
                      <a:pt x="8" y="46"/>
                      <a:pt x="4" y="39"/>
                      <a:pt x="0" y="31"/>
                    </a:cubicBezTo>
                    <a:cubicBezTo>
                      <a:pt x="6" y="20"/>
                      <a:pt x="16" y="11"/>
                      <a:pt x="29" y="7"/>
                    </a:cubicBezTo>
                    <a:cubicBezTo>
                      <a:pt x="55" y="0"/>
                      <a:pt x="82" y="15"/>
                      <a:pt x="89" y="42"/>
                    </a:cubicBezTo>
                  </a:path>
                </a:pathLst>
              </a:custGeom>
              <a:solidFill>
                <a:srgbClr val="FEA4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Freeform 55"/>
              <p:cNvSpPr/>
              <p:nvPr/>
            </p:nvSpPr>
            <p:spPr bwMode="auto">
              <a:xfrm>
                <a:off x="2609850" y="915988"/>
                <a:ext cx="120650" cy="182563"/>
              </a:xfrm>
              <a:custGeom>
                <a:avLst/>
                <a:gdLst>
                  <a:gd name="T0" fmla="*/ 7 w 30"/>
                  <a:gd name="T1" fmla="*/ 2 h 45"/>
                  <a:gd name="T2" fmla="*/ 28 w 30"/>
                  <a:gd name="T3" fmla="*/ 38 h 45"/>
                  <a:gd name="T4" fmla="*/ 10 w 30"/>
                  <a:gd name="T5" fmla="*/ 44 h 45"/>
                  <a:gd name="T6" fmla="*/ 7 w 30"/>
                  <a:gd name="T7" fmla="*/ 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45">
                    <a:moveTo>
                      <a:pt x="7" y="2"/>
                    </a:moveTo>
                    <a:cubicBezTo>
                      <a:pt x="13" y="0"/>
                      <a:pt x="30" y="34"/>
                      <a:pt x="28" y="38"/>
                    </a:cubicBezTo>
                    <a:cubicBezTo>
                      <a:pt x="26" y="41"/>
                      <a:pt x="14" y="45"/>
                      <a:pt x="10" y="44"/>
                    </a:cubicBezTo>
                    <a:cubicBezTo>
                      <a:pt x="6" y="42"/>
                      <a:pt x="0" y="4"/>
                      <a:pt x="7" y="2"/>
                    </a:cubicBezTo>
                  </a:path>
                </a:pathLst>
              </a:custGeom>
              <a:solidFill>
                <a:srgbClr val="FD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0" name="Freeform 56"/>
              <p:cNvSpPr/>
              <p:nvPr/>
            </p:nvSpPr>
            <p:spPr bwMode="auto">
              <a:xfrm>
                <a:off x="2605088" y="1095375"/>
                <a:ext cx="182563" cy="117475"/>
              </a:xfrm>
              <a:custGeom>
                <a:avLst/>
                <a:gdLst>
                  <a:gd name="T0" fmla="*/ 0 w 45"/>
                  <a:gd name="T1" fmla="*/ 14 h 29"/>
                  <a:gd name="T2" fmla="*/ 25 w 45"/>
                  <a:gd name="T3" fmla="*/ 11 h 29"/>
                  <a:gd name="T4" fmla="*/ 45 w 45"/>
                  <a:gd name="T5" fmla="*/ 0 h 29"/>
                  <a:gd name="T6" fmla="*/ 28 w 45"/>
                  <a:gd name="T7" fmla="*/ 24 h 29"/>
                  <a:gd name="T8" fmla="*/ 0 w 45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9">
                    <a:moveTo>
                      <a:pt x="0" y="14"/>
                    </a:moveTo>
                    <a:cubicBezTo>
                      <a:pt x="0" y="14"/>
                      <a:pt x="14" y="14"/>
                      <a:pt x="25" y="11"/>
                    </a:cubicBezTo>
                    <a:cubicBezTo>
                      <a:pt x="35" y="8"/>
                      <a:pt x="45" y="0"/>
                      <a:pt x="45" y="0"/>
                    </a:cubicBezTo>
                    <a:cubicBezTo>
                      <a:pt x="45" y="0"/>
                      <a:pt x="45" y="19"/>
                      <a:pt x="28" y="24"/>
                    </a:cubicBezTo>
                    <a:cubicBezTo>
                      <a:pt x="12" y="29"/>
                      <a:pt x="0" y="14"/>
                      <a:pt x="0" y="1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1" name="Freeform 57"/>
              <p:cNvSpPr/>
              <p:nvPr/>
            </p:nvSpPr>
            <p:spPr bwMode="auto">
              <a:xfrm>
                <a:off x="2747963" y="858838"/>
                <a:ext cx="141288" cy="101600"/>
              </a:xfrm>
              <a:custGeom>
                <a:avLst/>
                <a:gdLst>
                  <a:gd name="T0" fmla="*/ 14 w 35"/>
                  <a:gd name="T1" fmla="*/ 2 h 25"/>
                  <a:gd name="T2" fmla="*/ 3 w 35"/>
                  <a:gd name="T3" fmla="*/ 23 h 25"/>
                  <a:gd name="T4" fmla="*/ 6 w 35"/>
                  <a:gd name="T5" fmla="*/ 25 h 25"/>
                  <a:gd name="T6" fmla="*/ 8 w 35"/>
                  <a:gd name="T7" fmla="*/ 22 h 25"/>
                  <a:gd name="T8" fmla="*/ 15 w 35"/>
                  <a:gd name="T9" fmla="*/ 7 h 25"/>
                  <a:gd name="T10" fmla="*/ 30 w 35"/>
                  <a:gd name="T11" fmla="*/ 15 h 25"/>
                  <a:gd name="T12" fmla="*/ 33 w 35"/>
                  <a:gd name="T13" fmla="*/ 17 h 25"/>
                  <a:gd name="T14" fmla="*/ 35 w 35"/>
                  <a:gd name="T15" fmla="*/ 14 h 25"/>
                  <a:gd name="T16" fmla="*/ 14 w 35"/>
                  <a:gd name="T17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5">
                    <a:moveTo>
                      <a:pt x="14" y="2"/>
                    </a:moveTo>
                    <a:cubicBezTo>
                      <a:pt x="5" y="5"/>
                      <a:pt x="0" y="14"/>
                      <a:pt x="3" y="23"/>
                    </a:cubicBezTo>
                    <a:cubicBezTo>
                      <a:pt x="3" y="25"/>
                      <a:pt x="4" y="25"/>
                      <a:pt x="6" y="25"/>
                    </a:cubicBezTo>
                    <a:cubicBezTo>
                      <a:pt x="7" y="25"/>
                      <a:pt x="8" y="23"/>
                      <a:pt x="8" y="22"/>
                    </a:cubicBezTo>
                    <a:cubicBezTo>
                      <a:pt x="6" y="15"/>
                      <a:pt x="9" y="9"/>
                      <a:pt x="15" y="7"/>
                    </a:cubicBezTo>
                    <a:cubicBezTo>
                      <a:pt x="22" y="5"/>
                      <a:pt x="28" y="9"/>
                      <a:pt x="30" y="15"/>
                    </a:cubicBezTo>
                    <a:cubicBezTo>
                      <a:pt x="30" y="17"/>
                      <a:pt x="32" y="17"/>
                      <a:pt x="33" y="17"/>
                    </a:cubicBezTo>
                    <a:cubicBezTo>
                      <a:pt x="34" y="17"/>
                      <a:pt x="35" y="15"/>
                      <a:pt x="35" y="14"/>
                    </a:cubicBezTo>
                    <a:cubicBezTo>
                      <a:pt x="32" y="5"/>
                      <a:pt x="23" y="0"/>
                      <a:pt x="14" y="2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2" name="Freeform 58"/>
              <p:cNvSpPr/>
              <p:nvPr/>
            </p:nvSpPr>
            <p:spPr bwMode="auto">
              <a:xfrm>
                <a:off x="2406650" y="955675"/>
                <a:ext cx="141288" cy="106363"/>
              </a:xfrm>
              <a:custGeom>
                <a:avLst/>
                <a:gdLst>
                  <a:gd name="T0" fmla="*/ 14 w 35"/>
                  <a:gd name="T1" fmla="*/ 3 h 26"/>
                  <a:gd name="T2" fmla="*/ 2 w 35"/>
                  <a:gd name="T3" fmla="*/ 24 h 26"/>
                  <a:gd name="T4" fmla="*/ 6 w 35"/>
                  <a:gd name="T5" fmla="*/ 25 h 26"/>
                  <a:gd name="T6" fmla="*/ 7 w 35"/>
                  <a:gd name="T7" fmla="*/ 22 h 26"/>
                  <a:gd name="T8" fmla="*/ 15 w 35"/>
                  <a:gd name="T9" fmla="*/ 8 h 26"/>
                  <a:gd name="T10" fmla="*/ 29 w 35"/>
                  <a:gd name="T11" fmla="*/ 16 h 26"/>
                  <a:gd name="T12" fmla="*/ 33 w 35"/>
                  <a:gd name="T13" fmla="*/ 17 h 26"/>
                  <a:gd name="T14" fmla="*/ 34 w 35"/>
                  <a:gd name="T15" fmla="*/ 14 h 26"/>
                  <a:gd name="T16" fmla="*/ 14 w 3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6">
                    <a:moveTo>
                      <a:pt x="14" y="3"/>
                    </a:moveTo>
                    <a:cubicBezTo>
                      <a:pt x="5" y="5"/>
                      <a:pt x="0" y="15"/>
                      <a:pt x="2" y="24"/>
                    </a:cubicBezTo>
                    <a:cubicBezTo>
                      <a:pt x="3" y="25"/>
                      <a:pt x="4" y="26"/>
                      <a:pt x="6" y="25"/>
                    </a:cubicBezTo>
                    <a:cubicBezTo>
                      <a:pt x="7" y="25"/>
                      <a:pt x="8" y="24"/>
                      <a:pt x="7" y="22"/>
                    </a:cubicBezTo>
                    <a:cubicBezTo>
                      <a:pt x="5" y="16"/>
                      <a:pt x="9" y="9"/>
                      <a:pt x="15" y="8"/>
                    </a:cubicBezTo>
                    <a:cubicBezTo>
                      <a:pt x="21" y="6"/>
                      <a:pt x="28" y="9"/>
                      <a:pt x="29" y="16"/>
                    </a:cubicBezTo>
                    <a:cubicBezTo>
                      <a:pt x="30" y="17"/>
                      <a:pt x="31" y="18"/>
                      <a:pt x="33" y="17"/>
                    </a:cubicBezTo>
                    <a:cubicBezTo>
                      <a:pt x="34" y="17"/>
                      <a:pt x="35" y="16"/>
                      <a:pt x="34" y="14"/>
                    </a:cubicBezTo>
                    <a:cubicBezTo>
                      <a:pt x="32" y="5"/>
                      <a:pt x="22" y="0"/>
                      <a:pt x="14" y="3"/>
                    </a:cubicBezTo>
                  </a:path>
                </a:pathLst>
              </a:custGeom>
              <a:solidFill>
                <a:srgbClr val="270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3" name="Freeform 59"/>
              <p:cNvSpPr/>
              <p:nvPr/>
            </p:nvSpPr>
            <p:spPr bwMode="auto">
              <a:xfrm>
                <a:off x="2751138" y="752475"/>
                <a:ext cx="138113" cy="61913"/>
              </a:xfrm>
              <a:custGeom>
                <a:avLst/>
                <a:gdLst>
                  <a:gd name="T0" fmla="*/ 33 w 34"/>
                  <a:gd name="T1" fmla="*/ 9 h 15"/>
                  <a:gd name="T2" fmla="*/ 3 w 34"/>
                  <a:gd name="T3" fmla="*/ 2 h 15"/>
                  <a:gd name="T4" fmla="*/ 2 w 34"/>
                  <a:gd name="T5" fmla="*/ 7 h 15"/>
                  <a:gd name="T6" fmla="*/ 32 w 34"/>
                  <a:gd name="T7" fmla="*/ 14 h 15"/>
                  <a:gd name="T8" fmla="*/ 33 w 34"/>
                  <a:gd name="T9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5">
                    <a:moveTo>
                      <a:pt x="33" y="9"/>
                    </a:moveTo>
                    <a:cubicBezTo>
                      <a:pt x="33" y="9"/>
                      <a:pt x="4" y="0"/>
                      <a:pt x="3" y="2"/>
                    </a:cubicBezTo>
                    <a:cubicBezTo>
                      <a:pt x="1" y="4"/>
                      <a:pt x="0" y="6"/>
                      <a:pt x="2" y="7"/>
                    </a:cubicBezTo>
                    <a:cubicBezTo>
                      <a:pt x="5" y="8"/>
                      <a:pt x="30" y="15"/>
                      <a:pt x="32" y="14"/>
                    </a:cubicBezTo>
                    <a:cubicBezTo>
                      <a:pt x="33" y="13"/>
                      <a:pt x="34" y="13"/>
                      <a:pt x="33" y="9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4" name="Freeform 60"/>
              <p:cNvSpPr/>
              <p:nvPr/>
            </p:nvSpPr>
            <p:spPr bwMode="auto">
              <a:xfrm>
                <a:off x="2357438" y="858838"/>
                <a:ext cx="109538" cy="106363"/>
              </a:xfrm>
              <a:custGeom>
                <a:avLst/>
                <a:gdLst>
                  <a:gd name="T0" fmla="*/ 0 w 27"/>
                  <a:gd name="T1" fmla="*/ 23 h 26"/>
                  <a:gd name="T2" fmla="*/ 22 w 27"/>
                  <a:gd name="T3" fmla="*/ 1 h 26"/>
                  <a:gd name="T4" fmla="*/ 25 w 27"/>
                  <a:gd name="T5" fmla="*/ 5 h 26"/>
                  <a:gd name="T6" fmla="*/ 4 w 27"/>
                  <a:gd name="T7" fmla="*/ 26 h 26"/>
                  <a:gd name="T8" fmla="*/ 0 w 27"/>
                  <a:gd name="T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0" y="23"/>
                    </a:moveTo>
                    <a:cubicBezTo>
                      <a:pt x="0" y="23"/>
                      <a:pt x="20" y="0"/>
                      <a:pt x="22" y="1"/>
                    </a:cubicBezTo>
                    <a:cubicBezTo>
                      <a:pt x="24" y="2"/>
                      <a:pt x="27" y="3"/>
                      <a:pt x="25" y="5"/>
                    </a:cubicBezTo>
                    <a:cubicBezTo>
                      <a:pt x="24" y="7"/>
                      <a:pt x="6" y="26"/>
                      <a:pt x="4" y="26"/>
                    </a:cubicBezTo>
                    <a:cubicBezTo>
                      <a:pt x="2" y="26"/>
                      <a:pt x="1" y="26"/>
                      <a:pt x="0" y="23"/>
                    </a:cubicBezTo>
                  </a:path>
                </a:pathLst>
              </a:custGeom>
              <a:solidFill>
                <a:srgbClr val="F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5" name="Freeform 61"/>
              <p:cNvSpPr>
                <a:spLocks noEditPoints="1"/>
              </p:cNvSpPr>
              <p:nvPr/>
            </p:nvSpPr>
            <p:spPr bwMode="auto">
              <a:xfrm>
                <a:off x="1825625" y="20638"/>
                <a:ext cx="1503363" cy="1558925"/>
              </a:xfrm>
              <a:custGeom>
                <a:avLst/>
                <a:gdLst>
                  <a:gd name="T0" fmla="*/ 152 w 370"/>
                  <a:gd name="T1" fmla="*/ 379 h 383"/>
                  <a:gd name="T2" fmla="*/ 178 w 370"/>
                  <a:gd name="T3" fmla="*/ 383 h 383"/>
                  <a:gd name="T4" fmla="*/ 178 w 370"/>
                  <a:gd name="T5" fmla="*/ 383 h 383"/>
                  <a:gd name="T6" fmla="*/ 152 w 370"/>
                  <a:gd name="T7" fmla="*/ 379 h 383"/>
                  <a:gd name="T8" fmla="*/ 46 w 370"/>
                  <a:gd name="T9" fmla="*/ 315 h 383"/>
                  <a:gd name="T10" fmla="*/ 115 w 370"/>
                  <a:gd name="T11" fmla="*/ 367 h 383"/>
                  <a:gd name="T12" fmla="*/ 46 w 370"/>
                  <a:gd name="T13" fmla="*/ 315 h 383"/>
                  <a:gd name="T14" fmla="*/ 22 w 370"/>
                  <a:gd name="T15" fmla="*/ 279 h 383"/>
                  <a:gd name="T16" fmla="*/ 22 w 370"/>
                  <a:gd name="T17" fmla="*/ 279 h 383"/>
                  <a:gd name="T18" fmla="*/ 22 w 370"/>
                  <a:gd name="T19" fmla="*/ 279 h 383"/>
                  <a:gd name="T20" fmla="*/ 370 w 370"/>
                  <a:gd name="T21" fmla="*/ 268 h 383"/>
                  <a:gd name="T22" fmla="*/ 354 w 370"/>
                  <a:gd name="T23" fmla="*/ 298 h 383"/>
                  <a:gd name="T24" fmla="*/ 370 w 370"/>
                  <a:gd name="T25" fmla="*/ 268 h 383"/>
                  <a:gd name="T26" fmla="*/ 152 w 370"/>
                  <a:gd name="T27" fmla="*/ 1 h 383"/>
                  <a:gd name="T28" fmla="*/ 138 w 370"/>
                  <a:gd name="T29" fmla="*/ 4 h 383"/>
                  <a:gd name="T30" fmla="*/ 0 w 370"/>
                  <a:gd name="T31" fmla="*/ 190 h 383"/>
                  <a:gd name="T32" fmla="*/ 22 w 370"/>
                  <a:gd name="T33" fmla="*/ 279 h 383"/>
                  <a:gd name="T34" fmla="*/ 0 w 370"/>
                  <a:gd name="T35" fmla="*/ 190 h 383"/>
                  <a:gd name="T36" fmla="*/ 70 w 370"/>
                  <a:gd name="T37" fmla="*/ 40 h 383"/>
                  <a:gd name="T38" fmla="*/ 70 w 370"/>
                  <a:gd name="T39" fmla="*/ 40 h 383"/>
                  <a:gd name="T40" fmla="*/ 70 w 370"/>
                  <a:gd name="T41" fmla="*/ 40 h 383"/>
                  <a:gd name="T42" fmla="*/ 138 w 370"/>
                  <a:gd name="T43" fmla="*/ 4 h 383"/>
                  <a:gd name="T44" fmla="*/ 152 w 370"/>
                  <a:gd name="T45" fmla="*/ 1 h 383"/>
                  <a:gd name="T46" fmla="*/ 231 w 370"/>
                  <a:gd name="T47" fmla="*/ 0 h 383"/>
                  <a:gd name="T48" fmla="*/ 294 w 370"/>
                  <a:gd name="T49" fmla="*/ 24 h 383"/>
                  <a:gd name="T50" fmla="*/ 294 w 370"/>
                  <a:gd name="T51" fmla="*/ 24 h 383"/>
                  <a:gd name="T52" fmla="*/ 294 w 370"/>
                  <a:gd name="T53" fmla="*/ 24 h 383"/>
                  <a:gd name="T54" fmla="*/ 320 w 370"/>
                  <a:gd name="T55" fmla="*/ 43 h 383"/>
                  <a:gd name="T56" fmla="*/ 231 w 370"/>
                  <a:gd name="T57" fmla="*/ 0 h 383"/>
                  <a:gd name="T58" fmla="*/ 231 w 370"/>
                  <a:gd name="T59" fmla="*/ 0 h 383"/>
                  <a:gd name="T60" fmla="*/ 231 w 370"/>
                  <a:gd name="T61" fmla="*/ 0 h 383"/>
                  <a:gd name="T62" fmla="*/ 231 w 370"/>
                  <a:gd name="T6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0" h="383">
                    <a:moveTo>
                      <a:pt x="152" y="379"/>
                    </a:moveTo>
                    <a:cubicBezTo>
                      <a:pt x="161" y="381"/>
                      <a:pt x="169" y="382"/>
                      <a:pt x="178" y="383"/>
                    </a:cubicBezTo>
                    <a:cubicBezTo>
                      <a:pt x="178" y="383"/>
                      <a:pt x="178" y="383"/>
                      <a:pt x="178" y="383"/>
                    </a:cubicBezTo>
                    <a:cubicBezTo>
                      <a:pt x="169" y="382"/>
                      <a:pt x="161" y="381"/>
                      <a:pt x="152" y="379"/>
                    </a:cubicBezTo>
                    <a:moveTo>
                      <a:pt x="46" y="315"/>
                    </a:moveTo>
                    <a:cubicBezTo>
                      <a:pt x="64" y="337"/>
                      <a:pt x="88" y="355"/>
                      <a:pt x="115" y="367"/>
                    </a:cubicBezTo>
                    <a:cubicBezTo>
                      <a:pt x="88" y="355"/>
                      <a:pt x="64" y="337"/>
                      <a:pt x="46" y="315"/>
                    </a:cubicBezTo>
                    <a:moveTo>
                      <a:pt x="22" y="279"/>
                    </a:moveTo>
                    <a:cubicBezTo>
                      <a:pt x="22" y="279"/>
                      <a:pt x="22" y="279"/>
                      <a:pt x="22" y="279"/>
                    </a:cubicBezTo>
                    <a:cubicBezTo>
                      <a:pt x="22" y="279"/>
                      <a:pt x="22" y="279"/>
                      <a:pt x="22" y="279"/>
                    </a:cubicBezTo>
                    <a:moveTo>
                      <a:pt x="370" y="268"/>
                    </a:moveTo>
                    <a:cubicBezTo>
                      <a:pt x="366" y="279"/>
                      <a:pt x="360" y="289"/>
                      <a:pt x="354" y="298"/>
                    </a:cubicBezTo>
                    <a:cubicBezTo>
                      <a:pt x="360" y="289"/>
                      <a:pt x="366" y="279"/>
                      <a:pt x="370" y="268"/>
                    </a:cubicBezTo>
                    <a:moveTo>
                      <a:pt x="152" y="1"/>
                    </a:moveTo>
                    <a:cubicBezTo>
                      <a:pt x="148" y="2"/>
                      <a:pt x="143" y="3"/>
                      <a:pt x="138" y="4"/>
                    </a:cubicBezTo>
                    <a:cubicBezTo>
                      <a:pt x="58" y="28"/>
                      <a:pt x="0" y="102"/>
                      <a:pt x="0" y="190"/>
                    </a:cubicBezTo>
                    <a:cubicBezTo>
                      <a:pt x="0" y="222"/>
                      <a:pt x="8" y="252"/>
                      <a:pt x="22" y="279"/>
                    </a:cubicBezTo>
                    <a:cubicBezTo>
                      <a:pt x="8" y="252"/>
                      <a:pt x="0" y="222"/>
                      <a:pt x="0" y="190"/>
                    </a:cubicBezTo>
                    <a:cubicBezTo>
                      <a:pt x="0" y="130"/>
                      <a:pt x="27" y="76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90" y="24"/>
                      <a:pt x="113" y="12"/>
                      <a:pt x="138" y="4"/>
                    </a:cubicBezTo>
                    <a:cubicBezTo>
                      <a:pt x="143" y="3"/>
                      <a:pt x="148" y="2"/>
                      <a:pt x="152" y="1"/>
                    </a:cubicBezTo>
                    <a:moveTo>
                      <a:pt x="231" y="0"/>
                    </a:moveTo>
                    <a:cubicBezTo>
                      <a:pt x="254" y="4"/>
                      <a:pt x="275" y="13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294" y="24"/>
                      <a:pt x="294" y="24"/>
                      <a:pt x="294" y="24"/>
                    </a:cubicBezTo>
                    <a:cubicBezTo>
                      <a:pt x="303" y="30"/>
                      <a:pt x="312" y="36"/>
                      <a:pt x="320" y="43"/>
                    </a:cubicBezTo>
                    <a:cubicBezTo>
                      <a:pt x="295" y="22"/>
                      <a:pt x="265" y="6"/>
                      <a:pt x="231" y="0"/>
                    </a:cubicBezTo>
                    <a:moveTo>
                      <a:pt x="231" y="0"/>
                    </a:moveTo>
                    <a:cubicBezTo>
                      <a:pt x="231" y="0"/>
                      <a:pt x="231" y="0"/>
                      <a:pt x="231" y="0"/>
                    </a:cubicBezTo>
                    <a:cubicBezTo>
                      <a:pt x="231" y="0"/>
                      <a:pt x="231" y="0"/>
                      <a:pt x="231" y="0"/>
                    </a:cubicBezTo>
                  </a:path>
                </a:pathLst>
              </a:custGeom>
              <a:solidFill>
                <a:srgbClr val="EBF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6" name="Freeform 62"/>
              <p:cNvSpPr>
                <a:spLocks noEditPoints="1"/>
              </p:cNvSpPr>
              <p:nvPr/>
            </p:nvSpPr>
            <p:spPr bwMode="auto">
              <a:xfrm>
                <a:off x="2547938" y="1449388"/>
                <a:ext cx="496888" cy="130175"/>
              </a:xfrm>
              <a:custGeom>
                <a:avLst/>
                <a:gdLst>
                  <a:gd name="T0" fmla="*/ 0 w 122"/>
                  <a:gd name="T1" fmla="*/ 32 h 32"/>
                  <a:gd name="T2" fmla="*/ 0 w 122"/>
                  <a:gd name="T3" fmla="*/ 32 h 32"/>
                  <a:gd name="T4" fmla="*/ 15 w 122"/>
                  <a:gd name="T5" fmla="*/ 32 h 32"/>
                  <a:gd name="T6" fmla="*/ 23 w 122"/>
                  <a:gd name="T7" fmla="*/ 32 h 32"/>
                  <a:gd name="T8" fmla="*/ 23 w 122"/>
                  <a:gd name="T9" fmla="*/ 32 h 32"/>
                  <a:gd name="T10" fmla="*/ 15 w 122"/>
                  <a:gd name="T11" fmla="*/ 32 h 32"/>
                  <a:gd name="T12" fmla="*/ 0 w 122"/>
                  <a:gd name="T13" fmla="*/ 32 h 32"/>
                  <a:gd name="T14" fmla="*/ 122 w 122"/>
                  <a:gd name="T15" fmla="*/ 0 h 32"/>
                  <a:gd name="T16" fmla="*/ 94 w 122"/>
                  <a:gd name="T17" fmla="*/ 16 h 32"/>
                  <a:gd name="T18" fmla="*/ 94 w 122"/>
                  <a:gd name="T19" fmla="*/ 16 h 32"/>
                  <a:gd name="T20" fmla="*/ 122 w 122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32"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5" y="32"/>
                      <a:pt x="10" y="32"/>
                      <a:pt x="15" y="32"/>
                    </a:cubicBezTo>
                    <a:cubicBezTo>
                      <a:pt x="18" y="32"/>
                      <a:pt x="21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1" y="32"/>
                      <a:pt x="18" y="32"/>
                      <a:pt x="15" y="32"/>
                    </a:cubicBezTo>
                    <a:cubicBezTo>
                      <a:pt x="10" y="32"/>
                      <a:pt x="5" y="32"/>
                      <a:pt x="0" y="32"/>
                    </a:cubicBezTo>
                    <a:moveTo>
                      <a:pt x="122" y="0"/>
                    </a:moveTo>
                    <a:cubicBezTo>
                      <a:pt x="113" y="6"/>
                      <a:pt x="104" y="11"/>
                      <a:pt x="94" y="16"/>
                    </a:cubicBezTo>
                    <a:cubicBezTo>
                      <a:pt x="94" y="16"/>
                      <a:pt x="94" y="16"/>
                      <a:pt x="94" y="16"/>
                    </a:cubicBezTo>
                    <a:cubicBezTo>
                      <a:pt x="104" y="11"/>
                      <a:pt x="113" y="6"/>
                      <a:pt x="122" y="0"/>
                    </a:cubicBezTo>
                  </a:path>
                </a:pathLst>
              </a:custGeom>
              <a:solidFill>
                <a:srgbClr val="E5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7" name="Freeform 63"/>
              <p:cNvSpPr/>
              <p:nvPr/>
            </p:nvSpPr>
            <p:spPr bwMode="auto">
              <a:xfrm>
                <a:off x="2641600" y="1514475"/>
                <a:ext cx="288925" cy="65088"/>
              </a:xfrm>
              <a:custGeom>
                <a:avLst/>
                <a:gdLst>
                  <a:gd name="T0" fmla="*/ 71 w 71"/>
                  <a:gd name="T1" fmla="*/ 0 h 16"/>
                  <a:gd name="T2" fmla="*/ 0 w 71"/>
                  <a:gd name="T3" fmla="*/ 16 h 16"/>
                  <a:gd name="T4" fmla="*/ 0 w 71"/>
                  <a:gd name="T5" fmla="*/ 16 h 16"/>
                  <a:gd name="T6" fmla="*/ 71 w 71"/>
                  <a:gd name="T7" fmla="*/ 0 h 16"/>
                  <a:gd name="T8" fmla="*/ 71 w 71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6">
                    <a:moveTo>
                      <a:pt x="71" y="0"/>
                    </a:moveTo>
                    <a:cubicBezTo>
                      <a:pt x="49" y="9"/>
                      <a:pt x="25" y="15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5" y="15"/>
                      <a:pt x="49" y="9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rgbClr val="EBDA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8" name="Freeform 64"/>
              <p:cNvSpPr>
                <a:spLocks noEditPoints="1"/>
              </p:cNvSpPr>
              <p:nvPr/>
            </p:nvSpPr>
            <p:spPr bwMode="auto">
              <a:xfrm>
                <a:off x="1841500" y="127000"/>
                <a:ext cx="1539875" cy="1435100"/>
              </a:xfrm>
              <a:custGeom>
                <a:avLst/>
                <a:gdLst>
                  <a:gd name="T0" fmla="*/ 314 w 379"/>
                  <a:gd name="T1" fmla="*/ 136 h 353"/>
                  <a:gd name="T2" fmla="*/ 314 w 379"/>
                  <a:gd name="T3" fmla="*/ 136 h 353"/>
                  <a:gd name="T4" fmla="*/ 316 w 379"/>
                  <a:gd name="T5" fmla="*/ 141 h 353"/>
                  <a:gd name="T6" fmla="*/ 317 w 379"/>
                  <a:gd name="T7" fmla="*/ 146 h 353"/>
                  <a:gd name="T8" fmla="*/ 314 w 379"/>
                  <a:gd name="T9" fmla="*/ 136 h 353"/>
                  <a:gd name="T10" fmla="*/ 81 w 379"/>
                  <a:gd name="T11" fmla="*/ 116 h 353"/>
                  <a:gd name="T12" fmla="*/ 81 w 379"/>
                  <a:gd name="T13" fmla="*/ 116 h 353"/>
                  <a:gd name="T14" fmla="*/ 81 w 379"/>
                  <a:gd name="T15" fmla="*/ 116 h 353"/>
                  <a:gd name="T16" fmla="*/ 81 w 379"/>
                  <a:gd name="T17" fmla="*/ 116 h 353"/>
                  <a:gd name="T18" fmla="*/ 286 w 379"/>
                  <a:gd name="T19" fmla="*/ 0 h 353"/>
                  <a:gd name="T20" fmla="*/ 153 w 379"/>
                  <a:gd name="T21" fmla="*/ 32 h 353"/>
                  <a:gd name="T22" fmla="*/ 70 w 379"/>
                  <a:gd name="T23" fmla="*/ 16 h 353"/>
                  <a:gd name="T24" fmla="*/ 38 w 379"/>
                  <a:gd name="T25" fmla="*/ 49 h 353"/>
                  <a:gd name="T26" fmla="*/ 0 w 379"/>
                  <a:gd name="T27" fmla="*/ 164 h 353"/>
                  <a:gd name="T28" fmla="*/ 41 w 379"/>
                  <a:gd name="T29" fmla="*/ 281 h 353"/>
                  <a:gd name="T30" fmla="*/ 133 w 379"/>
                  <a:gd name="T31" fmla="*/ 345 h 353"/>
                  <a:gd name="T32" fmla="*/ 177 w 379"/>
                  <a:gd name="T33" fmla="*/ 353 h 353"/>
                  <a:gd name="T34" fmla="*/ 179 w 379"/>
                  <a:gd name="T35" fmla="*/ 350 h 353"/>
                  <a:gd name="T36" fmla="*/ 183 w 379"/>
                  <a:gd name="T37" fmla="*/ 349 h 353"/>
                  <a:gd name="T38" fmla="*/ 178 w 379"/>
                  <a:gd name="T39" fmla="*/ 344 h 353"/>
                  <a:gd name="T40" fmla="*/ 178 w 379"/>
                  <a:gd name="T41" fmla="*/ 344 h 353"/>
                  <a:gd name="T42" fmla="*/ 178 w 379"/>
                  <a:gd name="T43" fmla="*/ 342 h 353"/>
                  <a:gd name="T44" fmla="*/ 178 w 379"/>
                  <a:gd name="T45" fmla="*/ 342 h 353"/>
                  <a:gd name="T46" fmla="*/ 174 w 379"/>
                  <a:gd name="T47" fmla="*/ 320 h 353"/>
                  <a:gd name="T48" fmla="*/ 168 w 379"/>
                  <a:gd name="T49" fmla="*/ 320 h 353"/>
                  <a:gd name="T50" fmla="*/ 163 w 379"/>
                  <a:gd name="T51" fmla="*/ 320 h 353"/>
                  <a:gd name="T52" fmla="*/ 163 w 379"/>
                  <a:gd name="T53" fmla="*/ 320 h 353"/>
                  <a:gd name="T54" fmla="*/ 83 w 379"/>
                  <a:gd name="T55" fmla="*/ 263 h 353"/>
                  <a:gd name="T56" fmla="*/ 81 w 379"/>
                  <a:gd name="T57" fmla="*/ 257 h 353"/>
                  <a:gd name="T58" fmla="*/ 68 w 379"/>
                  <a:gd name="T59" fmla="*/ 258 h 353"/>
                  <a:gd name="T60" fmla="*/ 29 w 379"/>
                  <a:gd name="T61" fmla="*/ 241 h 353"/>
                  <a:gd name="T62" fmla="*/ 43 w 379"/>
                  <a:gd name="T63" fmla="*/ 207 h 353"/>
                  <a:gd name="T64" fmla="*/ 55 w 379"/>
                  <a:gd name="T65" fmla="*/ 206 h 353"/>
                  <a:gd name="T66" fmla="*/ 55 w 379"/>
                  <a:gd name="T67" fmla="*/ 206 h 353"/>
                  <a:gd name="T68" fmla="*/ 54 w 379"/>
                  <a:gd name="T69" fmla="*/ 127 h 353"/>
                  <a:gd name="T70" fmla="*/ 74 w 379"/>
                  <a:gd name="T71" fmla="*/ 115 h 353"/>
                  <a:gd name="T72" fmla="*/ 81 w 379"/>
                  <a:gd name="T73" fmla="*/ 116 h 353"/>
                  <a:gd name="T74" fmla="*/ 81 w 379"/>
                  <a:gd name="T75" fmla="*/ 116 h 353"/>
                  <a:gd name="T76" fmla="*/ 198 w 379"/>
                  <a:gd name="T77" fmla="*/ 36 h 353"/>
                  <a:gd name="T78" fmla="*/ 212 w 379"/>
                  <a:gd name="T79" fmla="*/ 36 h 353"/>
                  <a:gd name="T80" fmla="*/ 310 w 379"/>
                  <a:gd name="T81" fmla="*/ 107 h 353"/>
                  <a:gd name="T82" fmla="*/ 301 w 379"/>
                  <a:gd name="T83" fmla="*/ 111 h 353"/>
                  <a:gd name="T84" fmla="*/ 301 w 379"/>
                  <a:gd name="T85" fmla="*/ 111 h 353"/>
                  <a:gd name="T86" fmla="*/ 320 w 379"/>
                  <a:gd name="T87" fmla="*/ 121 h 353"/>
                  <a:gd name="T88" fmla="*/ 319 w 379"/>
                  <a:gd name="T89" fmla="*/ 130 h 353"/>
                  <a:gd name="T90" fmla="*/ 333 w 379"/>
                  <a:gd name="T91" fmla="*/ 123 h 353"/>
                  <a:gd name="T92" fmla="*/ 344 w 379"/>
                  <a:gd name="T93" fmla="*/ 120 h 353"/>
                  <a:gd name="T94" fmla="*/ 363 w 379"/>
                  <a:gd name="T95" fmla="*/ 145 h 353"/>
                  <a:gd name="T96" fmla="*/ 327 w 379"/>
                  <a:gd name="T97" fmla="*/ 186 h 353"/>
                  <a:gd name="T98" fmla="*/ 328 w 379"/>
                  <a:gd name="T99" fmla="*/ 192 h 353"/>
                  <a:gd name="T100" fmla="*/ 290 w 379"/>
                  <a:gd name="T101" fmla="*/ 283 h 353"/>
                  <a:gd name="T102" fmla="*/ 274 w 379"/>
                  <a:gd name="T103" fmla="*/ 292 h 353"/>
                  <a:gd name="T104" fmla="*/ 264 w 379"/>
                  <a:gd name="T105" fmla="*/ 297 h 353"/>
                  <a:gd name="T106" fmla="*/ 264 w 379"/>
                  <a:gd name="T107" fmla="*/ 297 h 353"/>
                  <a:gd name="T108" fmla="*/ 273 w 379"/>
                  <a:gd name="T109" fmla="*/ 327 h 353"/>
                  <a:gd name="T110" fmla="*/ 290 w 379"/>
                  <a:gd name="T111" fmla="*/ 323 h 353"/>
                  <a:gd name="T112" fmla="*/ 290 w 379"/>
                  <a:gd name="T113" fmla="*/ 323 h 353"/>
                  <a:gd name="T114" fmla="*/ 295 w 379"/>
                  <a:gd name="T115" fmla="*/ 321 h 353"/>
                  <a:gd name="T116" fmla="*/ 328 w 379"/>
                  <a:gd name="T117" fmla="*/ 293 h 353"/>
                  <a:gd name="T118" fmla="*/ 379 w 379"/>
                  <a:gd name="T119" fmla="*/ 166 h 353"/>
                  <a:gd name="T120" fmla="*/ 379 w 379"/>
                  <a:gd name="T121" fmla="*/ 164 h 353"/>
                  <a:gd name="T122" fmla="*/ 286 w 379"/>
                  <a:gd name="T123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9" h="353">
                    <a:moveTo>
                      <a:pt x="314" y="136"/>
                    </a:moveTo>
                    <a:cubicBezTo>
                      <a:pt x="314" y="136"/>
                      <a:pt x="314" y="136"/>
                      <a:pt x="314" y="136"/>
                    </a:cubicBezTo>
                    <a:cubicBezTo>
                      <a:pt x="315" y="137"/>
                      <a:pt x="315" y="139"/>
                      <a:pt x="316" y="141"/>
                    </a:cubicBezTo>
                    <a:cubicBezTo>
                      <a:pt x="316" y="142"/>
                      <a:pt x="317" y="144"/>
                      <a:pt x="317" y="146"/>
                    </a:cubicBezTo>
                    <a:cubicBezTo>
                      <a:pt x="316" y="142"/>
                      <a:pt x="315" y="139"/>
                      <a:pt x="314" y="136"/>
                    </a:cubicBezTo>
                    <a:moveTo>
                      <a:pt x="81" y="116"/>
                    </a:move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moveTo>
                      <a:pt x="286" y="0"/>
                    </a:moveTo>
                    <a:cubicBezTo>
                      <a:pt x="234" y="24"/>
                      <a:pt x="190" y="32"/>
                      <a:pt x="153" y="32"/>
                    </a:cubicBezTo>
                    <a:cubicBezTo>
                      <a:pt x="118" y="32"/>
                      <a:pt x="90" y="25"/>
                      <a:pt x="70" y="16"/>
                    </a:cubicBezTo>
                    <a:cubicBezTo>
                      <a:pt x="58" y="26"/>
                      <a:pt x="48" y="37"/>
                      <a:pt x="38" y="49"/>
                    </a:cubicBezTo>
                    <a:cubicBezTo>
                      <a:pt x="13" y="82"/>
                      <a:pt x="0" y="122"/>
                      <a:pt x="0" y="164"/>
                    </a:cubicBezTo>
                    <a:cubicBezTo>
                      <a:pt x="0" y="207"/>
                      <a:pt x="14" y="248"/>
                      <a:pt x="41" y="281"/>
                    </a:cubicBezTo>
                    <a:cubicBezTo>
                      <a:pt x="65" y="312"/>
                      <a:pt x="97" y="333"/>
                      <a:pt x="133" y="345"/>
                    </a:cubicBezTo>
                    <a:cubicBezTo>
                      <a:pt x="148" y="349"/>
                      <a:pt x="162" y="352"/>
                      <a:pt x="177" y="353"/>
                    </a:cubicBezTo>
                    <a:cubicBezTo>
                      <a:pt x="178" y="352"/>
                      <a:pt x="178" y="351"/>
                      <a:pt x="179" y="350"/>
                    </a:cubicBezTo>
                    <a:cubicBezTo>
                      <a:pt x="183" y="349"/>
                      <a:pt x="183" y="349"/>
                      <a:pt x="183" y="349"/>
                    </a:cubicBezTo>
                    <a:cubicBezTo>
                      <a:pt x="180" y="346"/>
                      <a:pt x="178" y="344"/>
                      <a:pt x="178" y="344"/>
                    </a:cubicBezTo>
                    <a:cubicBezTo>
                      <a:pt x="178" y="344"/>
                      <a:pt x="178" y="344"/>
                      <a:pt x="178" y="344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8" y="342"/>
                      <a:pt x="178" y="342"/>
                      <a:pt x="178" y="342"/>
                    </a:cubicBezTo>
                    <a:cubicBezTo>
                      <a:pt x="174" y="320"/>
                      <a:pt x="174" y="320"/>
                      <a:pt x="174" y="320"/>
                    </a:cubicBezTo>
                    <a:cubicBezTo>
                      <a:pt x="172" y="320"/>
                      <a:pt x="170" y="320"/>
                      <a:pt x="168" y="320"/>
                    </a:cubicBezTo>
                    <a:cubicBezTo>
                      <a:pt x="166" y="320"/>
                      <a:pt x="165" y="320"/>
                      <a:pt x="163" y="320"/>
                    </a:cubicBezTo>
                    <a:cubicBezTo>
                      <a:pt x="163" y="320"/>
                      <a:pt x="163" y="320"/>
                      <a:pt x="163" y="320"/>
                    </a:cubicBezTo>
                    <a:cubicBezTo>
                      <a:pt x="120" y="318"/>
                      <a:pt x="98" y="295"/>
                      <a:pt x="83" y="263"/>
                    </a:cubicBezTo>
                    <a:cubicBezTo>
                      <a:pt x="82" y="261"/>
                      <a:pt x="81" y="259"/>
                      <a:pt x="81" y="257"/>
                    </a:cubicBezTo>
                    <a:cubicBezTo>
                      <a:pt x="77" y="258"/>
                      <a:pt x="72" y="258"/>
                      <a:pt x="68" y="258"/>
                    </a:cubicBezTo>
                    <a:cubicBezTo>
                      <a:pt x="52" y="258"/>
                      <a:pt x="35" y="253"/>
                      <a:pt x="29" y="241"/>
                    </a:cubicBezTo>
                    <a:cubicBezTo>
                      <a:pt x="19" y="223"/>
                      <a:pt x="24" y="209"/>
                      <a:pt x="43" y="207"/>
                    </a:cubicBezTo>
                    <a:cubicBezTo>
                      <a:pt x="47" y="206"/>
                      <a:pt x="51" y="206"/>
                      <a:pt x="55" y="206"/>
                    </a:cubicBezTo>
                    <a:cubicBezTo>
                      <a:pt x="55" y="206"/>
                      <a:pt x="55" y="206"/>
                      <a:pt x="55" y="206"/>
                    </a:cubicBezTo>
                    <a:cubicBezTo>
                      <a:pt x="40" y="192"/>
                      <a:pt x="38" y="146"/>
                      <a:pt x="54" y="127"/>
                    </a:cubicBezTo>
                    <a:cubicBezTo>
                      <a:pt x="61" y="117"/>
                      <a:pt x="69" y="115"/>
                      <a:pt x="74" y="115"/>
                    </a:cubicBezTo>
                    <a:cubicBezTo>
                      <a:pt x="78" y="115"/>
                      <a:pt x="81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94" y="36"/>
                      <a:pt x="198" y="36"/>
                    </a:cubicBezTo>
                    <a:cubicBezTo>
                      <a:pt x="203" y="36"/>
                      <a:pt x="207" y="36"/>
                      <a:pt x="212" y="36"/>
                    </a:cubicBezTo>
                    <a:cubicBezTo>
                      <a:pt x="318" y="43"/>
                      <a:pt x="315" y="103"/>
                      <a:pt x="310" y="107"/>
                    </a:cubicBezTo>
                    <a:cubicBezTo>
                      <a:pt x="306" y="110"/>
                      <a:pt x="303" y="111"/>
                      <a:pt x="301" y="111"/>
                    </a:cubicBezTo>
                    <a:cubicBezTo>
                      <a:pt x="301" y="111"/>
                      <a:pt x="301" y="111"/>
                      <a:pt x="301" y="111"/>
                    </a:cubicBezTo>
                    <a:cubicBezTo>
                      <a:pt x="306" y="111"/>
                      <a:pt x="316" y="113"/>
                      <a:pt x="320" y="121"/>
                    </a:cubicBezTo>
                    <a:cubicBezTo>
                      <a:pt x="321" y="125"/>
                      <a:pt x="321" y="128"/>
                      <a:pt x="319" y="130"/>
                    </a:cubicBezTo>
                    <a:cubicBezTo>
                      <a:pt x="324" y="127"/>
                      <a:pt x="329" y="125"/>
                      <a:pt x="333" y="123"/>
                    </a:cubicBezTo>
                    <a:cubicBezTo>
                      <a:pt x="337" y="121"/>
                      <a:pt x="341" y="120"/>
                      <a:pt x="344" y="120"/>
                    </a:cubicBezTo>
                    <a:cubicBezTo>
                      <a:pt x="355" y="120"/>
                      <a:pt x="362" y="129"/>
                      <a:pt x="363" y="145"/>
                    </a:cubicBezTo>
                    <a:cubicBezTo>
                      <a:pt x="364" y="162"/>
                      <a:pt x="343" y="181"/>
                      <a:pt x="327" y="186"/>
                    </a:cubicBezTo>
                    <a:cubicBezTo>
                      <a:pt x="327" y="188"/>
                      <a:pt x="328" y="190"/>
                      <a:pt x="328" y="192"/>
                    </a:cubicBezTo>
                    <a:cubicBezTo>
                      <a:pt x="332" y="227"/>
                      <a:pt x="326" y="258"/>
                      <a:pt x="290" y="283"/>
                    </a:cubicBezTo>
                    <a:cubicBezTo>
                      <a:pt x="285" y="286"/>
                      <a:pt x="280" y="289"/>
                      <a:pt x="274" y="292"/>
                    </a:cubicBezTo>
                    <a:cubicBezTo>
                      <a:pt x="271" y="294"/>
                      <a:pt x="267" y="296"/>
                      <a:pt x="264" y="297"/>
                    </a:cubicBezTo>
                    <a:cubicBezTo>
                      <a:pt x="264" y="297"/>
                      <a:pt x="264" y="297"/>
                      <a:pt x="264" y="297"/>
                    </a:cubicBezTo>
                    <a:cubicBezTo>
                      <a:pt x="265" y="300"/>
                      <a:pt x="269" y="315"/>
                      <a:pt x="273" y="327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0" y="323"/>
                      <a:pt x="290" y="323"/>
                      <a:pt x="290" y="323"/>
                    </a:cubicBezTo>
                    <a:cubicBezTo>
                      <a:pt x="292" y="322"/>
                      <a:pt x="293" y="322"/>
                      <a:pt x="295" y="321"/>
                    </a:cubicBezTo>
                    <a:cubicBezTo>
                      <a:pt x="307" y="313"/>
                      <a:pt x="318" y="304"/>
                      <a:pt x="328" y="293"/>
                    </a:cubicBezTo>
                    <a:cubicBezTo>
                      <a:pt x="360" y="259"/>
                      <a:pt x="378" y="214"/>
                      <a:pt x="379" y="166"/>
                    </a:cubicBezTo>
                    <a:cubicBezTo>
                      <a:pt x="379" y="165"/>
                      <a:pt x="379" y="164"/>
                      <a:pt x="379" y="164"/>
                    </a:cubicBezTo>
                    <a:cubicBezTo>
                      <a:pt x="379" y="94"/>
                      <a:pt x="341" y="33"/>
                      <a:pt x="28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9" name="Freeform 65"/>
              <p:cNvSpPr>
                <a:spLocks noEditPoints="1"/>
              </p:cNvSpPr>
              <p:nvPr/>
            </p:nvSpPr>
            <p:spPr bwMode="auto">
              <a:xfrm>
                <a:off x="2560638" y="1431925"/>
                <a:ext cx="479425" cy="130175"/>
              </a:xfrm>
              <a:custGeom>
                <a:avLst/>
                <a:gdLst>
                  <a:gd name="T0" fmla="*/ 6 w 118"/>
                  <a:gd name="T1" fmla="*/ 28 h 32"/>
                  <a:gd name="T2" fmla="*/ 2 w 118"/>
                  <a:gd name="T3" fmla="*/ 29 h 32"/>
                  <a:gd name="T4" fmla="*/ 0 w 118"/>
                  <a:gd name="T5" fmla="*/ 32 h 32"/>
                  <a:gd name="T6" fmla="*/ 12 w 118"/>
                  <a:gd name="T7" fmla="*/ 32 h 32"/>
                  <a:gd name="T8" fmla="*/ 6 w 118"/>
                  <a:gd name="T9" fmla="*/ 28 h 32"/>
                  <a:gd name="T10" fmla="*/ 118 w 118"/>
                  <a:gd name="T11" fmla="*/ 0 h 32"/>
                  <a:gd name="T12" fmla="*/ 113 w 118"/>
                  <a:gd name="T13" fmla="*/ 2 h 32"/>
                  <a:gd name="T14" fmla="*/ 113 w 118"/>
                  <a:gd name="T15" fmla="*/ 2 h 32"/>
                  <a:gd name="T16" fmla="*/ 96 w 118"/>
                  <a:gd name="T17" fmla="*/ 6 h 32"/>
                  <a:gd name="T18" fmla="*/ 97 w 118"/>
                  <a:gd name="T19" fmla="*/ 9 h 32"/>
                  <a:gd name="T20" fmla="*/ 97 w 118"/>
                  <a:gd name="T21" fmla="*/ 10 h 32"/>
                  <a:gd name="T22" fmla="*/ 96 w 118"/>
                  <a:gd name="T23" fmla="*/ 13 h 32"/>
                  <a:gd name="T24" fmla="*/ 118 w 118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" h="32">
                    <a:moveTo>
                      <a:pt x="6" y="28"/>
                    </a:moveTo>
                    <a:cubicBezTo>
                      <a:pt x="2" y="29"/>
                      <a:pt x="2" y="29"/>
                      <a:pt x="2" y="29"/>
                    </a:cubicBezTo>
                    <a:cubicBezTo>
                      <a:pt x="1" y="30"/>
                      <a:pt x="1" y="31"/>
                      <a:pt x="0" y="32"/>
                    </a:cubicBezTo>
                    <a:cubicBezTo>
                      <a:pt x="4" y="32"/>
                      <a:pt x="8" y="32"/>
                      <a:pt x="12" y="32"/>
                    </a:cubicBezTo>
                    <a:cubicBezTo>
                      <a:pt x="10" y="31"/>
                      <a:pt x="8" y="29"/>
                      <a:pt x="6" y="28"/>
                    </a:cubicBezTo>
                    <a:moveTo>
                      <a:pt x="118" y="0"/>
                    </a:moveTo>
                    <a:cubicBezTo>
                      <a:pt x="116" y="1"/>
                      <a:pt x="115" y="1"/>
                      <a:pt x="113" y="2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96" y="6"/>
                      <a:pt x="96" y="6"/>
                      <a:pt x="96" y="6"/>
                    </a:cubicBezTo>
                    <a:cubicBezTo>
                      <a:pt x="97" y="7"/>
                      <a:pt x="97" y="8"/>
                      <a:pt x="97" y="9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97" y="11"/>
                      <a:pt x="96" y="12"/>
                      <a:pt x="96" y="13"/>
                    </a:cubicBezTo>
                    <a:cubicBezTo>
                      <a:pt x="103" y="9"/>
                      <a:pt x="111" y="5"/>
                      <a:pt x="118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0" name="Freeform 66"/>
              <p:cNvSpPr/>
              <p:nvPr/>
            </p:nvSpPr>
            <p:spPr bwMode="auto">
              <a:xfrm>
                <a:off x="2563813" y="1335088"/>
                <a:ext cx="390525" cy="227013"/>
              </a:xfrm>
              <a:custGeom>
                <a:avLst/>
                <a:gdLst>
                  <a:gd name="T0" fmla="*/ 86 w 96"/>
                  <a:gd name="T1" fmla="*/ 0 h 56"/>
                  <a:gd name="T2" fmla="*/ 86 w 96"/>
                  <a:gd name="T3" fmla="*/ 0 h 56"/>
                  <a:gd name="T4" fmla="*/ 0 w 96"/>
                  <a:gd name="T5" fmla="*/ 45 h 56"/>
                  <a:gd name="T6" fmla="*/ 0 w 96"/>
                  <a:gd name="T7" fmla="*/ 47 h 56"/>
                  <a:gd name="T8" fmla="*/ 0 w 96"/>
                  <a:gd name="T9" fmla="*/ 47 h 56"/>
                  <a:gd name="T10" fmla="*/ 5 w 96"/>
                  <a:gd name="T11" fmla="*/ 52 h 56"/>
                  <a:gd name="T12" fmla="*/ 11 w 96"/>
                  <a:gd name="T13" fmla="*/ 56 h 56"/>
                  <a:gd name="T14" fmla="*/ 11 w 96"/>
                  <a:gd name="T15" fmla="*/ 56 h 56"/>
                  <a:gd name="T16" fmla="*/ 95 w 96"/>
                  <a:gd name="T17" fmla="*/ 37 h 56"/>
                  <a:gd name="T18" fmla="*/ 96 w 96"/>
                  <a:gd name="T19" fmla="*/ 34 h 56"/>
                  <a:gd name="T20" fmla="*/ 96 w 96"/>
                  <a:gd name="T21" fmla="*/ 33 h 56"/>
                  <a:gd name="T22" fmla="*/ 95 w 96"/>
                  <a:gd name="T23" fmla="*/ 30 h 56"/>
                  <a:gd name="T24" fmla="*/ 86 w 96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56">
                    <a:moveTo>
                      <a:pt x="86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1"/>
                      <a:pt x="60" y="33"/>
                      <a:pt x="0" y="45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2" y="49"/>
                      <a:pt x="5" y="52"/>
                    </a:cubicBezTo>
                    <a:cubicBezTo>
                      <a:pt x="7" y="53"/>
                      <a:pt x="9" y="55"/>
                      <a:pt x="11" y="56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41" y="56"/>
                      <a:pt x="69" y="50"/>
                      <a:pt x="95" y="37"/>
                    </a:cubicBezTo>
                    <a:cubicBezTo>
                      <a:pt x="95" y="36"/>
                      <a:pt x="96" y="35"/>
                      <a:pt x="96" y="34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2"/>
                      <a:pt x="96" y="31"/>
                      <a:pt x="95" y="30"/>
                    </a:cubicBezTo>
                    <a:cubicBezTo>
                      <a:pt x="91" y="18"/>
                      <a:pt x="87" y="3"/>
                      <a:pt x="8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1" name="Freeform 67"/>
              <p:cNvSpPr/>
              <p:nvPr/>
            </p:nvSpPr>
            <p:spPr bwMode="auto">
              <a:xfrm>
                <a:off x="2547938" y="1335088"/>
                <a:ext cx="366713" cy="182563"/>
              </a:xfrm>
              <a:custGeom>
                <a:avLst/>
                <a:gdLst>
                  <a:gd name="T0" fmla="*/ 90 w 90"/>
                  <a:gd name="T1" fmla="*/ 0 h 45"/>
                  <a:gd name="T2" fmla="*/ 69 w 90"/>
                  <a:gd name="T3" fmla="*/ 8 h 45"/>
                  <a:gd name="T4" fmla="*/ 69 w 90"/>
                  <a:gd name="T5" fmla="*/ 8 h 45"/>
                  <a:gd name="T6" fmla="*/ 55 w 90"/>
                  <a:gd name="T7" fmla="*/ 13 h 45"/>
                  <a:gd name="T8" fmla="*/ 31 w 90"/>
                  <a:gd name="T9" fmla="*/ 19 h 45"/>
                  <a:gd name="T10" fmla="*/ 1 w 90"/>
                  <a:gd name="T11" fmla="*/ 22 h 45"/>
                  <a:gd name="T12" fmla="*/ 0 w 90"/>
                  <a:gd name="T13" fmla="*/ 23 h 45"/>
                  <a:gd name="T14" fmla="*/ 4 w 90"/>
                  <a:gd name="T15" fmla="*/ 45 h 45"/>
                  <a:gd name="T16" fmla="*/ 4 w 90"/>
                  <a:gd name="T17" fmla="*/ 45 h 45"/>
                  <a:gd name="T18" fmla="*/ 90 w 90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45">
                    <a:moveTo>
                      <a:pt x="90" y="0"/>
                    </a:moveTo>
                    <a:cubicBezTo>
                      <a:pt x="83" y="3"/>
                      <a:pt x="77" y="6"/>
                      <a:pt x="6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4" y="10"/>
                      <a:pt x="60" y="11"/>
                      <a:pt x="55" y="13"/>
                    </a:cubicBezTo>
                    <a:cubicBezTo>
                      <a:pt x="46" y="15"/>
                      <a:pt x="38" y="17"/>
                      <a:pt x="31" y="19"/>
                    </a:cubicBezTo>
                    <a:cubicBezTo>
                      <a:pt x="20" y="21"/>
                      <a:pt x="10" y="22"/>
                      <a:pt x="1" y="22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64" y="33"/>
                      <a:pt x="89" y="1"/>
                      <a:pt x="90" y="0"/>
                    </a:cubicBezTo>
                  </a:path>
                </a:pathLst>
              </a:custGeom>
              <a:solidFill>
                <a:srgbClr val="E88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2" name="Freeform 68"/>
              <p:cNvSpPr>
                <a:spLocks noEditPoints="1"/>
              </p:cNvSpPr>
              <p:nvPr/>
            </p:nvSpPr>
            <p:spPr bwMode="auto">
              <a:xfrm>
                <a:off x="2109788" y="577850"/>
                <a:ext cx="1081088" cy="850900"/>
              </a:xfrm>
              <a:custGeom>
                <a:avLst/>
                <a:gdLst>
                  <a:gd name="T0" fmla="*/ 147 w 266"/>
                  <a:gd name="T1" fmla="*/ 138 h 209"/>
                  <a:gd name="T2" fmla="*/ 150 w 266"/>
                  <a:gd name="T3" fmla="*/ 151 h 209"/>
                  <a:gd name="T4" fmla="*/ 122 w 266"/>
                  <a:gd name="T5" fmla="*/ 141 h 209"/>
                  <a:gd name="T6" fmla="*/ 97 w 266"/>
                  <a:gd name="T7" fmla="*/ 209 h 209"/>
                  <a:gd name="T8" fmla="*/ 30 w 266"/>
                  <a:gd name="T9" fmla="*/ 174 h 209"/>
                  <a:gd name="T10" fmla="*/ 46 w 266"/>
                  <a:gd name="T11" fmla="*/ 128 h 209"/>
                  <a:gd name="T12" fmla="*/ 106 w 266"/>
                  <a:gd name="T13" fmla="*/ 163 h 209"/>
                  <a:gd name="T14" fmla="*/ 78 w 266"/>
                  <a:gd name="T15" fmla="*/ 118 h 209"/>
                  <a:gd name="T16" fmla="*/ 87 w 266"/>
                  <a:gd name="T17" fmla="*/ 96 h 209"/>
                  <a:gd name="T18" fmla="*/ 107 w 266"/>
                  <a:gd name="T19" fmla="*/ 107 h 209"/>
                  <a:gd name="T20" fmla="*/ 105 w 266"/>
                  <a:gd name="T21" fmla="*/ 111 h 209"/>
                  <a:gd name="T22" fmla="*/ 91 w 266"/>
                  <a:gd name="T23" fmla="*/ 100 h 209"/>
                  <a:gd name="T24" fmla="*/ 80 w 266"/>
                  <a:gd name="T25" fmla="*/ 115 h 209"/>
                  <a:gd name="T26" fmla="*/ 78 w 266"/>
                  <a:gd name="T27" fmla="*/ 118 h 209"/>
                  <a:gd name="T28" fmla="*/ 133 w 266"/>
                  <a:gd name="T29" fmla="*/ 127 h 209"/>
                  <a:gd name="T30" fmla="*/ 130 w 266"/>
                  <a:gd name="T31" fmla="*/ 85 h 209"/>
                  <a:gd name="T32" fmla="*/ 135 w 266"/>
                  <a:gd name="T33" fmla="*/ 127 h 209"/>
                  <a:gd name="T34" fmla="*/ 192 w 266"/>
                  <a:gd name="T35" fmla="*/ 138 h 209"/>
                  <a:gd name="T36" fmla="*/ 238 w 266"/>
                  <a:gd name="T37" fmla="*/ 75 h 209"/>
                  <a:gd name="T38" fmla="*/ 224 w 266"/>
                  <a:gd name="T39" fmla="*/ 172 h 209"/>
                  <a:gd name="T40" fmla="*/ 160 w 266"/>
                  <a:gd name="T41" fmla="*/ 92 h 209"/>
                  <a:gd name="T42" fmla="*/ 175 w 266"/>
                  <a:gd name="T43" fmla="*/ 71 h 209"/>
                  <a:gd name="T44" fmla="*/ 190 w 266"/>
                  <a:gd name="T45" fmla="*/ 86 h 209"/>
                  <a:gd name="T46" fmla="*/ 187 w 266"/>
                  <a:gd name="T47" fmla="*/ 84 h 209"/>
                  <a:gd name="T48" fmla="*/ 172 w 266"/>
                  <a:gd name="T49" fmla="*/ 76 h 209"/>
                  <a:gd name="T50" fmla="*/ 163 w 266"/>
                  <a:gd name="T51" fmla="*/ 94 h 209"/>
                  <a:gd name="T52" fmla="*/ 64 w 266"/>
                  <a:gd name="T53" fmla="*/ 95 h 209"/>
                  <a:gd name="T54" fmla="*/ 83 w 266"/>
                  <a:gd name="T55" fmla="*/ 70 h 209"/>
                  <a:gd name="T56" fmla="*/ 86 w 266"/>
                  <a:gd name="T57" fmla="*/ 74 h 209"/>
                  <a:gd name="T58" fmla="*/ 64 w 266"/>
                  <a:gd name="T59" fmla="*/ 95 h 209"/>
                  <a:gd name="T60" fmla="*/ 160 w 266"/>
                  <a:gd name="T61" fmla="*/ 50 h 209"/>
                  <a:gd name="T62" fmla="*/ 162 w 266"/>
                  <a:gd name="T63" fmla="*/ 45 h 209"/>
                  <a:gd name="T64" fmla="*/ 190 w 266"/>
                  <a:gd name="T65" fmla="*/ 57 h 209"/>
                  <a:gd name="T66" fmla="*/ 133 w 266"/>
                  <a:gd name="T67" fmla="*/ 21 h 209"/>
                  <a:gd name="T68" fmla="*/ 108 w 266"/>
                  <a:gd name="T69" fmla="*/ 50 h 209"/>
                  <a:gd name="T70" fmla="*/ 48 w 266"/>
                  <a:gd name="T71" fmla="*/ 43 h 209"/>
                  <a:gd name="T72" fmla="*/ 34 w 266"/>
                  <a:gd name="T73" fmla="*/ 29 h 209"/>
                  <a:gd name="T74" fmla="*/ 0 w 266"/>
                  <a:gd name="T75" fmla="*/ 98 h 209"/>
                  <a:gd name="T76" fmla="*/ 15 w 266"/>
                  <a:gd name="T77" fmla="*/ 146 h 209"/>
                  <a:gd name="T78" fmla="*/ 17 w 266"/>
                  <a:gd name="T79" fmla="*/ 152 h 209"/>
                  <a:gd name="T80" fmla="*/ 97 w 266"/>
                  <a:gd name="T81" fmla="*/ 209 h 209"/>
                  <a:gd name="T82" fmla="*/ 108 w 266"/>
                  <a:gd name="T83" fmla="*/ 209 h 209"/>
                  <a:gd name="T84" fmla="*/ 139 w 266"/>
                  <a:gd name="T85" fmla="*/ 205 h 209"/>
                  <a:gd name="T86" fmla="*/ 177 w 266"/>
                  <a:gd name="T87" fmla="*/ 194 h 209"/>
                  <a:gd name="T88" fmla="*/ 198 w 266"/>
                  <a:gd name="T89" fmla="*/ 186 h 209"/>
                  <a:gd name="T90" fmla="*/ 198 w 266"/>
                  <a:gd name="T91" fmla="*/ 186 h 209"/>
                  <a:gd name="T92" fmla="*/ 224 w 266"/>
                  <a:gd name="T93" fmla="*/ 172 h 209"/>
                  <a:gd name="T94" fmla="*/ 261 w 266"/>
                  <a:gd name="T95" fmla="*/ 75 h 209"/>
                  <a:gd name="T96" fmla="*/ 252 w 266"/>
                  <a:gd name="T97" fmla="*/ 36 h 209"/>
                  <a:gd name="T98" fmla="*/ 250 w 266"/>
                  <a:gd name="T99" fmla="*/ 30 h 209"/>
                  <a:gd name="T100" fmla="*/ 242 w 266"/>
                  <a:gd name="T101" fmla="*/ 27 h 209"/>
                  <a:gd name="T102" fmla="*/ 133 w 266"/>
                  <a:gd name="T103" fmla="*/ 21 h 209"/>
                  <a:gd name="T104" fmla="*/ 15 w 266"/>
                  <a:gd name="T105" fmla="*/ 5 h 209"/>
                  <a:gd name="T106" fmla="*/ 15 w 266"/>
                  <a:gd name="T107" fmla="*/ 5 h 209"/>
                  <a:gd name="T108" fmla="*/ 235 w 266"/>
                  <a:gd name="T109" fmla="*/ 0 h 209"/>
                  <a:gd name="T110" fmla="*/ 235 w 266"/>
                  <a:gd name="T111" fmla="*/ 0 h 209"/>
                  <a:gd name="T112" fmla="*/ 235 w 266"/>
                  <a:gd name="T113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6" h="209">
                    <a:moveTo>
                      <a:pt x="124" y="141"/>
                    </a:moveTo>
                    <a:cubicBezTo>
                      <a:pt x="128" y="141"/>
                      <a:pt x="139" y="141"/>
                      <a:pt x="147" y="138"/>
                    </a:cubicBezTo>
                    <a:cubicBezTo>
                      <a:pt x="157" y="135"/>
                      <a:pt x="167" y="127"/>
                      <a:pt x="167" y="127"/>
                    </a:cubicBezTo>
                    <a:cubicBezTo>
                      <a:pt x="167" y="127"/>
                      <a:pt x="167" y="146"/>
                      <a:pt x="150" y="151"/>
                    </a:cubicBezTo>
                    <a:cubicBezTo>
                      <a:pt x="148" y="152"/>
                      <a:pt x="146" y="152"/>
                      <a:pt x="144" y="152"/>
                    </a:cubicBezTo>
                    <a:cubicBezTo>
                      <a:pt x="131" y="152"/>
                      <a:pt x="122" y="141"/>
                      <a:pt x="122" y="141"/>
                    </a:cubicBezTo>
                    <a:cubicBezTo>
                      <a:pt x="122" y="141"/>
                      <a:pt x="122" y="141"/>
                      <a:pt x="124" y="141"/>
                    </a:cubicBezTo>
                    <a:moveTo>
                      <a:pt x="97" y="209"/>
                    </a:moveTo>
                    <a:cubicBezTo>
                      <a:pt x="67" y="207"/>
                      <a:pt x="47" y="196"/>
                      <a:pt x="33" y="179"/>
                    </a:cubicBezTo>
                    <a:cubicBezTo>
                      <a:pt x="32" y="177"/>
                      <a:pt x="31" y="176"/>
                      <a:pt x="30" y="174"/>
                    </a:cubicBezTo>
                    <a:cubicBezTo>
                      <a:pt x="25" y="167"/>
                      <a:pt x="21" y="160"/>
                      <a:pt x="17" y="152"/>
                    </a:cubicBezTo>
                    <a:cubicBezTo>
                      <a:pt x="23" y="141"/>
                      <a:pt x="33" y="132"/>
                      <a:pt x="46" y="128"/>
                    </a:cubicBezTo>
                    <a:cubicBezTo>
                      <a:pt x="51" y="127"/>
                      <a:pt x="55" y="126"/>
                      <a:pt x="59" y="126"/>
                    </a:cubicBezTo>
                    <a:cubicBezTo>
                      <a:pt x="81" y="126"/>
                      <a:pt x="100" y="141"/>
                      <a:pt x="106" y="163"/>
                    </a:cubicBezTo>
                    <a:cubicBezTo>
                      <a:pt x="111" y="179"/>
                      <a:pt x="107" y="196"/>
                      <a:pt x="97" y="209"/>
                    </a:cubicBezTo>
                    <a:moveTo>
                      <a:pt x="78" y="118"/>
                    </a:moveTo>
                    <a:cubicBezTo>
                      <a:pt x="77" y="118"/>
                      <a:pt x="76" y="118"/>
                      <a:pt x="75" y="117"/>
                    </a:cubicBezTo>
                    <a:cubicBezTo>
                      <a:pt x="73" y="108"/>
                      <a:pt x="78" y="98"/>
                      <a:pt x="87" y="96"/>
                    </a:cubicBezTo>
                    <a:cubicBezTo>
                      <a:pt x="88" y="95"/>
                      <a:pt x="90" y="95"/>
                      <a:pt x="91" y="95"/>
                    </a:cubicBezTo>
                    <a:cubicBezTo>
                      <a:pt x="98" y="95"/>
                      <a:pt x="105" y="100"/>
                      <a:pt x="107" y="107"/>
                    </a:cubicBezTo>
                    <a:cubicBezTo>
                      <a:pt x="108" y="109"/>
                      <a:pt x="107" y="110"/>
                      <a:pt x="106" y="110"/>
                    </a:cubicBezTo>
                    <a:cubicBezTo>
                      <a:pt x="105" y="111"/>
                      <a:pt x="105" y="111"/>
                      <a:pt x="105" y="111"/>
                    </a:cubicBezTo>
                    <a:cubicBezTo>
                      <a:pt x="104" y="111"/>
                      <a:pt x="103" y="110"/>
                      <a:pt x="102" y="109"/>
                    </a:cubicBezTo>
                    <a:cubicBezTo>
                      <a:pt x="101" y="103"/>
                      <a:pt x="96" y="100"/>
                      <a:pt x="91" y="100"/>
                    </a:cubicBezTo>
                    <a:cubicBezTo>
                      <a:pt x="90" y="100"/>
                      <a:pt x="89" y="100"/>
                      <a:pt x="88" y="101"/>
                    </a:cubicBezTo>
                    <a:cubicBezTo>
                      <a:pt x="82" y="102"/>
                      <a:pt x="78" y="109"/>
                      <a:pt x="80" y="115"/>
                    </a:cubicBezTo>
                    <a:cubicBezTo>
                      <a:pt x="81" y="117"/>
                      <a:pt x="80" y="118"/>
                      <a:pt x="79" y="118"/>
                    </a:cubicBezTo>
                    <a:cubicBezTo>
                      <a:pt x="78" y="118"/>
                      <a:pt x="78" y="118"/>
                      <a:pt x="78" y="118"/>
                    </a:cubicBezTo>
                    <a:moveTo>
                      <a:pt x="135" y="127"/>
                    </a:moveTo>
                    <a:cubicBezTo>
                      <a:pt x="134" y="127"/>
                      <a:pt x="134" y="127"/>
                      <a:pt x="133" y="127"/>
                    </a:cubicBezTo>
                    <a:cubicBezTo>
                      <a:pt x="129" y="125"/>
                      <a:pt x="123" y="87"/>
                      <a:pt x="130" y="85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37" y="85"/>
                      <a:pt x="153" y="117"/>
                      <a:pt x="151" y="121"/>
                    </a:cubicBezTo>
                    <a:cubicBezTo>
                      <a:pt x="149" y="124"/>
                      <a:pt x="140" y="127"/>
                      <a:pt x="135" y="127"/>
                    </a:cubicBezTo>
                    <a:moveTo>
                      <a:pt x="224" y="172"/>
                    </a:moveTo>
                    <a:cubicBezTo>
                      <a:pt x="209" y="167"/>
                      <a:pt x="197" y="155"/>
                      <a:pt x="192" y="138"/>
                    </a:cubicBezTo>
                    <a:cubicBezTo>
                      <a:pt x="184" y="112"/>
                      <a:pt x="199" y="84"/>
                      <a:pt x="225" y="77"/>
                    </a:cubicBezTo>
                    <a:cubicBezTo>
                      <a:pt x="229" y="75"/>
                      <a:pt x="234" y="75"/>
                      <a:pt x="238" y="75"/>
                    </a:cubicBezTo>
                    <a:cubicBezTo>
                      <a:pt x="246" y="75"/>
                      <a:pt x="255" y="77"/>
                      <a:pt x="262" y="81"/>
                    </a:cubicBezTo>
                    <a:cubicBezTo>
                      <a:pt x="266" y="116"/>
                      <a:pt x="260" y="147"/>
                      <a:pt x="224" y="172"/>
                    </a:cubicBezTo>
                    <a:moveTo>
                      <a:pt x="162" y="94"/>
                    </a:moveTo>
                    <a:cubicBezTo>
                      <a:pt x="161" y="94"/>
                      <a:pt x="160" y="93"/>
                      <a:pt x="160" y="92"/>
                    </a:cubicBezTo>
                    <a:cubicBezTo>
                      <a:pt x="157" y="83"/>
                      <a:pt x="162" y="74"/>
                      <a:pt x="171" y="71"/>
                    </a:cubicBezTo>
                    <a:cubicBezTo>
                      <a:pt x="172" y="71"/>
                      <a:pt x="174" y="71"/>
                      <a:pt x="175" y="71"/>
                    </a:cubicBezTo>
                    <a:cubicBezTo>
                      <a:pt x="183" y="71"/>
                      <a:pt x="189" y="75"/>
                      <a:pt x="192" y="83"/>
                    </a:cubicBezTo>
                    <a:cubicBezTo>
                      <a:pt x="192" y="84"/>
                      <a:pt x="191" y="86"/>
                      <a:pt x="190" y="86"/>
                    </a:cubicBezTo>
                    <a:cubicBezTo>
                      <a:pt x="190" y="86"/>
                      <a:pt x="189" y="86"/>
                      <a:pt x="189" y="86"/>
                    </a:cubicBezTo>
                    <a:cubicBezTo>
                      <a:pt x="188" y="86"/>
                      <a:pt x="187" y="85"/>
                      <a:pt x="187" y="84"/>
                    </a:cubicBezTo>
                    <a:cubicBezTo>
                      <a:pt x="185" y="79"/>
                      <a:pt x="181" y="76"/>
                      <a:pt x="176" y="76"/>
                    </a:cubicBezTo>
                    <a:cubicBezTo>
                      <a:pt x="174" y="76"/>
                      <a:pt x="173" y="76"/>
                      <a:pt x="172" y="76"/>
                    </a:cubicBezTo>
                    <a:cubicBezTo>
                      <a:pt x="166" y="78"/>
                      <a:pt x="163" y="84"/>
                      <a:pt x="165" y="91"/>
                    </a:cubicBezTo>
                    <a:cubicBezTo>
                      <a:pt x="165" y="92"/>
                      <a:pt x="164" y="94"/>
                      <a:pt x="163" y="94"/>
                    </a:cubicBezTo>
                    <a:cubicBezTo>
                      <a:pt x="163" y="94"/>
                      <a:pt x="162" y="94"/>
                      <a:pt x="162" y="94"/>
                    </a:cubicBezTo>
                    <a:moveTo>
                      <a:pt x="64" y="95"/>
                    </a:moveTo>
                    <a:cubicBezTo>
                      <a:pt x="63" y="95"/>
                      <a:pt x="62" y="95"/>
                      <a:pt x="61" y="92"/>
                    </a:cubicBezTo>
                    <a:cubicBezTo>
                      <a:pt x="61" y="92"/>
                      <a:pt x="80" y="70"/>
                      <a:pt x="83" y="70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5" y="71"/>
                      <a:pt x="88" y="72"/>
                      <a:pt x="86" y="74"/>
                    </a:cubicBezTo>
                    <a:cubicBezTo>
                      <a:pt x="85" y="76"/>
                      <a:pt x="67" y="95"/>
                      <a:pt x="65" y="95"/>
                    </a:cubicBezTo>
                    <a:cubicBezTo>
                      <a:pt x="65" y="95"/>
                      <a:pt x="65" y="95"/>
                      <a:pt x="64" y="95"/>
                    </a:cubicBezTo>
                    <a:moveTo>
                      <a:pt x="189" y="57"/>
                    </a:moveTo>
                    <a:cubicBezTo>
                      <a:pt x="185" y="57"/>
                      <a:pt x="163" y="51"/>
                      <a:pt x="160" y="50"/>
                    </a:cubicBezTo>
                    <a:cubicBezTo>
                      <a:pt x="158" y="49"/>
                      <a:pt x="159" y="47"/>
                      <a:pt x="161" y="45"/>
                    </a:cubicBezTo>
                    <a:cubicBezTo>
                      <a:pt x="161" y="45"/>
                      <a:pt x="161" y="45"/>
                      <a:pt x="162" y="45"/>
                    </a:cubicBezTo>
                    <a:cubicBezTo>
                      <a:pt x="168" y="45"/>
                      <a:pt x="191" y="52"/>
                      <a:pt x="191" y="52"/>
                    </a:cubicBezTo>
                    <a:cubicBezTo>
                      <a:pt x="192" y="56"/>
                      <a:pt x="191" y="56"/>
                      <a:pt x="190" y="57"/>
                    </a:cubicBezTo>
                    <a:cubicBezTo>
                      <a:pt x="189" y="57"/>
                      <a:pt x="189" y="57"/>
                      <a:pt x="189" y="57"/>
                    </a:cubicBezTo>
                    <a:moveTo>
                      <a:pt x="133" y="21"/>
                    </a:moveTo>
                    <a:cubicBezTo>
                      <a:pt x="140" y="42"/>
                      <a:pt x="140" y="42"/>
                      <a:pt x="140" y="42"/>
                    </a:cubicBezTo>
                    <a:cubicBezTo>
                      <a:pt x="140" y="42"/>
                      <a:pt x="138" y="50"/>
                      <a:pt x="108" y="50"/>
                    </a:cubicBezTo>
                    <a:cubicBezTo>
                      <a:pt x="77" y="50"/>
                      <a:pt x="43" y="22"/>
                      <a:pt x="43" y="22"/>
                    </a:cubicBezTo>
                    <a:cubicBezTo>
                      <a:pt x="43" y="22"/>
                      <a:pt x="56" y="41"/>
                      <a:pt x="48" y="43"/>
                    </a:cubicBezTo>
                    <a:cubicBezTo>
                      <a:pt x="47" y="43"/>
                      <a:pt x="47" y="43"/>
                      <a:pt x="46" y="43"/>
                    </a:cubicBezTo>
                    <a:cubicBezTo>
                      <a:pt x="39" y="43"/>
                      <a:pt x="34" y="29"/>
                      <a:pt x="34" y="29"/>
                    </a:cubicBezTo>
                    <a:cubicBezTo>
                      <a:pt x="39" y="78"/>
                      <a:pt x="15" y="93"/>
                      <a:pt x="4" y="97"/>
                    </a:cubicBezTo>
                    <a:cubicBezTo>
                      <a:pt x="3" y="98"/>
                      <a:pt x="2" y="98"/>
                      <a:pt x="0" y="98"/>
                    </a:cubicBezTo>
                    <a:cubicBezTo>
                      <a:pt x="1" y="102"/>
                      <a:pt x="2" y="105"/>
                      <a:pt x="3" y="108"/>
                    </a:cubicBezTo>
                    <a:cubicBezTo>
                      <a:pt x="7" y="121"/>
                      <a:pt x="11" y="134"/>
                      <a:pt x="15" y="146"/>
                    </a:cubicBezTo>
                    <a:cubicBezTo>
                      <a:pt x="15" y="146"/>
                      <a:pt x="15" y="146"/>
                      <a:pt x="15" y="146"/>
                    </a:cubicBezTo>
                    <a:cubicBezTo>
                      <a:pt x="15" y="148"/>
                      <a:pt x="16" y="150"/>
                      <a:pt x="17" y="152"/>
                    </a:cubicBezTo>
                    <a:cubicBezTo>
                      <a:pt x="32" y="184"/>
                      <a:pt x="54" y="207"/>
                      <a:pt x="97" y="209"/>
                    </a:cubicBezTo>
                    <a:cubicBezTo>
                      <a:pt x="97" y="209"/>
                      <a:pt x="97" y="209"/>
                      <a:pt x="97" y="209"/>
                    </a:cubicBezTo>
                    <a:cubicBezTo>
                      <a:pt x="99" y="209"/>
                      <a:pt x="100" y="209"/>
                      <a:pt x="102" y="209"/>
                    </a:cubicBezTo>
                    <a:cubicBezTo>
                      <a:pt x="104" y="209"/>
                      <a:pt x="106" y="209"/>
                      <a:pt x="108" y="209"/>
                    </a:cubicBezTo>
                    <a:cubicBezTo>
                      <a:pt x="108" y="208"/>
                      <a:pt x="109" y="208"/>
                      <a:pt x="109" y="208"/>
                    </a:cubicBezTo>
                    <a:cubicBezTo>
                      <a:pt x="118" y="208"/>
                      <a:pt x="128" y="207"/>
                      <a:pt x="139" y="205"/>
                    </a:cubicBezTo>
                    <a:cubicBezTo>
                      <a:pt x="146" y="203"/>
                      <a:pt x="154" y="201"/>
                      <a:pt x="163" y="199"/>
                    </a:cubicBezTo>
                    <a:cubicBezTo>
                      <a:pt x="168" y="197"/>
                      <a:pt x="172" y="196"/>
                      <a:pt x="177" y="194"/>
                    </a:cubicBezTo>
                    <a:cubicBezTo>
                      <a:pt x="177" y="194"/>
                      <a:pt x="177" y="194"/>
                      <a:pt x="177" y="194"/>
                    </a:cubicBezTo>
                    <a:cubicBezTo>
                      <a:pt x="185" y="192"/>
                      <a:pt x="191" y="189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198" y="186"/>
                      <a:pt x="198" y="186"/>
                      <a:pt x="198" y="186"/>
                    </a:cubicBezTo>
                    <a:cubicBezTo>
                      <a:pt x="201" y="185"/>
                      <a:pt x="205" y="183"/>
                      <a:pt x="208" y="181"/>
                    </a:cubicBezTo>
                    <a:cubicBezTo>
                      <a:pt x="214" y="178"/>
                      <a:pt x="219" y="175"/>
                      <a:pt x="224" y="172"/>
                    </a:cubicBezTo>
                    <a:cubicBezTo>
                      <a:pt x="260" y="147"/>
                      <a:pt x="266" y="116"/>
                      <a:pt x="262" y="81"/>
                    </a:cubicBezTo>
                    <a:cubicBezTo>
                      <a:pt x="262" y="79"/>
                      <a:pt x="261" y="77"/>
                      <a:pt x="261" y="75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59" y="62"/>
                      <a:pt x="256" y="49"/>
                      <a:pt x="252" y="36"/>
                    </a:cubicBezTo>
                    <a:cubicBezTo>
                      <a:pt x="252" y="36"/>
                      <a:pt x="252" y="35"/>
                      <a:pt x="251" y="35"/>
                    </a:cubicBezTo>
                    <a:cubicBezTo>
                      <a:pt x="251" y="33"/>
                      <a:pt x="250" y="31"/>
                      <a:pt x="250" y="30"/>
                    </a:cubicBezTo>
                    <a:cubicBezTo>
                      <a:pt x="249" y="28"/>
                      <a:pt x="249" y="26"/>
                      <a:pt x="248" y="25"/>
                    </a:cubicBezTo>
                    <a:cubicBezTo>
                      <a:pt x="246" y="26"/>
                      <a:pt x="244" y="26"/>
                      <a:pt x="242" y="27"/>
                    </a:cubicBezTo>
                    <a:cubicBezTo>
                      <a:pt x="229" y="33"/>
                      <a:pt x="215" y="36"/>
                      <a:pt x="201" y="36"/>
                    </a:cubicBezTo>
                    <a:cubicBezTo>
                      <a:pt x="165" y="36"/>
                      <a:pt x="133" y="21"/>
                      <a:pt x="133" y="21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3" name="Freeform 69"/>
              <p:cNvSpPr>
                <a:spLocks noEditPoints="1"/>
              </p:cNvSpPr>
              <p:nvPr/>
            </p:nvSpPr>
            <p:spPr bwMode="auto">
              <a:xfrm>
                <a:off x="1995488" y="273050"/>
                <a:ext cx="1150938" cy="703263"/>
              </a:xfrm>
              <a:custGeom>
                <a:avLst/>
                <a:gdLst>
                  <a:gd name="T0" fmla="*/ 43 w 283"/>
                  <a:gd name="T1" fmla="*/ 80 h 173"/>
                  <a:gd name="T2" fmla="*/ 43 w 283"/>
                  <a:gd name="T3" fmla="*/ 80 h 173"/>
                  <a:gd name="T4" fmla="*/ 43 w 283"/>
                  <a:gd name="T5" fmla="*/ 80 h 173"/>
                  <a:gd name="T6" fmla="*/ 43 w 283"/>
                  <a:gd name="T7" fmla="*/ 80 h 173"/>
                  <a:gd name="T8" fmla="*/ 43 w 283"/>
                  <a:gd name="T9" fmla="*/ 80 h 173"/>
                  <a:gd name="T10" fmla="*/ 43 w 283"/>
                  <a:gd name="T11" fmla="*/ 80 h 173"/>
                  <a:gd name="T12" fmla="*/ 160 w 283"/>
                  <a:gd name="T13" fmla="*/ 0 h 173"/>
                  <a:gd name="T14" fmla="*/ 43 w 283"/>
                  <a:gd name="T15" fmla="*/ 80 h 173"/>
                  <a:gd name="T16" fmla="*/ 43 w 283"/>
                  <a:gd name="T17" fmla="*/ 80 h 173"/>
                  <a:gd name="T18" fmla="*/ 36 w 283"/>
                  <a:gd name="T19" fmla="*/ 79 h 173"/>
                  <a:gd name="T20" fmla="*/ 16 w 283"/>
                  <a:gd name="T21" fmla="*/ 91 h 173"/>
                  <a:gd name="T22" fmla="*/ 17 w 283"/>
                  <a:gd name="T23" fmla="*/ 170 h 173"/>
                  <a:gd name="T24" fmla="*/ 28 w 283"/>
                  <a:gd name="T25" fmla="*/ 171 h 173"/>
                  <a:gd name="T26" fmla="*/ 28 w 283"/>
                  <a:gd name="T27" fmla="*/ 173 h 173"/>
                  <a:gd name="T28" fmla="*/ 32 w 283"/>
                  <a:gd name="T29" fmla="*/ 172 h 173"/>
                  <a:gd name="T30" fmla="*/ 62 w 283"/>
                  <a:gd name="T31" fmla="*/ 104 h 173"/>
                  <a:gd name="T32" fmla="*/ 74 w 283"/>
                  <a:gd name="T33" fmla="*/ 118 h 173"/>
                  <a:gd name="T34" fmla="*/ 76 w 283"/>
                  <a:gd name="T35" fmla="*/ 118 h 173"/>
                  <a:gd name="T36" fmla="*/ 71 w 283"/>
                  <a:gd name="T37" fmla="*/ 97 h 173"/>
                  <a:gd name="T38" fmla="*/ 136 w 283"/>
                  <a:gd name="T39" fmla="*/ 125 h 173"/>
                  <a:gd name="T40" fmla="*/ 168 w 283"/>
                  <a:gd name="T41" fmla="*/ 117 h 173"/>
                  <a:gd name="T42" fmla="*/ 161 w 283"/>
                  <a:gd name="T43" fmla="*/ 96 h 173"/>
                  <a:gd name="T44" fmla="*/ 229 w 283"/>
                  <a:gd name="T45" fmla="*/ 111 h 173"/>
                  <a:gd name="T46" fmla="*/ 270 w 283"/>
                  <a:gd name="T47" fmla="*/ 102 h 173"/>
                  <a:gd name="T48" fmla="*/ 276 w 283"/>
                  <a:gd name="T49" fmla="*/ 100 h 173"/>
                  <a:gd name="T50" fmla="*/ 276 w 283"/>
                  <a:gd name="T51" fmla="*/ 100 h 173"/>
                  <a:gd name="T52" fmla="*/ 276 w 283"/>
                  <a:gd name="T53" fmla="*/ 99 h 173"/>
                  <a:gd name="T54" fmla="*/ 281 w 283"/>
                  <a:gd name="T55" fmla="*/ 94 h 173"/>
                  <a:gd name="T56" fmla="*/ 282 w 283"/>
                  <a:gd name="T57" fmla="*/ 85 h 173"/>
                  <a:gd name="T58" fmla="*/ 263 w 283"/>
                  <a:gd name="T59" fmla="*/ 75 h 173"/>
                  <a:gd name="T60" fmla="*/ 263 w 283"/>
                  <a:gd name="T61" fmla="*/ 75 h 173"/>
                  <a:gd name="T62" fmla="*/ 263 w 283"/>
                  <a:gd name="T63" fmla="*/ 75 h 173"/>
                  <a:gd name="T64" fmla="*/ 263 w 283"/>
                  <a:gd name="T65" fmla="*/ 75 h 173"/>
                  <a:gd name="T66" fmla="*/ 272 w 283"/>
                  <a:gd name="T67" fmla="*/ 71 h 173"/>
                  <a:gd name="T68" fmla="*/ 174 w 283"/>
                  <a:gd name="T69" fmla="*/ 0 h 173"/>
                  <a:gd name="T70" fmla="*/ 160 w 283"/>
                  <a:gd name="T7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3" h="173">
                    <a:moveTo>
                      <a:pt x="43" y="80"/>
                    </a:move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moveTo>
                      <a:pt x="160" y="0"/>
                    </a:moveTo>
                    <a:cubicBezTo>
                      <a:pt x="56" y="0"/>
                      <a:pt x="43" y="80"/>
                      <a:pt x="43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0"/>
                      <a:pt x="40" y="79"/>
                      <a:pt x="36" y="79"/>
                    </a:cubicBezTo>
                    <a:cubicBezTo>
                      <a:pt x="31" y="79"/>
                      <a:pt x="23" y="81"/>
                      <a:pt x="16" y="91"/>
                    </a:cubicBezTo>
                    <a:cubicBezTo>
                      <a:pt x="0" y="110"/>
                      <a:pt x="2" y="156"/>
                      <a:pt x="17" y="170"/>
                    </a:cubicBezTo>
                    <a:cubicBezTo>
                      <a:pt x="21" y="170"/>
                      <a:pt x="24" y="170"/>
                      <a:pt x="28" y="171"/>
                    </a:cubicBezTo>
                    <a:cubicBezTo>
                      <a:pt x="28" y="171"/>
                      <a:pt x="28" y="172"/>
                      <a:pt x="28" y="173"/>
                    </a:cubicBezTo>
                    <a:cubicBezTo>
                      <a:pt x="30" y="173"/>
                      <a:pt x="31" y="173"/>
                      <a:pt x="32" y="172"/>
                    </a:cubicBezTo>
                    <a:cubicBezTo>
                      <a:pt x="43" y="168"/>
                      <a:pt x="67" y="153"/>
                      <a:pt x="62" y="104"/>
                    </a:cubicBezTo>
                    <a:cubicBezTo>
                      <a:pt x="62" y="104"/>
                      <a:pt x="67" y="118"/>
                      <a:pt x="74" y="118"/>
                    </a:cubicBezTo>
                    <a:cubicBezTo>
                      <a:pt x="75" y="118"/>
                      <a:pt x="75" y="118"/>
                      <a:pt x="76" y="118"/>
                    </a:cubicBezTo>
                    <a:cubicBezTo>
                      <a:pt x="84" y="116"/>
                      <a:pt x="71" y="97"/>
                      <a:pt x="71" y="97"/>
                    </a:cubicBezTo>
                    <a:cubicBezTo>
                      <a:pt x="71" y="97"/>
                      <a:pt x="105" y="125"/>
                      <a:pt x="136" y="125"/>
                    </a:cubicBezTo>
                    <a:cubicBezTo>
                      <a:pt x="166" y="125"/>
                      <a:pt x="168" y="117"/>
                      <a:pt x="168" y="117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61" y="96"/>
                      <a:pt x="193" y="111"/>
                      <a:pt x="229" y="111"/>
                    </a:cubicBezTo>
                    <a:cubicBezTo>
                      <a:pt x="243" y="111"/>
                      <a:pt x="257" y="108"/>
                      <a:pt x="270" y="102"/>
                    </a:cubicBezTo>
                    <a:cubicBezTo>
                      <a:pt x="272" y="101"/>
                      <a:pt x="274" y="101"/>
                      <a:pt x="276" y="100"/>
                    </a:cubicBezTo>
                    <a:cubicBezTo>
                      <a:pt x="276" y="100"/>
                      <a:pt x="276" y="100"/>
                      <a:pt x="276" y="100"/>
                    </a:cubicBezTo>
                    <a:cubicBezTo>
                      <a:pt x="276" y="99"/>
                      <a:pt x="276" y="99"/>
                      <a:pt x="276" y="99"/>
                    </a:cubicBezTo>
                    <a:cubicBezTo>
                      <a:pt x="277" y="97"/>
                      <a:pt x="279" y="96"/>
                      <a:pt x="281" y="94"/>
                    </a:cubicBezTo>
                    <a:cubicBezTo>
                      <a:pt x="283" y="92"/>
                      <a:pt x="283" y="89"/>
                      <a:pt x="282" y="85"/>
                    </a:cubicBezTo>
                    <a:cubicBezTo>
                      <a:pt x="278" y="77"/>
                      <a:pt x="268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3" y="75"/>
                      <a:pt x="263" y="75"/>
                      <a:pt x="263" y="75"/>
                    </a:cubicBezTo>
                    <a:cubicBezTo>
                      <a:pt x="265" y="75"/>
                      <a:pt x="268" y="74"/>
                      <a:pt x="272" y="71"/>
                    </a:cubicBezTo>
                    <a:cubicBezTo>
                      <a:pt x="277" y="67"/>
                      <a:pt x="280" y="7"/>
                      <a:pt x="174" y="0"/>
                    </a:cubicBezTo>
                    <a:cubicBezTo>
                      <a:pt x="169" y="0"/>
                      <a:pt x="165" y="0"/>
                      <a:pt x="160" y="0"/>
                    </a:cubicBezTo>
                  </a:path>
                </a:pathLst>
              </a:custGeom>
              <a:solidFill>
                <a:srgbClr val="FCB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4" name="Freeform 70"/>
              <p:cNvSpPr>
                <a:spLocks noEditPoints="1"/>
              </p:cNvSpPr>
              <p:nvPr/>
            </p:nvSpPr>
            <p:spPr bwMode="auto">
              <a:xfrm>
                <a:off x="3117850" y="614363"/>
                <a:ext cx="203200" cy="268288"/>
              </a:xfrm>
              <a:custGeom>
                <a:avLst/>
                <a:gdLst>
                  <a:gd name="T0" fmla="*/ 12 w 50"/>
                  <a:gd name="T1" fmla="*/ 54 h 66"/>
                  <a:gd name="T2" fmla="*/ 7 w 50"/>
                  <a:gd name="T3" fmla="*/ 32 h 66"/>
                  <a:gd name="T4" fmla="*/ 5 w 50"/>
                  <a:gd name="T5" fmla="*/ 25 h 66"/>
                  <a:gd name="T6" fmla="*/ 16 w 50"/>
                  <a:gd name="T7" fmla="*/ 18 h 66"/>
                  <a:gd name="T8" fmla="*/ 22 w 50"/>
                  <a:gd name="T9" fmla="*/ 17 h 66"/>
                  <a:gd name="T10" fmla="*/ 32 w 50"/>
                  <a:gd name="T11" fmla="*/ 31 h 66"/>
                  <a:gd name="T12" fmla="*/ 12 w 50"/>
                  <a:gd name="T13" fmla="*/ 54 h 66"/>
                  <a:gd name="T14" fmla="*/ 30 w 50"/>
                  <a:gd name="T15" fmla="*/ 0 h 66"/>
                  <a:gd name="T16" fmla="*/ 19 w 50"/>
                  <a:gd name="T17" fmla="*/ 3 h 66"/>
                  <a:gd name="T18" fmla="*/ 5 w 50"/>
                  <a:gd name="T19" fmla="*/ 10 h 66"/>
                  <a:gd name="T20" fmla="*/ 0 w 50"/>
                  <a:gd name="T21" fmla="*/ 15 h 66"/>
                  <a:gd name="T22" fmla="*/ 0 w 50"/>
                  <a:gd name="T23" fmla="*/ 16 h 66"/>
                  <a:gd name="T24" fmla="*/ 3 w 50"/>
                  <a:gd name="T25" fmla="*/ 26 h 66"/>
                  <a:gd name="T26" fmla="*/ 4 w 50"/>
                  <a:gd name="T27" fmla="*/ 27 h 66"/>
                  <a:gd name="T28" fmla="*/ 13 w 50"/>
                  <a:gd name="T29" fmla="*/ 66 h 66"/>
                  <a:gd name="T30" fmla="*/ 13 w 50"/>
                  <a:gd name="T31" fmla="*/ 66 h 66"/>
                  <a:gd name="T32" fmla="*/ 49 w 50"/>
                  <a:gd name="T33" fmla="*/ 25 h 66"/>
                  <a:gd name="T34" fmla="*/ 30 w 50"/>
                  <a:gd name="T3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66">
                    <a:moveTo>
                      <a:pt x="12" y="54"/>
                    </a:moveTo>
                    <a:cubicBezTo>
                      <a:pt x="11" y="47"/>
                      <a:pt x="9" y="39"/>
                      <a:pt x="7" y="32"/>
                    </a:cubicBezTo>
                    <a:cubicBezTo>
                      <a:pt x="6" y="30"/>
                      <a:pt x="5" y="27"/>
                      <a:pt x="5" y="25"/>
                    </a:cubicBezTo>
                    <a:cubicBezTo>
                      <a:pt x="8" y="22"/>
                      <a:pt x="12" y="20"/>
                      <a:pt x="16" y="18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8" y="17"/>
                      <a:pt x="32" y="22"/>
                      <a:pt x="32" y="31"/>
                    </a:cubicBezTo>
                    <a:cubicBezTo>
                      <a:pt x="33" y="40"/>
                      <a:pt x="21" y="51"/>
                      <a:pt x="12" y="54"/>
                    </a:cubicBezTo>
                    <a:moveTo>
                      <a:pt x="30" y="0"/>
                    </a:moveTo>
                    <a:cubicBezTo>
                      <a:pt x="27" y="0"/>
                      <a:pt x="23" y="1"/>
                      <a:pt x="19" y="3"/>
                    </a:cubicBezTo>
                    <a:cubicBezTo>
                      <a:pt x="15" y="5"/>
                      <a:pt x="10" y="7"/>
                      <a:pt x="5" y="10"/>
                    </a:cubicBezTo>
                    <a:cubicBezTo>
                      <a:pt x="3" y="12"/>
                      <a:pt x="1" y="13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1" y="19"/>
                      <a:pt x="2" y="22"/>
                      <a:pt x="3" y="26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8" y="40"/>
                      <a:pt x="11" y="53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29" y="61"/>
                      <a:pt x="50" y="42"/>
                      <a:pt x="49" y="25"/>
                    </a:cubicBezTo>
                    <a:cubicBezTo>
                      <a:pt x="48" y="9"/>
                      <a:pt x="41" y="0"/>
                      <a:pt x="30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5" name="Freeform 71"/>
              <p:cNvSpPr/>
              <p:nvPr/>
            </p:nvSpPr>
            <p:spPr bwMode="auto">
              <a:xfrm>
                <a:off x="3136900" y="684213"/>
                <a:ext cx="114300" cy="149225"/>
              </a:xfrm>
              <a:custGeom>
                <a:avLst/>
                <a:gdLst>
                  <a:gd name="T0" fmla="*/ 17 w 28"/>
                  <a:gd name="T1" fmla="*/ 0 h 37"/>
                  <a:gd name="T2" fmla="*/ 11 w 28"/>
                  <a:gd name="T3" fmla="*/ 1 h 37"/>
                  <a:gd name="T4" fmla="*/ 0 w 28"/>
                  <a:gd name="T5" fmla="*/ 8 h 37"/>
                  <a:gd name="T6" fmla="*/ 2 w 28"/>
                  <a:gd name="T7" fmla="*/ 15 h 37"/>
                  <a:gd name="T8" fmla="*/ 7 w 28"/>
                  <a:gd name="T9" fmla="*/ 37 h 37"/>
                  <a:gd name="T10" fmla="*/ 27 w 28"/>
                  <a:gd name="T11" fmla="*/ 14 h 37"/>
                  <a:gd name="T12" fmla="*/ 17 w 2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7">
                    <a:moveTo>
                      <a:pt x="17" y="0"/>
                    </a:moveTo>
                    <a:cubicBezTo>
                      <a:pt x="15" y="0"/>
                      <a:pt x="13" y="0"/>
                      <a:pt x="11" y="1"/>
                    </a:cubicBezTo>
                    <a:cubicBezTo>
                      <a:pt x="7" y="3"/>
                      <a:pt x="3" y="5"/>
                      <a:pt x="0" y="8"/>
                    </a:cubicBezTo>
                    <a:cubicBezTo>
                      <a:pt x="0" y="10"/>
                      <a:pt x="1" y="13"/>
                      <a:pt x="2" y="15"/>
                    </a:cubicBezTo>
                    <a:cubicBezTo>
                      <a:pt x="4" y="22"/>
                      <a:pt x="6" y="30"/>
                      <a:pt x="7" y="37"/>
                    </a:cubicBezTo>
                    <a:cubicBezTo>
                      <a:pt x="16" y="34"/>
                      <a:pt x="28" y="23"/>
                      <a:pt x="27" y="14"/>
                    </a:cubicBezTo>
                    <a:cubicBezTo>
                      <a:pt x="27" y="5"/>
                      <a:pt x="23" y="0"/>
                      <a:pt x="17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6" name="Freeform 72"/>
              <p:cNvSpPr/>
              <p:nvPr/>
            </p:nvSpPr>
            <p:spPr bwMode="auto">
              <a:xfrm>
                <a:off x="2857500" y="882650"/>
                <a:ext cx="333375" cy="395288"/>
              </a:xfrm>
              <a:custGeom>
                <a:avLst/>
                <a:gdLst>
                  <a:gd name="T0" fmla="*/ 54 w 82"/>
                  <a:gd name="T1" fmla="*/ 0 h 97"/>
                  <a:gd name="T2" fmla="*/ 41 w 82"/>
                  <a:gd name="T3" fmla="*/ 2 h 97"/>
                  <a:gd name="T4" fmla="*/ 8 w 82"/>
                  <a:gd name="T5" fmla="*/ 63 h 97"/>
                  <a:gd name="T6" fmla="*/ 40 w 82"/>
                  <a:gd name="T7" fmla="*/ 97 h 97"/>
                  <a:gd name="T8" fmla="*/ 78 w 82"/>
                  <a:gd name="T9" fmla="*/ 6 h 97"/>
                  <a:gd name="T10" fmla="*/ 54 w 82"/>
                  <a:gd name="T1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97">
                    <a:moveTo>
                      <a:pt x="54" y="0"/>
                    </a:moveTo>
                    <a:cubicBezTo>
                      <a:pt x="50" y="0"/>
                      <a:pt x="45" y="0"/>
                      <a:pt x="41" y="2"/>
                    </a:cubicBezTo>
                    <a:cubicBezTo>
                      <a:pt x="15" y="9"/>
                      <a:pt x="0" y="37"/>
                      <a:pt x="8" y="63"/>
                    </a:cubicBezTo>
                    <a:cubicBezTo>
                      <a:pt x="13" y="80"/>
                      <a:pt x="25" y="92"/>
                      <a:pt x="40" y="97"/>
                    </a:cubicBezTo>
                    <a:cubicBezTo>
                      <a:pt x="76" y="72"/>
                      <a:pt x="82" y="41"/>
                      <a:pt x="78" y="6"/>
                    </a:cubicBezTo>
                    <a:cubicBezTo>
                      <a:pt x="71" y="2"/>
                      <a:pt x="62" y="0"/>
                      <a:pt x="54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7" name="Freeform 73"/>
              <p:cNvSpPr>
                <a:spLocks noEditPoints="1"/>
              </p:cNvSpPr>
              <p:nvPr/>
            </p:nvSpPr>
            <p:spPr bwMode="auto">
              <a:xfrm>
                <a:off x="1917700" y="965200"/>
                <a:ext cx="252413" cy="211138"/>
              </a:xfrm>
              <a:custGeom>
                <a:avLst/>
                <a:gdLst>
                  <a:gd name="T0" fmla="*/ 50 w 62"/>
                  <a:gd name="T1" fmla="*/ 40 h 52"/>
                  <a:gd name="T2" fmla="*/ 28 w 62"/>
                  <a:gd name="T3" fmla="*/ 31 h 52"/>
                  <a:gd name="T4" fmla="*/ 36 w 62"/>
                  <a:gd name="T5" fmla="*/ 12 h 52"/>
                  <a:gd name="T6" fmla="*/ 43 w 62"/>
                  <a:gd name="T7" fmla="*/ 11 h 52"/>
                  <a:gd name="T8" fmla="*/ 49 w 62"/>
                  <a:gd name="T9" fmla="*/ 12 h 52"/>
                  <a:gd name="T10" fmla="*/ 50 w 62"/>
                  <a:gd name="T11" fmla="*/ 19 h 52"/>
                  <a:gd name="T12" fmla="*/ 57 w 62"/>
                  <a:gd name="T13" fmla="*/ 39 h 52"/>
                  <a:gd name="T14" fmla="*/ 50 w 62"/>
                  <a:gd name="T15" fmla="*/ 40 h 52"/>
                  <a:gd name="T16" fmla="*/ 36 w 62"/>
                  <a:gd name="T17" fmla="*/ 0 h 52"/>
                  <a:gd name="T18" fmla="*/ 24 w 62"/>
                  <a:gd name="T19" fmla="*/ 1 h 52"/>
                  <a:gd name="T20" fmla="*/ 10 w 62"/>
                  <a:gd name="T21" fmla="*/ 35 h 52"/>
                  <a:gd name="T22" fmla="*/ 49 w 62"/>
                  <a:gd name="T23" fmla="*/ 52 h 52"/>
                  <a:gd name="T24" fmla="*/ 62 w 62"/>
                  <a:gd name="T25" fmla="*/ 51 h 52"/>
                  <a:gd name="T26" fmla="*/ 62 w 62"/>
                  <a:gd name="T27" fmla="*/ 51 h 52"/>
                  <a:gd name="T28" fmla="*/ 50 w 62"/>
                  <a:gd name="T29" fmla="*/ 13 h 52"/>
                  <a:gd name="T30" fmla="*/ 47 w 62"/>
                  <a:gd name="T31" fmla="*/ 3 h 52"/>
                  <a:gd name="T32" fmla="*/ 47 w 62"/>
                  <a:gd name="T33" fmla="*/ 1 h 52"/>
                  <a:gd name="T34" fmla="*/ 36 w 62"/>
                  <a:gd name="T35" fmla="*/ 0 h 52"/>
                  <a:gd name="T36" fmla="*/ 36 w 6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2">
                    <a:moveTo>
                      <a:pt x="50" y="40"/>
                    </a:moveTo>
                    <a:cubicBezTo>
                      <a:pt x="41" y="40"/>
                      <a:pt x="32" y="37"/>
                      <a:pt x="28" y="31"/>
                    </a:cubicBezTo>
                    <a:cubicBezTo>
                      <a:pt x="23" y="21"/>
                      <a:pt x="26" y="13"/>
                      <a:pt x="36" y="12"/>
                    </a:cubicBezTo>
                    <a:cubicBezTo>
                      <a:pt x="38" y="11"/>
                      <a:pt x="40" y="11"/>
                      <a:pt x="43" y="11"/>
                    </a:cubicBezTo>
                    <a:cubicBezTo>
                      <a:pt x="45" y="11"/>
                      <a:pt x="47" y="11"/>
                      <a:pt x="49" y="12"/>
                    </a:cubicBezTo>
                    <a:cubicBezTo>
                      <a:pt x="49" y="14"/>
                      <a:pt x="50" y="16"/>
                      <a:pt x="50" y="19"/>
                    </a:cubicBezTo>
                    <a:cubicBezTo>
                      <a:pt x="52" y="26"/>
                      <a:pt x="55" y="33"/>
                      <a:pt x="57" y="39"/>
                    </a:cubicBezTo>
                    <a:cubicBezTo>
                      <a:pt x="55" y="40"/>
                      <a:pt x="52" y="40"/>
                      <a:pt x="50" y="40"/>
                    </a:cubicBezTo>
                    <a:moveTo>
                      <a:pt x="36" y="0"/>
                    </a:moveTo>
                    <a:cubicBezTo>
                      <a:pt x="32" y="0"/>
                      <a:pt x="28" y="0"/>
                      <a:pt x="24" y="1"/>
                    </a:cubicBezTo>
                    <a:cubicBezTo>
                      <a:pt x="5" y="3"/>
                      <a:pt x="0" y="17"/>
                      <a:pt x="10" y="35"/>
                    </a:cubicBezTo>
                    <a:cubicBezTo>
                      <a:pt x="16" y="47"/>
                      <a:pt x="33" y="52"/>
                      <a:pt x="49" y="52"/>
                    </a:cubicBezTo>
                    <a:cubicBezTo>
                      <a:pt x="53" y="52"/>
                      <a:pt x="58" y="52"/>
                      <a:pt x="62" y="5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58" y="39"/>
                      <a:pt x="54" y="26"/>
                      <a:pt x="50" y="13"/>
                    </a:cubicBezTo>
                    <a:cubicBezTo>
                      <a:pt x="49" y="10"/>
                      <a:pt x="48" y="7"/>
                      <a:pt x="47" y="3"/>
                    </a:cubicBezTo>
                    <a:cubicBezTo>
                      <a:pt x="47" y="2"/>
                      <a:pt x="47" y="1"/>
                      <a:pt x="47" y="1"/>
                    </a:cubicBezTo>
                    <a:cubicBezTo>
                      <a:pt x="43" y="0"/>
                      <a:pt x="40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FFD1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8" name="Freeform 74"/>
              <p:cNvSpPr/>
              <p:nvPr/>
            </p:nvSpPr>
            <p:spPr bwMode="auto">
              <a:xfrm>
                <a:off x="2011363" y="1009650"/>
                <a:ext cx="138113" cy="117475"/>
              </a:xfrm>
              <a:custGeom>
                <a:avLst/>
                <a:gdLst>
                  <a:gd name="T0" fmla="*/ 20 w 34"/>
                  <a:gd name="T1" fmla="*/ 0 h 29"/>
                  <a:gd name="T2" fmla="*/ 13 w 34"/>
                  <a:gd name="T3" fmla="*/ 1 h 29"/>
                  <a:gd name="T4" fmla="*/ 5 w 34"/>
                  <a:gd name="T5" fmla="*/ 20 h 29"/>
                  <a:gd name="T6" fmla="*/ 27 w 34"/>
                  <a:gd name="T7" fmla="*/ 29 h 29"/>
                  <a:gd name="T8" fmla="*/ 34 w 34"/>
                  <a:gd name="T9" fmla="*/ 28 h 29"/>
                  <a:gd name="T10" fmla="*/ 27 w 34"/>
                  <a:gd name="T11" fmla="*/ 8 h 29"/>
                  <a:gd name="T12" fmla="*/ 26 w 34"/>
                  <a:gd name="T13" fmla="*/ 1 h 29"/>
                  <a:gd name="T14" fmla="*/ 20 w 34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9">
                    <a:moveTo>
                      <a:pt x="20" y="0"/>
                    </a:moveTo>
                    <a:cubicBezTo>
                      <a:pt x="17" y="0"/>
                      <a:pt x="15" y="0"/>
                      <a:pt x="13" y="1"/>
                    </a:cubicBezTo>
                    <a:cubicBezTo>
                      <a:pt x="3" y="2"/>
                      <a:pt x="0" y="10"/>
                      <a:pt x="5" y="20"/>
                    </a:cubicBezTo>
                    <a:cubicBezTo>
                      <a:pt x="9" y="26"/>
                      <a:pt x="18" y="29"/>
                      <a:pt x="27" y="29"/>
                    </a:cubicBezTo>
                    <a:cubicBezTo>
                      <a:pt x="29" y="29"/>
                      <a:pt x="32" y="29"/>
                      <a:pt x="34" y="28"/>
                    </a:cubicBezTo>
                    <a:cubicBezTo>
                      <a:pt x="32" y="22"/>
                      <a:pt x="29" y="15"/>
                      <a:pt x="27" y="8"/>
                    </a:cubicBezTo>
                    <a:cubicBezTo>
                      <a:pt x="27" y="5"/>
                      <a:pt x="26" y="3"/>
                      <a:pt x="26" y="1"/>
                    </a:cubicBezTo>
                    <a:cubicBezTo>
                      <a:pt x="24" y="0"/>
                      <a:pt x="22" y="0"/>
                      <a:pt x="20" y="0"/>
                    </a:cubicBezTo>
                  </a:path>
                </a:pathLst>
              </a:custGeom>
              <a:solidFill>
                <a:srgbClr val="FFB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9" name="Freeform 75"/>
              <p:cNvSpPr/>
              <p:nvPr/>
            </p:nvSpPr>
            <p:spPr bwMode="auto">
              <a:xfrm>
                <a:off x="2178050" y="1090613"/>
                <a:ext cx="382588" cy="338138"/>
              </a:xfrm>
              <a:custGeom>
                <a:avLst/>
                <a:gdLst>
                  <a:gd name="T0" fmla="*/ 42 w 94"/>
                  <a:gd name="T1" fmla="*/ 0 h 83"/>
                  <a:gd name="T2" fmla="*/ 29 w 94"/>
                  <a:gd name="T3" fmla="*/ 2 h 83"/>
                  <a:gd name="T4" fmla="*/ 0 w 94"/>
                  <a:gd name="T5" fmla="*/ 26 h 83"/>
                  <a:gd name="T6" fmla="*/ 13 w 94"/>
                  <a:gd name="T7" fmla="*/ 48 h 83"/>
                  <a:gd name="T8" fmla="*/ 16 w 94"/>
                  <a:gd name="T9" fmla="*/ 53 h 83"/>
                  <a:gd name="T10" fmla="*/ 80 w 94"/>
                  <a:gd name="T11" fmla="*/ 83 h 83"/>
                  <a:gd name="T12" fmla="*/ 89 w 94"/>
                  <a:gd name="T13" fmla="*/ 37 h 83"/>
                  <a:gd name="T14" fmla="*/ 42 w 94"/>
                  <a:gd name="T1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83">
                    <a:moveTo>
                      <a:pt x="42" y="0"/>
                    </a:moveTo>
                    <a:cubicBezTo>
                      <a:pt x="38" y="0"/>
                      <a:pt x="34" y="1"/>
                      <a:pt x="29" y="2"/>
                    </a:cubicBezTo>
                    <a:cubicBezTo>
                      <a:pt x="16" y="6"/>
                      <a:pt x="6" y="15"/>
                      <a:pt x="0" y="26"/>
                    </a:cubicBezTo>
                    <a:cubicBezTo>
                      <a:pt x="4" y="34"/>
                      <a:pt x="8" y="41"/>
                      <a:pt x="13" y="48"/>
                    </a:cubicBezTo>
                    <a:cubicBezTo>
                      <a:pt x="14" y="50"/>
                      <a:pt x="15" y="51"/>
                      <a:pt x="16" y="53"/>
                    </a:cubicBezTo>
                    <a:cubicBezTo>
                      <a:pt x="30" y="70"/>
                      <a:pt x="50" y="81"/>
                      <a:pt x="80" y="83"/>
                    </a:cubicBezTo>
                    <a:cubicBezTo>
                      <a:pt x="90" y="70"/>
                      <a:pt x="94" y="53"/>
                      <a:pt x="89" y="37"/>
                    </a:cubicBezTo>
                    <a:cubicBezTo>
                      <a:pt x="83" y="15"/>
                      <a:pt x="64" y="0"/>
                      <a:pt x="42" y="0"/>
                    </a:cubicBezTo>
                  </a:path>
                </a:pathLst>
              </a:custGeom>
              <a:solidFill>
                <a:srgbClr val="FE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0" name="Freeform 76"/>
              <p:cNvSpPr/>
              <p:nvPr/>
            </p:nvSpPr>
            <p:spPr bwMode="auto">
              <a:xfrm>
                <a:off x="2609850" y="923925"/>
                <a:ext cx="120650" cy="171450"/>
              </a:xfrm>
              <a:custGeom>
                <a:avLst/>
                <a:gdLst>
                  <a:gd name="T0" fmla="*/ 7 w 30"/>
                  <a:gd name="T1" fmla="*/ 0 h 42"/>
                  <a:gd name="T2" fmla="*/ 7 w 30"/>
                  <a:gd name="T3" fmla="*/ 0 h 42"/>
                  <a:gd name="T4" fmla="*/ 10 w 30"/>
                  <a:gd name="T5" fmla="*/ 42 h 42"/>
                  <a:gd name="T6" fmla="*/ 12 w 30"/>
                  <a:gd name="T7" fmla="*/ 42 h 42"/>
                  <a:gd name="T8" fmla="*/ 28 w 30"/>
                  <a:gd name="T9" fmla="*/ 36 h 42"/>
                  <a:gd name="T10" fmla="*/ 7 w 30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2"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2"/>
                      <a:pt x="6" y="40"/>
                      <a:pt x="10" y="42"/>
                    </a:cubicBezTo>
                    <a:cubicBezTo>
                      <a:pt x="11" y="42"/>
                      <a:pt x="11" y="42"/>
                      <a:pt x="12" y="42"/>
                    </a:cubicBezTo>
                    <a:cubicBezTo>
                      <a:pt x="17" y="42"/>
                      <a:pt x="26" y="39"/>
                      <a:pt x="28" y="36"/>
                    </a:cubicBezTo>
                    <a:cubicBezTo>
                      <a:pt x="30" y="32"/>
                      <a:pt x="14" y="0"/>
                      <a:pt x="7" y="0"/>
                    </a:cubicBezTo>
                  </a:path>
                </a:pathLst>
              </a:custGeom>
              <a:solidFill>
                <a:srgbClr val="FD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1" name="Freeform 77"/>
              <p:cNvSpPr/>
              <p:nvPr/>
            </p:nvSpPr>
            <p:spPr bwMode="auto">
              <a:xfrm>
                <a:off x="2605088" y="1095375"/>
                <a:ext cx="182563" cy="101600"/>
              </a:xfrm>
              <a:custGeom>
                <a:avLst/>
                <a:gdLst>
                  <a:gd name="T0" fmla="*/ 45 w 45"/>
                  <a:gd name="T1" fmla="*/ 0 h 25"/>
                  <a:gd name="T2" fmla="*/ 25 w 45"/>
                  <a:gd name="T3" fmla="*/ 11 h 25"/>
                  <a:gd name="T4" fmla="*/ 2 w 45"/>
                  <a:gd name="T5" fmla="*/ 14 h 25"/>
                  <a:gd name="T6" fmla="*/ 0 w 45"/>
                  <a:gd name="T7" fmla="*/ 14 h 25"/>
                  <a:gd name="T8" fmla="*/ 22 w 45"/>
                  <a:gd name="T9" fmla="*/ 25 h 25"/>
                  <a:gd name="T10" fmla="*/ 28 w 45"/>
                  <a:gd name="T11" fmla="*/ 24 h 25"/>
                  <a:gd name="T12" fmla="*/ 45 w 45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5" y="0"/>
                    </a:moveTo>
                    <a:cubicBezTo>
                      <a:pt x="45" y="0"/>
                      <a:pt x="35" y="8"/>
                      <a:pt x="25" y="11"/>
                    </a:cubicBezTo>
                    <a:cubicBezTo>
                      <a:pt x="17" y="14"/>
                      <a:pt x="6" y="14"/>
                      <a:pt x="2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9" y="25"/>
                      <a:pt x="22" y="25"/>
                    </a:cubicBezTo>
                    <a:cubicBezTo>
                      <a:pt x="24" y="25"/>
                      <a:pt x="26" y="25"/>
                      <a:pt x="28" y="24"/>
                    </a:cubicBezTo>
                    <a:cubicBezTo>
                      <a:pt x="45" y="19"/>
                      <a:pt x="45" y="0"/>
                      <a:pt x="4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2" name="Freeform 78"/>
              <p:cNvSpPr/>
              <p:nvPr/>
            </p:nvSpPr>
            <p:spPr bwMode="auto">
              <a:xfrm>
                <a:off x="2747963" y="866775"/>
                <a:ext cx="141288" cy="93663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0 h 23"/>
                  <a:gd name="T4" fmla="*/ 3 w 35"/>
                  <a:gd name="T5" fmla="*/ 21 h 23"/>
                  <a:gd name="T6" fmla="*/ 5 w 35"/>
                  <a:gd name="T7" fmla="*/ 23 h 23"/>
                  <a:gd name="T8" fmla="*/ 6 w 35"/>
                  <a:gd name="T9" fmla="*/ 23 h 23"/>
                  <a:gd name="T10" fmla="*/ 8 w 35"/>
                  <a:gd name="T11" fmla="*/ 20 h 23"/>
                  <a:gd name="T12" fmla="*/ 15 w 35"/>
                  <a:gd name="T13" fmla="*/ 5 h 23"/>
                  <a:gd name="T14" fmla="*/ 19 w 35"/>
                  <a:gd name="T15" fmla="*/ 5 h 23"/>
                  <a:gd name="T16" fmla="*/ 30 w 35"/>
                  <a:gd name="T17" fmla="*/ 13 h 23"/>
                  <a:gd name="T18" fmla="*/ 32 w 35"/>
                  <a:gd name="T19" fmla="*/ 15 h 23"/>
                  <a:gd name="T20" fmla="*/ 33 w 35"/>
                  <a:gd name="T21" fmla="*/ 15 h 23"/>
                  <a:gd name="T22" fmla="*/ 35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0"/>
                    </a:cubicBezTo>
                    <a:cubicBezTo>
                      <a:pt x="5" y="3"/>
                      <a:pt x="0" y="12"/>
                      <a:pt x="3" y="21"/>
                    </a:cubicBezTo>
                    <a:cubicBezTo>
                      <a:pt x="3" y="22"/>
                      <a:pt x="4" y="23"/>
                      <a:pt x="5" y="23"/>
                    </a:cubicBezTo>
                    <a:cubicBezTo>
                      <a:pt x="5" y="23"/>
                      <a:pt x="6" y="23"/>
                      <a:pt x="6" y="23"/>
                    </a:cubicBezTo>
                    <a:cubicBezTo>
                      <a:pt x="7" y="23"/>
                      <a:pt x="8" y="21"/>
                      <a:pt x="8" y="20"/>
                    </a:cubicBezTo>
                    <a:cubicBezTo>
                      <a:pt x="6" y="13"/>
                      <a:pt x="9" y="7"/>
                      <a:pt x="15" y="5"/>
                    </a:cubicBezTo>
                    <a:cubicBezTo>
                      <a:pt x="16" y="5"/>
                      <a:pt x="17" y="5"/>
                      <a:pt x="19" y="5"/>
                    </a:cubicBezTo>
                    <a:cubicBezTo>
                      <a:pt x="24" y="5"/>
                      <a:pt x="28" y="8"/>
                      <a:pt x="30" y="13"/>
                    </a:cubicBezTo>
                    <a:cubicBezTo>
                      <a:pt x="30" y="14"/>
                      <a:pt x="31" y="15"/>
                      <a:pt x="32" y="15"/>
                    </a:cubicBezTo>
                    <a:cubicBezTo>
                      <a:pt x="32" y="15"/>
                      <a:pt x="33" y="15"/>
                      <a:pt x="33" y="15"/>
                    </a:cubicBezTo>
                    <a:cubicBezTo>
                      <a:pt x="34" y="15"/>
                      <a:pt x="35" y="13"/>
                      <a:pt x="35" y="12"/>
                    </a:cubicBezTo>
                    <a:cubicBezTo>
                      <a:pt x="32" y="4"/>
                      <a:pt x="26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3" name="Freeform 79"/>
              <p:cNvSpPr/>
              <p:nvPr/>
            </p:nvSpPr>
            <p:spPr bwMode="auto">
              <a:xfrm>
                <a:off x="2406650" y="965200"/>
                <a:ext cx="141288" cy="92075"/>
              </a:xfrm>
              <a:custGeom>
                <a:avLst/>
                <a:gdLst>
                  <a:gd name="T0" fmla="*/ 18 w 35"/>
                  <a:gd name="T1" fmla="*/ 0 h 23"/>
                  <a:gd name="T2" fmla="*/ 14 w 35"/>
                  <a:gd name="T3" fmla="*/ 1 h 23"/>
                  <a:gd name="T4" fmla="*/ 2 w 35"/>
                  <a:gd name="T5" fmla="*/ 22 h 23"/>
                  <a:gd name="T6" fmla="*/ 5 w 35"/>
                  <a:gd name="T7" fmla="*/ 23 h 23"/>
                  <a:gd name="T8" fmla="*/ 6 w 35"/>
                  <a:gd name="T9" fmla="*/ 23 h 23"/>
                  <a:gd name="T10" fmla="*/ 7 w 35"/>
                  <a:gd name="T11" fmla="*/ 20 h 23"/>
                  <a:gd name="T12" fmla="*/ 15 w 35"/>
                  <a:gd name="T13" fmla="*/ 6 h 23"/>
                  <a:gd name="T14" fmla="*/ 18 w 35"/>
                  <a:gd name="T15" fmla="*/ 5 h 23"/>
                  <a:gd name="T16" fmla="*/ 29 w 35"/>
                  <a:gd name="T17" fmla="*/ 14 h 23"/>
                  <a:gd name="T18" fmla="*/ 32 w 35"/>
                  <a:gd name="T19" fmla="*/ 16 h 23"/>
                  <a:gd name="T20" fmla="*/ 33 w 35"/>
                  <a:gd name="T21" fmla="*/ 15 h 23"/>
                  <a:gd name="T22" fmla="*/ 34 w 35"/>
                  <a:gd name="T23" fmla="*/ 12 h 23"/>
                  <a:gd name="T24" fmla="*/ 18 w 35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3">
                    <a:moveTo>
                      <a:pt x="18" y="0"/>
                    </a:moveTo>
                    <a:cubicBezTo>
                      <a:pt x="17" y="0"/>
                      <a:pt x="15" y="0"/>
                      <a:pt x="14" y="1"/>
                    </a:cubicBezTo>
                    <a:cubicBezTo>
                      <a:pt x="5" y="3"/>
                      <a:pt x="0" y="13"/>
                      <a:pt x="2" y="22"/>
                    </a:cubicBezTo>
                    <a:cubicBezTo>
                      <a:pt x="3" y="23"/>
                      <a:pt x="4" y="23"/>
                      <a:pt x="5" y="23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3"/>
                      <a:pt x="8" y="22"/>
                      <a:pt x="7" y="20"/>
                    </a:cubicBezTo>
                    <a:cubicBezTo>
                      <a:pt x="5" y="14"/>
                      <a:pt x="9" y="7"/>
                      <a:pt x="15" y="6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23" y="5"/>
                      <a:pt x="28" y="8"/>
                      <a:pt x="29" y="14"/>
                    </a:cubicBezTo>
                    <a:cubicBezTo>
                      <a:pt x="30" y="15"/>
                      <a:pt x="31" y="16"/>
                      <a:pt x="32" y="16"/>
                    </a:cubicBezTo>
                    <a:cubicBezTo>
                      <a:pt x="32" y="16"/>
                      <a:pt x="32" y="16"/>
                      <a:pt x="33" y="15"/>
                    </a:cubicBezTo>
                    <a:cubicBezTo>
                      <a:pt x="34" y="15"/>
                      <a:pt x="35" y="14"/>
                      <a:pt x="34" y="12"/>
                    </a:cubicBezTo>
                    <a:cubicBezTo>
                      <a:pt x="32" y="5"/>
                      <a:pt x="25" y="0"/>
                      <a:pt x="18" y="0"/>
                    </a:cubicBezTo>
                  </a:path>
                </a:pathLst>
              </a:custGeom>
              <a:solidFill>
                <a:srgbClr val="523D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4" name="Freeform 80"/>
              <p:cNvSpPr>
                <a:spLocks noEditPoints="1"/>
              </p:cNvSpPr>
              <p:nvPr/>
            </p:nvSpPr>
            <p:spPr bwMode="auto">
              <a:xfrm>
                <a:off x="1914525" y="195263"/>
                <a:ext cx="1482725" cy="1220788"/>
              </a:xfrm>
              <a:custGeom>
                <a:avLst/>
                <a:gdLst>
                  <a:gd name="T0" fmla="*/ 332 w 365"/>
                  <a:gd name="T1" fmla="*/ 255 h 300"/>
                  <a:gd name="T2" fmla="*/ 313 w 365"/>
                  <a:gd name="T3" fmla="*/ 279 h 300"/>
                  <a:gd name="T4" fmla="*/ 290 w 365"/>
                  <a:gd name="T5" fmla="*/ 300 h 300"/>
                  <a:gd name="T6" fmla="*/ 290 w 365"/>
                  <a:gd name="T7" fmla="*/ 300 h 300"/>
                  <a:gd name="T8" fmla="*/ 313 w 365"/>
                  <a:gd name="T9" fmla="*/ 279 h 300"/>
                  <a:gd name="T10" fmla="*/ 332 w 365"/>
                  <a:gd name="T11" fmla="*/ 255 h 300"/>
                  <a:gd name="T12" fmla="*/ 0 w 365"/>
                  <a:gd name="T13" fmla="*/ 236 h 300"/>
                  <a:gd name="T14" fmla="*/ 20 w 365"/>
                  <a:gd name="T15" fmla="*/ 267 h 300"/>
                  <a:gd name="T16" fmla="*/ 24 w 365"/>
                  <a:gd name="T17" fmla="*/ 272 h 300"/>
                  <a:gd name="T18" fmla="*/ 20 w 365"/>
                  <a:gd name="T19" fmla="*/ 267 h 300"/>
                  <a:gd name="T20" fmla="*/ 0 w 365"/>
                  <a:gd name="T21" fmla="*/ 236 h 300"/>
                  <a:gd name="T22" fmla="*/ 0 w 365"/>
                  <a:gd name="T23" fmla="*/ 236 h 300"/>
                  <a:gd name="T24" fmla="*/ 0 w 365"/>
                  <a:gd name="T25" fmla="*/ 236 h 300"/>
                  <a:gd name="T26" fmla="*/ 0 w 365"/>
                  <a:gd name="T27" fmla="*/ 236 h 300"/>
                  <a:gd name="T28" fmla="*/ 298 w 365"/>
                  <a:gd name="T29" fmla="*/ 0 h 300"/>
                  <a:gd name="T30" fmla="*/ 365 w 365"/>
                  <a:gd name="T31" fmla="*/ 147 h 300"/>
                  <a:gd name="T32" fmla="*/ 365 w 365"/>
                  <a:gd name="T33" fmla="*/ 149 h 300"/>
                  <a:gd name="T34" fmla="*/ 348 w 365"/>
                  <a:gd name="T35" fmla="*/ 225 h 300"/>
                  <a:gd name="T36" fmla="*/ 365 w 365"/>
                  <a:gd name="T37" fmla="*/ 149 h 300"/>
                  <a:gd name="T38" fmla="*/ 365 w 365"/>
                  <a:gd name="T39" fmla="*/ 147 h 300"/>
                  <a:gd name="T40" fmla="*/ 298 w 365"/>
                  <a:gd name="T4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5" h="300">
                    <a:moveTo>
                      <a:pt x="332" y="255"/>
                    </a:moveTo>
                    <a:cubicBezTo>
                      <a:pt x="326" y="264"/>
                      <a:pt x="320" y="272"/>
                      <a:pt x="313" y="279"/>
                    </a:cubicBezTo>
                    <a:cubicBezTo>
                      <a:pt x="306" y="287"/>
                      <a:pt x="298" y="293"/>
                      <a:pt x="290" y="300"/>
                    </a:cubicBezTo>
                    <a:cubicBezTo>
                      <a:pt x="290" y="300"/>
                      <a:pt x="290" y="300"/>
                      <a:pt x="290" y="300"/>
                    </a:cubicBezTo>
                    <a:cubicBezTo>
                      <a:pt x="298" y="293"/>
                      <a:pt x="306" y="287"/>
                      <a:pt x="313" y="279"/>
                    </a:cubicBezTo>
                    <a:cubicBezTo>
                      <a:pt x="320" y="272"/>
                      <a:pt x="326" y="264"/>
                      <a:pt x="332" y="255"/>
                    </a:cubicBezTo>
                    <a:moveTo>
                      <a:pt x="0" y="236"/>
                    </a:moveTo>
                    <a:cubicBezTo>
                      <a:pt x="5" y="247"/>
                      <a:pt x="12" y="257"/>
                      <a:pt x="20" y="267"/>
                    </a:cubicBezTo>
                    <a:cubicBezTo>
                      <a:pt x="21" y="269"/>
                      <a:pt x="22" y="270"/>
                      <a:pt x="24" y="272"/>
                    </a:cubicBezTo>
                    <a:cubicBezTo>
                      <a:pt x="22" y="270"/>
                      <a:pt x="21" y="269"/>
                      <a:pt x="20" y="267"/>
                    </a:cubicBezTo>
                    <a:cubicBezTo>
                      <a:pt x="12" y="257"/>
                      <a:pt x="5" y="247"/>
                      <a:pt x="0" y="236"/>
                    </a:cubicBezTo>
                    <a:moveTo>
                      <a:pt x="0" y="236"/>
                    </a:move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36"/>
                      <a:pt x="0" y="236"/>
                      <a:pt x="0" y="236"/>
                    </a:cubicBezTo>
                    <a:moveTo>
                      <a:pt x="298" y="0"/>
                    </a:moveTo>
                    <a:cubicBezTo>
                      <a:pt x="339" y="36"/>
                      <a:pt x="365" y="88"/>
                      <a:pt x="365" y="147"/>
                    </a:cubicBezTo>
                    <a:cubicBezTo>
                      <a:pt x="365" y="147"/>
                      <a:pt x="365" y="148"/>
                      <a:pt x="365" y="149"/>
                    </a:cubicBezTo>
                    <a:cubicBezTo>
                      <a:pt x="365" y="176"/>
                      <a:pt x="359" y="202"/>
                      <a:pt x="348" y="225"/>
                    </a:cubicBezTo>
                    <a:cubicBezTo>
                      <a:pt x="359" y="202"/>
                      <a:pt x="365" y="176"/>
                      <a:pt x="365" y="149"/>
                    </a:cubicBezTo>
                    <a:cubicBezTo>
                      <a:pt x="365" y="148"/>
                      <a:pt x="365" y="147"/>
                      <a:pt x="365" y="147"/>
                    </a:cubicBezTo>
                    <a:cubicBezTo>
                      <a:pt x="365" y="88"/>
                      <a:pt x="339" y="36"/>
                      <a:pt x="29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5" name="Freeform 81"/>
              <p:cNvSpPr/>
              <p:nvPr/>
            </p:nvSpPr>
            <p:spPr bwMode="auto">
              <a:xfrm>
                <a:off x="3044825" y="1416050"/>
                <a:ext cx="47625" cy="33338"/>
              </a:xfrm>
              <a:custGeom>
                <a:avLst/>
                <a:gdLst>
                  <a:gd name="T0" fmla="*/ 12 w 12"/>
                  <a:gd name="T1" fmla="*/ 0 h 8"/>
                  <a:gd name="T2" fmla="*/ 12 w 12"/>
                  <a:gd name="T3" fmla="*/ 0 h 8"/>
                  <a:gd name="T4" fmla="*/ 0 w 12"/>
                  <a:gd name="T5" fmla="*/ 8 h 8"/>
                  <a:gd name="T6" fmla="*/ 12 w 12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8" y="3"/>
                      <a:pt x="4" y="6"/>
                      <a:pt x="0" y="8"/>
                    </a:cubicBezTo>
                    <a:cubicBezTo>
                      <a:pt x="4" y="6"/>
                      <a:pt x="8" y="3"/>
                      <a:pt x="12" y="0"/>
                    </a:cubicBezTo>
                  </a:path>
                </a:pathLst>
              </a:custGeom>
              <a:solidFill>
                <a:srgbClr val="F795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6" name="Freeform 82"/>
              <p:cNvSpPr>
                <a:spLocks noEditPoints="1"/>
              </p:cNvSpPr>
              <p:nvPr/>
            </p:nvSpPr>
            <p:spPr bwMode="auto">
              <a:xfrm>
                <a:off x="2292350" y="1514475"/>
                <a:ext cx="150813" cy="47625"/>
              </a:xfrm>
              <a:custGeom>
                <a:avLst/>
                <a:gdLst>
                  <a:gd name="T0" fmla="*/ 37 w 37"/>
                  <a:gd name="T1" fmla="*/ 12 h 12"/>
                  <a:gd name="T2" fmla="*/ 37 w 37"/>
                  <a:gd name="T3" fmla="*/ 12 h 12"/>
                  <a:gd name="T4" fmla="*/ 37 w 37"/>
                  <a:gd name="T5" fmla="*/ 12 h 12"/>
                  <a:gd name="T6" fmla="*/ 0 w 37"/>
                  <a:gd name="T7" fmla="*/ 0 h 12"/>
                  <a:gd name="T8" fmla="*/ 21 w 37"/>
                  <a:gd name="T9" fmla="*/ 8 h 12"/>
                  <a:gd name="T10" fmla="*/ 37 w 37"/>
                  <a:gd name="T11" fmla="*/ 12 h 12"/>
                  <a:gd name="T12" fmla="*/ 21 w 37"/>
                  <a:gd name="T13" fmla="*/ 8 h 12"/>
                  <a:gd name="T14" fmla="*/ 0 w 37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2">
                    <a:moveTo>
                      <a:pt x="37" y="12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7" y="12"/>
                      <a:pt x="37" y="12"/>
                    </a:cubicBezTo>
                    <a:moveTo>
                      <a:pt x="0" y="0"/>
                    </a:moveTo>
                    <a:cubicBezTo>
                      <a:pt x="7" y="3"/>
                      <a:pt x="14" y="5"/>
                      <a:pt x="21" y="8"/>
                    </a:cubicBezTo>
                    <a:cubicBezTo>
                      <a:pt x="26" y="9"/>
                      <a:pt x="32" y="11"/>
                      <a:pt x="37" y="12"/>
                    </a:cubicBezTo>
                    <a:cubicBezTo>
                      <a:pt x="32" y="11"/>
                      <a:pt x="26" y="9"/>
                      <a:pt x="21" y="8"/>
                    </a:cubicBezTo>
                    <a:cubicBezTo>
                      <a:pt x="14" y="5"/>
                      <a:pt x="7" y="3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7" name="Freeform 83"/>
              <p:cNvSpPr/>
              <p:nvPr/>
            </p:nvSpPr>
            <p:spPr bwMode="auto">
              <a:xfrm>
                <a:off x="2751138" y="760413"/>
                <a:ext cx="138113" cy="49213"/>
              </a:xfrm>
              <a:custGeom>
                <a:avLst/>
                <a:gdLst>
                  <a:gd name="T0" fmla="*/ 4 w 34"/>
                  <a:gd name="T1" fmla="*/ 0 h 12"/>
                  <a:gd name="T2" fmla="*/ 3 w 34"/>
                  <a:gd name="T3" fmla="*/ 0 h 12"/>
                  <a:gd name="T4" fmla="*/ 2 w 34"/>
                  <a:gd name="T5" fmla="*/ 5 h 12"/>
                  <a:gd name="T6" fmla="*/ 31 w 34"/>
                  <a:gd name="T7" fmla="*/ 12 h 12"/>
                  <a:gd name="T8" fmla="*/ 32 w 34"/>
                  <a:gd name="T9" fmla="*/ 12 h 12"/>
                  <a:gd name="T10" fmla="*/ 33 w 34"/>
                  <a:gd name="T11" fmla="*/ 7 h 12"/>
                  <a:gd name="T12" fmla="*/ 4 w 3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2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2"/>
                      <a:pt x="0" y="4"/>
                      <a:pt x="2" y="5"/>
                    </a:cubicBezTo>
                    <a:cubicBezTo>
                      <a:pt x="5" y="6"/>
                      <a:pt x="27" y="12"/>
                      <a:pt x="31" y="12"/>
                    </a:cubicBezTo>
                    <a:cubicBezTo>
                      <a:pt x="31" y="12"/>
                      <a:pt x="31" y="12"/>
                      <a:pt x="32" y="12"/>
                    </a:cubicBezTo>
                    <a:cubicBezTo>
                      <a:pt x="33" y="11"/>
                      <a:pt x="34" y="11"/>
                      <a:pt x="33" y="7"/>
                    </a:cubicBezTo>
                    <a:cubicBezTo>
                      <a:pt x="33" y="7"/>
                      <a:pt x="10" y="0"/>
                      <a:pt x="4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8" name="Freeform 84"/>
              <p:cNvSpPr/>
              <p:nvPr/>
            </p:nvSpPr>
            <p:spPr bwMode="auto">
              <a:xfrm>
                <a:off x="2357438" y="862013"/>
                <a:ext cx="109538" cy="103188"/>
              </a:xfrm>
              <a:custGeom>
                <a:avLst/>
                <a:gdLst>
                  <a:gd name="T0" fmla="*/ 22 w 27"/>
                  <a:gd name="T1" fmla="*/ 0 h 25"/>
                  <a:gd name="T2" fmla="*/ 0 w 27"/>
                  <a:gd name="T3" fmla="*/ 22 h 25"/>
                  <a:gd name="T4" fmla="*/ 3 w 27"/>
                  <a:gd name="T5" fmla="*/ 25 h 25"/>
                  <a:gd name="T6" fmla="*/ 4 w 27"/>
                  <a:gd name="T7" fmla="*/ 25 h 25"/>
                  <a:gd name="T8" fmla="*/ 25 w 27"/>
                  <a:gd name="T9" fmla="*/ 4 h 25"/>
                  <a:gd name="T10" fmla="*/ 22 w 27"/>
                  <a:gd name="T11" fmla="*/ 0 h 25"/>
                  <a:gd name="T12" fmla="*/ 22 w 27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5">
                    <a:moveTo>
                      <a:pt x="22" y="0"/>
                    </a:moveTo>
                    <a:cubicBezTo>
                      <a:pt x="19" y="0"/>
                      <a:pt x="0" y="22"/>
                      <a:pt x="0" y="22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6" y="25"/>
                      <a:pt x="24" y="6"/>
                      <a:pt x="25" y="4"/>
                    </a:cubicBezTo>
                    <a:cubicBezTo>
                      <a:pt x="27" y="2"/>
                      <a:pt x="24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F9A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9" name="Freeform 85"/>
              <p:cNvSpPr>
                <a:spLocks noEditPoints="1"/>
              </p:cNvSpPr>
              <p:nvPr/>
            </p:nvSpPr>
            <p:spPr bwMode="auto">
              <a:xfrm>
                <a:off x="1825625" y="117475"/>
                <a:ext cx="1571625" cy="1462088"/>
              </a:xfrm>
              <a:custGeom>
                <a:avLst/>
                <a:gdLst>
                  <a:gd name="T0" fmla="*/ 70 w 387"/>
                  <a:gd name="T1" fmla="*/ 16 h 359"/>
                  <a:gd name="T2" fmla="*/ 70 w 387"/>
                  <a:gd name="T3" fmla="*/ 16 h 359"/>
                  <a:gd name="T4" fmla="*/ 0 w 387"/>
                  <a:gd name="T5" fmla="*/ 166 h 359"/>
                  <a:gd name="T6" fmla="*/ 22 w 387"/>
                  <a:gd name="T7" fmla="*/ 255 h 359"/>
                  <a:gd name="T8" fmla="*/ 22 w 387"/>
                  <a:gd name="T9" fmla="*/ 255 h 359"/>
                  <a:gd name="T10" fmla="*/ 22 w 387"/>
                  <a:gd name="T11" fmla="*/ 255 h 359"/>
                  <a:gd name="T12" fmla="*/ 42 w 387"/>
                  <a:gd name="T13" fmla="*/ 286 h 359"/>
                  <a:gd name="T14" fmla="*/ 46 w 387"/>
                  <a:gd name="T15" fmla="*/ 291 h 359"/>
                  <a:gd name="T16" fmla="*/ 115 w 387"/>
                  <a:gd name="T17" fmla="*/ 343 h 359"/>
                  <a:gd name="T18" fmla="*/ 136 w 387"/>
                  <a:gd name="T19" fmla="*/ 351 h 359"/>
                  <a:gd name="T20" fmla="*/ 152 w 387"/>
                  <a:gd name="T21" fmla="*/ 355 h 359"/>
                  <a:gd name="T22" fmla="*/ 152 w 387"/>
                  <a:gd name="T23" fmla="*/ 355 h 359"/>
                  <a:gd name="T24" fmla="*/ 152 w 387"/>
                  <a:gd name="T25" fmla="*/ 355 h 359"/>
                  <a:gd name="T26" fmla="*/ 178 w 387"/>
                  <a:gd name="T27" fmla="*/ 359 h 359"/>
                  <a:gd name="T28" fmla="*/ 181 w 387"/>
                  <a:gd name="T29" fmla="*/ 355 h 359"/>
                  <a:gd name="T30" fmla="*/ 137 w 387"/>
                  <a:gd name="T31" fmla="*/ 347 h 359"/>
                  <a:gd name="T32" fmla="*/ 45 w 387"/>
                  <a:gd name="T33" fmla="*/ 283 h 359"/>
                  <a:gd name="T34" fmla="*/ 4 w 387"/>
                  <a:gd name="T35" fmla="*/ 166 h 359"/>
                  <a:gd name="T36" fmla="*/ 42 w 387"/>
                  <a:gd name="T37" fmla="*/ 51 h 359"/>
                  <a:gd name="T38" fmla="*/ 74 w 387"/>
                  <a:gd name="T39" fmla="*/ 18 h 359"/>
                  <a:gd name="T40" fmla="*/ 70 w 387"/>
                  <a:gd name="T41" fmla="*/ 16 h 359"/>
                  <a:gd name="T42" fmla="*/ 294 w 387"/>
                  <a:gd name="T43" fmla="*/ 0 h 359"/>
                  <a:gd name="T44" fmla="*/ 290 w 387"/>
                  <a:gd name="T45" fmla="*/ 2 h 359"/>
                  <a:gd name="T46" fmla="*/ 383 w 387"/>
                  <a:gd name="T47" fmla="*/ 166 h 359"/>
                  <a:gd name="T48" fmla="*/ 383 w 387"/>
                  <a:gd name="T49" fmla="*/ 168 h 359"/>
                  <a:gd name="T50" fmla="*/ 332 w 387"/>
                  <a:gd name="T51" fmla="*/ 295 h 359"/>
                  <a:gd name="T52" fmla="*/ 299 w 387"/>
                  <a:gd name="T53" fmla="*/ 323 h 359"/>
                  <a:gd name="T54" fmla="*/ 312 w 387"/>
                  <a:gd name="T55" fmla="*/ 319 h 359"/>
                  <a:gd name="T56" fmla="*/ 335 w 387"/>
                  <a:gd name="T57" fmla="*/ 298 h 359"/>
                  <a:gd name="T58" fmla="*/ 354 w 387"/>
                  <a:gd name="T59" fmla="*/ 274 h 359"/>
                  <a:gd name="T60" fmla="*/ 370 w 387"/>
                  <a:gd name="T61" fmla="*/ 244 h 359"/>
                  <a:gd name="T62" fmla="*/ 387 w 387"/>
                  <a:gd name="T63" fmla="*/ 168 h 359"/>
                  <a:gd name="T64" fmla="*/ 387 w 387"/>
                  <a:gd name="T65" fmla="*/ 166 h 359"/>
                  <a:gd name="T66" fmla="*/ 320 w 387"/>
                  <a:gd name="T67" fmla="*/ 19 h 359"/>
                  <a:gd name="T68" fmla="*/ 294 w 387"/>
                  <a:gd name="T69" fmla="*/ 0 h 359"/>
                  <a:gd name="T70" fmla="*/ 294 w 387"/>
                  <a:gd name="T71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7" h="359">
                    <a:moveTo>
                      <a:pt x="70" y="16"/>
                    </a:moveTo>
                    <a:cubicBezTo>
                      <a:pt x="70" y="16"/>
                      <a:pt x="70" y="16"/>
                      <a:pt x="70" y="16"/>
                    </a:cubicBezTo>
                    <a:cubicBezTo>
                      <a:pt x="27" y="52"/>
                      <a:pt x="0" y="106"/>
                      <a:pt x="0" y="166"/>
                    </a:cubicBezTo>
                    <a:cubicBezTo>
                      <a:pt x="0" y="198"/>
                      <a:pt x="8" y="228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2" y="255"/>
                      <a:pt x="22" y="255"/>
                      <a:pt x="22" y="255"/>
                    </a:cubicBezTo>
                    <a:cubicBezTo>
                      <a:pt x="27" y="266"/>
                      <a:pt x="34" y="276"/>
                      <a:pt x="42" y="286"/>
                    </a:cubicBezTo>
                    <a:cubicBezTo>
                      <a:pt x="43" y="288"/>
                      <a:pt x="44" y="289"/>
                      <a:pt x="46" y="291"/>
                    </a:cubicBezTo>
                    <a:cubicBezTo>
                      <a:pt x="64" y="313"/>
                      <a:pt x="88" y="331"/>
                      <a:pt x="115" y="343"/>
                    </a:cubicBezTo>
                    <a:cubicBezTo>
                      <a:pt x="122" y="346"/>
                      <a:pt x="129" y="348"/>
                      <a:pt x="136" y="351"/>
                    </a:cubicBezTo>
                    <a:cubicBezTo>
                      <a:pt x="141" y="352"/>
                      <a:pt x="147" y="354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52" y="355"/>
                      <a:pt x="152" y="355"/>
                      <a:pt x="152" y="355"/>
                    </a:cubicBezTo>
                    <a:cubicBezTo>
                      <a:pt x="161" y="357"/>
                      <a:pt x="169" y="358"/>
                      <a:pt x="178" y="359"/>
                    </a:cubicBezTo>
                    <a:cubicBezTo>
                      <a:pt x="179" y="357"/>
                      <a:pt x="180" y="356"/>
                      <a:pt x="181" y="355"/>
                    </a:cubicBezTo>
                    <a:cubicBezTo>
                      <a:pt x="166" y="354"/>
                      <a:pt x="152" y="351"/>
                      <a:pt x="137" y="347"/>
                    </a:cubicBezTo>
                    <a:cubicBezTo>
                      <a:pt x="101" y="335"/>
                      <a:pt x="69" y="314"/>
                      <a:pt x="45" y="283"/>
                    </a:cubicBezTo>
                    <a:cubicBezTo>
                      <a:pt x="18" y="250"/>
                      <a:pt x="4" y="209"/>
                      <a:pt x="4" y="166"/>
                    </a:cubicBezTo>
                    <a:cubicBezTo>
                      <a:pt x="4" y="124"/>
                      <a:pt x="17" y="84"/>
                      <a:pt x="42" y="51"/>
                    </a:cubicBezTo>
                    <a:cubicBezTo>
                      <a:pt x="52" y="39"/>
                      <a:pt x="62" y="28"/>
                      <a:pt x="74" y="18"/>
                    </a:cubicBezTo>
                    <a:cubicBezTo>
                      <a:pt x="73" y="18"/>
                      <a:pt x="72" y="17"/>
                      <a:pt x="70" y="16"/>
                    </a:cubicBezTo>
                    <a:moveTo>
                      <a:pt x="294" y="0"/>
                    </a:moveTo>
                    <a:cubicBezTo>
                      <a:pt x="292" y="1"/>
                      <a:pt x="291" y="2"/>
                      <a:pt x="290" y="2"/>
                    </a:cubicBezTo>
                    <a:cubicBezTo>
                      <a:pt x="345" y="35"/>
                      <a:pt x="383" y="96"/>
                      <a:pt x="383" y="166"/>
                    </a:cubicBezTo>
                    <a:cubicBezTo>
                      <a:pt x="383" y="166"/>
                      <a:pt x="383" y="167"/>
                      <a:pt x="383" y="168"/>
                    </a:cubicBezTo>
                    <a:cubicBezTo>
                      <a:pt x="382" y="216"/>
                      <a:pt x="364" y="261"/>
                      <a:pt x="332" y="295"/>
                    </a:cubicBezTo>
                    <a:cubicBezTo>
                      <a:pt x="322" y="306"/>
                      <a:pt x="311" y="315"/>
                      <a:pt x="299" y="323"/>
                    </a:cubicBezTo>
                    <a:cubicBezTo>
                      <a:pt x="303" y="322"/>
                      <a:pt x="308" y="320"/>
                      <a:pt x="312" y="319"/>
                    </a:cubicBezTo>
                    <a:cubicBezTo>
                      <a:pt x="320" y="312"/>
                      <a:pt x="328" y="306"/>
                      <a:pt x="335" y="298"/>
                    </a:cubicBezTo>
                    <a:cubicBezTo>
                      <a:pt x="342" y="291"/>
                      <a:pt x="348" y="283"/>
                      <a:pt x="354" y="274"/>
                    </a:cubicBezTo>
                    <a:cubicBezTo>
                      <a:pt x="360" y="265"/>
                      <a:pt x="366" y="255"/>
                      <a:pt x="370" y="244"/>
                    </a:cubicBezTo>
                    <a:cubicBezTo>
                      <a:pt x="381" y="221"/>
                      <a:pt x="387" y="195"/>
                      <a:pt x="387" y="168"/>
                    </a:cubicBezTo>
                    <a:cubicBezTo>
                      <a:pt x="387" y="167"/>
                      <a:pt x="387" y="166"/>
                      <a:pt x="387" y="166"/>
                    </a:cubicBezTo>
                    <a:cubicBezTo>
                      <a:pt x="387" y="107"/>
                      <a:pt x="361" y="55"/>
                      <a:pt x="320" y="19"/>
                    </a:cubicBezTo>
                    <a:cubicBezTo>
                      <a:pt x="312" y="12"/>
                      <a:pt x="303" y="6"/>
                      <a:pt x="294" y="0"/>
                    </a:cubicBezTo>
                    <a:cubicBezTo>
                      <a:pt x="294" y="0"/>
                      <a:pt x="294" y="0"/>
                      <a:pt x="294" y="0"/>
                    </a:cubicBezTo>
                  </a:path>
                </a:pathLst>
              </a:custGeom>
              <a:solidFill>
                <a:srgbClr val="EE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0" name="Freeform 86"/>
              <p:cNvSpPr>
                <a:spLocks noEditPoints="1"/>
              </p:cNvSpPr>
              <p:nvPr/>
            </p:nvSpPr>
            <p:spPr bwMode="auto">
              <a:xfrm>
                <a:off x="2547938" y="1416050"/>
                <a:ext cx="544513" cy="163513"/>
              </a:xfrm>
              <a:custGeom>
                <a:avLst/>
                <a:gdLst>
                  <a:gd name="T0" fmla="*/ 3 w 134"/>
                  <a:gd name="T1" fmla="*/ 36 h 40"/>
                  <a:gd name="T2" fmla="*/ 0 w 134"/>
                  <a:gd name="T3" fmla="*/ 40 h 40"/>
                  <a:gd name="T4" fmla="*/ 15 w 134"/>
                  <a:gd name="T5" fmla="*/ 40 h 40"/>
                  <a:gd name="T6" fmla="*/ 23 w 134"/>
                  <a:gd name="T7" fmla="*/ 40 h 40"/>
                  <a:gd name="T8" fmla="*/ 15 w 134"/>
                  <a:gd name="T9" fmla="*/ 36 h 40"/>
                  <a:gd name="T10" fmla="*/ 3 w 134"/>
                  <a:gd name="T11" fmla="*/ 36 h 40"/>
                  <a:gd name="T12" fmla="*/ 134 w 134"/>
                  <a:gd name="T13" fmla="*/ 0 h 40"/>
                  <a:gd name="T14" fmla="*/ 121 w 134"/>
                  <a:gd name="T15" fmla="*/ 4 h 40"/>
                  <a:gd name="T16" fmla="*/ 99 w 134"/>
                  <a:gd name="T17" fmla="*/ 17 h 40"/>
                  <a:gd name="T18" fmla="*/ 94 w 134"/>
                  <a:gd name="T19" fmla="*/ 24 h 40"/>
                  <a:gd name="T20" fmla="*/ 122 w 134"/>
                  <a:gd name="T21" fmla="*/ 8 h 40"/>
                  <a:gd name="T22" fmla="*/ 134 w 134"/>
                  <a:gd name="T2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4" h="40">
                    <a:moveTo>
                      <a:pt x="3" y="36"/>
                    </a:moveTo>
                    <a:cubicBezTo>
                      <a:pt x="2" y="37"/>
                      <a:pt x="1" y="38"/>
                      <a:pt x="0" y="40"/>
                    </a:cubicBezTo>
                    <a:cubicBezTo>
                      <a:pt x="5" y="40"/>
                      <a:pt x="10" y="40"/>
                      <a:pt x="15" y="40"/>
                    </a:cubicBezTo>
                    <a:cubicBezTo>
                      <a:pt x="18" y="40"/>
                      <a:pt x="21" y="40"/>
                      <a:pt x="23" y="40"/>
                    </a:cubicBezTo>
                    <a:cubicBezTo>
                      <a:pt x="20" y="39"/>
                      <a:pt x="17" y="38"/>
                      <a:pt x="15" y="36"/>
                    </a:cubicBezTo>
                    <a:cubicBezTo>
                      <a:pt x="11" y="36"/>
                      <a:pt x="7" y="36"/>
                      <a:pt x="3" y="36"/>
                    </a:cubicBezTo>
                    <a:moveTo>
                      <a:pt x="134" y="0"/>
                    </a:moveTo>
                    <a:cubicBezTo>
                      <a:pt x="130" y="1"/>
                      <a:pt x="125" y="3"/>
                      <a:pt x="121" y="4"/>
                    </a:cubicBezTo>
                    <a:cubicBezTo>
                      <a:pt x="114" y="9"/>
                      <a:pt x="106" y="13"/>
                      <a:pt x="99" y="17"/>
                    </a:cubicBezTo>
                    <a:cubicBezTo>
                      <a:pt x="98" y="19"/>
                      <a:pt x="96" y="21"/>
                      <a:pt x="94" y="24"/>
                    </a:cubicBezTo>
                    <a:cubicBezTo>
                      <a:pt x="104" y="19"/>
                      <a:pt x="113" y="14"/>
                      <a:pt x="122" y="8"/>
                    </a:cubicBezTo>
                    <a:cubicBezTo>
                      <a:pt x="126" y="6"/>
                      <a:pt x="130" y="3"/>
                      <a:pt x="134" y="0"/>
                    </a:cubicBezTo>
                  </a:path>
                </a:pathLst>
              </a:custGeom>
              <a:solidFill>
                <a:srgbClr val="EAB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1" name="Freeform 87"/>
              <p:cNvSpPr/>
              <p:nvPr/>
            </p:nvSpPr>
            <p:spPr bwMode="auto">
              <a:xfrm>
                <a:off x="2609850" y="1485900"/>
                <a:ext cx="341313" cy="93663"/>
              </a:xfrm>
              <a:custGeom>
                <a:avLst/>
                <a:gdLst>
                  <a:gd name="T0" fmla="*/ 84 w 84"/>
                  <a:gd name="T1" fmla="*/ 0 h 23"/>
                  <a:gd name="T2" fmla="*/ 0 w 84"/>
                  <a:gd name="T3" fmla="*/ 19 h 23"/>
                  <a:gd name="T4" fmla="*/ 0 w 84"/>
                  <a:gd name="T5" fmla="*/ 19 h 23"/>
                  <a:gd name="T6" fmla="*/ 8 w 84"/>
                  <a:gd name="T7" fmla="*/ 23 h 23"/>
                  <a:gd name="T8" fmla="*/ 79 w 84"/>
                  <a:gd name="T9" fmla="*/ 7 h 23"/>
                  <a:gd name="T10" fmla="*/ 84 w 84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23">
                    <a:moveTo>
                      <a:pt x="84" y="0"/>
                    </a:moveTo>
                    <a:cubicBezTo>
                      <a:pt x="58" y="13"/>
                      <a:pt x="3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5" y="22"/>
                      <a:pt x="8" y="23"/>
                    </a:cubicBezTo>
                    <a:cubicBezTo>
                      <a:pt x="33" y="22"/>
                      <a:pt x="57" y="16"/>
                      <a:pt x="79" y="7"/>
                    </a:cubicBezTo>
                    <a:cubicBezTo>
                      <a:pt x="81" y="4"/>
                      <a:pt x="83" y="2"/>
                      <a:pt x="84" y="0"/>
                    </a:cubicBezTo>
                  </a:path>
                </a:pathLst>
              </a:custGeom>
              <a:solidFill>
                <a:srgbClr val="EFE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2" name="Freeform 88"/>
              <p:cNvSpPr/>
              <p:nvPr/>
            </p:nvSpPr>
            <p:spPr bwMode="auto">
              <a:xfrm>
                <a:off x="2516188" y="1436688"/>
                <a:ext cx="528638" cy="231775"/>
              </a:xfrm>
              <a:custGeom>
                <a:avLst/>
                <a:gdLst>
                  <a:gd name="T0" fmla="*/ 130 w 130"/>
                  <a:gd name="T1" fmla="*/ 19 h 57"/>
                  <a:gd name="T2" fmla="*/ 71 w 130"/>
                  <a:gd name="T3" fmla="*/ 47 h 57"/>
                  <a:gd name="T4" fmla="*/ 0 w 130"/>
                  <a:gd name="T5" fmla="*/ 44 h 57"/>
                  <a:gd name="T6" fmla="*/ 3 w 130"/>
                  <a:gd name="T7" fmla="*/ 34 h 57"/>
                  <a:gd name="T8" fmla="*/ 4 w 130"/>
                  <a:gd name="T9" fmla="*/ 30 h 57"/>
                  <a:gd name="T10" fmla="*/ 6 w 130"/>
                  <a:gd name="T11" fmla="*/ 22 h 57"/>
                  <a:gd name="T12" fmla="*/ 116 w 130"/>
                  <a:gd name="T13" fmla="*/ 0 h 57"/>
                  <a:gd name="T14" fmla="*/ 122 w 130"/>
                  <a:gd name="T15" fmla="*/ 8 h 57"/>
                  <a:gd name="T16" fmla="*/ 124 w 130"/>
                  <a:gd name="T17" fmla="*/ 11 h 57"/>
                  <a:gd name="T18" fmla="*/ 130 w 130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57">
                    <a:moveTo>
                      <a:pt x="130" y="19"/>
                    </a:moveTo>
                    <a:cubicBezTo>
                      <a:pt x="130" y="19"/>
                      <a:pt x="103" y="40"/>
                      <a:pt x="71" y="47"/>
                    </a:cubicBezTo>
                    <a:cubicBezTo>
                      <a:pt x="31" y="57"/>
                      <a:pt x="0" y="44"/>
                      <a:pt x="0" y="4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8" y="30"/>
                      <a:pt x="116" y="0"/>
                      <a:pt x="116" y="0"/>
                    </a:cubicBezTo>
                    <a:cubicBezTo>
                      <a:pt x="122" y="8"/>
                      <a:pt x="122" y="8"/>
                      <a:pt x="122" y="8"/>
                    </a:cubicBezTo>
                    <a:cubicBezTo>
                      <a:pt x="124" y="11"/>
                      <a:pt x="124" y="11"/>
                      <a:pt x="124" y="11"/>
                    </a:cubicBezTo>
                    <a:lnTo>
                      <a:pt x="130" y="19"/>
                    </a:lnTo>
                    <a:close/>
                  </a:path>
                </a:pathLst>
              </a:custGeom>
              <a:solidFill>
                <a:srgbClr val="FE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3" name="Freeform 89"/>
              <p:cNvSpPr>
                <a:spLocks noEditPoints="1"/>
              </p:cNvSpPr>
              <p:nvPr/>
            </p:nvSpPr>
            <p:spPr bwMode="auto">
              <a:xfrm>
                <a:off x="2125663" y="4763"/>
                <a:ext cx="877888" cy="252413"/>
              </a:xfrm>
              <a:custGeom>
                <a:avLst/>
                <a:gdLst>
                  <a:gd name="T0" fmla="*/ 119 w 216"/>
                  <a:gd name="T1" fmla="*/ 4 h 62"/>
                  <a:gd name="T2" fmla="*/ 66 w 216"/>
                  <a:gd name="T3" fmla="*/ 12 h 62"/>
                  <a:gd name="T4" fmla="*/ 0 w 216"/>
                  <a:gd name="T5" fmla="*/ 46 h 62"/>
                  <a:gd name="T6" fmla="*/ 83 w 216"/>
                  <a:gd name="T7" fmla="*/ 62 h 62"/>
                  <a:gd name="T8" fmla="*/ 216 w 216"/>
                  <a:gd name="T9" fmla="*/ 30 h 62"/>
                  <a:gd name="T10" fmla="*/ 119 w 216"/>
                  <a:gd name="T11" fmla="*/ 4 h 62"/>
                  <a:gd name="T12" fmla="*/ 157 w 216"/>
                  <a:gd name="T13" fmla="*/ 4 h 62"/>
                  <a:gd name="T14" fmla="*/ 157 w 216"/>
                  <a:gd name="T15" fmla="*/ 4 h 62"/>
                  <a:gd name="T16" fmla="*/ 157 w 216"/>
                  <a:gd name="T17" fmla="*/ 4 h 62"/>
                  <a:gd name="T18" fmla="*/ 119 w 216"/>
                  <a:gd name="T19" fmla="*/ 0 h 62"/>
                  <a:gd name="T20" fmla="*/ 78 w 216"/>
                  <a:gd name="T21" fmla="*/ 5 h 62"/>
                  <a:gd name="T22" fmla="*/ 119 w 216"/>
                  <a:gd name="T23" fmla="*/ 0 h 62"/>
                  <a:gd name="T24" fmla="*/ 157 w 216"/>
                  <a:gd name="T25" fmla="*/ 4 h 62"/>
                  <a:gd name="T26" fmla="*/ 119 w 216"/>
                  <a:gd name="T2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6" h="62">
                    <a:moveTo>
                      <a:pt x="119" y="4"/>
                    </a:moveTo>
                    <a:cubicBezTo>
                      <a:pt x="101" y="4"/>
                      <a:pt x="83" y="7"/>
                      <a:pt x="66" y="12"/>
                    </a:cubicBezTo>
                    <a:cubicBezTo>
                      <a:pt x="42" y="19"/>
                      <a:pt x="20" y="31"/>
                      <a:pt x="0" y="46"/>
                    </a:cubicBezTo>
                    <a:cubicBezTo>
                      <a:pt x="20" y="55"/>
                      <a:pt x="48" y="62"/>
                      <a:pt x="83" y="62"/>
                    </a:cubicBezTo>
                    <a:cubicBezTo>
                      <a:pt x="120" y="62"/>
                      <a:pt x="164" y="54"/>
                      <a:pt x="216" y="30"/>
                    </a:cubicBezTo>
                    <a:cubicBezTo>
                      <a:pt x="187" y="14"/>
                      <a:pt x="154" y="4"/>
                      <a:pt x="119" y="4"/>
                    </a:cubicBezTo>
                    <a:moveTo>
                      <a:pt x="157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4"/>
                      <a:pt x="157" y="4"/>
                      <a:pt x="157" y="4"/>
                    </a:cubicBezTo>
                    <a:moveTo>
                      <a:pt x="119" y="0"/>
                    </a:moveTo>
                    <a:cubicBezTo>
                      <a:pt x="105" y="0"/>
                      <a:pt x="91" y="2"/>
                      <a:pt x="78" y="5"/>
                    </a:cubicBezTo>
                    <a:cubicBezTo>
                      <a:pt x="91" y="2"/>
                      <a:pt x="105" y="0"/>
                      <a:pt x="119" y="0"/>
                    </a:cubicBezTo>
                    <a:cubicBezTo>
                      <a:pt x="132" y="0"/>
                      <a:pt x="145" y="1"/>
                      <a:pt x="157" y="4"/>
                    </a:cubicBezTo>
                    <a:cubicBezTo>
                      <a:pt x="145" y="1"/>
                      <a:pt x="132" y="0"/>
                      <a:pt x="119" y="0"/>
                    </a:cubicBezTo>
                  </a:path>
                </a:pathLst>
              </a:custGeom>
              <a:solidFill>
                <a:srgbClr val="FF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4" name="Freeform 90"/>
              <p:cNvSpPr/>
              <p:nvPr/>
            </p:nvSpPr>
            <p:spPr bwMode="auto">
              <a:xfrm>
                <a:off x="2109788" y="4763"/>
                <a:ext cx="909638" cy="187325"/>
              </a:xfrm>
              <a:custGeom>
                <a:avLst/>
                <a:gdLst>
                  <a:gd name="T0" fmla="*/ 123 w 224"/>
                  <a:gd name="T1" fmla="*/ 0 h 46"/>
                  <a:gd name="T2" fmla="*/ 82 w 224"/>
                  <a:gd name="T3" fmla="*/ 5 h 46"/>
                  <a:gd name="T4" fmla="*/ 68 w 224"/>
                  <a:gd name="T5" fmla="*/ 8 h 46"/>
                  <a:gd name="T6" fmla="*/ 0 w 224"/>
                  <a:gd name="T7" fmla="*/ 44 h 46"/>
                  <a:gd name="T8" fmla="*/ 4 w 224"/>
                  <a:gd name="T9" fmla="*/ 46 h 46"/>
                  <a:gd name="T10" fmla="*/ 70 w 224"/>
                  <a:gd name="T11" fmla="*/ 12 h 46"/>
                  <a:gd name="T12" fmla="*/ 123 w 224"/>
                  <a:gd name="T13" fmla="*/ 4 h 46"/>
                  <a:gd name="T14" fmla="*/ 220 w 224"/>
                  <a:gd name="T15" fmla="*/ 30 h 46"/>
                  <a:gd name="T16" fmla="*/ 224 w 224"/>
                  <a:gd name="T17" fmla="*/ 28 h 46"/>
                  <a:gd name="T18" fmla="*/ 161 w 224"/>
                  <a:gd name="T19" fmla="*/ 4 h 46"/>
                  <a:gd name="T20" fmla="*/ 161 w 224"/>
                  <a:gd name="T21" fmla="*/ 4 h 46"/>
                  <a:gd name="T22" fmla="*/ 161 w 224"/>
                  <a:gd name="T23" fmla="*/ 4 h 46"/>
                  <a:gd name="T24" fmla="*/ 123 w 224"/>
                  <a:gd name="T2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4" h="46">
                    <a:moveTo>
                      <a:pt x="123" y="0"/>
                    </a:moveTo>
                    <a:cubicBezTo>
                      <a:pt x="109" y="0"/>
                      <a:pt x="95" y="2"/>
                      <a:pt x="82" y="5"/>
                    </a:cubicBezTo>
                    <a:cubicBezTo>
                      <a:pt x="78" y="6"/>
                      <a:pt x="73" y="7"/>
                      <a:pt x="68" y="8"/>
                    </a:cubicBezTo>
                    <a:cubicBezTo>
                      <a:pt x="43" y="16"/>
                      <a:pt x="20" y="28"/>
                      <a:pt x="0" y="44"/>
                    </a:cubicBezTo>
                    <a:cubicBezTo>
                      <a:pt x="2" y="45"/>
                      <a:pt x="3" y="46"/>
                      <a:pt x="4" y="46"/>
                    </a:cubicBezTo>
                    <a:cubicBezTo>
                      <a:pt x="24" y="31"/>
                      <a:pt x="46" y="19"/>
                      <a:pt x="70" y="12"/>
                    </a:cubicBezTo>
                    <a:cubicBezTo>
                      <a:pt x="87" y="7"/>
                      <a:pt x="105" y="4"/>
                      <a:pt x="123" y="4"/>
                    </a:cubicBezTo>
                    <a:cubicBezTo>
                      <a:pt x="158" y="4"/>
                      <a:pt x="191" y="14"/>
                      <a:pt x="220" y="30"/>
                    </a:cubicBezTo>
                    <a:cubicBezTo>
                      <a:pt x="221" y="30"/>
                      <a:pt x="222" y="29"/>
                      <a:pt x="224" y="28"/>
                    </a:cubicBezTo>
                    <a:cubicBezTo>
                      <a:pt x="205" y="17"/>
                      <a:pt x="184" y="8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49" y="1"/>
                      <a:pt x="136" y="0"/>
                      <a:pt x="123" y="0"/>
                    </a:cubicBezTo>
                  </a:path>
                </a:pathLst>
              </a:custGeom>
              <a:solidFill>
                <a:srgbClr val="F1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5" name="Freeform 91"/>
              <p:cNvSpPr/>
              <p:nvPr/>
            </p:nvSpPr>
            <p:spPr bwMode="auto">
              <a:xfrm>
                <a:off x="377825" y="2506663"/>
                <a:ext cx="247650" cy="338138"/>
              </a:xfrm>
              <a:custGeom>
                <a:avLst/>
                <a:gdLst>
                  <a:gd name="T0" fmla="*/ 57 w 156"/>
                  <a:gd name="T1" fmla="*/ 82 h 213"/>
                  <a:gd name="T2" fmla="*/ 80 w 156"/>
                  <a:gd name="T3" fmla="*/ 0 h 213"/>
                  <a:gd name="T4" fmla="*/ 103 w 156"/>
                  <a:gd name="T5" fmla="*/ 82 h 213"/>
                  <a:gd name="T6" fmla="*/ 156 w 156"/>
                  <a:gd name="T7" fmla="*/ 105 h 213"/>
                  <a:gd name="T8" fmla="*/ 103 w 156"/>
                  <a:gd name="T9" fmla="*/ 131 h 213"/>
                  <a:gd name="T10" fmla="*/ 80 w 156"/>
                  <a:gd name="T11" fmla="*/ 213 h 213"/>
                  <a:gd name="T12" fmla="*/ 57 w 156"/>
                  <a:gd name="T13" fmla="*/ 131 h 213"/>
                  <a:gd name="T14" fmla="*/ 0 w 156"/>
                  <a:gd name="T15" fmla="*/ 105 h 213"/>
                  <a:gd name="T16" fmla="*/ 57 w 156"/>
                  <a:gd name="T17" fmla="*/ 8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213">
                    <a:moveTo>
                      <a:pt x="57" y="82"/>
                    </a:moveTo>
                    <a:lnTo>
                      <a:pt x="80" y="0"/>
                    </a:lnTo>
                    <a:lnTo>
                      <a:pt x="103" y="82"/>
                    </a:lnTo>
                    <a:lnTo>
                      <a:pt x="156" y="105"/>
                    </a:lnTo>
                    <a:lnTo>
                      <a:pt x="103" y="131"/>
                    </a:lnTo>
                    <a:lnTo>
                      <a:pt x="80" y="213"/>
                    </a:lnTo>
                    <a:lnTo>
                      <a:pt x="57" y="131"/>
                    </a:lnTo>
                    <a:lnTo>
                      <a:pt x="0" y="105"/>
                    </a:lnTo>
                    <a:lnTo>
                      <a:pt x="57" y="82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6" name="Freeform 92"/>
              <p:cNvSpPr/>
              <p:nvPr/>
            </p:nvSpPr>
            <p:spPr bwMode="auto">
              <a:xfrm>
                <a:off x="723900" y="2686050"/>
                <a:ext cx="146050" cy="198438"/>
              </a:xfrm>
              <a:custGeom>
                <a:avLst/>
                <a:gdLst>
                  <a:gd name="T0" fmla="*/ 31 w 92"/>
                  <a:gd name="T1" fmla="*/ 48 h 125"/>
                  <a:gd name="T2" fmla="*/ 46 w 92"/>
                  <a:gd name="T3" fmla="*/ 0 h 125"/>
                  <a:gd name="T4" fmla="*/ 59 w 92"/>
                  <a:gd name="T5" fmla="*/ 48 h 125"/>
                  <a:gd name="T6" fmla="*/ 92 w 92"/>
                  <a:gd name="T7" fmla="*/ 61 h 125"/>
                  <a:gd name="T8" fmla="*/ 59 w 92"/>
                  <a:gd name="T9" fmla="*/ 77 h 125"/>
                  <a:gd name="T10" fmla="*/ 46 w 92"/>
                  <a:gd name="T11" fmla="*/ 125 h 125"/>
                  <a:gd name="T12" fmla="*/ 31 w 92"/>
                  <a:gd name="T13" fmla="*/ 77 h 125"/>
                  <a:gd name="T14" fmla="*/ 0 w 92"/>
                  <a:gd name="T15" fmla="*/ 61 h 125"/>
                  <a:gd name="T16" fmla="*/ 31 w 92"/>
                  <a:gd name="T17" fmla="*/ 4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125">
                    <a:moveTo>
                      <a:pt x="31" y="48"/>
                    </a:moveTo>
                    <a:lnTo>
                      <a:pt x="46" y="0"/>
                    </a:lnTo>
                    <a:lnTo>
                      <a:pt x="59" y="48"/>
                    </a:lnTo>
                    <a:lnTo>
                      <a:pt x="92" y="61"/>
                    </a:lnTo>
                    <a:lnTo>
                      <a:pt x="59" y="77"/>
                    </a:lnTo>
                    <a:lnTo>
                      <a:pt x="46" y="125"/>
                    </a:lnTo>
                    <a:lnTo>
                      <a:pt x="31" y="77"/>
                    </a:lnTo>
                    <a:lnTo>
                      <a:pt x="0" y="61"/>
                    </a:lnTo>
                    <a:lnTo>
                      <a:pt x="31" y="48"/>
                    </a:lnTo>
                    <a:close/>
                  </a:path>
                </a:pathLst>
              </a:custGeom>
              <a:solidFill>
                <a:srgbClr val="FCC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85" grpId="0"/>
      <p:bldP spid="86" grpId="0"/>
      <p:bldP spid="87" grpId="0" animBg="1"/>
      <p:bldP spid="88" grpId="0" animBg="1"/>
      <p:bldP spid="89" grpId="0" animBg="1"/>
      <p:bldP spid="9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414338" y="159657"/>
            <a:ext cx="12611100" cy="7161212"/>
            <a:chOff x="-414338" y="159657"/>
            <a:chExt cx="12611100" cy="7161212"/>
          </a:xfrm>
        </p:grpSpPr>
        <p:sp>
          <p:nvSpPr>
            <p:cNvPr id="17" name="Freeform 6"/>
            <p:cNvSpPr/>
            <p:nvPr/>
          </p:nvSpPr>
          <p:spPr bwMode="auto">
            <a:xfrm>
              <a:off x="-414338" y="2609169"/>
              <a:ext cx="12611100" cy="4711700"/>
            </a:xfrm>
            <a:custGeom>
              <a:avLst/>
              <a:gdLst>
                <a:gd name="T0" fmla="*/ 3103 w 3103"/>
                <a:gd name="T1" fmla="*/ 1049 h 1158"/>
                <a:gd name="T2" fmla="*/ 103 w 3103"/>
                <a:gd name="T3" fmla="*/ 1049 h 1158"/>
                <a:gd name="T4" fmla="*/ 102 w 3103"/>
                <a:gd name="T5" fmla="*/ 129 h 1158"/>
                <a:gd name="T6" fmla="*/ 459 w 3103"/>
                <a:gd name="T7" fmla="*/ 135 h 1158"/>
                <a:gd name="T8" fmla="*/ 476 w 3103"/>
                <a:gd name="T9" fmla="*/ 339 h 1158"/>
                <a:gd name="T10" fmla="*/ 193 w 3103"/>
                <a:gd name="T11" fmla="*/ 879 h 1158"/>
                <a:gd name="T12" fmla="*/ 1969 w 3103"/>
                <a:gd name="T13" fmla="*/ 675 h 1158"/>
                <a:gd name="T14" fmla="*/ 3103 w 3103"/>
                <a:gd name="T15" fmla="*/ 1049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03" h="1158">
                  <a:moveTo>
                    <a:pt x="3103" y="1049"/>
                  </a:moveTo>
                  <a:cubicBezTo>
                    <a:pt x="103" y="1049"/>
                    <a:pt x="103" y="1049"/>
                    <a:pt x="103" y="104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65" y="187"/>
                    <a:pt x="279" y="238"/>
                    <a:pt x="459" y="135"/>
                  </a:cubicBezTo>
                  <a:cubicBezTo>
                    <a:pt x="695" y="0"/>
                    <a:pt x="476" y="339"/>
                    <a:pt x="476" y="339"/>
                  </a:cubicBezTo>
                  <a:cubicBezTo>
                    <a:pt x="476" y="339"/>
                    <a:pt x="0" y="681"/>
                    <a:pt x="193" y="879"/>
                  </a:cubicBezTo>
                  <a:cubicBezTo>
                    <a:pt x="464" y="1158"/>
                    <a:pt x="971" y="675"/>
                    <a:pt x="1969" y="675"/>
                  </a:cubicBezTo>
                  <a:cubicBezTo>
                    <a:pt x="2510" y="675"/>
                    <a:pt x="3046" y="784"/>
                    <a:pt x="3103" y="1049"/>
                  </a:cubicBezTo>
                  <a:close/>
                </a:path>
              </a:pathLst>
            </a:custGeom>
            <a:solidFill>
              <a:srgbClr val="F57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59657" y="159657"/>
              <a:ext cx="11814629" cy="6560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9108" y="298966"/>
            <a:ext cx="5049814" cy="646222"/>
            <a:chOff x="5234308" y="1718310"/>
            <a:chExt cx="5049814" cy="646222"/>
          </a:xfrm>
        </p:grpSpPr>
        <p:grpSp>
          <p:nvGrpSpPr>
            <p:cNvPr id="20" name="组合 19"/>
            <p:cNvGrpSpPr/>
            <p:nvPr/>
          </p:nvGrpSpPr>
          <p:grpSpPr>
            <a:xfrm>
              <a:off x="5234308" y="1718310"/>
              <a:ext cx="693892" cy="610364"/>
              <a:chOff x="5856288" y="409575"/>
              <a:chExt cx="5064125" cy="4454526"/>
            </a:xfrm>
          </p:grpSpPr>
          <p:grpSp>
            <p:nvGrpSpPr>
              <p:cNvPr id="21" name="Group 97"/>
              <p:cNvGrpSpPr>
                <a:grpSpLocks noChangeAspect="1"/>
              </p:cNvGrpSpPr>
              <p:nvPr/>
            </p:nvGrpSpPr>
            <p:grpSpPr bwMode="auto">
              <a:xfrm>
                <a:off x="5856288" y="409575"/>
                <a:ext cx="5064125" cy="4454526"/>
                <a:chOff x="3689" y="258"/>
                <a:chExt cx="3190" cy="2806"/>
              </a:xfrm>
            </p:grpSpPr>
            <p:sp>
              <p:nvSpPr>
                <p:cNvPr id="25" name="AutoShape 9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89" y="260"/>
                  <a:ext cx="3188" cy="2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Oval 98"/>
                <p:cNvSpPr>
                  <a:spLocks noChangeArrowheads="1"/>
                </p:cNvSpPr>
                <p:nvPr/>
              </p:nvSpPr>
              <p:spPr bwMode="auto">
                <a:xfrm>
                  <a:off x="3976" y="258"/>
                  <a:ext cx="2803" cy="2806"/>
                </a:xfrm>
                <a:prstGeom prst="ellipse">
                  <a:avLst/>
                </a:prstGeom>
                <a:solidFill>
                  <a:srgbClr val="EEF0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689" y="664"/>
                  <a:ext cx="274" cy="260"/>
                </a:xfrm>
                <a:custGeom>
                  <a:avLst/>
                  <a:gdLst>
                    <a:gd name="T0" fmla="*/ 137 w 274"/>
                    <a:gd name="T1" fmla="*/ 0 h 260"/>
                    <a:gd name="T2" fmla="*/ 186 w 274"/>
                    <a:gd name="T3" fmla="*/ 79 h 260"/>
                    <a:gd name="T4" fmla="*/ 274 w 274"/>
                    <a:gd name="T5" fmla="*/ 101 h 260"/>
                    <a:gd name="T6" fmla="*/ 215 w 274"/>
                    <a:gd name="T7" fmla="*/ 169 h 260"/>
                    <a:gd name="T8" fmla="*/ 223 w 274"/>
                    <a:gd name="T9" fmla="*/ 260 h 260"/>
                    <a:gd name="T10" fmla="*/ 137 w 274"/>
                    <a:gd name="T11" fmla="*/ 228 h 260"/>
                    <a:gd name="T12" fmla="*/ 54 w 274"/>
                    <a:gd name="T13" fmla="*/ 260 h 260"/>
                    <a:gd name="T14" fmla="*/ 59 w 274"/>
                    <a:gd name="T15" fmla="*/ 169 h 260"/>
                    <a:gd name="T16" fmla="*/ 0 w 274"/>
                    <a:gd name="T17" fmla="*/ 101 h 260"/>
                    <a:gd name="T18" fmla="*/ 91 w 274"/>
                    <a:gd name="T19" fmla="*/ 79 h 260"/>
                    <a:gd name="T20" fmla="*/ 137 w 274"/>
                    <a:gd name="T21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4" h="260">
                      <a:moveTo>
                        <a:pt x="137" y="0"/>
                      </a:moveTo>
                      <a:lnTo>
                        <a:pt x="186" y="79"/>
                      </a:lnTo>
                      <a:lnTo>
                        <a:pt x="274" y="101"/>
                      </a:lnTo>
                      <a:lnTo>
                        <a:pt x="215" y="169"/>
                      </a:lnTo>
                      <a:lnTo>
                        <a:pt x="223" y="260"/>
                      </a:lnTo>
                      <a:lnTo>
                        <a:pt x="137" y="228"/>
                      </a:lnTo>
                      <a:lnTo>
                        <a:pt x="54" y="260"/>
                      </a:lnTo>
                      <a:lnTo>
                        <a:pt x="59" y="169"/>
                      </a:lnTo>
                      <a:lnTo>
                        <a:pt x="0" y="101"/>
                      </a:lnTo>
                      <a:lnTo>
                        <a:pt x="91" y="79"/>
                      </a:lnTo>
                      <a:lnTo>
                        <a:pt x="137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6612" y="2578"/>
                  <a:ext cx="267" cy="255"/>
                </a:xfrm>
                <a:custGeom>
                  <a:avLst/>
                  <a:gdLst>
                    <a:gd name="T0" fmla="*/ 133 w 267"/>
                    <a:gd name="T1" fmla="*/ 0 h 255"/>
                    <a:gd name="T2" fmla="*/ 182 w 267"/>
                    <a:gd name="T3" fmla="*/ 74 h 255"/>
                    <a:gd name="T4" fmla="*/ 267 w 267"/>
                    <a:gd name="T5" fmla="*/ 96 h 255"/>
                    <a:gd name="T6" fmla="*/ 211 w 267"/>
                    <a:gd name="T7" fmla="*/ 164 h 255"/>
                    <a:gd name="T8" fmla="*/ 216 w 267"/>
                    <a:gd name="T9" fmla="*/ 255 h 255"/>
                    <a:gd name="T10" fmla="*/ 133 w 267"/>
                    <a:gd name="T11" fmla="*/ 221 h 255"/>
                    <a:gd name="T12" fmla="*/ 49 w 267"/>
                    <a:gd name="T13" fmla="*/ 255 h 255"/>
                    <a:gd name="T14" fmla="*/ 57 w 267"/>
                    <a:gd name="T15" fmla="*/ 164 h 255"/>
                    <a:gd name="T16" fmla="*/ 0 w 267"/>
                    <a:gd name="T17" fmla="*/ 96 h 255"/>
                    <a:gd name="T18" fmla="*/ 86 w 267"/>
                    <a:gd name="T19" fmla="*/ 74 h 255"/>
                    <a:gd name="T20" fmla="*/ 133 w 267"/>
                    <a:gd name="T21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7" h="255">
                      <a:moveTo>
                        <a:pt x="133" y="0"/>
                      </a:moveTo>
                      <a:lnTo>
                        <a:pt x="182" y="74"/>
                      </a:lnTo>
                      <a:lnTo>
                        <a:pt x="267" y="96"/>
                      </a:lnTo>
                      <a:lnTo>
                        <a:pt x="211" y="164"/>
                      </a:lnTo>
                      <a:lnTo>
                        <a:pt x="216" y="255"/>
                      </a:lnTo>
                      <a:lnTo>
                        <a:pt x="133" y="221"/>
                      </a:lnTo>
                      <a:lnTo>
                        <a:pt x="49" y="255"/>
                      </a:lnTo>
                      <a:lnTo>
                        <a:pt x="57" y="164"/>
                      </a:lnTo>
                      <a:lnTo>
                        <a:pt x="0" y="96"/>
                      </a:lnTo>
                      <a:lnTo>
                        <a:pt x="86" y="74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6637" y="483"/>
                  <a:ext cx="137" cy="145"/>
                </a:xfrm>
                <a:custGeom>
                  <a:avLst/>
                  <a:gdLst>
                    <a:gd name="T0" fmla="*/ 83 w 137"/>
                    <a:gd name="T1" fmla="*/ 0 h 145"/>
                    <a:gd name="T2" fmla="*/ 95 w 137"/>
                    <a:gd name="T3" fmla="*/ 47 h 145"/>
                    <a:gd name="T4" fmla="*/ 137 w 137"/>
                    <a:gd name="T5" fmla="*/ 71 h 145"/>
                    <a:gd name="T6" fmla="*/ 98 w 137"/>
                    <a:gd name="T7" fmla="*/ 98 h 145"/>
                    <a:gd name="T8" fmla="*/ 88 w 137"/>
                    <a:gd name="T9" fmla="*/ 145 h 145"/>
                    <a:gd name="T10" fmla="*/ 49 w 137"/>
                    <a:gd name="T11" fmla="*/ 115 h 145"/>
                    <a:gd name="T12" fmla="*/ 2 w 137"/>
                    <a:gd name="T13" fmla="*/ 120 h 145"/>
                    <a:gd name="T14" fmla="*/ 20 w 137"/>
                    <a:gd name="T15" fmla="*/ 74 h 145"/>
                    <a:gd name="T16" fmla="*/ 0 w 137"/>
                    <a:gd name="T17" fmla="*/ 29 h 145"/>
                    <a:gd name="T18" fmla="*/ 49 w 137"/>
                    <a:gd name="T19" fmla="*/ 32 h 145"/>
                    <a:gd name="T20" fmla="*/ 83 w 137"/>
                    <a:gd name="T21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7" h="145">
                      <a:moveTo>
                        <a:pt x="83" y="0"/>
                      </a:moveTo>
                      <a:lnTo>
                        <a:pt x="95" y="47"/>
                      </a:lnTo>
                      <a:lnTo>
                        <a:pt x="137" y="71"/>
                      </a:lnTo>
                      <a:lnTo>
                        <a:pt x="98" y="98"/>
                      </a:lnTo>
                      <a:lnTo>
                        <a:pt x="88" y="145"/>
                      </a:lnTo>
                      <a:lnTo>
                        <a:pt x="49" y="115"/>
                      </a:lnTo>
                      <a:lnTo>
                        <a:pt x="2" y="120"/>
                      </a:lnTo>
                      <a:lnTo>
                        <a:pt x="20" y="74"/>
                      </a:lnTo>
                      <a:lnTo>
                        <a:pt x="0" y="29"/>
                      </a:lnTo>
                      <a:lnTo>
                        <a:pt x="49" y="32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 109"/>
                <p:cNvSpPr/>
                <p:nvPr/>
              </p:nvSpPr>
              <p:spPr bwMode="auto">
                <a:xfrm>
                  <a:off x="3958" y="2581"/>
                  <a:ext cx="142" cy="137"/>
                </a:xfrm>
                <a:custGeom>
                  <a:avLst/>
                  <a:gdLst>
                    <a:gd name="T0" fmla="*/ 71 w 142"/>
                    <a:gd name="T1" fmla="*/ 0 h 137"/>
                    <a:gd name="T2" fmla="*/ 96 w 142"/>
                    <a:gd name="T3" fmla="*/ 41 h 137"/>
                    <a:gd name="T4" fmla="*/ 142 w 142"/>
                    <a:gd name="T5" fmla="*/ 51 h 137"/>
                    <a:gd name="T6" fmla="*/ 113 w 142"/>
                    <a:gd name="T7" fmla="*/ 88 h 137"/>
                    <a:gd name="T8" fmla="*/ 115 w 142"/>
                    <a:gd name="T9" fmla="*/ 137 h 137"/>
                    <a:gd name="T10" fmla="*/ 71 w 142"/>
                    <a:gd name="T11" fmla="*/ 117 h 137"/>
                    <a:gd name="T12" fmla="*/ 27 w 142"/>
                    <a:gd name="T13" fmla="*/ 137 h 137"/>
                    <a:gd name="T14" fmla="*/ 30 w 142"/>
                    <a:gd name="T15" fmla="*/ 88 h 137"/>
                    <a:gd name="T16" fmla="*/ 0 w 142"/>
                    <a:gd name="T17" fmla="*/ 51 h 137"/>
                    <a:gd name="T18" fmla="*/ 47 w 142"/>
                    <a:gd name="T19" fmla="*/ 41 h 137"/>
                    <a:gd name="T20" fmla="*/ 71 w 142"/>
                    <a:gd name="T21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2" h="137">
                      <a:moveTo>
                        <a:pt x="71" y="0"/>
                      </a:moveTo>
                      <a:lnTo>
                        <a:pt x="96" y="41"/>
                      </a:lnTo>
                      <a:lnTo>
                        <a:pt x="142" y="51"/>
                      </a:lnTo>
                      <a:lnTo>
                        <a:pt x="113" y="88"/>
                      </a:lnTo>
                      <a:lnTo>
                        <a:pt x="115" y="137"/>
                      </a:lnTo>
                      <a:lnTo>
                        <a:pt x="71" y="117"/>
                      </a:lnTo>
                      <a:lnTo>
                        <a:pt x="27" y="137"/>
                      </a:lnTo>
                      <a:lnTo>
                        <a:pt x="30" y="88"/>
                      </a:lnTo>
                      <a:lnTo>
                        <a:pt x="0" y="51"/>
                      </a:lnTo>
                      <a:lnTo>
                        <a:pt x="47" y="41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rgbClr val="FCC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8223837" y="615534"/>
                <a:ext cx="400466" cy="40046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9421814" y="3549650"/>
                <a:ext cx="544010" cy="5440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594475" y="3347502"/>
                <a:ext cx="321210" cy="3212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5309422" y="1807182"/>
              <a:ext cx="53893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57942"/>
                  </a:solidFill>
                  <a:cs typeface="+mn-ea"/>
                  <a:sym typeface="+mn-lt"/>
                </a:rPr>
                <a:t>02</a:t>
              </a:r>
              <a:endParaRPr lang="zh-CN" altLang="en-US" sz="2800" dirty="0">
                <a:solidFill>
                  <a:srgbClr val="F57942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156687" y="172966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solidFill>
                    <a:srgbClr val="F57942"/>
                  </a:solidFill>
                  <a:cs typeface="+mn-ea"/>
                  <a:sym typeface="+mn-lt"/>
                </a:rPr>
                <a:t>教学设计</a:t>
              </a:r>
              <a:endParaRPr kumimoji="0" lang="zh-CN" altLang="en-US" sz="2000" i="0" u="none" strike="noStrike" kern="1200" normalizeH="0" baseline="0" noProof="0" dirty="0">
                <a:solidFill>
                  <a:srgbClr val="F57942"/>
                </a:solidFill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218932" y="2102922"/>
              <a:ext cx="406519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i="0" u="none" strike="noStrike" kern="1200" normalizeH="0" baseline="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uLnTx/>
                  <a:uFillTx/>
                  <a:cs typeface="+mn-ea"/>
                  <a:sym typeface="+mn-lt"/>
                </a:rPr>
                <a:t>Please add your title text here, and then fill in the text.</a:t>
              </a:r>
              <a:endParaRPr kumimoji="0" lang="zh-CN" altLang="en-US" sz="1100" i="0" u="none" strike="noStrike" kern="120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20572" y="615645"/>
            <a:ext cx="463550" cy="434975"/>
            <a:chOff x="1516063" y="5192713"/>
            <a:chExt cx="463550" cy="434975"/>
          </a:xfrm>
        </p:grpSpPr>
        <p:sp>
          <p:nvSpPr>
            <p:cNvPr id="35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Freeform 5"/>
          <p:cNvSpPr/>
          <p:nvPr/>
        </p:nvSpPr>
        <p:spPr bwMode="auto">
          <a:xfrm>
            <a:off x="5538782" y="2112241"/>
            <a:ext cx="1096253" cy="1399584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" name="Freeform 6"/>
          <p:cNvSpPr/>
          <p:nvPr/>
        </p:nvSpPr>
        <p:spPr bwMode="auto">
          <a:xfrm>
            <a:off x="6937037" y="3857730"/>
            <a:ext cx="1395595" cy="1003124"/>
          </a:xfrm>
          <a:custGeom>
            <a:avLst/>
            <a:gdLst>
              <a:gd name="T0" fmla="*/ 222 w 443"/>
              <a:gd name="T1" fmla="*/ 0 h 318"/>
              <a:gd name="T2" fmla="*/ 115 w 443"/>
              <a:gd name="T3" fmla="*/ 44 h 318"/>
              <a:gd name="T4" fmla="*/ 0 w 443"/>
              <a:gd name="T5" fmla="*/ 159 h 318"/>
              <a:gd name="T6" fmla="*/ 115 w 443"/>
              <a:gd name="T7" fmla="*/ 274 h 318"/>
              <a:gd name="T8" fmla="*/ 222 w 443"/>
              <a:gd name="T9" fmla="*/ 318 h 318"/>
              <a:gd name="T10" fmla="*/ 328 w 443"/>
              <a:gd name="T11" fmla="*/ 274 h 318"/>
              <a:gd name="T12" fmla="*/ 443 w 443"/>
              <a:gd name="T13" fmla="*/ 159 h 318"/>
              <a:gd name="T14" fmla="*/ 328 w 443"/>
              <a:gd name="T15" fmla="*/ 44 h 318"/>
              <a:gd name="T16" fmla="*/ 222 w 443"/>
              <a:gd name="T17" fmla="*/ 0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3" h="318">
                <a:moveTo>
                  <a:pt x="222" y="0"/>
                </a:moveTo>
                <a:cubicBezTo>
                  <a:pt x="183" y="0"/>
                  <a:pt x="144" y="14"/>
                  <a:pt x="115" y="44"/>
                </a:cubicBezTo>
                <a:cubicBezTo>
                  <a:pt x="0" y="159"/>
                  <a:pt x="0" y="159"/>
                  <a:pt x="0" y="159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44" y="304"/>
                  <a:pt x="183" y="318"/>
                  <a:pt x="222" y="318"/>
                </a:cubicBezTo>
                <a:cubicBezTo>
                  <a:pt x="260" y="318"/>
                  <a:pt x="299" y="304"/>
                  <a:pt x="328" y="274"/>
                </a:cubicBezTo>
                <a:cubicBezTo>
                  <a:pt x="443" y="159"/>
                  <a:pt x="443" y="159"/>
                  <a:pt x="443" y="159"/>
                </a:cubicBezTo>
                <a:cubicBezTo>
                  <a:pt x="328" y="44"/>
                  <a:pt x="328" y="44"/>
                  <a:pt x="328" y="44"/>
                </a:cubicBezTo>
                <a:cubicBezTo>
                  <a:pt x="299" y="14"/>
                  <a:pt x="260" y="0"/>
                  <a:pt x="222" y="0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" name="Freeform 7"/>
          <p:cNvSpPr/>
          <p:nvPr/>
        </p:nvSpPr>
        <p:spPr bwMode="auto">
          <a:xfrm>
            <a:off x="3841186" y="3857730"/>
            <a:ext cx="1398255" cy="1003124"/>
          </a:xfrm>
          <a:custGeom>
            <a:avLst/>
            <a:gdLst>
              <a:gd name="T0" fmla="*/ 222 w 444"/>
              <a:gd name="T1" fmla="*/ 0 h 318"/>
              <a:gd name="T2" fmla="*/ 116 w 444"/>
              <a:gd name="T3" fmla="*/ 44 h 318"/>
              <a:gd name="T4" fmla="*/ 0 w 444"/>
              <a:gd name="T5" fmla="*/ 159 h 318"/>
              <a:gd name="T6" fmla="*/ 116 w 444"/>
              <a:gd name="T7" fmla="*/ 274 h 318"/>
              <a:gd name="T8" fmla="*/ 222 w 444"/>
              <a:gd name="T9" fmla="*/ 318 h 318"/>
              <a:gd name="T10" fmla="*/ 329 w 444"/>
              <a:gd name="T11" fmla="*/ 274 h 318"/>
              <a:gd name="T12" fmla="*/ 444 w 444"/>
              <a:gd name="T13" fmla="*/ 159 h 318"/>
              <a:gd name="T14" fmla="*/ 329 w 444"/>
              <a:gd name="T15" fmla="*/ 44 h 318"/>
              <a:gd name="T16" fmla="*/ 222 w 444"/>
              <a:gd name="T17" fmla="*/ 0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4" h="318">
                <a:moveTo>
                  <a:pt x="222" y="0"/>
                </a:moveTo>
                <a:cubicBezTo>
                  <a:pt x="184" y="0"/>
                  <a:pt x="145" y="14"/>
                  <a:pt x="116" y="44"/>
                </a:cubicBezTo>
                <a:cubicBezTo>
                  <a:pt x="0" y="159"/>
                  <a:pt x="0" y="159"/>
                  <a:pt x="0" y="159"/>
                </a:cubicBezTo>
                <a:cubicBezTo>
                  <a:pt x="116" y="274"/>
                  <a:pt x="116" y="274"/>
                  <a:pt x="116" y="274"/>
                </a:cubicBezTo>
                <a:cubicBezTo>
                  <a:pt x="145" y="304"/>
                  <a:pt x="184" y="318"/>
                  <a:pt x="222" y="318"/>
                </a:cubicBezTo>
                <a:cubicBezTo>
                  <a:pt x="261" y="318"/>
                  <a:pt x="299" y="304"/>
                  <a:pt x="329" y="274"/>
                </a:cubicBezTo>
                <a:cubicBezTo>
                  <a:pt x="444" y="159"/>
                  <a:pt x="444" y="159"/>
                  <a:pt x="444" y="159"/>
                </a:cubicBezTo>
                <a:cubicBezTo>
                  <a:pt x="329" y="44"/>
                  <a:pt x="329" y="44"/>
                  <a:pt x="329" y="44"/>
                </a:cubicBezTo>
                <a:cubicBezTo>
                  <a:pt x="299" y="14"/>
                  <a:pt x="261" y="0"/>
                  <a:pt x="22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" name="Freeform 8"/>
          <p:cNvSpPr/>
          <p:nvPr/>
        </p:nvSpPr>
        <p:spPr bwMode="auto">
          <a:xfrm>
            <a:off x="4502397" y="2768130"/>
            <a:ext cx="995142" cy="983168"/>
          </a:xfrm>
          <a:custGeom>
            <a:avLst/>
            <a:gdLst>
              <a:gd name="T0" fmla="*/ 162 w 316"/>
              <a:gd name="T1" fmla="*/ 0 h 312"/>
              <a:gd name="T2" fmla="*/ 0 w 316"/>
              <a:gd name="T3" fmla="*/ 0 h 312"/>
              <a:gd name="T4" fmla="*/ 0 w 316"/>
              <a:gd name="T5" fmla="*/ 164 h 312"/>
              <a:gd name="T6" fmla="*/ 150 w 316"/>
              <a:gd name="T7" fmla="*/ 312 h 312"/>
              <a:gd name="T8" fmla="*/ 316 w 316"/>
              <a:gd name="T9" fmla="*/ 312 h 312"/>
              <a:gd name="T10" fmla="*/ 316 w 316"/>
              <a:gd name="T11" fmla="*/ 152 h 312"/>
              <a:gd name="T12" fmla="*/ 162 w 316"/>
              <a:gd name="T1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6" h="312">
                <a:moveTo>
                  <a:pt x="16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247"/>
                  <a:pt x="67" y="312"/>
                  <a:pt x="150" y="312"/>
                </a:cubicBezTo>
                <a:cubicBezTo>
                  <a:pt x="316" y="312"/>
                  <a:pt x="316" y="312"/>
                  <a:pt x="316" y="312"/>
                </a:cubicBezTo>
                <a:cubicBezTo>
                  <a:pt x="316" y="152"/>
                  <a:pt x="316" y="152"/>
                  <a:pt x="316" y="152"/>
                </a:cubicBezTo>
                <a:cubicBezTo>
                  <a:pt x="316" y="68"/>
                  <a:pt x="245" y="0"/>
                  <a:pt x="162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1" name="Freeform 9"/>
          <p:cNvSpPr/>
          <p:nvPr/>
        </p:nvSpPr>
        <p:spPr bwMode="auto">
          <a:xfrm>
            <a:off x="6681600" y="4960635"/>
            <a:ext cx="983169" cy="983168"/>
          </a:xfrm>
          <a:custGeom>
            <a:avLst/>
            <a:gdLst>
              <a:gd name="T0" fmla="*/ 165 w 312"/>
              <a:gd name="T1" fmla="*/ 0 h 312"/>
              <a:gd name="T2" fmla="*/ 0 w 312"/>
              <a:gd name="T3" fmla="*/ 0 h 312"/>
              <a:gd name="T4" fmla="*/ 0 w 312"/>
              <a:gd name="T5" fmla="*/ 162 h 312"/>
              <a:gd name="T6" fmla="*/ 153 w 312"/>
              <a:gd name="T7" fmla="*/ 312 h 312"/>
              <a:gd name="T8" fmla="*/ 312 w 312"/>
              <a:gd name="T9" fmla="*/ 312 h 312"/>
              <a:gd name="T10" fmla="*/ 312 w 312"/>
              <a:gd name="T11" fmla="*/ 150 h 312"/>
              <a:gd name="T12" fmla="*/ 165 w 312"/>
              <a:gd name="T1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2" h="312">
                <a:moveTo>
                  <a:pt x="16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246"/>
                  <a:pt x="69" y="312"/>
                  <a:pt x="153" y="312"/>
                </a:cubicBezTo>
                <a:cubicBezTo>
                  <a:pt x="312" y="312"/>
                  <a:pt x="312" y="312"/>
                  <a:pt x="312" y="312"/>
                </a:cubicBezTo>
                <a:cubicBezTo>
                  <a:pt x="312" y="150"/>
                  <a:pt x="312" y="150"/>
                  <a:pt x="312" y="150"/>
                </a:cubicBezTo>
                <a:cubicBezTo>
                  <a:pt x="312" y="67"/>
                  <a:pt x="248" y="0"/>
                  <a:pt x="165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2" name="Freeform 10"/>
          <p:cNvSpPr/>
          <p:nvPr/>
        </p:nvSpPr>
        <p:spPr bwMode="auto">
          <a:xfrm>
            <a:off x="6681600" y="2768130"/>
            <a:ext cx="983169" cy="983168"/>
          </a:xfrm>
          <a:custGeom>
            <a:avLst/>
            <a:gdLst>
              <a:gd name="T0" fmla="*/ 312 w 312"/>
              <a:gd name="T1" fmla="*/ 0 h 312"/>
              <a:gd name="T2" fmla="*/ 153 w 312"/>
              <a:gd name="T3" fmla="*/ 0 h 312"/>
              <a:gd name="T4" fmla="*/ 0 w 312"/>
              <a:gd name="T5" fmla="*/ 152 h 312"/>
              <a:gd name="T6" fmla="*/ 0 w 312"/>
              <a:gd name="T7" fmla="*/ 312 h 312"/>
              <a:gd name="T8" fmla="*/ 165 w 312"/>
              <a:gd name="T9" fmla="*/ 312 h 312"/>
              <a:gd name="T10" fmla="*/ 312 w 312"/>
              <a:gd name="T11" fmla="*/ 164 h 312"/>
              <a:gd name="T12" fmla="*/ 312 w 312"/>
              <a:gd name="T1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2" h="312">
                <a:moveTo>
                  <a:pt x="312" y="0"/>
                </a:moveTo>
                <a:cubicBezTo>
                  <a:pt x="153" y="0"/>
                  <a:pt x="153" y="0"/>
                  <a:pt x="153" y="0"/>
                </a:cubicBezTo>
                <a:cubicBezTo>
                  <a:pt x="69" y="0"/>
                  <a:pt x="0" y="68"/>
                  <a:pt x="0" y="152"/>
                </a:cubicBezTo>
                <a:cubicBezTo>
                  <a:pt x="0" y="312"/>
                  <a:pt x="0" y="312"/>
                  <a:pt x="0" y="312"/>
                </a:cubicBezTo>
                <a:cubicBezTo>
                  <a:pt x="165" y="312"/>
                  <a:pt x="165" y="312"/>
                  <a:pt x="165" y="312"/>
                </a:cubicBezTo>
                <a:cubicBezTo>
                  <a:pt x="248" y="312"/>
                  <a:pt x="312" y="247"/>
                  <a:pt x="312" y="164"/>
                </a:cubicBezTo>
                <a:cubicBezTo>
                  <a:pt x="312" y="0"/>
                  <a:pt x="312" y="0"/>
                  <a:pt x="312" y="0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3" name="Freeform 11"/>
          <p:cNvSpPr/>
          <p:nvPr/>
        </p:nvSpPr>
        <p:spPr bwMode="auto">
          <a:xfrm>
            <a:off x="4502397" y="4960635"/>
            <a:ext cx="995142" cy="983168"/>
          </a:xfrm>
          <a:custGeom>
            <a:avLst/>
            <a:gdLst>
              <a:gd name="T0" fmla="*/ 316 w 316"/>
              <a:gd name="T1" fmla="*/ 0 h 312"/>
              <a:gd name="T2" fmla="*/ 150 w 316"/>
              <a:gd name="T3" fmla="*/ 0 h 312"/>
              <a:gd name="T4" fmla="*/ 0 w 316"/>
              <a:gd name="T5" fmla="*/ 150 h 312"/>
              <a:gd name="T6" fmla="*/ 0 w 316"/>
              <a:gd name="T7" fmla="*/ 312 h 312"/>
              <a:gd name="T8" fmla="*/ 162 w 316"/>
              <a:gd name="T9" fmla="*/ 312 h 312"/>
              <a:gd name="T10" fmla="*/ 316 w 316"/>
              <a:gd name="T11" fmla="*/ 162 h 312"/>
              <a:gd name="T12" fmla="*/ 316 w 316"/>
              <a:gd name="T1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6" h="312">
                <a:moveTo>
                  <a:pt x="316" y="0"/>
                </a:moveTo>
                <a:cubicBezTo>
                  <a:pt x="150" y="0"/>
                  <a:pt x="150" y="0"/>
                  <a:pt x="150" y="0"/>
                </a:cubicBezTo>
                <a:cubicBezTo>
                  <a:pt x="67" y="0"/>
                  <a:pt x="0" y="67"/>
                  <a:pt x="0" y="150"/>
                </a:cubicBezTo>
                <a:cubicBezTo>
                  <a:pt x="0" y="312"/>
                  <a:pt x="0" y="312"/>
                  <a:pt x="0" y="312"/>
                </a:cubicBezTo>
                <a:cubicBezTo>
                  <a:pt x="162" y="312"/>
                  <a:pt x="162" y="312"/>
                  <a:pt x="162" y="312"/>
                </a:cubicBezTo>
                <a:cubicBezTo>
                  <a:pt x="245" y="312"/>
                  <a:pt x="316" y="246"/>
                  <a:pt x="316" y="162"/>
                </a:cubicBezTo>
                <a:cubicBezTo>
                  <a:pt x="316" y="0"/>
                  <a:pt x="316" y="0"/>
                  <a:pt x="31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4" name="Group 16"/>
          <p:cNvGrpSpPr/>
          <p:nvPr/>
        </p:nvGrpSpPr>
        <p:grpSpPr>
          <a:xfrm>
            <a:off x="5327248" y="3599632"/>
            <a:ext cx="1521983" cy="2200487"/>
            <a:chOff x="5187951" y="2919413"/>
            <a:chExt cx="1816100" cy="2625725"/>
          </a:xfrm>
        </p:grpSpPr>
        <p:sp>
          <p:nvSpPr>
            <p:cNvPr id="45" name="Freeform 12"/>
            <p:cNvSpPr/>
            <p:nvPr/>
          </p:nvSpPr>
          <p:spPr bwMode="auto">
            <a:xfrm>
              <a:off x="5822951" y="5130801"/>
              <a:ext cx="546100" cy="93663"/>
            </a:xfrm>
            <a:custGeom>
              <a:avLst/>
              <a:gdLst>
                <a:gd name="T0" fmla="*/ 145 w 145"/>
                <a:gd name="T1" fmla="*/ 12 h 25"/>
                <a:gd name="T2" fmla="*/ 129 w 145"/>
                <a:gd name="T3" fmla="*/ 25 h 25"/>
                <a:gd name="T4" fmla="*/ 16 w 145"/>
                <a:gd name="T5" fmla="*/ 25 h 25"/>
                <a:gd name="T6" fmla="*/ 0 w 145"/>
                <a:gd name="T7" fmla="*/ 12 h 25"/>
                <a:gd name="T8" fmla="*/ 16 w 145"/>
                <a:gd name="T9" fmla="*/ 0 h 25"/>
                <a:gd name="T10" fmla="*/ 129 w 145"/>
                <a:gd name="T11" fmla="*/ 0 h 25"/>
                <a:gd name="T12" fmla="*/ 145 w 145"/>
                <a:gd name="T13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25">
                  <a:moveTo>
                    <a:pt x="145" y="12"/>
                  </a:moveTo>
                  <a:cubicBezTo>
                    <a:pt x="145" y="19"/>
                    <a:pt x="138" y="25"/>
                    <a:pt x="129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7" y="25"/>
                    <a:pt x="0" y="19"/>
                    <a:pt x="0" y="12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8" y="0"/>
                    <a:pt x="145" y="6"/>
                    <a:pt x="145" y="12"/>
                  </a:cubicBez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Freeform 13"/>
            <p:cNvSpPr/>
            <p:nvPr/>
          </p:nvSpPr>
          <p:spPr bwMode="auto">
            <a:xfrm>
              <a:off x="5822951" y="5235576"/>
              <a:ext cx="546100" cy="93663"/>
            </a:xfrm>
            <a:custGeom>
              <a:avLst/>
              <a:gdLst>
                <a:gd name="T0" fmla="*/ 145 w 145"/>
                <a:gd name="T1" fmla="*/ 13 h 25"/>
                <a:gd name="T2" fmla="*/ 129 w 145"/>
                <a:gd name="T3" fmla="*/ 25 h 25"/>
                <a:gd name="T4" fmla="*/ 16 w 145"/>
                <a:gd name="T5" fmla="*/ 25 h 25"/>
                <a:gd name="T6" fmla="*/ 0 w 145"/>
                <a:gd name="T7" fmla="*/ 13 h 25"/>
                <a:gd name="T8" fmla="*/ 16 w 145"/>
                <a:gd name="T9" fmla="*/ 0 h 25"/>
                <a:gd name="T10" fmla="*/ 129 w 145"/>
                <a:gd name="T11" fmla="*/ 0 h 25"/>
                <a:gd name="T12" fmla="*/ 145 w 145"/>
                <a:gd name="T13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25">
                  <a:moveTo>
                    <a:pt x="145" y="13"/>
                  </a:moveTo>
                  <a:cubicBezTo>
                    <a:pt x="145" y="20"/>
                    <a:pt x="138" y="25"/>
                    <a:pt x="129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7" y="25"/>
                    <a:pt x="0" y="20"/>
                    <a:pt x="0" y="13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8" y="0"/>
                    <a:pt x="145" y="6"/>
                    <a:pt x="145" y="13"/>
                  </a:cubicBez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Freeform 14"/>
            <p:cNvSpPr/>
            <p:nvPr/>
          </p:nvSpPr>
          <p:spPr bwMode="auto">
            <a:xfrm>
              <a:off x="5822951" y="5345113"/>
              <a:ext cx="546100" cy="93663"/>
            </a:xfrm>
            <a:custGeom>
              <a:avLst/>
              <a:gdLst>
                <a:gd name="T0" fmla="*/ 145 w 145"/>
                <a:gd name="T1" fmla="*/ 12 h 25"/>
                <a:gd name="T2" fmla="*/ 129 w 145"/>
                <a:gd name="T3" fmla="*/ 25 h 25"/>
                <a:gd name="T4" fmla="*/ 16 w 145"/>
                <a:gd name="T5" fmla="*/ 25 h 25"/>
                <a:gd name="T6" fmla="*/ 0 w 145"/>
                <a:gd name="T7" fmla="*/ 12 h 25"/>
                <a:gd name="T8" fmla="*/ 16 w 145"/>
                <a:gd name="T9" fmla="*/ 0 h 25"/>
                <a:gd name="T10" fmla="*/ 129 w 145"/>
                <a:gd name="T11" fmla="*/ 0 h 25"/>
                <a:gd name="T12" fmla="*/ 145 w 145"/>
                <a:gd name="T13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25">
                  <a:moveTo>
                    <a:pt x="145" y="12"/>
                  </a:moveTo>
                  <a:cubicBezTo>
                    <a:pt x="145" y="19"/>
                    <a:pt x="138" y="25"/>
                    <a:pt x="129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7" y="25"/>
                    <a:pt x="0" y="19"/>
                    <a:pt x="0" y="12"/>
                  </a:cubicBezTo>
                  <a:cubicBezTo>
                    <a:pt x="0" y="5"/>
                    <a:pt x="7" y="0"/>
                    <a:pt x="1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8" y="0"/>
                    <a:pt x="145" y="5"/>
                    <a:pt x="145" y="12"/>
                  </a:cubicBez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Freeform 15"/>
            <p:cNvSpPr/>
            <p:nvPr/>
          </p:nvSpPr>
          <p:spPr bwMode="auto">
            <a:xfrm>
              <a:off x="5940426" y="5449888"/>
              <a:ext cx="307975" cy="95250"/>
            </a:xfrm>
            <a:custGeom>
              <a:avLst/>
              <a:gdLst>
                <a:gd name="T0" fmla="*/ 82 w 82"/>
                <a:gd name="T1" fmla="*/ 0 h 25"/>
                <a:gd name="T2" fmla="*/ 41 w 82"/>
                <a:gd name="T3" fmla="*/ 25 h 25"/>
                <a:gd name="T4" fmla="*/ 0 w 82"/>
                <a:gd name="T5" fmla="*/ 0 h 25"/>
                <a:gd name="T6" fmla="*/ 82 w 82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5">
                  <a:moveTo>
                    <a:pt x="82" y="0"/>
                  </a:moveTo>
                  <a:cubicBezTo>
                    <a:pt x="82" y="14"/>
                    <a:pt x="64" y="25"/>
                    <a:pt x="41" y="25"/>
                  </a:cubicBezTo>
                  <a:cubicBezTo>
                    <a:pt x="18" y="25"/>
                    <a:pt x="0" y="14"/>
                    <a:pt x="0" y="0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9" name="Freeform 16"/>
            <p:cNvSpPr>
              <a:spLocks noEditPoints="1"/>
            </p:cNvSpPr>
            <p:nvPr/>
          </p:nvSpPr>
          <p:spPr bwMode="auto">
            <a:xfrm>
              <a:off x="5187951" y="2919413"/>
              <a:ext cx="1816100" cy="2181225"/>
            </a:xfrm>
            <a:custGeom>
              <a:avLst/>
              <a:gdLst>
                <a:gd name="T0" fmla="*/ 241 w 483"/>
                <a:gd name="T1" fmla="*/ 0 h 580"/>
                <a:gd name="T2" fmla="*/ 0 w 483"/>
                <a:gd name="T3" fmla="*/ 241 h 580"/>
                <a:gd name="T4" fmla="*/ 62 w 483"/>
                <a:gd name="T5" fmla="*/ 402 h 580"/>
                <a:gd name="T6" fmla="*/ 62 w 483"/>
                <a:gd name="T7" fmla="*/ 402 h 580"/>
                <a:gd name="T8" fmla="*/ 63 w 483"/>
                <a:gd name="T9" fmla="*/ 403 h 580"/>
                <a:gd name="T10" fmla="*/ 73 w 483"/>
                <a:gd name="T11" fmla="*/ 414 h 580"/>
                <a:gd name="T12" fmla="*/ 129 w 483"/>
                <a:gd name="T13" fmla="*/ 483 h 580"/>
                <a:gd name="T14" fmla="*/ 199 w 483"/>
                <a:gd name="T15" fmla="*/ 580 h 580"/>
                <a:gd name="T16" fmla="*/ 235 w 483"/>
                <a:gd name="T17" fmla="*/ 580 h 580"/>
                <a:gd name="T18" fmla="*/ 247 w 483"/>
                <a:gd name="T19" fmla="*/ 580 h 580"/>
                <a:gd name="T20" fmla="*/ 284 w 483"/>
                <a:gd name="T21" fmla="*/ 580 h 580"/>
                <a:gd name="T22" fmla="*/ 353 w 483"/>
                <a:gd name="T23" fmla="*/ 483 h 580"/>
                <a:gd name="T24" fmla="*/ 407 w 483"/>
                <a:gd name="T25" fmla="*/ 416 h 580"/>
                <a:gd name="T26" fmla="*/ 483 w 483"/>
                <a:gd name="T27" fmla="*/ 241 h 580"/>
                <a:gd name="T28" fmla="*/ 241 w 483"/>
                <a:gd name="T29" fmla="*/ 0 h 580"/>
                <a:gd name="T30" fmla="*/ 331 w 483"/>
                <a:gd name="T31" fmla="*/ 349 h 580"/>
                <a:gd name="T32" fmla="*/ 302 w 483"/>
                <a:gd name="T33" fmla="*/ 388 h 580"/>
                <a:gd name="T34" fmla="*/ 264 w 483"/>
                <a:gd name="T35" fmla="*/ 443 h 580"/>
                <a:gd name="T36" fmla="*/ 245 w 483"/>
                <a:gd name="T37" fmla="*/ 443 h 580"/>
                <a:gd name="T38" fmla="*/ 238 w 483"/>
                <a:gd name="T39" fmla="*/ 443 h 580"/>
                <a:gd name="T40" fmla="*/ 218 w 483"/>
                <a:gd name="T41" fmla="*/ 443 h 580"/>
                <a:gd name="T42" fmla="*/ 181 w 483"/>
                <a:gd name="T43" fmla="*/ 388 h 580"/>
                <a:gd name="T44" fmla="*/ 150 w 483"/>
                <a:gd name="T45" fmla="*/ 348 h 580"/>
                <a:gd name="T46" fmla="*/ 145 w 483"/>
                <a:gd name="T47" fmla="*/ 341 h 580"/>
                <a:gd name="T48" fmla="*/ 144 w 483"/>
                <a:gd name="T49" fmla="*/ 341 h 580"/>
                <a:gd name="T50" fmla="*/ 144 w 483"/>
                <a:gd name="T51" fmla="*/ 341 h 580"/>
                <a:gd name="T52" fmla="*/ 111 w 483"/>
                <a:gd name="T53" fmla="*/ 248 h 580"/>
                <a:gd name="T54" fmla="*/ 241 w 483"/>
                <a:gd name="T55" fmla="*/ 109 h 580"/>
                <a:gd name="T56" fmla="*/ 372 w 483"/>
                <a:gd name="T57" fmla="*/ 248 h 580"/>
                <a:gd name="T58" fmla="*/ 331 w 483"/>
                <a:gd name="T59" fmla="*/ 349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3" h="580">
                  <a:moveTo>
                    <a:pt x="241" y="0"/>
                  </a:moveTo>
                  <a:cubicBezTo>
                    <a:pt x="108" y="0"/>
                    <a:pt x="0" y="108"/>
                    <a:pt x="0" y="241"/>
                  </a:cubicBezTo>
                  <a:cubicBezTo>
                    <a:pt x="0" y="303"/>
                    <a:pt x="23" y="359"/>
                    <a:pt x="62" y="402"/>
                  </a:cubicBezTo>
                  <a:cubicBezTo>
                    <a:pt x="62" y="402"/>
                    <a:pt x="62" y="402"/>
                    <a:pt x="62" y="402"/>
                  </a:cubicBezTo>
                  <a:cubicBezTo>
                    <a:pt x="62" y="402"/>
                    <a:pt x="62" y="402"/>
                    <a:pt x="63" y="403"/>
                  </a:cubicBezTo>
                  <a:cubicBezTo>
                    <a:pt x="66" y="407"/>
                    <a:pt x="70" y="410"/>
                    <a:pt x="73" y="414"/>
                  </a:cubicBezTo>
                  <a:cubicBezTo>
                    <a:pt x="88" y="429"/>
                    <a:pt x="112" y="457"/>
                    <a:pt x="129" y="483"/>
                  </a:cubicBezTo>
                  <a:cubicBezTo>
                    <a:pt x="154" y="523"/>
                    <a:pt x="141" y="580"/>
                    <a:pt x="199" y="580"/>
                  </a:cubicBezTo>
                  <a:cubicBezTo>
                    <a:pt x="235" y="580"/>
                    <a:pt x="235" y="580"/>
                    <a:pt x="235" y="580"/>
                  </a:cubicBezTo>
                  <a:cubicBezTo>
                    <a:pt x="247" y="580"/>
                    <a:pt x="247" y="580"/>
                    <a:pt x="247" y="580"/>
                  </a:cubicBezTo>
                  <a:cubicBezTo>
                    <a:pt x="284" y="580"/>
                    <a:pt x="284" y="580"/>
                    <a:pt x="284" y="580"/>
                  </a:cubicBezTo>
                  <a:cubicBezTo>
                    <a:pt x="341" y="580"/>
                    <a:pt x="329" y="523"/>
                    <a:pt x="353" y="483"/>
                  </a:cubicBezTo>
                  <a:cubicBezTo>
                    <a:pt x="369" y="458"/>
                    <a:pt x="393" y="431"/>
                    <a:pt x="407" y="416"/>
                  </a:cubicBezTo>
                  <a:cubicBezTo>
                    <a:pt x="454" y="372"/>
                    <a:pt x="483" y="310"/>
                    <a:pt x="483" y="241"/>
                  </a:cubicBezTo>
                  <a:cubicBezTo>
                    <a:pt x="483" y="108"/>
                    <a:pt x="375" y="0"/>
                    <a:pt x="241" y="0"/>
                  </a:cubicBezTo>
                  <a:close/>
                  <a:moveTo>
                    <a:pt x="331" y="349"/>
                  </a:moveTo>
                  <a:cubicBezTo>
                    <a:pt x="323" y="358"/>
                    <a:pt x="311" y="373"/>
                    <a:pt x="302" y="388"/>
                  </a:cubicBezTo>
                  <a:cubicBezTo>
                    <a:pt x="289" y="411"/>
                    <a:pt x="295" y="443"/>
                    <a:pt x="264" y="443"/>
                  </a:cubicBezTo>
                  <a:cubicBezTo>
                    <a:pt x="245" y="443"/>
                    <a:pt x="245" y="443"/>
                    <a:pt x="245" y="443"/>
                  </a:cubicBezTo>
                  <a:cubicBezTo>
                    <a:pt x="238" y="443"/>
                    <a:pt x="238" y="443"/>
                    <a:pt x="238" y="443"/>
                  </a:cubicBezTo>
                  <a:cubicBezTo>
                    <a:pt x="218" y="443"/>
                    <a:pt x="218" y="443"/>
                    <a:pt x="218" y="443"/>
                  </a:cubicBezTo>
                  <a:cubicBezTo>
                    <a:pt x="187" y="443"/>
                    <a:pt x="194" y="411"/>
                    <a:pt x="181" y="388"/>
                  </a:cubicBezTo>
                  <a:cubicBezTo>
                    <a:pt x="172" y="372"/>
                    <a:pt x="158" y="356"/>
                    <a:pt x="150" y="348"/>
                  </a:cubicBezTo>
                  <a:cubicBezTo>
                    <a:pt x="148" y="345"/>
                    <a:pt x="146" y="343"/>
                    <a:pt x="145" y="341"/>
                  </a:cubicBezTo>
                  <a:cubicBezTo>
                    <a:pt x="144" y="341"/>
                    <a:pt x="144" y="341"/>
                    <a:pt x="144" y="341"/>
                  </a:cubicBezTo>
                  <a:cubicBezTo>
                    <a:pt x="144" y="341"/>
                    <a:pt x="144" y="341"/>
                    <a:pt x="144" y="341"/>
                  </a:cubicBezTo>
                  <a:cubicBezTo>
                    <a:pt x="123" y="316"/>
                    <a:pt x="111" y="284"/>
                    <a:pt x="111" y="248"/>
                  </a:cubicBezTo>
                  <a:cubicBezTo>
                    <a:pt x="111" y="171"/>
                    <a:pt x="169" y="109"/>
                    <a:pt x="241" y="109"/>
                  </a:cubicBezTo>
                  <a:cubicBezTo>
                    <a:pt x="314" y="109"/>
                    <a:pt x="372" y="171"/>
                    <a:pt x="372" y="248"/>
                  </a:cubicBezTo>
                  <a:cubicBezTo>
                    <a:pt x="372" y="288"/>
                    <a:pt x="356" y="323"/>
                    <a:pt x="331" y="349"/>
                  </a:cubicBez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50" name="Inhaltsplatzhalter 4"/>
          <p:cNvSpPr txBox="1"/>
          <p:nvPr/>
        </p:nvSpPr>
        <p:spPr>
          <a:xfrm>
            <a:off x="4511743" y="1469109"/>
            <a:ext cx="3168515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4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1" name="Inhaltsplatzhalter 4"/>
          <p:cNvSpPr txBox="1"/>
          <p:nvPr/>
        </p:nvSpPr>
        <p:spPr>
          <a:xfrm>
            <a:off x="7819096" y="2852769"/>
            <a:ext cx="3168515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5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2" name="Inhaltsplatzhalter 4"/>
          <p:cNvSpPr txBox="1"/>
          <p:nvPr/>
        </p:nvSpPr>
        <p:spPr>
          <a:xfrm>
            <a:off x="8497303" y="4108031"/>
            <a:ext cx="3168515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6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3" name="Inhaltsplatzhalter 4"/>
          <p:cNvSpPr txBox="1"/>
          <p:nvPr/>
        </p:nvSpPr>
        <p:spPr>
          <a:xfrm>
            <a:off x="7852095" y="5274389"/>
            <a:ext cx="3168515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1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4" name="Inhaltsplatzhalter 4"/>
          <p:cNvSpPr txBox="1"/>
          <p:nvPr/>
        </p:nvSpPr>
        <p:spPr>
          <a:xfrm>
            <a:off x="1151616" y="5287550"/>
            <a:ext cx="3168515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1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5" name="Inhaltsplatzhalter 4"/>
          <p:cNvSpPr txBox="1"/>
          <p:nvPr/>
        </p:nvSpPr>
        <p:spPr>
          <a:xfrm>
            <a:off x="508001" y="4108031"/>
            <a:ext cx="3168515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2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2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6" name="Inhaltsplatzhalter 4"/>
          <p:cNvSpPr txBox="1"/>
          <p:nvPr/>
        </p:nvSpPr>
        <p:spPr>
          <a:xfrm>
            <a:off x="1157703" y="2836479"/>
            <a:ext cx="3168515" cy="5847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zh-CN" altLang="en-US" sz="1600" b="1" dirty="0">
                <a:solidFill>
                  <a:schemeClr val="accent3"/>
                </a:solidFill>
                <a:latin typeface="+mj-lt"/>
              </a:rPr>
              <a:t>添加标题</a:t>
            </a:r>
            <a:br>
              <a:rPr lang="en-US" sz="1400" b="1" dirty="0">
                <a:solidFill>
                  <a:schemeClr val="accent6"/>
                </a:solidFill>
                <a:latin typeface="+mj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 is a sample text. You simply add your own text and description here. This text is fully editable.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57" name="Group 25"/>
          <p:cNvGrpSpPr/>
          <p:nvPr/>
        </p:nvGrpSpPr>
        <p:grpSpPr>
          <a:xfrm>
            <a:off x="4389985" y="4158559"/>
            <a:ext cx="300657" cy="401466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58" name="Freeform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Freeform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0" name="Freeform 37"/>
          <p:cNvSpPr>
            <a:spLocks noEditPoints="1"/>
          </p:cNvSpPr>
          <p:nvPr/>
        </p:nvSpPr>
        <p:spPr bwMode="auto">
          <a:xfrm>
            <a:off x="4824768" y="5250368"/>
            <a:ext cx="275897" cy="401466"/>
          </a:xfrm>
          <a:custGeom>
            <a:avLst/>
            <a:gdLst/>
            <a:ahLst/>
            <a:cxnLst>
              <a:cxn ang="0">
                <a:pos x="38" y="109"/>
              </a:cxn>
              <a:cxn ang="0">
                <a:pos x="40" y="107"/>
              </a:cxn>
              <a:cxn ang="0">
                <a:pos x="44" y="107"/>
              </a:cxn>
              <a:cxn ang="0">
                <a:pos x="46" y="109"/>
              </a:cxn>
              <a:cxn ang="0">
                <a:pos x="44" y="111"/>
              </a:cxn>
              <a:cxn ang="0">
                <a:pos x="40" y="111"/>
              </a:cxn>
              <a:cxn ang="0">
                <a:pos x="38" y="109"/>
              </a:cxn>
              <a:cxn ang="0">
                <a:pos x="48" y="12"/>
              </a:cxn>
              <a:cxn ang="0">
                <a:pos x="37" y="12"/>
              </a:cxn>
              <a:cxn ang="0">
                <a:pos x="35" y="14"/>
              </a:cxn>
              <a:cxn ang="0">
                <a:pos x="37" y="15"/>
              </a:cxn>
              <a:cxn ang="0">
                <a:pos x="48" y="15"/>
              </a:cxn>
              <a:cxn ang="0">
                <a:pos x="50" y="14"/>
              </a:cxn>
              <a:cxn ang="0">
                <a:pos x="48" y="12"/>
              </a:cxn>
              <a:cxn ang="0">
                <a:pos x="85" y="12"/>
              </a:cxn>
              <a:cxn ang="0">
                <a:pos x="85" y="111"/>
              </a:cxn>
              <a:cxn ang="0">
                <a:pos x="73" y="123"/>
              </a:cxn>
              <a:cxn ang="0">
                <a:pos x="12" y="123"/>
              </a:cxn>
              <a:cxn ang="0">
                <a:pos x="0" y="111"/>
              </a:cxn>
              <a:cxn ang="0">
                <a:pos x="0" y="12"/>
              </a:cxn>
              <a:cxn ang="0">
                <a:pos x="12" y="0"/>
              </a:cxn>
              <a:cxn ang="0">
                <a:pos x="73" y="0"/>
              </a:cxn>
              <a:cxn ang="0">
                <a:pos x="85" y="12"/>
              </a:cxn>
              <a:cxn ang="0">
                <a:pos x="77" y="104"/>
              </a:cxn>
              <a:cxn ang="0">
                <a:pos x="8" y="104"/>
              </a:cxn>
              <a:cxn ang="0">
                <a:pos x="8" y="111"/>
              </a:cxn>
              <a:cxn ang="0">
                <a:pos x="12" y="115"/>
              </a:cxn>
              <a:cxn ang="0">
                <a:pos x="73" y="115"/>
              </a:cxn>
              <a:cxn ang="0">
                <a:pos x="77" y="111"/>
              </a:cxn>
              <a:cxn ang="0">
                <a:pos x="77" y="104"/>
              </a:cxn>
              <a:cxn ang="0">
                <a:pos x="77" y="23"/>
              </a:cxn>
              <a:cxn ang="0">
                <a:pos x="8" y="23"/>
              </a:cxn>
              <a:cxn ang="0">
                <a:pos x="8" y="100"/>
              </a:cxn>
              <a:cxn ang="0">
                <a:pos x="77" y="100"/>
              </a:cxn>
              <a:cxn ang="0">
                <a:pos x="77" y="23"/>
              </a:cxn>
              <a:cxn ang="0">
                <a:pos x="77" y="12"/>
              </a:cxn>
              <a:cxn ang="0">
                <a:pos x="73" y="8"/>
              </a:cxn>
              <a:cxn ang="0">
                <a:pos x="12" y="8"/>
              </a:cxn>
              <a:cxn ang="0">
                <a:pos x="8" y="12"/>
              </a:cxn>
              <a:cxn ang="0">
                <a:pos x="8" y="19"/>
              </a:cxn>
              <a:cxn ang="0">
                <a:pos x="77" y="19"/>
              </a:cxn>
              <a:cxn ang="0">
                <a:pos x="77" y="12"/>
              </a:cxn>
              <a:cxn ang="0">
                <a:pos x="77" y="12"/>
              </a:cxn>
              <a:cxn ang="0">
                <a:pos x="77" y="12"/>
              </a:cxn>
            </a:cxnLst>
            <a:rect l="0" t="0" r="r" b="b"/>
            <a:pathLst>
              <a:path w="85" h="123">
                <a:moveTo>
                  <a:pt x="38" y="109"/>
                </a:moveTo>
                <a:cubicBezTo>
                  <a:pt x="38" y="108"/>
                  <a:pt x="39" y="107"/>
                  <a:pt x="40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5" y="107"/>
                  <a:pt x="46" y="108"/>
                  <a:pt x="46" y="109"/>
                </a:cubicBezTo>
                <a:cubicBezTo>
                  <a:pt x="46" y="110"/>
                  <a:pt x="45" y="111"/>
                  <a:pt x="44" y="111"/>
                </a:cubicBezTo>
                <a:cubicBezTo>
                  <a:pt x="40" y="111"/>
                  <a:pt x="40" y="111"/>
                  <a:pt x="40" y="111"/>
                </a:cubicBezTo>
                <a:cubicBezTo>
                  <a:pt x="39" y="111"/>
                  <a:pt x="38" y="110"/>
                  <a:pt x="38" y="109"/>
                </a:cubicBezTo>
                <a:close/>
                <a:moveTo>
                  <a:pt x="48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6" y="12"/>
                  <a:pt x="35" y="12"/>
                  <a:pt x="35" y="14"/>
                </a:cubicBezTo>
                <a:cubicBezTo>
                  <a:pt x="35" y="15"/>
                  <a:pt x="36" y="15"/>
                  <a:pt x="37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9" y="15"/>
                  <a:pt x="50" y="15"/>
                  <a:pt x="50" y="14"/>
                </a:cubicBezTo>
                <a:cubicBezTo>
                  <a:pt x="50" y="12"/>
                  <a:pt x="49" y="12"/>
                  <a:pt x="48" y="12"/>
                </a:cubicBezTo>
                <a:close/>
                <a:moveTo>
                  <a:pt x="85" y="12"/>
                </a:moveTo>
                <a:cubicBezTo>
                  <a:pt x="85" y="111"/>
                  <a:pt x="85" y="111"/>
                  <a:pt x="85" y="111"/>
                </a:cubicBezTo>
                <a:cubicBezTo>
                  <a:pt x="85" y="118"/>
                  <a:pt x="79" y="123"/>
                  <a:pt x="73" y="123"/>
                </a:cubicBezTo>
                <a:cubicBezTo>
                  <a:pt x="12" y="123"/>
                  <a:pt x="12" y="123"/>
                  <a:pt x="12" y="123"/>
                </a:cubicBezTo>
                <a:cubicBezTo>
                  <a:pt x="5" y="123"/>
                  <a:pt x="0" y="118"/>
                  <a:pt x="0" y="1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9" y="0"/>
                  <a:pt x="85" y="5"/>
                  <a:pt x="85" y="12"/>
                </a:cubicBezTo>
                <a:close/>
                <a:moveTo>
                  <a:pt x="77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111"/>
                  <a:pt x="8" y="111"/>
                  <a:pt x="8" y="111"/>
                </a:cubicBezTo>
                <a:cubicBezTo>
                  <a:pt x="8" y="113"/>
                  <a:pt x="10" y="115"/>
                  <a:pt x="12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5" y="115"/>
                  <a:pt x="77" y="113"/>
                  <a:pt x="77" y="111"/>
                </a:cubicBezTo>
                <a:lnTo>
                  <a:pt x="77" y="104"/>
                </a:lnTo>
                <a:close/>
                <a:moveTo>
                  <a:pt x="77" y="23"/>
                </a:moveTo>
                <a:cubicBezTo>
                  <a:pt x="8" y="23"/>
                  <a:pt x="8" y="23"/>
                  <a:pt x="8" y="23"/>
                </a:cubicBezTo>
                <a:cubicBezTo>
                  <a:pt x="8" y="100"/>
                  <a:pt x="8" y="100"/>
                  <a:pt x="8" y="100"/>
                </a:cubicBezTo>
                <a:cubicBezTo>
                  <a:pt x="77" y="100"/>
                  <a:pt x="77" y="100"/>
                  <a:pt x="77" y="100"/>
                </a:cubicBezTo>
                <a:lnTo>
                  <a:pt x="77" y="23"/>
                </a:lnTo>
                <a:close/>
                <a:moveTo>
                  <a:pt x="77" y="12"/>
                </a:moveTo>
                <a:cubicBezTo>
                  <a:pt x="77" y="9"/>
                  <a:pt x="75" y="8"/>
                  <a:pt x="73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0" y="8"/>
                  <a:pt x="8" y="9"/>
                  <a:pt x="8" y="12"/>
                </a:cubicBezTo>
                <a:cubicBezTo>
                  <a:pt x="8" y="19"/>
                  <a:pt x="8" y="19"/>
                  <a:pt x="8" y="19"/>
                </a:cubicBezTo>
                <a:cubicBezTo>
                  <a:pt x="77" y="19"/>
                  <a:pt x="77" y="19"/>
                  <a:pt x="77" y="19"/>
                </a:cubicBezTo>
                <a:lnTo>
                  <a:pt x="77" y="12"/>
                </a:lnTo>
                <a:close/>
                <a:moveTo>
                  <a:pt x="77" y="12"/>
                </a:moveTo>
                <a:cubicBezTo>
                  <a:pt x="77" y="12"/>
                  <a:pt x="77" y="12"/>
                  <a:pt x="77" y="12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1" name="Freeform 47"/>
          <p:cNvSpPr>
            <a:spLocks noEditPoints="1"/>
          </p:cNvSpPr>
          <p:nvPr/>
        </p:nvSpPr>
        <p:spPr bwMode="auto">
          <a:xfrm>
            <a:off x="6972451" y="5305193"/>
            <a:ext cx="401466" cy="291815"/>
          </a:xfrm>
          <a:custGeom>
            <a:avLst/>
            <a:gdLst/>
            <a:ahLst/>
            <a:cxnLst>
              <a:cxn ang="0">
                <a:pos x="100" y="32"/>
              </a:cxn>
              <a:cxn ang="0">
                <a:pos x="65" y="0"/>
              </a:cxn>
              <a:cxn ang="0">
                <a:pos x="34" y="20"/>
              </a:cxn>
              <a:cxn ang="0">
                <a:pos x="29" y="20"/>
              </a:cxn>
              <a:cxn ang="0">
                <a:pos x="12" y="37"/>
              </a:cxn>
              <a:cxn ang="0">
                <a:pos x="13" y="42"/>
              </a:cxn>
              <a:cxn ang="0">
                <a:pos x="0" y="64"/>
              </a:cxn>
              <a:cxn ang="0">
                <a:pos x="25" y="89"/>
              </a:cxn>
              <a:cxn ang="0">
                <a:pos x="94" y="89"/>
              </a:cxn>
              <a:cxn ang="0">
                <a:pos x="123" y="60"/>
              </a:cxn>
              <a:cxn ang="0">
                <a:pos x="100" y="32"/>
              </a:cxn>
              <a:cxn ang="0">
                <a:pos x="94" y="81"/>
              </a:cxn>
              <a:cxn ang="0">
                <a:pos x="94" y="81"/>
              </a:cxn>
              <a:cxn ang="0">
                <a:pos x="25" y="81"/>
              </a:cxn>
              <a:cxn ang="0">
                <a:pos x="8" y="64"/>
              </a:cxn>
              <a:cxn ang="0">
                <a:pos x="16" y="49"/>
              </a:cxn>
              <a:cxn ang="0">
                <a:pos x="20" y="40"/>
              </a:cxn>
              <a:cxn ang="0">
                <a:pos x="19" y="37"/>
              </a:cxn>
              <a:cxn ang="0">
                <a:pos x="29" y="27"/>
              </a:cxn>
              <a:cxn ang="0">
                <a:pos x="34" y="28"/>
              </a:cxn>
              <a:cxn ang="0">
                <a:pos x="41" y="24"/>
              </a:cxn>
              <a:cxn ang="0">
                <a:pos x="65" y="8"/>
              </a:cxn>
              <a:cxn ang="0">
                <a:pos x="92" y="32"/>
              </a:cxn>
              <a:cxn ang="0">
                <a:pos x="98" y="39"/>
              </a:cxn>
              <a:cxn ang="0">
                <a:pos x="115" y="60"/>
              </a:cxn>
              <a:cxn ang="0">
                <a:pos x="94" y="81"/>
              </a:cxn>
              <a:cxn ang="0">
                <a:pos x="94" y="81"/>
              </a:cxn>
              <a:cxn ang="0">
                <a:pos x="94" y="81"/>
              </a:cxn>
            </a:cxnLst>
            <a:rect l="0" t="0" r="r" b="b"/>
            <a:pathLst>
              <a:path w="123" h="89">
                <a:moveTo>
                  <a:pt x="100" y="32"/>
                </a:moveTo>
                <a:cubicBezTo>
                  <a:pt x="98" y="14"/>
                  <a:pt x="83" y="0"/>
                  <a:pt x="65" y="0"/>
                </a:cubicBezTo>
                <a:cubicBezTo>
                  <a:pt x="51" y="0"/>
                  <a:pt x="40" y="9"/>
                  <a:pt x="34" y="20"/>
                </a:cubicBezTo>
                <a:cubicBezTo>
                  <a:pt x="32" y="20"/>
                  <a:pt x="31" y="20"/>
                  <a:pt x="29" y="20"/>
                </a:cubicBezTo>
                <a:cubicBezTo>
                  <a:pt x="19" y="20"/>
                  <a:pt x="12" y="27"/>
                  <a:pt x="12" y="37"/>
                </a:cubicBezTo>
                <a:cubicBezTo>
                  <a:pt x="12" y="39"/>
                  <a:pt x="12" y="40"/>
                  <a:pt x="13" y="42"/>
                </a:cubicBezTo>
                <a:cubicBezTo>
                  <a:pt x="5" y="47"/>
                  <a:pt x="0" y="54"/>
                  <a:pt x="0" y="64"/>
                </a:cubicBezTo>
                <a:cubicBezTo>
                  <a:pt x="0" y="77"/>
                  <a:pt x="11" y="89"/>
                  <a:pt x="25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110" y="89"/>
                  <a:pt x="123" y="76"/>
                  <a:pt x="123" y="60"/>
                </a:cubicBezTo>
                <a:cubicBezTo>
                  <a:pt x="123" y="46"/>
                  <a:pt x="113" y="34"/>
                  <a:pt x="100" y="32"/>
                </a:cubicBezTo>
                <a:close/>
                <a:moveTo>
                  <a:pt x="94" y="81"/>
                </a:moveTo>
                <a:cubicBezTo>
                  <a:pt x="94" y="81"/>
                  <a:pt x="94" y="81"/>
                  <a:pt x="94" y="81"/>
                </a:cubicBezTo>
                <a:cubicBezTo>
                  <a:pt x="25" y="81"/>
                  <a:pt x="25" y="81"/>
                  <a:pt x="25" y="81"/>
                </a:cubicBezTo>
                <a:cubicBezTo>
                  <a:pt x="16" y="81"/>
                  <a:pt x="8" y="73"/>
                  <a:pt x="8" y="64"/>
                </a:cubicBezTo>
                <a:cubicBezTo>
                  <a:pt x="8" y="58"/>
                  <a:pt x="11" y="52"/>
                  <a:pt x="16" y="49"/>
                </a:cubicBezTo>
                <a:cubicBezTo>
                  <a:pt x="22" y="46"/>
                  <a:pt x="22" y="45"/>
                  <a:pt x="20" y="40"/>
                </a:cubicBezTo>
                <a:cubicBezTo>
                  <a:pt x="20" y="39"/>
                  <a:pt x="19" y="38"/>
                  <a:pt x="19" y="37"/>
                </a:cubicBezTo>
                <a:cubicBezTo>
                  <a:pt x="19" y="32"/>
                  <a:pt x="24" y="27"/>
                  <a:pt x="29" y="27"/>
                </a:cubicBezTo>
                <a:cubicBezTo>
                  <a:pt x="29" y="27"/>
                  <a:pt x="31" y="27"/>
                  <a:pt x="34" y="28"/>
                </a:cubicBezTo>
                <a:cubicBezTo>
                  <a:pt x="39" y="30"/>
                  <a:pt x="39" y="28"/>
                  <a:pt x="41" y="24"/>
                </a:cubicBezTo>
                <a:cubicBezTo>
                  <a:pt x="46" y="14"/>
                  <a:pt x="55" y="8"/>
                  <a:pt x="65" y="8"/>
                </a:cubicBezTo>
                <a:cubicBezTo>
                  <a:pt x="79" y="8"/>
                  <a:pt x="91" y="18"/>
                  <a:pt x="92" y="32"/>
                </a:cubicBezTo>
                <a:cubicBezTo>
                  <a:pt x="92" y="38"/>
                  <a:pt x="92" y="38"/>
                  <a:pt x="98" y="39"/>
                </a:cubicBezTo>
                <a:cubicBezTo>
                  <a:pt x="108" y="41"/>
                  <a:pt x="115" y="50"/>
                  <a:pt x="115" y="60"/>
                </a:cubicBezTo>
                <a:cubicBezTo>
                  <a:pt x="115" y="71"/>
                  <a:pt x="106" y="81"/>
                  <a:pt x="94" y="81"/>
                </a:cubicBezTo>
                <a:close/>
                <a:moveTo>
                  <a:pt x="94" y="81"/>
                </a:moveTo>
                <a:cubicBezTo>
                  <a:pt x="94" y="81"/>
                  <a:pt x="94" y="81"/>
                  <a:pt x="94" y="81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2" name="Freeform 49"/>
          <p:cNvSpPr>
            <a:spLocks noEditPoints="1"/>
          </p:cNvSpPr>
          <p:nvPr/>
        </p:nvSpPr>
        <p:spPr bwMode="auto">
          <a:xfrm>
            <a:off x="5899440" y="2572027"/>
            <a:ext cx="374937" cy="373169"/>
          </a:xfrm>
          <a:custGeom>
            <a:avLst/>
            <a:gdLst/>
            <a:ahLst/>
            <a:cxnLst>
              <a:cxn ang="0">
                <a:pos x="111" y="101"/>
              </a:cxn>
              <a:cxn ang="0">
                <a:pos x="78" y="88"/>
              </a:cxn>
              <a:cxn ang="0">
                <a:pos x="92" y="59"/>
              </a:cxn>
              <a:cxn ang="0">
                <a:pos x="83" y="12"/>
              </a:cxn>
              <a:cxn ang="0">
                <a:pos x="57" y="0"/>
              </a:cxn>
              <a:cxn ang="0">
                <a:pos x="32" y="12"/>
              </a:cxn>
              <a:cxn ang="0">
                <a:pos x="23" y="59"/>
              </a:cxn>
              <a:cxn ang="0">
                <a:pos x="36" y="88"/>
              </a:cxn>
              <a:cxn ang="0">
                <a:pos x="3" y="101"/>
              </a:cxn>
              <a:cxn ang="0">
                <a:pos x="1" y="109"/>
              </a:cxn>
              <a:cxn ang="0">
                <a:pos x="7" y="114"/>
              </a:cxn>
              <a:cxn ang="0">
                <a:pos x="107" y="114"/>
              </a:cxn>
              <a:cxn ang="0">
                <a:pos x="114" y="109"/>
              </a:cxn>
              <a:cxn ang="0">
                <a:pos x="111" y="101"/>
              </a:cxn>
              <a:cxn ang="0">
                <a:pos x="29" y="38"/>
              </a:cxn>
              <a:cxn ang="0">
                <a:pos x="57" y="7"/>
              </a:cxn>
              <a:cxn ang="0">
                <a:pos x="85" y="38"/>
              </a:cxn>
              <a:cxn ang="0">
                <a:pos x="72" y="83"/>
              </a:cxn>
              <a:cxn ang="0">
                <a:pos x="71" y="85"/>
              </a:cxn>
              <a:cxn ang="0">
                <a:pos x="43" y="85"/>
              </a:cxn>
              <a:cxn ang="0">
                <a:pos x="42" y="83"/>
              </a:cxn>
              <a:cxn ang="0">
                <a:pos x="29" y="38"/>
              </a:cxn>
              <a:cxn ang="0">
                <a:pos x="7" y="107"/>
              </a:cxn>
              <a:cxn ang="0">
                <a:pos x="38" y="95"/>
              </a:cxn>
              <a:cxn ang="0">
                <a:pos x="47" y="93"/>
              </a:cxn>
              <a:cxn ang="0">
                <a:pos x="57" y="96"/>
              </a:cxn>
              <a:cxn ang="0">
                <a:pos x="68" y="93"/>
              </a:cxn>
              <a:cxn ang="0">
                <a:pos x="77" y="95"/>
              </a:cxn>
              <a:cxn ang="0">
                <a:pos x="107" y="107"/>
              </a:cxn>
              <a:cxn ang="0">
                <a:pos x="7" y="107"/>
              </a:cxn>
              <a:cxn ang="0">
                <a:pos x="7" y="107"/>
              </a:cxn>
              <a:cxn ang="0">
                <a:pos x="7" y="107"/>
              </a:cxn>
            </a:cxnLst>
            <a:rect l="0" t="0" r="r" b="b"/>
            <a:pathLst>
              <a:path w="115" h="114">
                <a:moveTo>
                  <a:pt x="111" y="101"/>
                </a:moveTo>
                <a:cubicBezTo>
                  <a:pt x="110" y="101"/>
                  <a:pt x="97" y="92"/>
                  <a:pt x="78" y="88"/>
                </a:cubicBezTo>
                <a:cubicBezTo>
                  <a:pt x="85" y="79"/>
                  <a:pt x="90" y="67"/>
                  <a:pt x="92" y="59"/>
                </a:cubicBezTo>
                <a:cubicBezTo>
                  <a:pt x="94" y="48"/>
                  <a:pt x="93" y="26"/>
                  <a:pt x="83" y="12"/>
                </a:cubicBezTo>
                <a:cubicBezTo>
                  <a:pt x="76" y="4"/>
                  <a:pt x="68" y="0"/>
                  <a:pt x="57" y="0"/>
                </a:cubicBezTo>
                <a:cubicBezTo>
                  <a:pt x="47" y="0"/>
                  <a:pt x="38" y="4"/>
                  <a:pt x="32" y="12"/>
                </a:cubicBezTo>
                <a:cubicBezTo>
                  <a:pt x="21" y="26"/>
                  <a:pt x="20" y="48"/>
                  <a:pt x="23" y="59"/>
                </a:cubicBezTo>
                <a:cubicBezTo>
                  <a:pt x="25" y="67"/>
                  <a:pt x="29" y="79"/>
                  <a:pt x="36" y="88"/>
                </a:cubicBezTo>
                <a:cubicBezTo>
                  <a:pt x="17" y="92"/>
                  <a:pt x="4" y="101"/>
                  <a:pt x="3" y="101"/>
                </a:cubicBezTo>
                <a:cubicBezTo>
                  <a:pt x="1" y="103"/>
                  <a:pt x="0" y="106"/>
                  <a:pt x="1" y="109"/>
                </a:cubicBezTo>
                <a:cubicBezTo>
                  <a:pt x="1" y="112"/>
                  <a:pt x="4" y="114"/>
                  <a:pt x="7" y="11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110" y="114"/>
                  <a:pt x="113" y="112"/>
                  <a:pt x="114" y="109"/>
                </a:cubicBezTo>
                <a:cubicBezTo>
                  <a:pt x="115" y="106"/>
                  <a:pt x="114" y="103"/>
                  <a:pt x="111" y="101"/>
                </a:cubicBezTo>
                <a:close/>
                <a:moveTo>
                  <a:pt x="29" y="38"/>
                </a:moveTo>
                <a:cubicBezTo>
                  <a:pt x="31" y="23"/>
                  <a:pt x="40" y="7"/>
                  <a:pt x="57" y="7"/>
                </a:cubicBezTo>
                <a:cubicBezTo>
                  <a:pt x="75" y="7"/>
                  <a:pt x="83" y="23"/>
                  <a:pt x="85" y="38"/>
                </a:cubicBezTo>
                <a:cubicBezTo>
                  <a:pt x="87" y="54"/>
                  <a:pt x="82" y="71"/>
                  <a:pt x="72" y="83"/>
                </a:cubicBezTo>
                <a:cubicBezTo>
                  <a:pt x="71" y="85"/>
                  <a:pt x="71" y="85"/>
                  <a:pt x="71" y="85"/>
                </a:cubicBezTo>
                <a:cubicBezTo>
                  <a:pt x="63" y="95"/>
                  <a:pt x="52" y="95"/>
                  <a:pt x="43" y="85"/>
                </a:cubicBezTo>
                <a:cubicBezTo>
                  <a:pt x="42" y="83"/>
                  <a:pt x="42" y="83"/>
                  <a:pt x="42" y="83"/>
                </a:cubicBezTo>
                <a:cubicBezTo>
                  <a:pt x="32" y="71"/>
                  <a:pt x="27" y="54"/>
                  <a:pt x="29" y="38"/>
                </a:cubicBezTo>
                <a:close/>
                <a:moveTo>
                  <a:pt x="7" y="107"/>
                </a:moveTo>
                <a:cubicBezTo>
                  <a:pt x="8" y="107"/>
                  <a:pt x="20" y="99"/>
                  <a:pt x="38" y="95"/>
                </a:cubicBezTo>
                <a:cubicBezTo>
                  <a:pt x="47" y="93"/>
                  <a:pt x="47" y="93"/>
                  <a:pt x="47" y="93"/>
                </a:cubicBezTo>
                <a:cubicBezTo>
                  <a:pt x="50" y="95"/>
                  <a:pt x="53" y="96"/>
                  <a:pt x="57" y="96"/>
                </a:cubicBezTo>
                <a:cubicBezTo>
                  <a:pt x="61" y="96"/>
                  <a:pt x="65" y="95"/>
                  <a:pt x="68" y="93"/>
                </a:cubicBezTo>
                <a:cubicBezTo>
                  <a:pt x="77" y="95"/>
                  <a:pt x="77" y="95"/>
                  <a:pt x="77" y="95"/>
                </a:cubicBezTo>
                <a:cubicBezTo>
                  <a:pt x="94" y="99"/>
                  <a:pt x="107" y="106"/>
                  <a:pt x="107" y="107"/>
                </a:cubicBezTo>
                <a:lnTo>
                  <a:pt x="7" y="107"/>
                </a:lnTo>
                <a:close/>
                <a:moveTo>
                  <a:pt x="7" y="107"/>
                </a:moveTo>
                <a:cubicBezTo>
                  <a:pt x="7" y="107"/>
                  <a:pt x="7" y="107"/>
                  <a:pt x="7" y="107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63" name="Group 31"/>
          <p:cNvGrpSpPr/>
          <p:nvPr/>
        </p:nvGrpSpPr>
        <p:grpSpPr>
          <a:xfrm>
            <a:off x="6988232" y="3078567"/>
            <a:ext cx="401466" cy="348409"/>
            <a:chOff x="8783638" y="1235076"/>
            <a:chExt cx="360363" cy="312738"/>
          </a:xfrm>
          <a:solidFill>
            <a:schemeClr val="bg1"/>
          </a:solidFill>
        </p:grpSpPr>
        <p:sp>
          <p:nvSpPr>
            <p:cNvPr id="64" name="Freeform 51"/>
            <p:cNvSpPr>
              <a:spLocks noEditPoints="1"/>
            </p:cNvSpPr>
            <p:nvPr/>
          </p:nvSpPr>
          <p:spPr bwMode="auto">
            <a:xfrm>
              <a:off x="8842375" y="1290638"/>
              <a:ext cx="128588" cy="84138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27"/>
                </a:cxn>
                <a:cxn ang="0">
                  <a:pos x="42" y="4"/>
                </a:cxn>
                <a:cxn ang="0">
                  <a:pos x="4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4" h="29">
                  <a:moveTo>
                    <a:pt x="42" y="0"/>
                  </a:moveTo>
                  <a:cubicBezTo>
                    <a:pt x="19" y="0"/>
                    <a:pt x="0" y="12"/>
                    <a:pt x="0" y="27"/>
                  </a:cubicBezTo>
                  <a:cubicBezTo>
                    <a:pt x="0" y="28"/>
                    <a:pt x="0" y="29"/>
                    <a:pt x="1" y="29"/>
                  </a:cubicBezTo>
                  <a:cubicBezTo>
                    <a:pt x="3" y="29"/>
                    <a:pt x="3" y="28"/>
                    <a:pt x="3" y="27"/>
                  </a:cubicBezTo>
                  <a:cubicBezTo>
                    <a:pt x="3" y="15"/>
                    <a:pt x="21" y="4"/>
                    <a:pt x="42" y="4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lose/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5" name="Freeform 52"/>
            <p:cNvSpPr>
              <a:spLocks noEditPoints="1"/>
            </p:cNvSpPr>
            <p:nvPr/>
          </p:nvSpPr>
          <p:spPr bwMode="auto">
            <a:xfrm>
              <a:off x="8783638" y="1235076"/>
              <a:ext cx="360363" cy="312738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46"/>
                </a:cxn>
                <a:cxn ang="0">
                  <a:pos x="27" y="84"/>
                </a:cxn>
                <a:cxn ang="0">
                  <a:pos x="27" y="84"/>
                </a:cxn>
                <a:cxn ang="0">
                  <a:pos x="20" y="102"/>
                </a:cxn>
                <a:cxn ang="0">
                  <a:pos x="20" y="104"/>
                </a:cxn>
                <a:cxn ang="0">
                  <a:pos x="23" y="107"/>
                </a:cxn>
                <a:cxn ang="0">
                  <a:pos x="24" y="107"/>
                </a:cxn>
                <a:cxn ang="0">
                  <a:pos x="50" y="91"/>
                </a:cxn>
                <a:cxn ang="0">
                  <a:pos x="62" y="92"/>
                </a:cxn>
                <a:cxn ang="0">
                  <a:pos x="123" y="46"/>
                </a:cxn>
                <a:cxn ang="0">
                  <a:pos x="62" y="0"/>
                </a:cxn>
                <a:cxn ang="0">
                  <a:pos x="62" y="84"/>
                </a:cxn>
                <a:cxn ang="0">
                  <a:pos x="51" y="83"/>
                </a:cxn>
                <a:cxn ang="0">
                  <a:pos x="50" y="83"/>
                </a:cxn>
                <a:cxn ang="0">
                  <a:pos x="44" y="86"/>
                </a:cxn>
                <a:cxn ang="0">
                  <a:pos x="32" y="96"/>
                </a:cxn>
                <a:cxn ang="0">
                  <a:pos x="35" y="85"/>
                </a:cxn>
                <a:cxn ang="0">
                  <a:pos x="35" y="84"/>
                </a:cxn>
                <a:cxn ang="0">
                  <a:pos x="31" y="77"/>
                </a:cxn>
                <a:cxn ang="0">
                  <a:pos x="8" y="46"/>
                </a:cxn>
                <a:cxn ang="0">
                  <a:pos x="62" y="7"/>
                </a:cxn>
                <a:cxn ang="0">
                  <a:pos x="115" y="46"/>
                </a:cxn>
                <a:cxn ang="0">
                  <a:pos x="62" y="84"/>
                </a:cxn>
                <a:cxn ang="0">
                  <a:pos x="62" y="84"/>
                </a:cxn>
                <a:cxn ang="0">
                  <a:pos x="62" y="84"/>
                </a:cxn>
              </a:cxnLst>
              <a:rect l="0" t="0" r="r" b="b"/>
              <a:pathLst>
                <a:path w="123" h="107">
                  <a:moveTo>
                    <a:pt x="62" y="0"/>
                  </a:moveTo>
                  <a:cubicBezTo>
                    <a:pt x="28" y="0"/>
                    <a:pt x="0" y="20"/>
                    <a:pt x="0" y="46"/>
                  </a:cubicBezTo>
                  <a:cubicBezTo>
                    <a:pt x="0" y="62"/>
                    <a:pt x="11" y="76"/>
                    <a:pt x="27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91"/>
                    <a:pt x="22" y="98"/>
                    <a:pt x="20" y="102"/>
                  </a:cubicBezTo>
                  <a:cubicBezTo>
                    <a:pt x="20" y="103"/>
                    <a:pt x="20" y="103"/>
                    <a:pt x="20" y="104"/>
                  </a:cubicBezTo>
                  <a:cubicBezTo>
                    <a:pt x="20" y="106"/>
                    <a:pt x="21" y="107"/>
                    <a:pt x="23" y="107"/>
                  </a:cubicBezTo>
                  <a:cubicBezTo>
                    <a:pt x="23" y="107"/>
                    <a:pt x="24" y="107"/>
                    <a:pt x="24" y="107"/>
                  </a:cubicBezTo>
                  <a:cubicBezTo>
                    <a:pt x="36" y="105"/>
                    <a:pt x="47" y="94"/>
                    <a:pt x="50" y="91"/>
                  </a:cubicBezTo>
                  <a:cubicBezTo>
                    <a:pt x="54" y="92"/>
                    <a:pt x="58" y="92"/>
                    <a:pt x="62" y="92"/>
                  </a:cubicBezTo>
                  <a:cubicBezTo>
                    <a:pt x="96" y="92"/>
                    <a:pt x="123" y="71"/>
                    <a:pt x="123" y="46"/>
                  </a:cubicBezTo>
                  <a:cubicBezTo>
                    <a:pt x="123" y="20"/>
                    <a:pt x="96" y="0"/>
                    <a:pt x="62" y="0"/>
                  </a:cubicBezTo>
                  <a:close/>
                  <a:moveTo>
                    <a:pt x="62" y="84"/>
                  </a:moveTo>
                  <a:cubicBezTo>
                    <a:pt x="58" y="84"/>
                    <a:pt x="55" y="84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48" y="83"/>
                    <a:pt x="45" y="84"/>
                    <a:pt x="44" y="86"/>
                  </a:cubicBezTo>
                  <a:cubicBezTo>
                    <a:pt x="42" y="88"/>
                    <a:pt x="38" y="93"/>
                    <a:pt x="32" y="96"/>
                  </a:cubicBezTo>
                  <a:cubicBezTo>
                    <a:pt x="34" y="92"/>
                    <a:pt x="35" y="89"/>
                    <a:pt x="35" y="85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5" y="81"/>
                    <a:pt x="33" y="78"/>
                    <a:pt x="31" y="77"/>
                  </a:cubicBezTo>
                  <a:cubicBezTo>
                    <a:pt x="17" y="70"/>
                    <a:pt x="8" y="58"/>
                    <a:pt x="8" y="46"/>
                  </a:cubicBezTo>
                  <a:cubicBezTo>
                    <a:pt x="8" y="25"/>
                    <a:pt x="32" y="7"/>
                    <a:pt x="62" y="7"/>
                  </a:cubicBezTo>
                  <a:cubicBezTo>
                    <a:pt x="91" y="7"/>
                    <a:pt x="115" y="25"/>
                    <a:pt x="115" y="46"/>
                  </a:cubicBezTo>
                  <a:cubicBezTo>
                    <a:pt x="115" y="67"/>
                    <a:pt x="91" y="84"/>
                    <a:pt x="62" y="84"/>
                  </a:cubicBezTo>
                  <a:close/>
                  <a:moveTo>
                    <a:pt x="62" y="84"/>
                  </a:moveTo>
                  <a:cubicBezTo>
                    <a:pt x="62" y="84"/>
                    <a:pt x="62" y="84"/>
                    <a:pt x="62" y="8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6" name="Freeform 72"/>
          <p:cNvSpPr>
            <a:spLocks noEditPoints="1"/>
          </p:cNvSpPr>
          <p:nvPr/>
        </p:nvSpPr>
        <p:spPr bwMode="auto">
          <a:xfrm>
            <a:off x="4765760" y="3014418"/>
            <a:ext cx="401466" cy="401466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67" name="Group 35"/>
          <p:cNvGrpSpPr/>
          <p:nvPr/>
        </p:nvGrpSpPr>
        <p:grpSpPr>
          <a:xfrm>
            <a:off x="7434101" y="4158559"/>
            <a:ext cx="401466" cy="401466"/>
            <a:chOff x="8780463" y="1906588"/>
            <a:chExt cx="360363" cy="360363"/>
          </a:xfrm>
          <a:solidFill>
            <a:schemeClr val="bg1"/>
          </a:solidFill>
        </p:grpSpPr>
        <p:sp>
          <p:nvSpPr>
            <p:cNvPr id="68" name="Freeform 93"/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9" name="Freeform 94"/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0" name="Freeform 95"/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1" name="Freeform 96"/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2" name="Freeform 97"/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3" name="Freeform 98"/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6000" decel="8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accel="16000" decel="8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accel="16000" decel="8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accel="16000" decel="8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1" accel="16000" decel="8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2" accel="16000" decel="8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2" accel="16000" decel="8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5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" presetClass="entr" presetSubtype="2" accel="16000" decel="8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60" grpId="0" animBg="1"/>
      <p:bldP spid="61" grpId="0" animBg="1"/>
      <p:bldP spid="62" grpId="0" animBg="1"/>
      <p:bldP spid="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Freeform 5"/>
          <p:cNvSpPr/>
          <p:nvPr/>
        </p:nvSpPr>
        <p:spPr bwMode="auto">
          <a:xfrm flipH="1">
            <a:off x="0" y="2627086"/>
            <a:ext cx="12387263" cy="4279900"/>
          </a:xfrm>
          <a:custGeom>
            <a:avLst/>
            <a:gdLst>
              <a:gd name="T0" fmla="*/ 3048 w 3048"/>
              <a:gd name="T1" fmla="*/ 805 h 1052"/>
              <a:gd name="T2" fmla="*/ 3048 w 3048"/>
              <a:gd name="T3" fmla="*/ 1052 h 1052"/>
              <a:gd name="T4" fmla="*/ 48 w 3048"/>
              <a:gd name="T5" fmla="*/ 1052 h 1052"/>
              <a:gd name="T6" fmla="*/ 47 w 3048"/>
              <a:gd name="T7" fmla="*/ 0 h 1052"/>
              <a:gd name="T8" fmla="*/ 384 w 3048"/>
              <a:gd name="T9" fmla="*/ 49 h 1052"/>
              <a:gd name="T10" fmla="*/ 457 w 3048"/>
              <a:gd name="T11" fmla="*/ 390 h 1052"/>
              <a:gd name="T12" fmla="*/ 233 w 3048"/>
              <a:gd name="T13" fmla="*/ 868 h 1052"/>
              <a:gd name="T14" fmla="*/ 1968 w 3048"/>
              <a:gd name="T15" fmla="*/ 531 h 1052"/>
              <a:gd name="T16" fmla="*/ 3048 w 3048"/>
              <a:gd name="T17" fmla="*/ 80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48" h="1052">
                <a:moveTo>
                  <a:pt x="3048" y="805"/>
                </a:moveTo>
                <a:cubicBezTo>
                  <a:pt x="3048" y="1052"/>
                  <a:pt x="3048" y="1052"/>
                  <a:pt x="3048" y="1052"/>
                </a:cubicBezTo>
                <a:cubicBezTo>
                  <a:pt x="48" y="1052"/>
                  <a:pt x="48" y="1052"/>
                  <a:pt x="48" y="1052"/>
                </a:cubicBezTo>
                <a:cubicBezTo>
                  <a:pt x="47" y="0"/>
                  <a:pt x="47" y="0"/>
                  <a:pt x="47" y="0"/>
                </a:cubicBezTo>
                <a:cubicBezTo>
                  <a:pt x="78" y="38"/>
                  <a:pt x="200" y="160"/>
                  <a:pt x="384" y="49"/>
                </a:cubicBezTo>
                <a:cubicBezTo>
                  <a:pt x="457" y="390"/>
                  <a:pt x="457" y="390"/>
                  <a:pt x="457" y="390"/>
                </a:cubicBezTo>
                <a:cubicBezTo>
                  <a:pt x="457" y="390"/>
                  <a:pt x="0" y="748"/>
                  <a:pt x="233" y="868"/>
                </a:cubicBezTo>
                <a:cubicBezTo>
                  <a:pt x="490" y="1000"/>
                  <a:pt x="1159" y="531"/>
                  <a:pt x="1968" y="531"/>
                </a:cubicBezTo>
                <a:cubicBezTo>
                  <a:pt x="2468" y="531"/>
                  <a:pt x="2865" y="589"/>
                  <a:pt x="3048" y="805"/>
                </a:cubicBezTo>
                <a:close/>
              </a:path>
            </a:pathLst>
          </a:custGeom>
          <a:solidFill>
            <a:srgbClr val="FCCB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2" name="Freeform 6"/>
          <p:cNvSpPr/>
          <p:nvPr/>
        </p:nvSpPr>
        <p:spPr bwMode="auto">
          <a:xfrm flipH="1">
            <a:off x="1" y="2638199"/>
            <a:ext cx="12611100" cy="4711700"/>
          </a:xfrm>
          <a:custGeom>
            <a:avLst/>
            <a:gdLst>
              <a:gd name="T0" fmla="*/ 3103 w 3103"/>
              <a:gd name="T1" fmla="*/ 1049 h 1158"/>
              <a:gd name="T2" fmla="*/ 103 w 3103"/>
              <a:gd name="T3" fmla="*/ 1049 h 1158"/>
              <a:gd name="T4" fmla="*/ 102 w 3103"/>
              <a:gd name="T5" fmla="*/ 129 h 1158"/>
              <a:gd name="T6" fmla="*/ 459 w 3103"/>
              <a:gd name="T7" fmla="*/ 135 h 1158"/>
              <a:gd name="T8" fmla="*/ 476 w 3103"/>
              <a:gd name="T9" fmla="*/ 339 h 1158"/>
              <a:gd name="T10" fmla="*/ 193 w 3103"/>
              <a:gd name="T11" fmla="*/ 879 h 1158"/>
              <a:gd name="T12" fmla="*/ 1969 w 3103"/>
              <a:gd name="T13" fmla="*/ 675 h 1158"/>
              <a:gd name="T14" fmla="*/ 3103 w 3103"/>
              <a:gd name="T15" fmla="*/ 1049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03" h="1158">
                <a:moveTo>
                  <a:pt x="3103" y="1049"/>
                </a:moveTo>
                <a:cubicBezTo>
                  <a:pt x="103" y="1049"/>
                  <a:pt x="103" y="1049"/>
                  <a:pt x="103" y="1049"/>
                </a:cubicBezTo>
                <a:cubicBezTo>
                  <a:pt x="102" y="129"/>
                  <a:pt x="102" y="129"/>
                  <a:pt x="102" y="129"/>
                </a:cubicBezTo>
                <a:cubicBezTo>
                  <a:pt x="165" y="187"/>
                  <a:pt x="279" y="238"/>
                  <a:pt x="459" y="135"/>
                </a:cubicBezTo>
                <a:cubicBezTo>
                  <a:pt x="695" y="0"/>
                  <a:pt x="476" y="339"/>
                  <a:pt x="476" y="339"/>
                </a:cubicBezTo>
                <a:cubicBezTo>
                  <a:pt x="476" y="339"/>
                  <a:pt x="0" y="681"/>
                  <a:pt x="193" y="879"/>
                </a:cubicBezTo>
                <a:cubicBezTo>
                  <a:pt x="464" y="1158"/>
                  <a:pt x="971" y="675"/>
                  <a:pt x="1969" y="675"/>
                </a:cubicBezTo>
                <a:cubicBezTo>
                  <a:pt x="2510" y="675"/>
                  <a:pt x="3046" y="784"/>
                  <a:pt x="3103" y="1049"/>
                </a:cubicBezTo>
                <a:close/>
              </a:path>
            </a:pathLst>
          </a:custGeom>
          <a:solidFill>
            <a:srgbClr val="F579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4" name="矩形 393"/>
          <p:cNvSpPr/>
          <p:nvPr/>
        </p:nvSpPr>
        <p:spPr>
          <a:xfrm>
            <a:off x="6253679" y="1228113"/>
            <a:ext cx="120097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000" dirty="0">
                <a:cs typeface="+mn-ea"/>
                <a:sym typeface="+mn-lt"/>
              </a:rPr>
              <a:t>03</a:t>
            </a:r>
            <a:endParaRPr lang="zh-CN" altLang="en-US" sz="8000" dirty="0">
              <a:cs typeface="+mn-ea"/>
              <a:sym typeface="+mn-lt"/>
            </a:endParaRPr>
          </a:p>
        </p:txBody>
      </p:sp>
      <p:sp>
        <p:nvSpPr>
          <p:cNvPr id="395" name="矩形 394"/>
          <p:cNvSpPr/>
          <p:nvPr/>
        </p:nvSpPr>
        <p:spPr>
          <a:xfrm>
            <a:off x="4892014" y="2443631"/>
            <a:ext cx="3924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rgbClr val="F57942"/>
                </a:solidFill>
                <a:cs typeface="+mn-ea"/>
                <a:sym typeface="+mn-lt"/>
              </a:rPr>
              <a:t>教学过程</a:t>
            </a:r>
            <a:endParaRPr lang="zh-CN" altLang="en-US" sz="2800" dirty="0">
              <a:solidFill>
                <a:srgbClr val="F57942"/>
              </a:solidFill>
              <a:cs typeface="+mn-ea"/>
              <a:sym typeface="+mn-lt"/>
            </a:endParaRPr>
          </a:p>
        </p:txBody>
      </p:sp>
      <p:sp>
        <p:nvSpPr>
          <p:cNvPr id="396" name="矩形 395"/>
          <p:cNvSpPr/>
          <p:nvPr/>
        </p:nvSpPr>
        <p:spPr>
          <a:xfrm>
            <a:off x="3701054" y="2966851"/>
            <a:ext cx="6306221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1200" normalizeH="0" baseline="0" noProof="0" dirty="0">
                <a:uLnTx/>
                <a:uFillTx/>
                <a:cs typeface="+mn-ea"/>
                <a:sym typeface="+mn-lt"/>
              </a:rPr>
              <a:t>Please add your title text here, and then fill in the text.</a:t>
            </a:r>
            <a:endParaRPr kumimoji="0" lang="zh-CN" altLang="en-US" sz="2000" i="0" u="none" strike="noStrike" kern="1200" normalizeH="0" baseline="0" noProof="0" dirty="0"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435" y="1671026"/>
            <a:ext cx="3919453" cy="4737030"/>
          </a:xfrm>
          <a:prstGeom prst="rect">
            <a:avLst/>
          </a:prstGeom>
        </p:spPr>
      </p:pic>
      <p:grpSp>
        <p:nvGrpSpPr>
          <p:cNvPr id="397" name="组合 396"/>
          <p:cNvGrpSpPr/>
          <p:nvPr/>
        </p:nvGrpSpPr>
        <p:grpSpPr>
          <a:xfrm>
            <a:off x="5864225" y="3593541"/>
            <a:ext cx="900400" cy="844896"/>
            <a:chOff x="1516063" y="5192713"/>
            <a:chExt cx="463550" cy="434975"/>
          </a:xfrm>
        </p:grpSpPr>
        <p:sp>
          <p:nvSpPr>
            <p:cNvPr id="398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9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8636454" y="4095150"/>
            <a:ext cx="365839" cy="343287"/>
            <a:chOff x="1516063" y="5192713"/>
            <a:chExt cx="463550" cy="434975"/>
          </a:xfrm>
        </p:grpSpPr>
        <p:sp>
          <p:nvSpPr>
            <p:cNvPr id="401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2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3" name="组合 402"/>
          <p:cNvGrpSpPr/>
          <p:nvPr/>
        </p:nvGrpSpPr>
        <p:grpSpPr>
          <a:xfrm>
            <a:off x="10218511" y="574569"/>
            <a:ext cx="900400" cy="844896"/>
            <a:chOff x="1516063" y="5192713"/>
            <a:chExt cx="463550" cy="434975"/>
          </a:xfrm>
        </p:grpSpPr>
        <p:sp>
          <p:nvSpPr>
            <p:cNvPr id="404" name="Freeform 93"/>
            <p:cNvSpPr/>
            <p:nvPr/>
          </p:nvSpPr>
          <p:spPr bwMode="auto">
            <a:xfrm>
              <a:off x="1516063" y="5192713"/>
              <a:ext cx="247650" cy="333375"/>
            </a:xfrm>
            <a:custGeom>
              <a:avLst/>
              <a:gdLst>
                <a:gd name="T0" fmla="*/ 54 w 156"/>
                <a:gd name="T1" fmla="*/ 82 h 210"/>
                <a:gd name="T2" fmla="*/ 79 w 156"/>
                <a:gd name="T3" fmla="*/ 0 h 210"/>
                <a:gd name="T4" fmla="*/ 102 w 156"/>
                <a:gd name="T5" fmla="*/ 82 h 210"/>
                <a:gd name="T6" fmla="*/ 156 w 156"/>
                <a:gd name="T7" fmla="*/ 105 h 210"/>
                <a:gd name="T8" fmla="*/ 102 w 156"/>
                <a:gd name="T9" fmla="*/ 128 h 210"/>
                <a:gd name="T10" fmla="*/ 79 w 156"/>
                <a:gd name="T11" fmla="*/ 210 h 210"/>
                <a:gd name="T12" fmla="*/ 54 w 156"/>
                <a:gd name="T13" fmla="*/ 128 h 210"/>
                <a:gd name="T14" fmla="*/ 0 w 156"/>
                <a:gd name="T15" fmla="*/ 105 h 210"/>
                <a:gd name="T16" fmla="*/ 54 w 156"/>
                <a:gd name="T17" fmla="*/ 8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10">
                  <a:moveTo>
                    <a:pt x="54" y="82"/>
                  </a:moveTo>
                  <a:lnTo>
                    <a:pt x="79" y="0"/>
                  </a:lnTo>
                  <a:lnTo>
                    <a:pt x="102" y="82"/>
                  </a:lnTo>
                  <a:lnTo>
                    <a:pt x="156" y="105"/>
                  </a:lnTo>
                  <a:lnTo>
                    <a:pt x="102" y="128"/>
                  </a:lnTo>
                  <a:lnTo>
                    <a:pt x="79" y="210"/>
                  </a:lnTo>
                  <a:lnTo>
                    <a:pt x="54" y="128"/>
                  </a:lnTo>
                  <a:lnTo>
                    <a:pt x="0" y="105"/>
                  </a:lnTo>
                  <a:lnTo>
                    <a:pt x="54" y="82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5" name="Freeform 94"/>
            <p:cNvSpPr/>
            <p:nvPr/>
          </p:nvSpPr>
          <p:spPr bwMode="auto">
            <a:xfrm>
              <a:off x="1833563" y="5427663"/>
              <a:ext cx="146050" cy="200025"/>
            </a:xfrm>
            <a:custGeom>
              <a:avLst/>
              <a:gdLst>
                <a:gd name="T0" fmla="*/ 33 w 92"/>
                <a:gd name="T1" fmla="*/ 49 h 126"/>
                <a:gd name="T2" fmla="*/ 46 w 92"/>
                <a:gd name="T3" fmla="*/ 0 h 126"/>
                <a:gd name="T4" fmla="*/ 59 w 92"/>
                <a:gd name="T5" fmla="*/ 49 h 126"/>
                <a:gd name="T6" fmla="*/ 92 w 92"/>
                <a:gd name="T7" fmla="*/ 62 h 126"/>
                <a:gd name="T8" fmla="*/ 59 w 92"/>
                <a:gd name="T9" fmla="*/ 77 h 126"/>
                <a:gd name="T10" fmla="*/ 46 w 92"/>
                <a:gd name="T11" fmla="*/ 126 h 126"/>
                <a:gd name="T12" fmla="*/ 33 w 92"/>
                <a:gd name="T13" fmla="*/ 77 h 126"/>
                <a:gd name="T14" fmla="*/ 0 w 92"/>
                <a:gd name="T15" fmla="*/ 62 h 126"/>
                <a:gd name="T16" fmla="*/ 33 w 92"/>
                <a:gd name="T17" fmla="*/ 4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6">
                  <a:moveTo>
                    <a:pt x="33" y="49"/>
                  </a:moveTo>
                  <a:lnTo>
                    <a:pt x="46" y="0"/>
                  </a:lnTo>
                  <a:lnTo>
                    <a:pt x="59" y="49"/>
                  </a:lnTo>
                  <a:lnTo>
                    <a:pt x="92" y="62"/>
                  </a:lnTo>
                  <a:lnTo>
                    <a:pt x="59" y="77"/>
                  </a:lnTo>
                  <a:lnTo>
                    <a:pt x="46" y="126"/>
                  </a:lnTo>
                  <a:lnTo>
                    <a:pt x="33" y="77"/>
                  </a:lnTo>
                  <a:lnTo>
                    <a:pt x="0" y="62"/>
                  </a:lnTo>
                  <a:lnTo>
                    <a:pt x="33" y="49"/>
                  </a:lnTo>
                  <a:close/>
                </a:path>
              </a:pathLst>
            </a:custGeom>
            <a:solidFill>
              <a:srgbClr val="FCC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7400"/>
      </a:accent1>
      <a:accent2>
        <a:srgbClr val="FFA800"/>
      </a:accent2>
      <a:accent3>
        <a:srgbClr val="FFCB6D"/>
      </a:accent3>
      <a:accent4>
        <a:srgbClr val="828282"/>
      </a:accent4>
      <a:accent5>
        <a:srgbClr val="A5A5A5"/>
      </a:accent5>
      <a:accent6>
        <a:srgbClr val="C9C9C9"/>
      </a:accent6>
      <a:hlink>
        <a:srgbClr val="FF7400"/>
      </a:hlink>
      <a:folHlink>
        <a:srgbClr val="BFBFBF"/>
      </a:folHlink>
    </a:clrScheme>
    <a:fontScheme name="b3zu0msx">
      <a:majorFont>
        <a:latin typeface="Post No Bills Jaffna"/>
        <a:ea typeface="汉仪黑咪体简"/>
        <a:cs typeface=""/>
      </a:majorFont>
      <a:minorFont>
        <a:latin typeface="Post No Bills Jaffna"/>
        <a:ea typeface="汉仪黑咪体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7400"/>
    </a:accent1>
    <a:accent2>
      <a:srgbClr val="FFA800"/>
    </a:accent2>
    <a:accent3>
      <a:srgbClr val="FFCB6D"/>
    </a:accent3>
    <a:accent4>
      <a:srgbClr val="828282"/>
    </a:accent4>
    <a:accent5>
      <a:srgbClr val="A5A5A5"/>
    </a:accent5>
    <a:accent6>
      <a:srgbClr val="C9C9C9"/>
    </a:accent6>
    <a:hlink>
      <a:srgbClr val="FF7400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5486</Words>
  <Application>WPS 演示</Application>
  <PresentationFormat>宽屏</PresentationFormat>
  <Paragraphs>210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Calibri Light</vt:lpstr>
      <vt:lpstr>Symbol</vt:lpstr>
      <vt:lpstr>Post No Bills Jaffna</vt:lpstr>
      <vt:lpstr>★日文毛笔</vt:lpstr>
      <vt:lpstr>汉仪黑咪体简</vt:lpstr>
      <vt:lpstr>黑体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铭</cp:lastModifiedBy>
  <cp:revision>28</cp:revision>
  <dcterms:created xsi:type="dcterms:W3CDTF">2020-04-28T15:35:00Z</dcterms:created>
  <dcterms:modified xsi:type="dcterms:W3CDTF">2022-01-18T03:21:54Z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v1.0_mb_3kdIkPxXbB+4MhQtjU6Rjw==</vt:lpwstr>
  </property>
  <property fmtid="{D5CDD505-2E9C-101B-9397-08002B2CF9AE}" pid="4" name="ICV">
    <vt:lpwstr>A75D7A40063043CFB09274E10921691F</vt:lpwstr>
  </property>
</Properties>
</file>