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380" r:id="rId3"/>
    <p:sldId id="367" r:id="rId5"/>
    <p:sldId id="372" r:id="rId6"/>
    <p:sldId id="322" r:id="rId7"/>
    <p:sldId id="323" r:id="rId8"/>
    <p:sldId id="292" r:id="rId9"/>
    <p:sldId id="393" r:id="rId10"/>
    <p:sldId id="261" r:id="rId11"/>
    <p:sldId id="398" r:id="rId12"/>
    <p:sldId id="327" r:id="rId13"/>
    <p:sldId id="392" r:id="rId14"/>
    <p:sldId id="275" r:id="rId15"/>
    <p:sldId id="258" r:id="rId16"/>
    <p:sldId id="399" r:id="rId17"/>
    <p:sldId id="386" r:id="rId18"/>
    <p:sldId id="394" r:id="rId19"/>
    <p:sldId id="382" r:id="rId20"/>
    <p:sldId id="259" r:id="rId21"/>
    <p:sldId id="400" r:id="rId22"/>
    <p:sldId id="285" r:id="rId23"/>
    <p:sldId id="396" r:id="rId24"/>
    <p:sldId id="364" r:id="rId25"/>
    <p:sldId id="397" r:id="rId26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3E30"/>
    <a:srgbClr val="363636"/>
    <a:srgbClr val="7F2E30"/>
    <a:srgbClr val="3C3C3C"/>
    <a:srgbClr val="502F20"/>
    <a:srgbClr val="F3EFEE"/>
    <a:srgbClr val="3A211D"/>
    <a:srgbClr val="2E3139"/>
    <a:srgbClr val="F1F2F4"/>
    <a:srgbClr val="EDF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44" y="-1758"/>
      </p:cViewPr>
      <p:guideLst>
        <p:guide orient="horz" pos="2160"/>
        <p:guide orient="horz" pos="912"/>
        <p:guide orient="horz" pos="3888"/>
        <p:guide orient="horz" pos="1272"/>
        <p:guide orient="horz" pos="1992"/>
        <p:guide pos="3840"/>
        <p:guide pos="384"/>
        <p:guide pos="600"/>
        <p:guide pos="7296"/>
        <p:guide pos="7080"/>
        <p:guide pos="69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4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A4AFA-A222-4773-AC1C-5E51A832DDEB}" type="doc">
      <dgm:prSet loTypeId="urn:microsoft.com/office/officeart/2005/8/layout/cycle4#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9FFA0B5-DB2C-4B3A-B8D7-F80BE1352CF0}">
      <dgm:prSet phldrT="[Text]" custT="1"/>
      <dgm:spPr>
        <a:xfrm>
          <a:off x="1080082" y="148786"/>
          <a:ext cx="1130256" cy="1130256"/>
        </a:xfrm>
        <a:solidFill>
          <a:srgbClr val="D73E3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Drive Sales</a:t>
          </a:r>
        </a:p>
      </dgm:t>
    </dgm:pt>
    <dgm:pt modelId="{FB1BF3EC-531C-4F6F-B731-B07D5B11CC68}" cxnId="{64E5BA4E-3837-4477-B577-39CF7441D604}" type="parTrans">
      <dgm:prSet/>
      <dgm:spPr/>
      <dgm:t>
        <a:bodyPr/>
        <a:lstStyle/>
        <a:p>
          <a:endParaRPr lang="en-US" sz="1000"/>
        </a:p>
      </dgm:t>
    </dgm:pt>
    <dgm:pt modelId="{1F504B2F-29E2-418E-8AB6-C46B5EFC07B4}" cxnId="{64E5BA4E-3837-4477-B577-39CF7441D604}" type="sibTrans">
      <dgm:prSet/>
      <dgm:spPr/>
      <dgm:t>
        <a:bodyPr/>
        <a:lstStyle/>
        <a:p>
          <a:endParaRPr lang="en-US" sz="1000"/>
        </a:p>
      </dgm:t>
    </dgm:pt>
    <dgm:pt modelId="{4B386EAD-7ABE-4EEA-9E81-E5F924359186}">
      <dgm:prSet phldrT="[Text]" custT="1"/>
      <dgm:spPr>
        <a:xfrm rot="10800000">
          <a:off x="2262543" y="1331248"/>
          <a:ext cx="1130256" cy="1130256"/>
        </a:xfrm>
        <a:solidFill>
          <a:srgbClr val="D73E3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Marketing</a:t>
          </a:r>
        </a:p>
      </dgm:t>
    </dgm:pt>
    <dgm:pt modelId="{56CC4981-899D-4C6A-9D50-A4D0406422C6}" cxnId="{5BA786E6-0538-4496-ADA3-B3183F9B8646}" type="parTrans">
      <dgm:prSet/>
      <dgm:spPr/>
      <dgm:t>
        <a:bodyPr/>
        <a:lstStyle/>
        <a:p>
          <a:endParaRPr lang="en-US" sz="1000"/>
        </a:p>
      </dgm:t>
    </dgm:pt>
    <dgm:pt modelId="{685727E0-DEB2-46D8-B645-EBE9C0760A98}" cxnId="{5BA786E6-0538-4496-ADA3-B3183F9B8646}" type="sibTrans">
      <dgm:prSet/>
      <dgm:spPr/>
      <dgm:t>
        <a:bodyPr/>
        <a:lstStyle/>
        <a:p>
          <a:endParaRPr lang="en-US" sz="1000"/>
        </a:p>
      </dgm:t>
    </dgm:pt>
    <dgm:pt modelId="{453DFC3D-A47E-474A-B8AD-6739240F9438}">
      <dgm:prSet phldrT="[Text]" custT="1"/>
      <dgm:spPr>
        <a:xfrm rot="16200000">
          <a:off x="1080082" y="1331248"/>
          <a:ext cx="1130256" cy="1130256"/>
        </a:xfrm>
        <a:solidFill>
          <a:srgbClr val="D73E3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Generate Leads</a:t>
          </a:r>
        </a:p>
      </dgm:t>
    </dgm:pt>
    <dgm:pt modelId="{D65BB671-3903-401E-AF5A-9AD88C033CD3}" cxnId="{88B6E3FA-7C8C-4D2F-979F-592CE7103818}" type="parTrans">
      <dgm:prSet/>
      <dgm:spPr/>
      <dgm:t>
        <a:bodyPr/>
        <a:lstStyle/>
        <a:p>
          <a:endParaRPr lang="en-US" sz="1000"/>
        </a:p>
      </dgm:t>
    </dgm:pt>
    <dgm:pt modelId="{68307F32-FF2C-4AB0-B598-E33EF1A43738}" cxnId="{88B6E3FA-7C8C-4D2F-979F-592CE7103818}" type="sibTrans">
      <dgm:prSet/>
      <dgm:spPr/>
      <dgm:t>
        <a:bodyPr/>
        <a:lstStyle/>
        <a:p>
          <a:endParaRPr lang="en-US" sz="1000"/>
        </a:p>
      </dgm:t>
    </dgm:pt>
    <dgm:pt modelId="{3A5DA399-C553-40E4-A0F0-C0810760B642}">
      <dgm:prSet phldrT="[Text]" custT="1"/>
      <dgm:spPr>
        <a:xfrm rot="5400000">
          <a:off x="2262543" y="148786"/>
          <a:ext cx="1130256" cy="1130256"/>
        </a:xfrm>
        <a:solidFill>
          <a:srgbClr val="D73E3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en-US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Improve Awareness</a:t>
          </a:r>
          <a:endParaRPr lang="en-US" sz="1000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</dgm:t>
    </dgm:pt>
    <dgm:pt modelId="{3C6A6BD4-04F2-48F1-B673-C19379981C50}" cxnId="{413AB235-F3BB-4AE5-8555-D32133F5AB17}" type="sibTrans">
      <dgm:prSet/>
      <dgm:spPr/>
      <dgm:t>
        <a:bodyPr/>
        <a:lstStyle/>
        <a:p>
          <a:endParaRPr lang="en-US" sz="1000"/>
        </a:p>
      </dgm:t>
    </dgm:pt>
    <dgm:pt modelId="{20E13E3F-1C5E-4C67-9CDE-9FE12D286389}" cxnId="{413AB235-F3BB-4AE5-8555-D32133F5AB17}" type="parTrans">
      <dgm:prSet/>
      <dgm:spPr/>
      <dgm:t>
        <a:bodyPr/>
        <a:lstStyle/>
        <a:p>
          <a:endParaRPr lang="en-US" sz="1000"/>
        </a:p>
      </dgm:t>
    </dgm:pt>
    <dgm:pt modelId="{321F2D6C-542C-40EE-B940-297AC4F59B79}" type="pres">
      <dgm:prSet presAssocID="{B12A4AFA-A222-4773-AC1C-5E51A832DDE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A73F8A0-D438-4808-A7B7-257D93D49D5A}" type="pres">
      <dgm:prSet presAssocID="{B12A4AFA-A222-4773-AC1C-5E51A832DDEB}" presName="children" presStyleCnt="0"/>
      <dgm:spPr/>
    </dgm:pt>
    <dgm:pt modelId="{7A26ABCF-9593-4279-B48C-9B47F55F698C}" type="pres">
      <dgm:prSet presAssocID="{B12A4AFA-A222-4773-AC1C-5E51A832DDEB}" presName="childPlaceholder" presStyleCnt="0"/>
      <dgm:spPr/>
    </dgm:pt>
    <dgm:pt modelId="{BAD945EB-608A-4D4E-BD42-A3721EC918A9}" type="pres">
      <dgm:prSet presAssocID="{B12A4AFA-A222-4773-AC1C-5E51A832DDEB}" presName="circle" presStyleCnt="0"/>
      <dgm:spPr/>
    </dgm:pt>
    <dgm:pt modelId="{5C51A7AA-8840-4763-83E5-22CD9FCFDEA6}" type="pres">
      <dgm:prSet presAssocID="{B12A4AFA-A222-4773-AC1C-5E51A832DDEB}" presName="quadrant1" presStyleLbl="node1" presStyleIdx="0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zh-CN" altLang="en-US"/>
        </a:p>
      </dgm:t>
    </dgm:pt>
    <dgm:pt modelId="{F05791E5-9F60-46F7-9FD1-06B1665D11B2}" type="pres">
      <dgm:prSet presAssocID="{B12A4AFA-A222-4773-AC1C-5E51A832DDEB}" presName="quadrant2" presStyleLbl="node1" presStyleIdx="1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zh-CN" altLang="en-US"/>
        </a:p>
      </dgm:t>
    </dgm:pt>
    <dgm:pt modelId="{9891BD5B-B56B-48A8-A095-C83E1C94715E}" type="pres">
      <dgm:prSet presAssocID="{B12A4AFA-A222-4773-AC1C-5E51A832DDEB}" presName="quadrant3" presStyleLbl="node1" presStyleIdx="2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zh-CN" altLang="en-US"/>
        </a:p>
      </dgm:t>
    </dgm:pt>
    <dgm:pt modelId="{C381BC92-2F74-494E-9B6F-1689633EF37E}" type="pres">
      <dgm:prSet presAssocID="{B12A4AFA-A222-4773-AC1C-5E51A832DDEB}" presName="quadrant4" presStyleLbl="node1" presStyleIdx="3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zh-CN" altLang="en-US"/>
        </a:p>
      </dgm:t>
    </dgm:pt>
    <dgm:pt modelId="{53F0A0AE-4AFA-4C17-A31F-3F04F3272B94}" type="pres">
      <dgm:prSet presAssocID="{B12A4AFA-A222-4773-AC1C-5E51A832DDEB}" presName="quadrantPlaceholder" presStyleCnt="0"/>
      <dgm:spPr/>
    </dgm:pt>
    <dgm:pt modelId="{AF27D161-B159-461E-9C58-CBF52AB2EB68}" type="pres">
      <dgm:prSet presAssocID="{B12A4AFA-A222-4773-AC1C-5E51A832DDEB}" presName="center1" presStyleLbl="fgShp" presStyleIdx="0" presStyleCnt="2"/>
      <dgm:spPr>
        <a:xfrm>
          <a:off x="2041321" y="1070219"/>
          <a:ext cx="390238" cy="339337"/>
        </a:xfrm>
        <a:prstGeom prst="circularArrow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gm:spPr>
    </dgm:pt>
    <dgm:pt modelId="{CE20FF03-C5BF-4221-830E-5366548BDAA2}" type="pres">
      <dgm:prSet presAssocID="{B12A4AFA-A222-4773-AC1C-5E51A832DDEB}" presName="center2" presStyleLbl="fgShp" presStyleIdx="1" presStyleCnt="2"/>
      <dgm:spPr>
        <a:xfrm rot="10800000">
          <a:off x="2041321" y="1200733"/>
          <a:ext cx="390238" cy="339337"/>
        </a:xfrm>
        <a:prstGeom prst="circularArrow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gm:spPr>
    </dgm:pt>
  </dgm:ptLst>
  <dgm:cxnLst>
    <dgm:cxn modelId="{96B32602-45A3-40EC-AFD8-CF1C8757A1B6}" type="presOf" srcId="{4B386EAD-7ABE-4EEA-9E81-E5F924359186}" destId="{9891BD5B-B56B-48A8-A095-C83E1C94715E}" srcOrd="0" destOrd="0" presId="urn:microsoft.com/office/officeart/2005/8/layout/cycle4#1"/>
    <dgm:cxn modelId="{D07131CB-1A8B-4081-A914-181FABD9281F}" type="presOf" srcId="{B12A4AFA-A222-4773-AC1C-5E51A832DDEB}" destId="{321F2D6C-542C-40EE-B940-297AC4F59B79}" srcOrd="0" destOrd="0" presId="urn:microsoft.com/office/officeart/2005/8/layout/cycle4#1"/>
    <dgm:cxn modelId="{413AB235-F3BB-4AE5-8555-D32133F5AB17}" srcId="{B12A4AFA-A222-4773-AC1C-5E51A832DDEB}" destId="{3A5DA399-C553-40E4-A0F0-C0810760B642}" srcOrd="1" destOrd="0" parTransId="{20E13E3F-1C5E-4C67-9CDE-9FE12D286389}" sibTransId="{3C6A6BD4-04F2-48F1-B673-C19379981C50}"/>
    <dgm:cxn modelId="{9DEFF74C-E888-45D0-93BB-27C1F29DB105}" type="presOf" srcId="{453DFC3D-A47E-474A-B8AD-6739240F9438}" destId="{C381BC92-2F74-494E-9B6F-1689633EF37E}" srcOrd="0" destOrd="0" presId="urn:microsoft.com/office/officeart/2005/8/layout/cycle4#1"/>
    <dgm:cxn modelId="{40AC1B18-1567-4397-AAE4-949B934E8A2F}" type="presOf" srcId="{3A5DA399-C553-40E4-A0F0-C0810760B642}" destId="{F05791E5-9F60-46F7-9FD1-06B1665D11B2}" srcOrd="0" destOrd="0" presId="urn:microsoft.com/office/officeart/2005/8/layout/cycle4#1"/>
    <dgm:cxn modelId="{5BA786E6-0538-4496-ADA3-B3183F9B8646}" srcId="{B12A4AFA-A222-4773-AC1C-5E51A832DDEB}" destId="{4B386EAD-7ABE-4EEA-9E81-E5F924359186}" srcOrd="2" destOrd="0" parTransId="{56CC4981-899D-4C6A-9D50-A4D0406422C6}" sibTransId="{685727E0-DEB2-46D8-B645-EBE9C0760A98}"/>
    <dgm:cxn modelId="{64E5BA4E-3837-4477-B577-39CF7441D604}" srcId="{B12A4AFA-A222-4773-AC1C-5E51A832DDEB}" destId="{E9FFA0B5-DB2C-4B3A-B8D7-F80BE1352CF0}" srcOrd="0" destOrd="0" parTransId="{FB1BF3EC-531C-4F6F-B731-B07D5B11CC68}" sibTransId="{1F504B2F-29E2-418E-8AB6-C46B5EFC07B4}"/>
    <dgm:cxn modelId="{88B6E3FA-7C8C-4D2F-979F-592CE7103818}" srcId="{B12A4AFA-A222-4773-AC1C-5E51A832DDEB}" destId="{453DFC3D-A47E-474A-B8AD-6739240F9438}" srcOrd="3" destOrd="0" parTransId="{D65BB671-3903-401E-AF5A-9AD88C033CD3}" sibTransId="{68307F32-FF2C-4AB0-B598-E33EF1A43738}"/>
    <dgm:cxn modelId="{D7DF8612-EF3C-4DFD-8AE5-C8EEB46F15A1}" type="presOf" srcId="{E9FFA0B5-DB2C-4B3A-B8D7-F80BE1352CF0}" destId="{5C51A7AA-8840-4763-83E5-22CD9FCFDEA6}" srcOrd="0" destOrd="0" presId="urn:microsoft.com/office/officeart/2005/8/layout/cycle4#1"/>
    <dgm:cxn modelId="{233AB64B-6C48-4E0E-B8ED-97DE840F7DA6}" type="presParOf" srcId="{321F2D6C-542C-40EE-B940-297AC4F59B79}" destId="{7A73F8A0-D438-4808-A7B7-257D93D49D5A}" srcOrd="0" destOrd="0" presId="urn:microsoft.com/office/officeart/2005/8/layout/cycle4#1"/>
    <dgm:cxn modelId="{4A14D6C5-76EA-491C-BF93-5385325198BD}" type="presParOf" srcId="{7A73F8A0-D438-4808-A7B7-257D93D49D5A}" destId="{7A26ABCF-9593-4279-B48C-9B47F55F698C}" srcOrd="0" destOrd="0" presId="urn:microsoft.com/office/officeart/2005/8/layout/cycle4#1"/>
    <dgm:cxn modelId="{42E3E88B-D5B8-4E28-A949-EEA009C857EB}" type="presParOf" srcId="{321F2D6C-542C-40EE-B940-297AC4F59B79}" destId="{BAD945EB-608A-4D4E-BD42-A3721EC918A9}" srcOrd="1" destOrd="0" presId="urn:microsoft.com/office/officeart/2005/8/layout/cycle4#1"/>
    <dgm:cxn modelId="{0DA78E69-C8B5-4E71-9AF8-7BB918D8BCF1}" type="presParOf" srcId="{BAD945EB-608A-4D4E-BD42-A3721EC918A9}" destId="{5C51A7AA-8840-4763-83E5-22CD9FCFDEA6}" srcOrd="0" destOrd="0" presId="urn:microsoft.com/office/officeart/2005/8/layout/cycle4#1"/>
    <dgm:cxn modelId="{6D2EE0F5-6429-4336-989F-B497D2AFA465}" type="presParOf" srcId="{BAD945EB-608A-4D4E-BD42-A3721EC918A9}" destId="{F05791E5-9F60-46F7-9FD1-06B1665D11B2}" srcOrd="1" destOrd="0" presId="urn:microsoft.com/office/officeart/2005/8/layout/cycle4#1"/>
    <dgm:cxn modelId="{60211086-848C-46C9-9447-63C8A7B495DC}" type="presParOf" srcId="{BAD945EB-608A-4D4E-BD42-A3721EC918A9}" destId="{9891BD5B-B56B-48A8-A095-C83E1C94715E}" srcOrd="2" destOrd="0" presId="urn:microsoft.com/office/officeart/2005/8/layout/cycle4#1"/>
    <dgm:cxn modelId="{3629DA8D-AD6C-42A0-9D85-23F839FA5772}" type="presParOf" srcId="{BAD945EB-608A-4D4E-BD42-A3721EC918A9}" destId="{C381BC92-2F74-494E-9B6F-1689633EF37E}" srcOrd="3" destOrd="0" presId="urn:microsoft.com/office/officeart/2005/8/layout/cycle4#1"/>
    <dgm:cxn modelId="{B9228456-9FAA-45F3-9A2A-59F0B7D4E27E}" type="presParOf" srcId="{BAD945EB-608A-4D4E-BD42-A3721EC918A9}" destId="{53F0A0AE-4AFA-4C17-A31F-3F04F3272B94}" srcOrd="4" destOrd="0" presId="urn:microsoft.com/office/officeart/2005/8/layout/cycle4#1"/>
    <dgm:cxn modelId="{CF081168-A9E4-4115-8261-D794B00ED7A1}" type="presParOf" srcId="{321F2D6C-542C-40EE-B940-297AC4F59B79}" destId="{AF27D161-B159-461E-9C58-CBF52AB2EB68}" srcOrd="2" destOrd="0" presId="urn:microsoft.com/office/officeart/2005/8/layout/cycle4#1"/>
    <dgm:cxn modelId="{6B73C5B9-3F47-49B9-8783-0092D11AB6D2}" type="presParOf" srcId="{321F2D6C-542C-40EE-B940-297AC4F59B79}" destId="{CE20FF03-C5BF-4221-830E-5366548BDAA2}" srcOrd="3" destOrd="0" presId="urn:microsoft.com/office/officeart/2005/8/layout/cycle4#1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1A7AA-8840-4763-83E5-22CD9FCFDEA6}">
      <dsp:nvSpPr>
        <dsp:cNvPr id="0" name=""/>
        <dsp:cNvSpPr/>
      </dsp:nvSpPr>
      <dsp:spPr>
        <a:xfrm>
          <a:off x="1079126" y="148851"/>
          <a:ext cx="1130752" cy="1130752"/>
        </a:xfrm>
        <a:prstGeom prst="pieWedge">
          <a:avLst/>
        </a:prstGeom>
        <a:solidFill>
          <a:srgbClr val="D73E30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Drive Sales</a:t>
          </a:r>
        </a:p>
      </dsp:txBody>
      <dsp:txXfrm>
        <a:off x="1410316" y="480041"/>
        <a:ext cx="799562" cy="799562"/>
      </dsp:txXfrm>
    </dsp:sp>
    <dsp:sp modelId="{F05791E5-9F60-46F7-9FD1-06B1665D11B2}">
      <dsp:nvSpPr>
        <dsp:cNvPr id="0" name=""/>
        <dsp:cNvSpPr/>
      </dsp:nvSpPr>
      <dsp:spPr>
        <a:xfrm rot="5400000">
          <a:off x="2262107" y="148851"/>
          <a:ext cx="1130752" cy="1130752"/>
        </a:xfrm>
        <a:prstGeom prst="pieWedge">
          <a:avLst/>
        </a:prstGeom>
        <a:solidFill>
          <a:srgbClr val="D73E30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Improve Awareness</a:t>
          </a:r>
          <a:endParaRPr lang="en-US" sz="1000" kern="1200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</dsp:txBody>
      <dsp:txXfrm rot="-5400000">
        <a:off x="2262107" y="480041"/>
        <a:ext cx="799562" cy="799562"/>
      </dsp:txXfrm>
    </dsp:sp>
    <dsp:sp modelId="{9891BD5B-B56B-48A8-A095-C83E1C94715E}">
      <dsp:nvSpPr>
        <dsp:cNvPr id="0" name=""/>
        <dsp:cNvSpPr/>
      </dsp:nvSpPr>
      <dsp:spPr>
        <a:xfrm rot="10800000">
          <a:off x="2262107" y="1331832"/>
          <a:ext cx="1130752" cy="1130752"/>
        </a:xfrm>
        <a:prstGeom prst="pieWedge">
          <a:avLst/>
        </a:prstGeom>
        <a:solidFill>
          <a:srgbClr val="D73E30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Marketing</a:t>
          </a:r>
        </a:p>
      </dsp:txBody>
      <dsp:txXfrm rot="10800000">
        <a:off x="2262107" y="1331832"/>
        <a:ext cx="799562" cy="799562"/>
      </dsp:txXfrm>
    </dsp:sp>
    <dsp:sp modelId="{C381BC92-2F74-494E-9B6F-1689633EF37E}">
      <dsp:nvSpPr>
        <dsp:cNvPr id="0" name=""/>
        <dsp:cNvSpPr/>
      </dsp:nvSpPr>
      <dsp:spPr>
        <a:xfrm rot="16200000">
          <a:off x="1079126" y="1331832"/>
          <a:ext cx="1130752" cy="1130752"/>
        </a:xfrm>
        <a:prstGeom prst="pieWedge">
          <a:avLst/>
        </a:prstGeom>
        <a:solidFill>
          <a:srgbClr val="D73E30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/>
          </a:r>
          <a:b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</a:br>
          <a:r>
            <a:rPr lang="en-US" sz="10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Generate Leads</a:t>
          </a:r>
        </a:p>
      </dsp:txBody>
      <dsp:txXfrm rot="5400000">
        <a:off x="1410316" y="1331832"/>
        <a:ext cx="799562" cy="799562"/>
      </dsp:txXfrm>
    </dsp:sp>
    <dsp:sp modelId="{AF27D161-B159-461E-9C58-CBF52AB2EB68}">
      <dsp:nvSpPr>
        <dsp:cNvPr id="0" name=""/>
        <dsp:cNvSpPr/>
      </dsp:nvSpPr>
      <dsp:spPr>
        <a:xfrm>
          <a:off x="2040788" y="1070689"/>
          <a:ext cx="390409" cy="339486"/>
        </a:xfrm>
        <a:prstGeom prst="circularArrow">
          <a:avLst/>
        </a:prstGeom>
        <a:solidFill>
          <a:schemeClr val="bg1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FF03-C5BF-4221-830E-5366548BDAA2}">
      <dsp:nvSpPr>
        <dsp:cNvPr id="0" name=""/>
        <dsp:cNvSpPr/>
      </dsp:nvSpPr>
      <dsp:spPr>
        <a:xfrm rot="10800000">
          <a:off x="2040788" y="1201261"/>
          <a:ext cx="390409" cy="339486"/>
        </a:xfrm>
        <a:prstGeom prst="circularArrow">
          <a:avLst/>
        </a:prstGeom>
        <a:solidFill>
          <a:schemeClr val="bg1"/>
        </a:solidFill>
        <a:ln w="254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type="pieWedge" r:blip="" rot="90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type="pieWedge" r:blip="" rot="90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type="pieWedge" r:blip="" rot="180">
                  <dgm:adjLst/>
                </dgm:shape>
              </dgm:if>
              <dgm:else name="Name40">
                <dgm:shape xmlns:r="http://schemas.openxmlformats.org/officeDocument/2006/relationships" type="pieWedge" r:blip="" rot="270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type="pieWedge" r:blip="" rot="270">
                  <dgm:adjLst/>
                </dgm:shape>
              </dgm:if>
              <dgm:else name="Name43">
                <dgm:shape xmlns:r="http://schemas.openxmlformats.org/officeDocument/2006/relationships" type="pieWedge" r:blip="" rot="180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type="leftCircularArrow" r:blip="" rot="180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type="circularArrow" r:blip="" rot="180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B7B9-572E-4765-8917-F290920783FD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3090-19BA-4BF2-BD34-BAA68E139CC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4BA81-6A69-41D6-AE52-62521AF7621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73A4F-3A00-45DA-888B-C117A9825B0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19700" y="669472"/>
            <a:ext cx="877824" cy="8778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955330" y="2019300"/>
            <a:ext cx="1243584" cy="12435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7260533" y="2988127"/>
            <a:ext cx="1179576" cy="11795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86011" y="3565323"/>
            <a:ext cx="1746504" cy="17465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19062" y="104774"/>
            <a:ext cx="6702425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884935" y="104774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509047" y="3460366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5315328" y="58977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19062" y="104774"/>
            <a:ext cx="6702425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884935" y="104774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509047" y="3460366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781424" y="-1"/>
            <a:ext cx="2752725" cy="33385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9477375" y="1509713"/>
            <a:ext cx="2714625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931862" y="1509713"/>
            <a:ext cx="2754312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629401" y="1509713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6629401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3779836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17198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0661691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680975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5550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69122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9136"/>
            <a:ext cx="6096000" cy="41562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2009136"/>
            <a:ext cx="23241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8420100" y="2009136"/>
            <a:ext cx="37719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2"/>
            <a:ext cx="12195050" cy="68562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85187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534401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s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935725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613908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6292091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970274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1198267" y="2019299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6414869" y="203051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1195986" y="4329978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6421733" y="434575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875808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693976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12144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330312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14848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88675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65287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53445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241603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325828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413986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953865" y="566478"/>
            <a:ext cx="1399032" cy="1399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629400" y="-1"/>
            <a:ext cx="5562600" cy="253054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>
    <mc:Choice xmlns:p14="http://schemas.microsoft.com/office/powerpoint/2010/main" Requires="p14">
      <p:transition spd="slow" p14:dur="1250" advTm="7327">
        <p14:switch dir="r"/>
      </p:transition>
    </mc:Choice>
    <mc:Fallback>
      <p:transition spd="slow" advTm="7327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9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366613" y="2679400"/>
            <a:ext cx="5686172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工作计划</a:t>
            </a:r>
            <a:r>
              <a:rPr lang="en-US" altLang="zh-CN" sz="5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80694" y="4159744"/>
            <a:ext cx="1224136" cy="288032"/>
          </a:xfrm>
          <a:prstGeom prst="rect">
            <a:avLst/>
          </a:prstGeom>
          <a:solidFill>
            <a:srgbClr val="3C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32010" y="3598600"/>
            <a:ext cx="442941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General business </a:t>
            </a:r>
            <a:r>
              <a:rPr lang="en-US" altLang="zh-CN" b="1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 template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76838" y="4159744"/>
            <a:ext cx="1224136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2030.12.12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4371">
        <p14:vortex dir="r"/>
      </p:transition>
    </mc:Choice>
    <mc:Fallback>
      <p:transition spd="slow" advTm="43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40806" y="1816100"/>
            <a:ext cx="3917911" cy="3066257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en-US" sz="13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2308312" y="2723217"/>
            <a:ext cx="18029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2308312" y="3161090"/>
            <a:ext cx="180290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 company is an association or collection of individuals, whether natural persons</a:t>
            </a:r>
            <a:endParaRPr lang="en-US" altLang="zh-CN" sz="1400" kern="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366258" y="1816100"/>
            <a:ext cx="5677893" cy="306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454">
        <p14:switch dir="r"/>
      </p:transition>
    </mc:Choice>
    <mc:Fallback>
      <p:transition spd="slow" advTm="14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272848" y="1969432"/>
            <a:ext cx="2749552" cy="1008062"/>
            <a:chOff x="4952359" y="915566"/>
            <a:chExt cx="2749552" cy="1008062"/>
          </a:xfrm>
        </p:grpSpPr>
        <p:sp>
          <p:nvSpPr>
            <p:cNvPr id="43" name="Oval 2"/>
            <p:cNvSpPr>
              <a:spLocks noChangeAspect="1" noChangeArrowheads="1"/>
            </p:cNvSpPr>
            <p:nvPr/>
          </p:nvSpPr>
          <p:spPr bwMode="auto">
            <a:xfrm>
              <a:off x="4983199" y="915566"/>
              <a:ext cx="1004214" cy="1008062"/>
            </a:xfrm>
            <a:prstGeom prst="ellipse">
              <a:avLst/>
            </a:prstGeom>
            <a:solidFill>
              <a:srgbClr val="D73E30"/>
            </a:soli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marL="0" marR="0" lvl="0" indent="0" algn="ctr" defTabSz="91440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fr-FR" altLang="zh-CN" sz="160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TextBox 147"/>
            <p:cNvSpPr txBox="1">
              <a:spLocks noChangeArrowheads="1"/>
            </p:cNvSpPr>
            <p:nvPr/>
          </p:nvSpPr>
          <p:spPr bwMode="auto">
            <a:xfrm>
              <a:off x="4952359" y="1266404"/>
              <a:ext cx="1062038" cy="30777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ctr" defTabSz="913130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87"/>
            <p:cNvSpPr>
              <a:spLocks noChangeArrowheads="1"/>
            </p:cNvSpPr>
            <p:nvPr/>
          </p:nvSpPr>
          <p:spPr bwMode="auto">
            <a:xfrm>
              <a:off x="6136636" y="974305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87"/>
            <p:cNvSpPr>
              <a:spLocks noChangeArrowheads="1"/>
            </p:cNvSpPr>
            <p:nvPr/>
          </p:nvSpPr>
          <p:spPr bwMode="auto">
            <a:xfrm>
              <a:off x="6136636" y="1275930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87"/>
            <p:cNvSpPr>
              <a:spLocks noChangeArrowheads="1"/>
            </p:cNvSpPr>
            <p:nvPr/>
          </p:nvSpPr>
          <p:spPr bwMode="auto">
            <a:xfrm>
              <a:off x="6136634" y="1577554"/>
              <a:ext cx="1506538" cy="23083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矩形 14"/>
          <p:cNvSpPr>
            <a:spLocks noChangeArrowheads="1"/>
          </p:cNvSpPr>
          <p:nvPr/>
        </p:nvSpPr>
        <p:spPr bwMode="auto">
          <a:xfrm>
            <a:off x="4984253" y="3577824"/>
            <a:ext cx="127317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</a:t>
            </a:r>
            <a:endParaRPr kumimoji="1"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加文本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9" name="组合 26"/>
          <p:cNvGrpSpPr>
            <a:grpSpLocks noChangeAspect="1"/>
          </p:cNvGrpSpPr>
          <p:nvPr/>
        </p:nvGrpSpPr>
        <p:grpSpPr bwMode="auto">
          <a:xfrm>
            <a:off x="4126548" y="3398183"/>
            <a:ext cx="961142" cy="896937"/>
            <a:chOff x="1321939" y="2463785"/>
            <a:chExt cx="451439" cy="2705673"/>
          </a:xfrm>
          <a:effectLst/>
        </p:grpSpPr>
        <p:sp>
          <p:nvSpPr>
            <p:cNvPr id="50" name="圆角矩形 9"/>
            <p:cNvSpPr/>
            <p:nvPr/>
          </p:nvSpPr>
          <p:spPr>
            <a:xfrm>
              <a:off x="132193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rgbClr val="D73E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14"/>
            <p:cNvSpPr>
              <a:spLocks noChangeArrowheads="1"/>
            </p:cNvSpPr>
            <p:nvPr/>
          </p:nvSpPr>
          <p:spPr bwMode="auto">
            <a:xfrm>
              <a:off x="1373491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AutoShape 593"/>
          <p:cNvSpPr>
            <a:spLocks noChangeArrowheads="1"/>
          </p:cNvSpPr>
          <p:nvPr/>
        </p:nvSpPr>
        <p:spPr bwMode="auto">
          <a:xfrm rot="10800000" flipH="1" flipV="1">
            <a:off x="3617836" y="3692235"/>
            <a:ext cx="396000" cy="360000"/>
          </a:xfrm>
          <a:prstGeom prst="chevron">
            <a:avLst/>
          </a:prstGeom>
          <a:solidFill>
            <a:srgbClr val="D73E3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flat" dir="t"/>
          </a:scene3d>
          <a:sp3d extrusionH="304800">
            <a:bevelB w="0" h="0"/>
            <a:contourClr>
              <a:srgbClr val="FFE593"/>
            </a:contourClr>
          </a:sp3d>
        </p:spPr>
        <p:txBody>
          <a:bodyPr anchor="ctr"/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kumimoji="0" lang="zh-CN" altLang="en-US" sz="160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3" name="组合 26"/>
          <p:cNvGrpSpPr>
            <a:grpSpLocks noChangeAspect="1"/>
          </p:cNvGrpSpPr>
          <p:nvPr/>
        </p:nvGrpSpPr>
        <p:grpSpPr bwMode="auto">
          <a:xfrm>
            <a:off x="2672397" y="3398183"/>
            <a:ext cx="975130" cy="896937"/>
            <a:chOff x="1317289" y="2463785"/>
            <a:chExt cx="458010" cy="2705673"/>
          </a:xfrm>
          <a:effectLst/>
        </p:grpSpPr>
        <p:sp>
          <p:nvSpPr>
            <p:cNvPr id="54" name="圆角矩形 13"/>
            <p:cNvSpPr/>
            <p:nvPr/>
          </p:nvSpPr>
          <p:spPr>
            <a:xfrm>
              <a:off x="131728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rgbClr val="D73E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1375412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272848" y="3418781"/>
            <a:ext cx="2749552" cy="1008062"/>
            <a:chOff x="4952359" y="915566"/>
            <a:chExt cx="2749552" cy="1008062"/>
          </a:xfrm>
        </p:grpSpPr>
        <p:sp>
          <p:nvSpPr>
            <p:cNvPr id="57" name="Oval 2"/>
            <p:cNvSpPr>
              <a:spLocks noChangeAspect="1" noChangeArrowheads="1"/>
            </p:cNvSpPr>
            <p:nvPr/>
          </p:nvSpPr>
          <p:spPr bwMode="auto">
            <a:xfrm>
              <a:off x="4983199" y="915566"/>
              <a:ext cx="1004214" cy="1008062"/>
            </a:xfrm>
            <a:prstGeom prst="ellipse">
              <a:avLst/>
            </a:prstGeom>
            <a:solidFill>
              <a:srgbClr val="D73E30"/>
            </a:soli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marL="0" marR="0" lvl="0" indent="0" algn="ctr" defTabSz="91440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fr-FR" altLang="zh-CN" sz="160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TextBox 147"/>
            <p:cNvSpPr txBox="1">
              <a:spLocks noChangeArrowheads="1"/>
            </p:cNvSpPr>
            <p:nvPr/>
          </p:nvSpPr>
          <p:spPr bwMode="auto">
            <a:xfrm>
              <a:off x="4952359" y="1266404"/>
              <a:ext cx="1062038" cy="30777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ctr" defTabSz="913130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87"/>
            <p:cNvSpPr>
              <a:spLocks noChangeArrowheads="1"/>
            </p:cNvSpPr>
            <p:nvPr/>
          </p:nvSpPr>
          <p:spPr bwMode="auto">
            <a:xfrm>
              <a:off x="6136636" y="974305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 87"/>
            <p:cNvSpPr>
              <a:spLocks noChangeArrowheads="1"/>
            </p:cNvSpPr>
            <p:nvPr/>
          </p:nvSpPr>
          <p:spPr bwMode="auto">
            <a:xfrm>
              <a:off x="6136636" y="1275930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 87"/>
            <p:cNvSpPr>
              <a:spLocks noChangeArrowheads="1"/>
            </p:cNvSpPr>
            <p:nvPr/>
          </p:nvSpPr>
          <p:spPr bwMode="auto">
            <a:xfrm>
              <a:off x="6136634" y="1577554"/>
              <a:ext cx="1506538" cy="23083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272848" y="4777744"/>
            <a:ext cx="2749552" cy="1008062"/>
            <a:chOff x="4952359" y="915566"/>
            <a:chExt cx="2749552" cy="1008062"/>
          </a:xfrm>
        </p:grpSpPr>
        <p:sp>
          <p:nvSpPr>
            <p:cNvPr id="63" name="Oval 2"/>
            <p:cNvSpPr>
              <a:spLocks noChangeAspect="1" noChangeArrowheads="1"/>
            </p:cNvSpPr>
            <p:nvPr/>
          </p:nvSpPr>
          <p:spPr bwMode="auto">
            <a:xfrm>
              <a:off x="4983199" y="915566"/>
              <a:ext cx="1004214" cy="1008062"/>
            </a:xfrm>
            <a:prstGeom prst="ellipse">
              <a:avLst/>
            </a:prstGeom>
            <a:solidFill>
              <a:srgbClr val="D73E30"/>
            </a:soli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marL="0" marR="0" lvl="0" indent="0" algn="ctr" defTabSz="91440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fr-FR" altLang="zh-CN" sz="160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TextBox 147"/>
            <p:cNvSpPr txBox="1">
              <a:spLocks noChangeArrowheads="1"/>
            </p:cNvSpPr>
            <p:nvPr/>
          </p:nvSpPr>
          <p:spPr bwMode="auto">
            <a:xfrm>
              <a:off x="4952359" y="1266404"/>
              <a:ext cx="1062038" cy="30777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ctr" defTabSz="913130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 64"/>
            <p:cNvSpPr>
              <a:spLocks noChangeArrowheads="1"/>
            </p:cNvSpPr>
            <p:nvPr/>
          </p:nvSpPr>
          <p:spPr bwMode="auto">
            <a:xfrm>
              <a:off x="6136636" y="974305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矩形 87"/>
            <p:cNvSpPr>
              <a:spLocks noChangeArrowheads="1"/>
            </p:cNvSpPr>
            <p:nvPr/>
          </p:nvSpPr>
          <p:spPr bwMode="auto">
            <a:xfrm>
              <a:off x="6136636" y="1275930"/>
              <a:ext cx="1565275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 87"/>
            <p:cNvSpPr>
              <a:spLocks noChangeArrowheads="1"/>
            </p:cNvSpPr>
            <p:nvPr/>
          </p:nvSpPr>
          <p:spPr bwMode="auto">
            <a:xfrm>
              <a:off x="6136634" y="1577554"/>
              <a:ext cx="1506538" cy="23083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120">
        <p14:switch dir="r"/>
      </p:transition>
    </mc:Choice>
    <mc:Fallback>
      <p:transition spd="slow" advTm="41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215577" y="3460910"/>
            <a:ext cx="11790328" cy="1855922"/>
          </a:xfrm>
          <a:prstGeom prst="rect">
            <a:avLst/>
          </a:prstGeom>
          <a:solidFill>
            <a:srgbClr val="D73E30"/>
          </a:solidFill>
          <a:ln w="9525">
            <a:noFill/>
            <a:miter lim="800000"/>
          </a:ln>
        </p:spPr>
        <p:txBody>
          <a:bodyPr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>
            <a:spLocks noChangeAspect="1"/>
          </p:cNvSpPr>
          <p:nvPr/>
        </p:nvSpPr>
        <p:spPr>
          <a:xfrm>
            <a:off x="1832157" y="4421577"/>
            <a:ext cx="1970512" cy="4847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fontAlgn="ctr">
              <a:defRPr/>
            </a:pPr>
            <a:r>
              <a:rPr lang="en-US" altLang="zh-CN" sz="950" noProof="1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95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662203" y="4868532"/>
            <a:ext cx="310421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308322" y="4913182"/>
            <a:ext cx="3018182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>
            <a:spLocks noChangeAspect="1"/>
          </p:cNvSpPr>
          <p:nvPr/>
        </p:nvSpPr>
        <p:spPr>
          <a:xfrm>
            <a:off x="5319338" y="4421577"/>
            <a:ext cx="1970512" cy="4847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fontAlgn="ctr">
              <a:defRPr/>
            </a:pPr>
            <a:r>
              <a:rPr lang="en-US" altLang="zh-CN" sz="950" noProof="1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95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149384" y="4868532"/>
            <a:ext cx="310421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4795503" y="4913182"/>
            <a:ext cx="3018182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>
            <a:spLocks noChangeAspect="1"/>
          </p:cNvSpPr>
          <p:nvPr/>
        </p:nvSpPr>
        <p:spPr>
          <a:xfrm>
            <a:off x="8799019" y="4421577"/>
            <a:ext cx="1970512" cy="4847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fontAlgn="ctr">
              <a:defRPr/>
            </a:pPr>
            <a:r>
              <a:rPr lang="en-US" altLang="zh-CN" sz="950" noProof="1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95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9629065" y="4868532"/>
            <a:ext cx="310421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8275184" y="4913182"/>
            <a:ext cx="3018182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344135" y="2238889"/>
            <a:ext cx="2946556" cy="204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01986" y="2268059"/>
            <a:ext cx="2983390" cy="19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96672" y="2270787"/>
            <a:ext cx="2975206" cy="198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33">
        <p14:switch dir="r"/>
      </p:transition>
    </mc:Choice>
    <mc:Fallback>
      <p:transition spd="slow" advTm="5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34" grpId="0"/>
      <p:bldP spid="36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25"/>
          <p:cNvGrpSpPr/>
          <p:nvPr/>
        </p:nvGrpSpPr>
        <p:grpSpPr bwMode="auto">
          <a:xfrm>
            <a:off x="4834916" y="2856872"/>
            <a:ext cx="4111290" cy="665721"/>
            <a:chOff x="336" y="1584"/>
            <a:chExt cx="5040" cy="816"/>
          </a:xfrm>
          <a:solidFill>
            <a:srgbClr val="D73E30"/>
          </a:solidFill>
        </p:grpSpPr>
        <p:grpSp>
          <p:nvGrpSpPr>
            <p:cNvPr id="33" name="Group 26"/>
            <p:cNvGrpSpPr/>
            <p:nvPr/>
          </p:nvGrpSpPr>
          <p:grpSpPr bwMode="auto">
            <a:xfrm>
              <a:off x="336" y="1584"/>
              <a:ext cx="816" cy="816"/>
              <a:chOff x="432" y="1584"/>
              <a:chExt cx="816" cy="816"/>
            </a:xfrm>
            <a:grpFill/>
          </p:grpSpPr>
          <p:sp>
            <p:nvSpPr>
              <p:cNvPr id="76" name="Oval 27"/>
              <p:cNvSpPr>
                <a:spLocks noChangeArrowheads="1"/>
              </p:cNvSpPr>
              <p:nvPr/>
            </p:nvSpPr>
            <p:spPr bwMode="auto">
              <a:xfrm>
                <a:off x="432" y="1584"/>
                <a:ext cx="816" cy="816"/>
              </a:xfrm>
              <a:prstGeom prst="ellipse">
                <a:avLst/>
              </a:prstGeom>
              <a:grpFill/>
              <a:ln w="76200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Oval 28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624" cy="624"/>
              </a:xfrm>
              <a:prstGeom prst="ellipse">
                <a:avLst/>
              </a:prstGeom>
              <a:grpFill/>
              <a:ln w="9525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内容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>
              <a:off x="1152" y="1968"/>
              <a:ext cx="240" cy="0"/>
            </a:xfrm>
            <a:prstGeom prst="line">
              <a:avLst/>
            </a:prstGeom>
            <a:grpFill/>
            <a:ln w="762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Group 30"/>
            <p:cNvGrpSpPr/>
            <p:nvPr/>
          </p:nvGrpSpPr>
          <p:grpSpPr bwMode="auto">
            <a:xfrm>
              <a:off x="1392" y="1584"/>
              <a:ext cx="816" cy="816"/>
              <a:chOff x="432" y="1584"/>
              <a:chExt cx="816" cy="816"/>
            </a:xfrm>
            <a:grpFill/>
          </p:grpSpPr>
          <p:sp>
            <p:nvSpPr>
              <p:cNvPr id="74" name="Oval 31"/>
              <p:cNvSpPr>
                <a:spLocks noChangeArrowheads="1"/>
              </p:cNvSpPr>
              <p:nvPr/>
            </p:nvSpPr>
            <p:spPr bwMode="auto">
              <a:xfrm>
                <a:off x="432" y="1584"/>
                <a:ext cx="816" cy="816"/>
              </a:xfrm>
              <a:prstGeom prst="ellipse">
                <a:avLst/>
              </a:prstGeom>
              <a:grpFill/>
              <a:ln w="76200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Oval 32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624" cy="624"/>
              </a:xfrm>
              <a:prstGeom prst="ellipse">
                <a:avLst/>
              </a:prstGeom>
              <a:grpFill/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内容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33"/>
            <p:cNvGrpSpPr/>
            <p:nvPr/>
          </p:nvGrpSpPr>
          <p:grpSpPr bwMode="auto">
            <a:xfrm>
              <a:off x="2448" y="1584"/>
              <a:ext cx="816" cy="816"/>
              <a:chOff x="432" y="1584"/>
              <a:chExt cx="816" cy="816"/>
            </a:xfrm>
            <a:grpFill/>
          </p:grpSpPr>
          <p:sp>
            <p:nvSpPr>
              <p:cNvPr id="49" name="Oval 34"/>
              <p:cNvSpPr>
                <a:spLocks noChangeArrowheads="1"/>
              </p:cNvSpPr>
              <p:nvPr/>
            </p:nvSpPr>
            <p:spPr bwMode="auto">
              <a:xfrm>
                <a:off x="432" y="1584"/>
                <a:ext cx="816" cy="816"/>
              </a:xfrm>
              <a:prstGeom prst="ellipse">
                <a:avLst/>
              </a:prstGeom>
              <a:grpFill/>
              <a:ln w="76200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3" name="Oval 35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624" cy="624"/>
              </a:xfrm>
              <a:prstGeom prst="ellipse">
                <a:avLst/>
              </a:prstGeom>
              <a:grpFill/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内容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2208" y="1968"/>
              <a:ext cx="240" cy="0"/>
            </a:xfrm>
            <a:prstGeom prst="line">
              <a:avLst/>
            </a:prstGeom>
            <a:grpFill/>
            <a:ln w="762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3264" y="1968"/>
              <a:ext cx="240" cy="0"/>
            </a:xfrm>
            <a:prstGeom prst="line">
              <a:avLst/>
            </a:prstGeom>
            <a:grpFill/>
            <a:ln w="762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Group 38"/>
            <p:cNvGrpSpPr/>
            <p:nvPr/>
          </p:nvGrpSpPr>
          <p:grpSpPr bwMode="auto">
            <a:xfrm>
              <a:off x="3504" y="1584"/>
              <a:ext cx="816" cy="816"/>
              <a:chOff x="432" y="1584"/>
              <a:chExt cx="816" cy="816"/>
            </a:xfrm>
            <a:grpFill/>
          </p:grpSpPr>
          <p:sp>
            <p:nvSpPr>
              <p:cNvPr id="47" name="Oval 39"/>
              <p:cNvSpPr>
                <a:spLocks noChangeArrowheads="1"/>
              </p:cNvSpPr>
              <p:nvPr/>
            </p:nvSpPr>
            <p:spPr bwMode="auto">
              <a:xfrm>
                <a:off x="432" y="1584"/>
                <a:ext cx="816" cy="816"/>
              </a:xfrm>
              <a:prstGeom prst="ellipse">
                <a:avLst/>
              </a:prstGeom>
              <a:grpFill/>
              <a:ln w="76200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Oval 40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624" cy="624"/>
              </a:xfrm>
              <a:prstGeom prst="ellipse">
                <a:avLst/>
              </a:prstGeom>
              <a:grpFill/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内容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Group 41"/>
            <p:cNvGrpSpPr/>
            <p:nvPr/>
          </p:nvGrpSpPr>
          <p:grpSpPr bwMode="auto">
            <a:xfrm>
              <a:off x="4560" y="1584"/>
              <a:ext cx="816" cy="816"/>
              <a:chOff x="432" y="1584"/>
              <a:chExt cx="816" cy="816"/>
            </a:xfrm>
            <a:grpFill/>
          </p:grpSpPr>
          <p:sp>
            <p:nvSpPr>
              <p:cNvPr id="45" name="Oval 42"/>
              <p:cNvSpPr>
                <a:spLocks noChangeArrowheads="1"/>
              </p:cNvSpPr>
              <p:nvPr/>
            </p:nvSpPr>
            <p:spPr bwMode="auto">
              <a:xfrm>
                <a:off x="432" y="1584"/>
                <a:ext cx="816" cy="816"/>
              </a:xfrm>
              <a:prstGeom prst="ellipse">
                <a:avLst/>
              </a:prstGeom>
              <a:grpFill/>
              <a:ln w="76200">
                <a:solidFill>
                  <a:srgbClr val="D73E3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Oval 43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624" cy="624"/>
              </a:xfrm>
              <a:prstGeom prst="ellipse">
                <a:avLst/>
              </a:prstGeom>
              <a:grpFill/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内容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4320" y="1968"/>
              <a:ext cx="240" cy="0"/>
            </a:xfrm>
            <a:prstGeom prst="line">
              <a:avLst/>
            </a:prstGeom>
            <a:grpFill/>
            <a:ln w="762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Rectangle 45"/>
          <p:cNvSpPr>
            <a:spLocks noChangeArrowheads="1"/>
          </p:cNvSpPr>
          <p:nvPr/>
        </p:nvSpPr>
        <p:spPr bwMode="auto">
          <a:xfrm>
            <a:off x="4679939" y="3865931"/>
            <a:ext cx="1635549" cy="1282707"/>
          </a:xfrm>
          <a:prstGeom prst="rect">
            <a:avLst/>
          </a:prstGeom>
          <a:noFill/>
          <a:ln w="9525">
            <a:solidFill>
              <a:srgbClr val="D73E3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4000" dirty="0">
                <a:solidFill>
                  <a:srgbClr val="D73E30"/>
                </a:solidFill>
                <a:cs typeface="+mn-ea"/>
                <a:sym typeface="+mn-lt"/>
              </a:rPr>
              <a:t>PIC</a:t>
            </a:r>
            <a:endParaRPr lang="en-US" altLang="zh-CN" sz="40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79" name="Rectangle 46"/>
          <p:cNvSpPr>
            <a:spLocks noChangeArrowheads="1"/>
          </p:cNvSpPr>
          <p:nvPr/>
        </p:nvSpPr>
        <p:spPr bwMode="auto">
          <a:xfrm>
            <a:off x="6404185" y="3865931"/>
            <a:ext cx="5084042" cy="1281732"/>
          </a:xfrm>
          <a:prstGeom prst="rect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A company is an association or 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collection of individuals, whether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74700" y="2391254"/>
            <a:ext cx="3804655" cy="2756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565">
        <p14:switch dir="r"/>
      </p:transition>
    </mc:Choice>
    <mc:Fallback>
      <p:transition spd="slow" advTm="25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8" grpId="1" animBg="1"/>
      <p:bldP spid="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91749"/>
            <a:ext cx="12192000" cy="219872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Part.3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Subtitle 9"/>
          <p:cNvSpPr txBox="1"/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Click on the input header content</a:t>
            </a:r>
            <a:endParaRPr lang="en-US" sz="14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363">
        <p14:switch dir="r"/>
      </p:transition>
    </mc:Choice>
    <mc:Fallback>
      <p:transition spd="slow" advTm="13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952499" y="215648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D73E30"/>
                </a:solidFill>
                <a:cs typeface="+mn-ea"/>
                <a:sym typeface="+mn-lt"/>
              </a:rPr>
              <a:t>01</a:t>
            </a:r>
            <a:endParaRPr lang="en-US" sz="36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2796" y="22756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92346" y="2856531"/>
            <a:ext cx="514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enable optimal results for error-free architectures.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2345" y="3641432"/>
            <a:ext cx="6912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Marketing</a:t>
            </a:r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52499" y="387226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D73E30"/>
                </a:solidFill>
                <a:cs typeface="+mn-ea"/>
                <a:sym typeface="+mn-lt"/>
              </a:rPr>
              <a:t>02</a:t>
            </a:r>
            <a:endParaRPr lang="en-US" sz="36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13348" y="40107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92346" y="4572310"/>
            <a:ext cx="514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Continually deliver market positioning manufactured products whereas maintainable customer service. Rapidiously actualize e-business materials before viral vortals. Compellingly deliver prospective catalysts for change before economically sound meta-services. Intrinsicly enable optimal results for error-free architectures. </a:t>
            </a:r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6000" y="1783604"/>
            <a:ext cx="5573486" cy="3715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194">
        <p14:switch dir="r"/>
      </p:transition>
    </mc:Choice>
    <mc:Fallback>
      <p:transition spd="slow" advTm="4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Line 50"/>
          <p:cNvSpPr>
            <a:spLocks noChangeShapeType="1"/>
          </p:cNvSpPr>
          <p:nvPr/>
        </p:nvSpPr>
        <p:spPr bwMode="auto">
          <a:xfrm>
            <a:off x="2211884" y="4264546"/>
            <a:ext cx="7272337" cy="0"/>
          </a:xfrm>
          <a:prstGeom prst="line">
            <a:avLst/>
          </a:prstGeom>
          <a:noFill/>
          <a:ln w="9525">
            <a:solidFill>
              <a:srgbClr val="D73E3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Group 51"/>
          <p:cNvGrpSpPr/>
          <p:nvPr/>
        </p:nvGrpSpPr>
        <p:grpSpPr bwMode="auto">
          <a:xfrm>
            <a:off x="3077121" y="2537346"/>
            <a:ext cx="1008062" cy="1223963"/>
            <a:chOff x="839" y="1752"/>
            <a:chExt cx="635" cy="771"/>
          </a:xfrm>
          <a:solidFill>
            <a:srgbClr val="D73E30"/>
          </a:solidFill>
        </p:grpSpPr>
        <p:sp>
          <p:nvSpPr>
            <p:cNvPr id="12" name="Oval 52"/>
            <p:cNvSpPr>
              <a:spLocks noChangeArrowheads="1"/>
            </p:cNvSpPr>
            <p:nvPr/>
          </p:nvSpPr>
          <p:spPr bwMode="auto">
            <a:xfrm>
              <a:off x="839" y="1752"/>
              <a:ext cx="635" cy="635"/>
            </a:xfrm>
            <a:prstGeom prst="ellipse">
              <a:avLst/>
            </a:prstGeom>
            <a:grpFill/>
            <a:ln w="1524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AutoShape 53"/>
            <p:cNvSpPr>
              <a:spLocks noChangeArrowheads="1"/>
            </p:cNvSpPr>
            <p:nvPr/>
          </p:nvSpPr>
          <p:spPr bwMode="auto">
            <a:xfrm flipV="1">
              <a:off x="1087" y="2414"/>
              <a:ext cx="136" cy="10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D73E3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Rectangle 63"/>
          <p:cNvSpPr>
            <a:spLocks noChangeArrowheads="1"/>
          </p:cNvSpPr>
          <p:nvPr/>
        </p:nvSpPr>
        <p:spPr bwMode="auto">
          <a:xfrm>
            <a:off x="4084092" y="4625255"/>
            <a:ext cx="3744913" cy="360363"/>
          </a:xfrm>
          <a:prstGeom prst="rect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请输入文字，标题内容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Group 51"/>
          <p:cNvGrpSpPr/>
          <p:nvPr/>
        </p:nvGrpSpPr>
        <p:grpSpPr bwMode="auto">
          <a:xfrm>
            <a:off x="5416302" y="2537346"/>
            <a:ext cx="1008062" cy="1223963"/>
            <a:chOff x="839" y="1752"/>
            <a:chExt cx="635" cy="771"/>
          </a:xfrm>
          <a:solidFill>
            <a:srgbClr val="D73E30"/>
          </a:solidFill>
        </p:grpSpPr>
        <p:sp>
          <p:nvSpPr>
            <p:cNvPr id="16" name="Oval 52"/>
            <p:cNvSpPr>
              <a:spLocks noChangeArrowheads="1"/>
            </p:cNvSpPr>
            <p:nvPr/>
          </p:nvSpPr>
          <p:spPr bwMode="auto">
            <a:xfrm>
              <a:off x="839" y="1752"/>
              <a:ext cx="635" cy="635"/>
            </a:xfrm>
            <a:prstGeom prst="ellipse">
              <a:avLst/>
            </a:prstGeom>
            <a:grpFill/>
            <a:ln w="1524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AutoShape 53"/>
            <p:cNvSpPr>
              <a:spLocks noChangeArrowheads="1"/>
            </p:cNvSpPr>
            <p:nvPr/>
          </p:nvSpPr>
          <p:spPr bwMode="auto">
            <a:xfrm flipV="1">
              <a:off x="1087" y="2414"/>
              <a:ext cx="136" cy="10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D73E3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51"/>
          <p:cNvGrpSpPr/>
          <p:nvPr/>
        </p:nvGrpSpPr>
        <p:grpSpPr bwMode="auto">
          <a:xfrm>
            <a:off x="8045400" y="2537346"/>
            <a:ext cx="1008062" cy="1223963"/>
            <a:chOff x="839" y="1752"/>
            <a:chExt cx="635" cy="771"/>
          </a:xfrm>
          <a:solidFill>
            <a:srgbClr val="D73E30"/>
          </a:solidFill>
        </p:grpSpPr>
        <p:sp>
          <p:nvSpPr>
            <p:cNvPr id="19" name="Oval 52"/>
            <p:cNvSpPr>
              <a:spLocks noChangeArrowheads="1"/>
            </p:cNvSpPr>
            <p:nvPr/>
          </p:nvSpPr>
          <p:spPr bwMode="auto">
            <a:xfrm>
              <a:off x="839" y="1752"/>
              <a:ext cx="635" cy="635"/>
            </a:xfrm>
            <a:prstGeom prst="ellipse">
              <a:avLst/>
            </a:prstGeom>
            <a:grpFill/>
            <a:ln w="152400">
              <a:solidFill>
                <a:srgbClr val="D73E3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AutoShape 53"/>
            <p:cNvSpPr>
              <a:spLocks noChangeArrowheads="1"/>
            </p:cNvSpPr>
            <p:nvPr/>
          </p:nvSpPr>
          <p:spPr bwMode="auto">
            <a:xfrm flipV="1">
              <a:off x="1087" y="2414"/>
              <a:ext cx="136" cy="10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D73E3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572296" y="3820046"/>
            <a:ext cx="6984404" cy="461665"/>
            <a:chOff x="1187996" y="2918346"/>
            <a:chExt cx="6984404" cy="461665"/>
          </a:xfrm>
        </p:grpSpPr>
        <p:sp>
          <p:nvSpPr>
            <p:cNvPr id="22" name="Text Box 54"/>
            <p:cNvSpPr txBox="1">
              <a:spLocks noChangeArrowheads="1"/>
            </p:cNvSpPr>
            <p:nvPr/>
          </p:nvSpPr>
          <p:spPr bwMode="auto">
            <a:xfrm>
              <a:off x="1187996" y="2918346"/>
              <a:ext cx="20161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service.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Rapidiously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actualize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 Box 54"/>
            <p:cNvSpPr txBox="1">
              <a:spLocks noChangeArrowheads="1"/>
            </p:cNvSpPr>
            <p:nvPr/>
          </p:nvSpPr>
          <p:spPr bwMode="auto">
            <a:xfrm>
              <a:off x="3527177" y="2918346"/>
              <a:ext cx="20161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service.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Rapidiously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actualize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 Box 54"/>
            <p:cNvSpPr txBox="1">
              <a:spLocks noChangeArrowheads="1"/>
            </p:cNvSpPr>
            <p:nvPr/>
          </p:nvSpPr>
          <p:spPr bwMode="auto">
            <a:xfrm>
              <a:off x="6156275" y="2918346"/>
              <a:ext cx="20161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service.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Rapidiously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actualize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967">
        <p14:switch dir="r"/>
      </p:transition>
    </mc:Choice>
    <mc:Fallback>
      <p:transition spd="slow" advTm="3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右箭头 1"/>
          <p:cNvSpPr>
            <a:spLocks noChangeArrowheads="1"/>
          </p:cNvSpPr>
          <p:nvPr/>
        </p:nvSpPr>
        <p:spPr bwMode="auto">
          <a:xfrm>
            <a:off x="3804502" y="3520557"/>
            <a:ext cx="287337" cy="200025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D73E3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右箭头 2"/>
          <p:cNvSpPr>
            <a:spLocks noChangeArrowheads="1"/>
          </p:cNvSpPr>
          <p:nvPr/>
        </p:nvSpPr>
        <p:spPr bwMode="auto">
          <a:xfrm>
            <a:off x="5171339" y="3520557"/>
            <a:ext cx="288925" cy="200025"/>
          </a:xfrm>
          <a:prstGeom prst="rightArrow">
            <a:avLst>
              <a:gd name="adj1" fmla="val 50000"/>
              <a:gd name="adj2" fmla="val 50415"/>
            </a:avLst>
          </a:prstGeom>
          <a:solidFill>
            <a:srgbClr val="D73E3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右箭头 3"/>
          <p:cNvSpPr>
            <a:spLocks noChangeArrowheads="1"/>
          </p:cNvSpPr>
          <p:nvPr/>
        </p:nvSpPr>
        <p:spPr bwMode="auto">
          <a:xfrm>
            <a:off x="6684227" y="3520557"/>
            <a:ext cx="287337" cy="200025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D73E3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右箭头 4"/>
          <p:cNvSpPr>
            <a:spLocks noChangeArrowheads="1"/>
          </p:cNvSpPr>
          <p:nvPr/>
        </p:nvSpPr>
        <p:spPr bwMode="auto">
          <a:xfrm>
            <a:off x="8195527" y="3520557"/>
            <a:ext cx="288925" cy="200025"/>
          </a:xfrm>
          <a:prstGeom prst="rightArrow">
            <a:avLst>
              <a:gd name="adj1" fmla="val 50000"/>
              <a:gd name="adj2" fmla="val 50415"/>
            </a:avLst>
          </a:prstGeom>
          <a:solidFill>
            <a:srgbClr val="D73E3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22"/>
          <p:cNvSpPr txBox="1">
            <a:spLocks noChangeArrowheads="1"/>
          </p:cNvSpPr>
          <p:nvPr/>
        </p:nvSpPr>
        <p:spPr bwMode="auto">
          <a:xfrm>
            <a:off x="2299552" y="4174607"/>
            <a:ext cx="171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输入文字标题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1653265" y="4447657"/>
            <a:ext cx="3040063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24"/>
          <p:cNvSpPr txBox="1">
            <a:spLocks noChangeArrowheads="1"/>
          </p:cNvSpPr>
          <p:nvPr/>
        </p:nvSpPr>
        <p:spPr bwMode="auto">
          <a:xfrm>
            <a:off x="5156630" y="4174607"/>
            <a:ext cx="171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输入文字标题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5"/>
          <p:cNvSpPr txBox="1">
            <a:spLocks noChangeArrowheads="1"/>
          </p:cNvSpPr>
          <p:nvPr/>
        </p:nvSpPr>
        <p:spPr bwMode="auto">
          <a:xfrm>
            <a:off x="4461578" y="4447657"/>
            <a:ext cx="3040062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8212989" y="4174607"/>
            <a:ext cx="171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输入文字标题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7557922" y="4447657"/>
            <a:ext cx="3040062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28"/>
          <p:cNvSpPr txBox="1">
            <a:spLocks noChangeArrowheads="1"/>
          </p:cNvSpPr>
          <p:nvPr/>
        </p:nvSpPr>
        <p:spPr bwMode="auto">
          <a:xfrm>
            <a:off x="3731477" y="2676007"/>
            <a:ext cx="171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输入文字标题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29"/>
          <p:cNvSpPr txBox="1">
            <a:spLocks noChangeArrowheads="1"/>
          </p:cNvSpPr>
          <p:nvPr/>
        </p:nvSpPr>
        <p:spPr bwMode="auto">
          <a:xfrm>
            <a:off x="3093425" y="2293420"/>
            <a:ext cx="3040063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30"/>
          <p:cNvSpPr txBox="1">
            <a:spLocks noChangeArrowheads="1"/>
          </p:cNvSpPr>
          <p:nvPr/>
        </p:nvSpPr>
        <p:spPr bwMode="auto">
          <a:xfrm>
            <a:off x="6684227" y="2676007"/>
            <a:ext cx="171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输入文字标题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5973745" y="2293420"/>
            <a:ext cx="3040063" cy="33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auto">
          <a:xfrm>
            <a:off x="2794852" y="3145907"/>
            <a:ext cx="865187" cy="865188"/>
          </a:xfrm>
          <a:prstGeom prst="ellipse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5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altLang="zh-CN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Oval 23"/>
          <p:cNvSpPr>
            <a:spLocks noChangeArrowheads="1"/>
          </p:cNvSpPr>
          <p:nvPr/>
        </p:nvSpPr>
        <p:spPr bwMode="auto">
          <a:xfrm>
            <a:off x="4163277" y="3145907"/>
            <a:ext cx="865187" cy="865188"/>
          </a:xfrm>
          <a:prstGeom prst="ellipse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5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Oval 24"/>
          <p:cNvSpPr>
            <a:spLocks noChangeArrowheads="1"/>
          </p:cNvSpPr>
          <p:nvPr/>
        </p:nvSpPr>
        <p:spPr bwMode="auto">
          <a:xfrm>
            <a:off x="5531702" y="3145907"/>
            <a:ext cx="865187" cy="865188"/>
          </a:xfrm>
          <a:prstGeom prst="ellipse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5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altLang="zh-CN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Oval 25"/>
          <p:cNvSpPr>
            <a:spLocks noChangeArrowheads="1"/>
          </p:cNvSpPr>
          <p:nvPr/>
        </p:nvSpPr>
        <p:spPr bwMode="auto">
          <a:xfrm>
            <a:off x="7116027" y="3145907"/>
            <a:ext cx="865187" cy="865188"/>
          </a:xfrm>
          <a:prstGeom prst="ellipse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5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Oval 26"/>
          <p:cNvSpPr>
            <a:spLocks noChangeArrowheads="1"/>
          </p:cNvSpPr>
          <p:nvPr/>
        </p:nvSpPr>
        <p:spPr bwMode="auto">
          <a:xfrm>
            <a:off x="8555889" y="3145907"/>
            <a:ext cx="865188" cy="865188"/>
          </a:xfrm>
          <a:prstGeom prst="ellipse">
            <a:avLst/>
          </a:prstGeom>
          <a:solidFill>
            <a:srgbClr val="D73E3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5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en-US" altLang="zh-CN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917">
        <p14:switch dir="r"/>
      </p:transition>
    </mc:Choice>
    <mc:Fallback>
      <p:transition spd="slow" advTm="79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0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5" grpId="0" animBg="1"/>
      <p:bldP spid="26" grpId="0"/>
      <p:bldP spid="28" grpId="0"/>
      <p:bldP spid="30" grpId="0"/>
      <p:bldP spid="32" grpId="0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>
            <a:off x="5122952" y="2402858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>
            <a:off x="5122952" y="2815682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Line 8"/>
          <p:cNvSpPr>
            <a:spLocks noChangeShapeType="1"/>
          </p:cNvSpPr>
          <p:nvPr/>
        </p:nvSpPr>
        <p:spPr bwMode="auto">
          <a:xfrm>
            <a:off x="5122952" y="3235502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Line 9"/>
          <p:cNvSpPr>
            <a:spLocks noChangeShapeType="1"/>
          </p:cNvSpPr>
          <p:nvPr/>
        </p:nvSpPr>
        <p:spPr bwMode="auto">
          <a:xfrm>
            <a:off x="5122952" y="3655323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5122952" y="4075143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5122952" y="4494963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5122952" y="4914784"/>
            <a:ext cx="5618596" cy="0"/>
          </a:xfrm>
          <a:prstGeom prst="line">
            <a:avLst/>
          </a:prstGeom>
          <a:noFill/>
          <a:ln w="6" cap="flat">
            <a:solidFill>
              <a:srgbClr val="D73E3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Rectangle 13"/>
          <p:cNvSpPr>
            <a:spLocks noChangeArrowheads="1"/>
          </p:cNvSpPr>
          <p:nvPr/>
        </p:nvSpPr>
        <p:spPr bwMode="auto">
          <a:xfrm>
            <a:off x="5342192" y="3095562"/>
            <a:ext cx="258888" cy="1819221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Rectangle 14"/>
          <p:cNvSpPr>
            <a:spLocks noChangeArrowheads="1"/>
          </p:cNvSpPr>
          <p:nvPr/>
        </p:nvSpPr>
        <p:spPr bwMode="auto">
          <a:xfrm>
            <a:off x="5659389" y="3923540"/>
            <a:ext cx="256556" cy="991244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Rectangle 15"/>
          <p:cNvSpPr>
            <a:spLocks noChangeArrowheads="1"/>
          </p:cNvSpPr>
          <p:nvPr/>
        </p:nvSpPr>
        <p:spPr bwMode="auto">
          <a:xfrm>
            <a:off x="5974254" y="4075143"/>
            <a:ext cx="256556" cy="839641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Rectangle 16"/>
          <p:cNvSpPr>
            <a:spLocks noChangeArrowheads="1"/>
          </p:cNvSpPr>
          <p:nvPr/>
        </p:nvSpPr>
        <p:spPr bwMode="auto">
          <a:xfrm>
            <a:off x="6762583" y="3876893"/>
            <a:ext cx="256556" cy="103789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Rectangle 17"/>
          <p:cNvSpPr>
            <a:spLocks noChangeArrowheads="1"/>
          </p:cNvSpPr>
          <p:nvPr/>
        </p:nvSpPr>
        <p:spPr bwMode="auto">
          <a:xfrm>
            <a:off x="7077450" y="3090897"/>
            <a:ext cx="256556" cy="1823887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Rectangle 18"/>
          <p:cNvSpPr>
            <a:spLocks noChangeArrowheads="1"/>
          </p:cNvSpPr>
          <p:nvPr/>
        </p:nvSpPr>
        <p:spPr bwMode="auto">
          <a:xfrm>
            <a:off x="7392315" y="4075143"/>
            <a:ext cx="256556" cy="839641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8173648" y="3452409"/>
            <a:ext cx="251892" cy="1462375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Rectangle 20"/>
          <p:cNvSpPr>
            <a:spLocks noChangeArrowheads="1"/>
          </p:cNvSpPr>
          <p:nvPr/>
        </p:nvSpPr>
        <p:spPr bwMode="auto">
          <a:xfrm>
            <a:off x="8488512" y="4156775"/>
            <a:ext cx="251892" cy="75801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Rectangle 21"/>
          <p:cNvSpPr>
            <a:spLocks noChangeArrowheads="1"/>
          </p:cNvSpPr>
          <p:nvPr/>
        </p:nvSpPr>
        <p:spPr bwMode="auto">
          <a:xfrm>
            <a:off x="8805709" y="3655323"/>
            <a:ext cx="249560" cy="1259461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Rectangle 22"/>
          <p:cNvSpPr>
            <a:spLocks noChangeArrowheads="1"/>
          </p:cNvSpPr>
          <p:nvPr/>
        </p:nvSpPr>
        <p:spPr bwMode="auto">
          <a:xfrm>
            <a:off x="9587042" y="3032589"/>
            <a:ext cx="256556" cy="1882195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Rectangle 23"/>
          <p:cNvSpPr>
            <a:spLocks noChangeArrowheads="1"/>
          </p:cNvSpPr>
          <p:nvPr/>
        </p:nvSpPr>
        <p:spPr bwMode="auto">
          <a:xfrm>
            <a:off x="9899576" y="3753281"/>
            <a:ext cx="258888" cy="116150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1" name="Rectangle 24"/>
          <p:cNvSpPr>
            <a:spLocks noChangeArrowheads="1"/>
          </p:cNvSpPr>
          <p:nvPr/>
        </p:nvSpPr>
        <p:spPr bwMode="auto">
          <a:xfrm>
            <a:off x="10216774" y="2815682"/>
            <a:ext cx="254224" cy="209910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Freeform 25"/>
          <p:cNvSpPr/>
          <p:nvPr/>
        </p:nvSpPr>
        <p:spPr bwMode="auto">
          <a:xfrm>
            <a:off x="1710412" y="2176682"/>
            <a:ext cx="95626" cy="237898"/>
          </a:xfrm>
          <a:custGeom>
            <a:avLst/>
            <a:gdLst>
              <a:gd name="T0" fmla="*/ 0 w 82"/>
              <a:gd name="T1" fmla="*/ 248 h 248"/>
              <a:gd name="T2" fmla="*/ 0 w 82"/>
              <a:gd name="T3" fmla="*/ 0 h 248"/>
              <a:gd name="T4" fmla="*/ 82 w 82"/>
              <a:gd name="T5" fmla="*/ 124 h 248"/>
              <a:gd name="T6" fmla="*/ 0 w 82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248">
                <a:moveTo>
                  <a:pt x="0" y="248"/>
                </a:moveTo>
                <a:lnTo>
                  <a:pt x="0" y="0"/>
                </a:lnTo>
                <a:lnTo>
                  <a:pt x="82" y="124"/>
                </a:lnTo>
                <a:lnTo>
                  <a:pt x="0" y="248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5" name="TextBox 24"/>
          <p:cNvSpPr txBox="1"/>
          <p:nvPr/>
        </p:nvSpPr>
        <p:spPr bwMode="auto">
          <a:xfrm>
            <a:off x="4759109" y="4728197"/>
            <a:ext cx="255198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6" name="TextBox 25"/>
          <p:cNvSpPr txBox="1"/>
          <p:nvPr/>
        </p:nvSpPr>
        <p:spPr bwMode="auto">
          <a:xfrm>
            <a:off x="4476895" y="4308376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7" name="TextBox 26"/>
          <p:cNvSpPr txBox="1"/>
          <p:nvPr/>
        </p:nvSpPr>
        <p:spPr bwMode="auto">
          <a:xfrm>
            <a:off x="4476895" y="3890887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8" name="TextBox 27"/>
          <p:cNvSpPr txBox="1"/>
          <p:nvPr/>
        </p:nvSpPr>
        <p:spPr bwMode="auto">
          <a:xfrm>
            <a:off x="4476895" y="3471067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9" name="TextBox 28"/>
          <p:cNvSpPr txBox="1"/>
          <p:nvPr/>
        </p:nvSpPr>
        <p:spPr bwMode="auto">
          <a:xfrm>
            <a:off x="4476895" y="3053581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0" name="TextBox 29"/>
          <p:cNvSpPr txBox="1"/>
          <p:nvPr/>
        </p:nvSpPr>
        <p:spPr bwMode="auto">
          <a:xfrm>
            <a:off x="4476895" y="2633760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1" name="TextBox 30"/>
          <p:cNvSpPr txBox="1"/>
          <p:nvPr/>
        </p:nvSpPr>
        <p:spPr bwMode="auto">
          <a:xfrm>
            <a:off x="4476895" y="2216271"/>
            <a:ext cx="3962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600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TextBox 31"/>
          <p:cNvSpPr txBox="1"/>
          <p:nvPr/>
        </p:nvSpPr>
        <p:spPr bwMode="auto">
          <a:xfrm>
            <a:off x="5283883" y="5101370"/>
            <a:ext cx="63511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季度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3" name="TextBox 32"/>
          <p:cNvSpPr txBox="1"/>
          <p:nvPr/>
        </p:nvSpPr>
        <p:spPr bwMode="auto">
          <a:xfrm>
            <a:off x="6704276" y="5101370"/>
            <a:ext cx="63511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季度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4" name="TextBox 33"/>
          <p:cNvSpPr txBox="1"/>
          <p:nvPr/>
        </p:nvSpPr>
        <p:spPr bwMode="auto">
          <a:xfrm>
            <a:off x="8110674" y="5101370"/>
            <a:ext cx="63511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季度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TextBox 34"/>
          <p:cNvSpPr txBox="1"/>
          <p:nvPr/>
        </p:nvSpPr>
        <p:spPr bwMode="auto">
          <a:xfrm>
            <a:off x="9526402" y="5101370"/>
            <a:ext cx="63511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季度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6" name="TextBox 35"/>
          <p:cNvSpPr txBox="1"/>
          <p:nvPr/>
        </p:nvSpPr>
        <p:spPr bwMode="auto">
          <a:xfrm>
            <a:off x="1876008" y="2408546"/>
            <a:ext cx="3713078" cy="2728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service.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TextBox 36"/>
          <p:cNvSpPr txBox="1"/>
          <p:nvPr/>
        </p:nvSpPr>
        <p:spPr bwMode="auto">
          <a:xfrm>
            <a:off x="1876008" y="2117004"/>
            <a:ext cx="2152746" cy="285078"/>
          </a:xfrm>
          <a:prstGeom prst="rect">
            <a:avLst/>
          </a:prstGeom>
          <a:noFill/>
        </p:spPr>
        <p:txBody>
          <a:bodyPr t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8" name="TextBox 37"/>
          <p:cNvSpPr txBox="1"/>
          <p:nvPr/>
        </p:nvSpPr>
        <p:spPr bwMode="auto">
          <a:xfrm>
            <a:off x="1876008" y="3603980"/>
            <a:ext cx="3713078" cy="2728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service.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TextBox 38"/>
          <p:cNvSpPr txBox="1"/>
          <p:nvPr/>
        </p:nvSpPr>
        <p:spPr bwMode="auto">
          <a:xfrm>
            <a:off x="1876008" y="3279785"/>
            <a:ext cx="2152746" cy="285078"/>
          </a:xfrm>
          <a:prstGeom prst="rect">
            <a:avLst/>
          </a:prstGeom>
          <a:noFill/>
        </p:spPr>
        <p:txBody>
          <a:bodyPr t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0" name="TextBox 40"/>
          <p:cNvSpPr txBox="1"/>
          <p:nvPr/>
        </p:nvSpPr>
        <p:spPr bwMode="auto">
          <a:xfrm>
            <a:off x="1876008" y="4752767"/>
            <a:ext cx="3713078" cy="2728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service.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1" name="TextBox 41"/>
          <p:cNvSpPr txBox="1"/>
          <p:nvPr/>
        </p:nvSpPr>
        <p:spPr bwMode="auto">
          <a:xfrm>
            <a:off x="1876008" y="4421575"/>
            <a:ext cx="2152746" cy="285078"/>
          </a:xfrm>
          <a:prstGeom prst="rect">
            <a:avLst/>
          </a:prstGeom>
          <a:noFill/>
        </p:spPr>
        <p:txBody>
          <a:bodyPr t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2" name="Freeform 25"/>
          <p:cNvSpPr/>
          <p:nvPr/>
        </p:nvSpPr>
        <p:spPr bwMode="auto">
          <a:xfrm>
            <a:off x="1710412" y="3322418"/>
            <a:ext cx="95626" cy="237898"/>
          </a:xfrm>
          <a:custGeom>
            <a:avLst/>
            <a:gdLst>
              <a:gd name="T0" fmla="*/ 0 w 82"/>
              <a:gd name="T1" fmla="*/ 248 h 248"/>
              <a:gd name="T2" fmla="*/ 0 w 82"/>
              <a:gd name="T3" fmla="*/ 0 h 248"/>
              <a:gd name="T4" fmla="*/ 82 w 82"/>
              <a:gd name="T5" fmla="*/ 124 h 248"/>
              <a:gd name="T6" fmla="*/ 0 w 82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248">
                <a:moveTo>
                  <a:pt x="0" y="248"/>
                </a:moveTo>
                <a:lnTo>
                  <a:pt x="0" y="0"/>
                </a:lnTo>
                <a:lnTo>
                  <a:pt x="82" y="124"/>
                </a:lnTo>
                <a:lnTo>
                  <a:pt x="0" y="248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3" name="Freeform 25"/>
          <p:cNvSpPr/>
          <p:nvPr/>
        </p:nvSpPr>
        <p:spPr bwMode="auto">
          <a:xfrm>
            <a:off x="1710412" y="4464208"/>
            <a:ext cx="95626" cy="237898"/>
          </a:xfrm>
          <a:custGeom>
            <a:avLst/>
            <a:gdLst>
              <a:gd name="T0" fmla="*/ 0 w 82"/>
              <a:gd name="T1" fmla="*/ 248 h 248"/>
              <a:gd name="T2" fmla="*/ 0 w 82"/>
              <a:gd name="T3" fmla="*/ 0 h 248"/>
              <a:gd name="T4" fmla="*/ 82 w 82"/>
              <a:gd name="T5" fmla="*/ 124 h 248"/>
              <a:gd name="T6" fmla="*/ 0 w 82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248">
                <a:moveTo>
                  <a:pt x="0" y="248"/>
                </a:moveTo>
                <a:lnTo>
                  <a:pt x="0" y="0"/>
                </a:lnTo>
                <a:lnTo>
                  <a:pt x="82" y="124"/>
                </a:lnTo>
                <a:lnTo>
                  <a:pt x="0" y="248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277">
        <p14:switch dir="r"/>
      </p:transition>
    </mc:Choice>
    <mc:Fallback>
      <p:transition spd="slow" advTm="2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 animBg="1"/>
      <p:bldP spid="1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91749"/>
            <a:ext cx="12192000" cy="219872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Part.4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Subtitle 9"/>
          <p:cNvSpPr txBox="1"/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Click on the input header content</a:t>
            </a:r>
            <a:endParaRPr lang="en-US" sz="14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101">
        <p14:switch dir="r"/>
      </p:transition>
    </mc:Choice>
    <mc:Fallback>
      <p:transition spd="slow" advTm="11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Line 1"/>
          <p:cNvSpPr>
            <a:spLocks noChangeShapeType="1"/>
          </p:cNvSpPr>
          <p:nvPr/>
        </p:nvSpPr>
        <p:spPr bwMode="auto">
          <a:xfrm rot="10800000" flipH="1">
            <a:off x="1538288" y="2784475"/>
            <a:ext cx="9282112" cy="20638"/>
          </a:xfrm>
          <a:prstGeom prst="line">
            <a:avLst/>
          </a:prstGeom>
          <a:noFill/>
          <a:ln w="38100" cap="flat">
            <a:solidFill>
              <a:srgbClr val="36363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grpSp>
        <p:nvGrpSpPr>
          <p:cNvPr id="20" name="Group 10"/>
          <p:cNvGrpSpPr/>
          <p:nvPr/>
        </p:nvGrpSpPr>
        <p:grpSpPr bwMode="auto">
          <a:xfrm>
            <a:off x="658813" y="3575050"/>
            <a:ext cx="1930400" cy="1003300"/>
            <a:chOff x="0" y="0"/>
            <a:chExt cx="1216" cy="632"/>
          </a:xfrm>
        </p:grpSpPr>
        <p:sp>
          <p:nvSpPr>
            <p:cNvPr id="21" name="Rectangle 11"/>
            <p:cNvSpPr/>
            <p:nvPr/>
          </p:nvSpPr>
          <p:spPr bwMode="auto">
            <a:xfrm>
              <a:off x="0" y="0"/>
              <a:ext cx="120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ctr"/>
              <a:r>
                <a:rPr lang="zh-CN" altLang="en-US" dirty="0">
                  <a:cs typeface="+mn-ea"/>
                  <a:sym typeface="+mn-lt"/>
                </a:rPr>
                <a:t>输入标题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22" name="Rectangle 12"/>
            <p:cNvSpPr/>
            <p:nvPr/>
          </p:nvSpPr>
          <p:spPr bwMode="auto">
            <a:xfrm>
              <a:off x="8" y="224"/>
              <a:ext cx="120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Lorem ipsum dolor sit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13"/>
          <p:cNvGrpSpPr/>
          <p:nvPr/>
        </p:nvGrpSpPr>
        <p:grpSpPr bwMode="auto">
          <a:xfrm>
            <a:off x="3516313" y="3575050"/>
            <a:ext cx="1930400" cy="1003300"/>
            <a:chOff x="0" y="0"/>
            <a:chExt cx="1216" cy="632"/>
          </a:xfrm>
        </p:grpSpPr>
        <p:sp>
          <p:nvSpPr>
            <p:cNvPr id="24" name="Rectangle 14"/>
            <p:cNvSpPr/>
            <p:nvPr/>
          </p:nvSpPr>
          <p:spPr bwMode="auto">
            <a:xfrm>
              <a:off x="0" y="0"/>
              <a:ext cx="120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ctr"/>
              <a:r>
                <a:rPr lang="zh-CN" altLang="en-US" dirty="0">
                  <a:cs typeface="+mn-ea"/>
                  <a:sym typeface="+mn-lt"/>
                </a:rPr>
                <a:t>输入标题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25" name="Rectangle 15"/>
            <p:cNvSpPr/>
            <p:nvPr/>
          </p:nvSpPr>
          <p:spPr bwMode="auto">
            <a:xfrm>
              <a:off x="8" y="224"/>
              <a:ext cx="120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Lorem ipsum dolor sit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16"/>
          <p:cNvGrpSpPr/>
          <p:nvPr/>
        </p:nvGrpSpPr>
        <p:grpSpPr bwMode="auto">
          <a:xfrm>
            <a:off x="6475413" y="3575050"/>
            <a:ext cx="1930400" cy="1003300"/>
            <a:chOff x="0" y="0"/>
            <a:chExt cx="1216" cy="632"/>
          </a:xfrm>
        </p:grpSpPr>
        <p:sp>
          <p:nvSpPr>
            <p:cNvPr id="27" name="Rectangle 17"/>
            <p:cNvSpPr/>
            <p:nvPr/>
          </p:nvSpPr>
          <p:spPr bwMode="auto">
            <a:xfrm>
              <a:off x="0" y="0"/>
              <a:ext cx="120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ctr"/>
              <a:r>
                <a:rPr lang="zh-CN" altLang="en-US" dirty="0">
                  <a:cs typeface="+mn-ea"/>
                  <a:sym typeface="+mn-lt"/>
                </a:rPr>
                <a:t>输入标题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34" name="Rectangle 18"/>
            <p:cNvSpPr/>
            <p:nvPr/>
          </p:nvSpPr>
          <p:spPr bwMode="auto">
            <a:xfrm>
              <a:off x="8" y="224"/>
              <a:ext cx="120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Lorem ipsum dolor sit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19"/>
          <p:cNvGrpSpPr/>
          <p:nvPr/>
        </p:nvGrpSpPr>
        <p:grpSpPr bwMode="auto">
          <a:xfrm>
            <a:off x="9688513" y="3575050"/>
            <a:ext cx="1930400" cy="1003300"/>
            <a:chOff x="0" y="0"/>
            <a:chExt cx="1216" cy="632"/>
          </a:xfrm>
        </p:grpSpPr>
        <p:sp>
          <p:nvSpPr>
            <p:cNvPr id="36" name="Rectangle 20"/>
            <p:cNvSpPr/>
            <p:nvPr/>
          </p:nvSpPr>
          <p:spPr bwMode="auto">
            <a:xfrm>
              <a:off x="0" y="0"/>
              <a:ext cx="120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ctr"/>
              <a:r>
                <a:rPr lang="zh-CN" altLang="en-US" dirty="0">
                  <a:cs typeface="+mn-ea"/>
                  <a:sym typeface="+mn-lt"/>
                </a:rPr>
                <a:t>输入标题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37" name="Rectangle 21"/>
            <p:cNvSpPr/>
            <p:nvPr/>
          </p:nvSpPr>
          <p:spPr bwMode="auto">
            <a:xfrm>
              <a:off x="8" y="224"/>
              <a:ext cx="120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Lorem ipsum dolor sit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Rectangle 22"/>
          <p:cNvSpPr/>
          <p:nvPr/>
        </p:nvSpPr>
        <p:spPr bwMode="auto">
          <a:xfrm>
            <a:off x="1370013" y="4840583"/>
            <a:ext cx="95265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2200"/>
              </a:spcBef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Integer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mollis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ligula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Curabitur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vestibulum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consequat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feugiat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biben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-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egestas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bibendum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tincidunt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9" name="Group 23"/>
          <p:cNvGrpSpPr/>
          <p:nvPr/>
        </p:nvGrpSpPr>
        <p:grpSpPr bwMode="auto">
          <a:xfrm>
            <a:off x="1079500" y="2235200"/>
            <a:ext cx="1104900" cy="1104900"/>
            <a:chOff x="0" y="0"/>
            <a:chExt cx="696" cy="696"/>
          </a:xfrm>
        </p:grpSpPr>
        <p:sp>
          <p:nvSpPr>
            <p:cNvPr id="40" name="Oval 24"/>
            <p:cNvSpPr/>
            <p:nvPr/>
          </p:nvSpPr>
          <p:spPr bwMode="auto">
            <a:xfrm>
              <a:off x="0" y="0"/>
              <a:ext cx="696" cy="696"/>
            </a:xfrm>
            <a:prstGeom prst="ellipse">
              <a:avLst/>
            </a:prstGeom>
            <a:solidFill>
              <a:srgbClr val="D73E3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41" name="AutoShape 25"/>
            <p:cNvSpPr/>
            <p:nvPr/>
          </p:nvSpPr>
          <p:spPr bwMode="auto">
            <a:xfrm>
              <a:off x="193" y="190"/>
              <a:ext cx="320" cy="32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8" y="2580"/>
                  </a:moveTo>
                  <a:cubicBezTo>
                    <a:pt x="20420" y="2580"/>
                    <a:pt x="20794" y="2736"/>
                    <a:pt x="21116" y="3053"/>
                  </a:cubicBezTo>
                  <a:cubicBezTo>
                    <a:pt x="21439" y="3372"/>
                    <a:pt x="21600" y="3744"/>
                    <a:pt x="21600" y="4176"/>
                  </a:cubicBezTo>
                  <a:lnTo>
                    <a:pt x="21600" y="19987"/>
                  </a:lnTo>
                  <a:cubicBezTo>
                    <a:pt x="21600" y="20419"/>
                    <a:pt x="21439" y="20797"/>
                    <a:pt x="21116" y="21116"/>
                  </a:cubicBezTo>
                  <a:cubicBezTo>
                    <a:pt x="20794" y="21439"/>
                    <a:pt x="20420" y="21600"/>
                    <a:pt x="19988" y="21600"/>
                  </a:cubicBezTo>
                  <a:lnTo>
                    <a:pt x="1612" y="21600"/>
                  </a:lnTo>
                  <a:cubicBezTo>
                    <a:pt x="1180" y="21600"/>
                    <a:pt x="806" y="21439"/>
                    <a:pt x="484" y="21116"/>
                  </a:cubicBezTo>
                  <a:cubicBezTo>
                    <a:pt x="161" y="20797"/>
                    <a:pt x="0" y="20419"/>
                    <a:pt x="0" y="19987"/>
                  </a:cubicBezTo>
                  <a:lnTo>
                    <a:pt x="0" y="4176"/>
                  </a:lnTo>
                  <a:cubicBezTo>
                    <a:pt x="0" y="3744"/>
                    <a:pt x="161" y="3372"/>
                    <a:pt x="484" y="3053"/>
                  </a:cubicBezTo>
                  <a:cubicBezTo>
                    <a:pt x="806" y="2736"/>
                    <a:pt x="1180" y="2580"/>
                    <a:pt x="1612" y="2580"/>
                  </a:cubicBezTo>
                  <a:lnTo>
                    <a:pt x="2151" y="2580"/>
                  </a:lnTo>
                  <a:lnTo>
                    <a:pt x="2151" y="2402"/>
                  </a:lnTo>
                  <a:cubicBezTo>
                    <a:pt x="2151" y="2117"/>
                    <a:pt x="2197" y="1829"/>
                    <a:pt x="2289" y="1541"/>
                  </a:cubicBezTo>
                  <a:cubicBezTo>
                    <a:pt x="2381" y="1250"/>
                    <a:pt x="2531" y="991"/>
                    <a:pt x="2738" y="766"/>
                  </a:cubicBezTo>
                  <a:cubicBezTo>
                    <a:pt x="2943" y="542"/>
                    <a:pt x="3216" y="360"/>
                    <a:pt x="3556" y="213"/>
                  </a:cubicBezTo>
                  <a:cubicBezTo>
                    <a:pt x="3896" y="75"/>
                    <a:pt x="4310" y="0"/>
                    <a:pt x="4797" y="0"/>
                  </a:cubicBezTo>
                  <a:cubicBezTo>
                    <a:pt x="5283" y="0"/>
                    <a:pt x="5698" y="75"/>
                    <a:pt x="6038" y="213"/>
                  </a:cubicBezTo>
                  <a:cubicBezTo>
                    <a:pt x="6378" y="360"/>
                    <a:pt x="6651" y="542"/>
                    <a:pt x="6858" y="766"/>
                  </a:cubicBezTo>
                  <a:cubicBezTo>
                    <a:pt x="7063" y="991"/>
                    <a:pt x="7215" y="1256"/>
                    <a:pt x="7313" y="1546"/>
                  </a:cubicBezTo>
                  <a:cubicBezTo>
                    <a:pt x="7411" y="1840"/>
                    <a:pt x="7457" y="2125"/>
                    <a:pt x="7457" y="2402"/>
                  </a:cubicBezTo>
                  <a:lnTo>
                    <a:pt x="7457" y="2580"/>
                  </a:lnTo>
                  <a:lnTo>
                    <a:pt x="8134" y="2580"/>
                  </a:lnTo>
                  <a:lnTo>
                    <a:pt x="8134" y="2402"/>
                  </a:lnTo>
                  <a:cubicBezTo>
                    <a:pt x="8134" y="2117"/>
                    <a:pt x="8180" y="1829"/>
                    <a:pt x="8269" y="1541"/>
                  </a:cubicBezTo>
                  <a:cubicBezTo>
                    <a:pt x="8364" y="1250"/>
                    <a:pt x="8511" y="991"/>
                    <a:pt x="8718" y="766"/>
                  </a:cubicBezTo>
                  <a:cubicBezTo>
                    <a:pt x="8926" y="541"/>
                    <a:pt x="9199" y="360"/>
                    <a:pt x="9539" y="213"/>
                  </a:cubicBezTo>
                  <a:cubicBezTo>
                    <a:pt x="9879" y="75"/>
                    <a:pt x="10293" y="0"/>
                    <a:pt x="10780" y="0"/>
                  </a:cubicBezTo>
                  <a:cubicBezTo>
                    <a:pt x="11266" y="0"/>
                    <a:pt x="11678" y="75"/>
                    <a:pt x="12021" y="213"/>
                  </a:cubicBezTo>
                  <a:cubicBezTo>
                    <a:pt x="12361" y="360"/>
                    <a:pt x="12637" y="542"/>
                    <a:pt x="12853" y="766"/>
                  </a:cubicBezTo>
                  <a:cubicBezTo>
                    <a:pt x="13069" y="991"/>
                    <a:pt x="13227" y="1256"/>
                    <a:pt x="13322" y="1546"/>
                  </a:cubicBezTo>
                  <a:cubicBezTo>
                    <a:pt x="13417" y="1840"/>
                    <a:pt x="13469" y="2125"/>
                    <a:pt x="13469" y="2402"/>
                  </a:cubicBezTo>
                  <a:lnTo>
                    <a:pt x="13469" y="2580"/>
                  </a:lnTo>
                  <a:lnTo>
                    <a:pt x="14143" y="2580"/>
                  </a:lnTo>
                  <a:lnTo>
                    <a:pt x="14143" y="2402"/>
                  </a:lnTo>
                  <a:cubicBezTo>
                    <a:pt x="14143" y="2117"/>
                    <a:pt x="14192" y="1829"/>
                    <a:pt x="14287" y="1541"/>
                  </a:cubicBezTo>
                  <a:cubicBezTo>
                    <a:pt x="14385" y="1250"/>
                    <a:pt x="14534" y="991"/>
                    <a:pt x="14742" y="766"/>
                  </a:cubicBezTo>
                  <a:cubicBezTo>
                    <a:pt x="14949" y="541"/>
                    <a:pt x="15220" y="360"/>
                    <a:pt x="15556" y="213"/>
                  </a:cubicBezTo>
                  <a:cubicBezTo>
                    <a:pt x="15890" y="75"/>
                    <a:pt x="16305" y="0"/>
                    <a:pt x="16803" y="0"/>
                  </a:cubicBezTo>
                  <a:cubicBezTo>
                    <a:pt x="17290" y="0"/>
                    <a:pt x="17704" y="75"/>
                    <a:pt x="18044" y="213"/>
                  </a:cubicBezTo>
                  <a:cubicBezTo>
                    <a:pt x="18384" y="360"/>
                    <a:pt x="18657" y="541"/>
                    <a:pt x="18865" y="766"/>
                  </a:cubicBezTo>
                  <a:cubicBezTo>
                    <a:pt x="19069" y="991"/>
                    <a:pt x="19219" y="1256"/>
                    <a:pt x="19311" y="1546"/>
                  </a:cubicBezTo>
                  <a:cubicBezTo>
                    <a:pt x="19403" y="1840"/>
                    <a:pt x="19449" y="2125"/>
                    <a:pt x="19449" y="2402"/>
                  </a:cubicBezTo>
                  <a:lnTo>
                    <a:pt x="19449" y="2580"/>
                  </a:lnTo>
                  <a:lnTo>
                    <a:pt x="19988" y="2580"/>
                  </a:lnTo>
                  <a:close/>
                  <a:moveTo>
                    <a:pt x="6067" y="7968"/>
                  </a:moveTo>
                  <a:lnTo>
                    <a:pt x="2180" y="7968"/>
                  </a:lnTo>
                  <a:lnTo>
                    <a:pt x="2180" y="11444"/>
                  </a:lnTo>
                  <a:lnTo>
                    <a:pt x="6067" y="11444"/>
                  </a:lnTo>
                  <a:lnTo>
                    <a:pt x="6067" y="7968"/>
                  </a:lnTo>
                  <a:close/>
                  <a:moveTo>
                    <a:pt x="6067" y="11976"/>
                  </a:moveTo>
                  <a:lnTo>
                    <a:pt x="2180" y="11976"/>
                  </a:lnTo>
                  <a:lnTo>
                    <a:pt x="2180" y="15452"/>
                  </a:lnTo>
                  <a:lnTo>
                    <a:pt x="6067" y="15452"/>
                  </a:lnTo>
                  <a:lnTo>
                    <a:pt x="6067" y="11976"/>
                  </a:lnTo>
                  <a:close/>
                  <a:moveTo>
                    <a:pt x="6067" y="15976"/>
                  </a:moveTo>
                  <a:lnTo>
                    <a:pt x="2180" y="15976"/>
                  </a:lnTo>
                  <a:lnTo>
                    <a:pt x="2180" y="19423"/>
                  </a:lnTo>
                  <a:lnTo>
                    <a:pt x="6067" y="19423"/>
                  </a:lnTo>
                  <a:lnTo>
                    <a:pt x="6067" y="15976"/>
                  </a:lnTo>
                  <a:close/>
                  <a:moveTo>
                    <a:pt x="3755" y="5543"/>
                  </a:moveTo>
                  <a:cubicBezTo>
                    <a:pt x="3755" y="6068"/>
                    <a:pt x="4103" y="6324"/>
                    <a:pt x="4800" y="6324"/>
                  </a:cubicBezTo>
                  <a:cubicBezTo>
                    <a:pt x="5499" y="6324"/>
                    <a:pt x="5848" y="6068"/>
                    <a:pt x="5848" y="5543"/>
                  </a:cubicBezTo>
                  <a:lnTo>
                    <a:pt x="5848" y="2399"/>
                  </a:lnTo>
                  <a:cubicBezTo>
                    <a:pt x="5848" y="1878"/>
                    <a:pt x="5499" y="1613"/>
                    <a:pt x="4800" y="1613"/>
                  </a:cubicBezTo>
                  <a:cubicBezTo>
                    <a:pt x="4103" y="1613"/>
                    <a:pt x="3755" y="1878"/>
                    <a:pt x="3755" y="2399"/>
                  </a:cubicBezTo>
                  <a:lnTo>
                    <a:pt x="3755" y="5543"/>
                  </a:lnTo>
                  <a:close/>
                  <a:moveTo>
                    <a:pt x="10535" y="7968"/>
                  </a:moveTo>
                  <a:lnTo>
                    <a:pt x="6608" y="7968"/>
                  </a:lnTo>
                  <a:lnTo>
                    <a:pt x="6608" y="11444"/>
                  </a:lnTo>
                  <a:lnTo>
                    <a:pt x="10535" y="11444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8" y="11976"/>
                  </a:lnTo>
                  <a:lnTo>
                    <a:pt x="6608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8" y="15976"/>
                  </a:lnTo>
                  <a:lnTo>
                    <a:pt x="6608" y="19423"/>
                  </a:lnTo>
                  <a:lnTo>
                    <a:pt x="10535" y="19423"/>
                  </a:lnTo>
                  <a:lnTo>
                    <a:pt x="10535" y="15976"/>
                  </a:lnTo>
                  <a:close/>
                  <a:moveTo>
                    <a:pt x="9775" y="5543"/>
                  </a:moveTo>
                  <a:cubicBezTo>
                    <a:pt x="9775" y="5826"/>
                    <a:pt x="9850" y="6027"/>
                    <a:pt x="9997" y="6145"/>
                  </a:cubicBezTo>
                  <a:cubicBezTo>
                    <a:pt x="10144" y="6269"/>
                    <a:pt x="10406" y="6324"/>
                    <a:pt x="10783" y="6324"/>
                  </a:cubicBezTo>
                  <a:cubicBezTo>
                    <a:pt x="11160" y="6324"/>
                    <a:pt x="11428" y="6263"/>
                    <a:pt x="11589" y="6140"/>
                  </a:cubicBezTo>
                  <a:cubicBezTo>
                    <a:pt x="11750" y="6016"/>
                    <a:pt x="11831" y="5820"/>
                    <a:pt x="11831" y="5544"/>
                  </a:cubicBezTo>
                  <a:lnTo>
                    <a:pt x="11831" y="2399"/>
                  </a:lnTo>
                  <a:cubicBezTo>
                    <a:pt x="11831" y="2128"/>
                    <a:pt x="11750" y="1933"/>
                    <a:pt x="11589" y="1803"/>
                  </a:cubicBezTo>
                  <a:cubicBezTo>
                    <a:pt x="11428" y="1673"/>
                    <a:pt x="11160" y="1613"/>
                    <a:pt x="10783" y="1613"/>
                  </a:cubicBezTo>
                  <a:cubicBezTo>
                    <a:pt x="10406" y="1613"/>
                    <a:pt x="10144" y="1679"/>
                    <a:pt x="9997" y="1814"/>
                  </a:cubicBezTo>
                  <a:cubicBezTo>
                    <a:pt x="9850" y="1944"/>
                    <a:pt x="9775" y="2140"/>
                    <a:pt x="9775" y="2399"/>
                  </a:cubicBezTo>
                  <a:lnTo>
                    <a:pt x="9775" y="5543"/>
                  </a:lnTo>
                  <a:close/>
                  <a:moveTo>
                    <a:pt x="14986" y="7968"/>
                  </a:moveTo>
                  <a:lnTo>
                    <a:pt x="11074" y="7968"/>
                  </a:lnTo>
                  <a:lnTo>
                    <a:pt x="11074" y="11444"/>
                  </a:lnTo>
                  <a:lnTo>
                    <a:pt x="14986" y="11444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4" y="11976"/>
                  </a:lnTo>
                  <a:lnTo>
                    <a:pt x="11074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4" y="15976"/>
                  </a:lnTo>
                  <a:lnTo>
                    <a:pt x="11074" y="19423"/>
                  </a:lnTo>
                  <a:lnTo>
                    <a:pt x="14986" y="19423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2" y="7968"/>
                  </a:lnTo>
                  <a:lnTo>
                    <a:pt x="15522" y="11444"/>
                  </a:lnTo>
                  <a:lnTo>
                    <a:pt x="19423" y="11444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2" y="11976"/>
                  </a:lnTo>
                  <a:lnTo>
                    <a:pt x="15522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2" y="15976"/>
                  </a:lnTo>
                  <a:lnTo>
                    <a:pt x="15522" y="19423"/>
                  </a:lnTo>
                  <a:lnTo>
                    <a:pt x="19423" y="19423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8"/>
                    <a:pt x="16106" y="6324"/>
                    <a:pt x="16806" y="6324"/>
                  </a:cubicBezTo>
                  <a:cubicBezTo>
                    <a:pt x="17503" y="6324"/>
                    <a:pt x="17848" y="6068"/>
                    <a:pt x="17840" y="5543"/>
                  </a:cubicBezTo>
                  <a:lnTo>
                    <a:pt x="17840" y="2399"/>
                  </a:lnTo>
                  <a:cubicBezTo>
                    <a:pt x="17840" y="1878"/>
                    <a:pt x="17494" y="1613"/>
                    <a:pt x="16806" y="1613"/>
                  </a:cubicBezTo>
                  <a:cubicBezTo>
                    <a:pt x="16106" y="1613"/>
                    <a:pt x="15758" y="1878"/>
                    <a:pt x="15758" y="2399"/>
                  </a:cubicBezTo>
                  <a:lnTo>
                    <a:pt x="15758" y="5543"/>
                  </a:lnTo>
                  <a:close/>
                  <a:moveTo>
                    <a:pt x="15758" y="554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2" name="Group 26"/>
          <p:cNvGrpSpPr/>
          <p:nvPr/>
        </p:nvGrpSpPr>
        <p:grpSpPr bwMode="auto">
          <a:xfrm>
            <a:off x="3937000" y="2235200"/>
            <a:ext cx="1104900" cy="1104900"/>
            <a:chOff x="0" y="0"/>
            <a:chExt cx="696" cy="696"/>
          </a:xfrm>
        </p:grpSpPr>
        <p:sp>
          <p:nvSpPr>
            <p:cNvPr id="43" name="Oval 27"/>
            <p:cNvSpPr/>
            <p:nvPr/>
          </p:nvSpPr>
          <p:spPr bwMode="auto">
            <a:xfrm>
              <a:off x="0" y="0"/>
              <a:ext cx="696" cy="696"/>
            </a:xfrm>
            <a:prstGeom prst="ellipse">
              <a:avLst/>
            </a:prstGeom>
            <a:solidFill>
              <a:srgbClr val="D73E3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44" name="AutoShape 28"/>
            <p:cNvSpPr/>
            <p:nvPr/>
          </p:nvSpPr>
          <p:spPr bwMode="auto">
            <a:xfrm>
              <a:off x="188" y="213"/>
              <a:ext cx="320" cy="2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9" y="14020"/>
                  </a:moveTo>
                  <a:cubicBezTo>
                    <a:pt x="20951" y="14020"/>
                    <a:pt x="21162" y="14126"/>
                    <a:pt x="21336" y="14334"/>
                  </a:cubicBezTo>
                  <a:cubicBezTo>
                    <a:pt x="21512" y="14549"/>
                    <a:pt x="21600" y="14810"/>
                    <a:pt x="21600" y="15116"/>
                  </a:cubicBezTo>
                  <a:lnTo>
                    <a:pt x="21600" y="20504"/>
                  </a:lnTo>
                  <a:cubicBezTo>
                    <a:pt x="21600" y="20816"/>
                    <a:pt x="21512" y="21071"/>
                    <a:pt x="21336" y="21286"/>
                  </a:cubicBezTo>
                  <a:cubicBezTo>
                    <a:pt x="21162" y="21494"/>
                    <a:pt x="20951" y="21600"/>
                    <a:pt x="20709" y="21600"/>
                  </a:cubicBezTo>
                  <a:lnTo>
                    <a:pt x="16198" y="21600"/>
                  </a:lnTo>
                  <a:cubicBezTo>
                    <a:pt x="15941" y="21600"/>
                    <a:pt x="15730" y="21494"/>
                    <a:pt x="15564" y="21286"/>
                  </a:cubicBezTo>
                  <a:cubicBezTo>
                    <a:pt x="15400" y="21071"/>
                    <a:pt x="15316" y="20816"/>
                    <a:pt x="15316" y="20504"/>
                  </a:cubicBezTo>
                  <a:lnTo>
                    <a:pt x="15316" y="15116"/>
                  </a:lnTo>
                  <a:cubicBezTo>
                    <a:pt x="15316" y="14810"/>
                    <a:pt x="15400" y="14549"/>
                    <a:pt x="15571" y="14334"/>
                  </a:cubicBezTo>
                  <a:cubicBezTo>
                    <a:pt x="15737" y="14126"/>
                    <a:pt x="15945" y="14020"/>
                    <a:pt x="16198" y="14020"/>
                  </a:cubicBezTo>
                  <a:lnTo>
                    <a:pt x="17789" y="14020"/>
                  </a:lnTo>
                  <a:lnTo>
                    <a:pt x="17789" y="11869"/>
                  </a:lnTo>
                  <a:cubicBezTo>
                    <a:pt x="17789" y="11699"/>
                    <a:pt x="17708" y="11611"/>
                    <a:pt x="17544" y="11602"/>
                  </a:cubicBezTo>
                  <a:lnTo>
                    <a:pt x="11473" y="11602"/>
                  </a:lnTo>
                  <a:lnTo>
                    <a:pt x="11473" y="14020"/>
                  </a:lnTo>
                  <a:lnTo>
                    <a:pt x="13054" y="14020"/>
                  </a:lnTo>
                  <a:cubicBezTo>
                    <a:pt x="13297" y="14020"/>
                    <a:pt x="13507" y="14126"/>
                    <a:pt x="13681" y="14334"/>
                  </a:cubicBezTo>
                  <a:cubicBezTo>
                    <a:pt x="13857" y="14549"/>
                    <a:pt x="13945" y="14810"/>
                    <a:pt x="13945" y="15116"/>
                  </a:cubicBezTo>
                  <a:lnTo>
                    <a:pt x="13945" y="20504"/>
                  </a:lnTo>
                  <a:cubicBezTo>
                    <a:pt x="13945" y="20816"/>
                    <a:pt x="13857" y="21071"/>
                    <a:pt x="13681" y="21286"/>
                  </a:cubicBezTo>
                  <a:cubicBezTo>
                    <a:pt x="13507" y="21494"/>
                    <a:pt x="13297" y="21600"/>
                    <a:pt x="13054" y="21600"/>
                  </a:cubicBezTo>
                  <a:lnTo>
                    <a:pt x="8543" y="21600"/>
                  </a:lnTo>
                  <a:cubicBezTo>
                    <a:pt x="8298" y="21600"/>
                    <a:pt x="8090" y="21494"/>
                    <a:pt x="7914" y="21286"/>
                  </a:cubicBezTo>
                  <a:cubicBezTo>
                    <a:pt x="7740" y="21071"/>
                    <a:pt x="7652" y="20816"/>
                    <a:pt x="7652" y="20504"/>
                  </a:cubicBezTo>
                  <a:lnTo>
                    <a:pt x="7652" y="15116"/>
                  </a:lnTo>
                  <a:cubicBezTo>
                    <a:pt x="7652" y="14810"/>
                    <a:pt x="7740" y="14549"/>
                    <a:pt x="7914" y="14334"/>
                  </a:cubicBezTo>
                  <a:cubicBezTo>
                    <a:pt x="8090" y="14126"/>
                    <a:pt x="8298" y="14020"/>
                    <a:pt x="8543" y="14020"/>
                  </a:cubicBezTo>
                  <a:lnTo>
                    <a:pt x="10124" y="14020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2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2" y="14020"/>
                    <a:pt x="5875" y="14126"/>
                    <a:pt x="6054" y="14334"/>
                  </a:cubicBezTo>
                  <a:cubicBezTo>
                    <a:pt x="6230" y="14549"/>
                    <a:pt x="6316" y="14810"/>
                    <a:pt x="6316" y="15116"/>
                  </a:cubicBezTo>
                  <a:lnTo>
                    <a:pt x="6316" y="20504"/>
                  </a:lnTo>
                  <a:cubicBezTo>
                    <a:pt x="6316" y="20816"/>
                    <a:pt x="6230" y="21071"/>
                    <a:pt x="6054" y="21286"/>
                  </a:cubicBezTo>
                  <a:cubicBezTo>
                    <a:pt x="5877" y="21494"/>
                    <a:pt x="5664" y="21600"/>
                    <a:pt x="5402" y="21600"/>
                  </a:cubicBezTo>
                  <a:lnTo>
                    <a:pt x="913" y="21600"/>
                  </a:lnTo>
                  <a:cubicBezTo>
                    <a:pt x="658" y="21600"/>
                    <a:pt x="441" y="21494"/>
                    <a:pt x="262" y="21286"/>
                  </a:cubicBezTo>
                  <a:cubicBezTo>
                    <a:pt x="88" y="21071"/>
                    <a:pt x="0" y="20816"/>
                    <a:pt x="0" y="20504"/>
                  </a:cubicBezTo>
                  <a:lnTo>
                    <a:pt x="0" y="15116"/>
                  </a:lnTo>
                  <a:cubicBezTo>
                    <a:pt x="0" y="14810"/>
                    <a:pt x="88" y="14549"/>
                    <a:pt x="262" y="14334"/>
                  </a:cubicBezTo>
                  <a:cubicBezTo>
                    <a:pt x="438" y="14126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2"/>
                    <a:pt x="2942" y="10544"/>
                  </a:cubicBezTo>
                  <a:cubicBezTo>
                    <a:pt x="3253" y="10180"/>
                    <a:pt x="3623" y="9998"/>
                    <a:pt x="4054" y="9998"/>
                  </a:cubicBezTo>
                  <a:lnTo>
                    <a:pt x="10122" y="9998"/>
                  </a:lnTo>
                  <a:lnTo>
                    <a:pt x="10122" y="7551"/>
                  </a:lnTo>
                  <a:lnTo>
                    <a:pt x="8541" y="7551"/>
                  </a:lnTo>
                  <a:cubicBezTo>
                    <a:pt x="8296" y="7551"/>
                    <a:pt x="8088" y="7451"/>
                    <a:pt x="7912" y="7248"/>
                  </a:cubicBezTo>
                  <a:cubicBezTo>
                    <a:pt x="7738" y="7045"/>
                    <a:pt x="7650" y="6790"/>
                    <a:pt x="7650" y="6484"/>
                  </a:cubicBezTo>
                  <a:lnTo>
                    <a:pt x="7650" y="1066"/>
                  </a:lnTo>
                  <a:cubicBezTo>
                    <a:pt x="7650" y="776"/>
                    <a:pt x="7738" y="523"/>
                    <a:pt x="7912" y="314"/>
                  </a:cubicBezTo>
                  <a:cubicBezTo>
                    <a:pt x="8088" y="103"/>
                    <a:pt x="8296" y="0"/>
                    <a:pt x="8541" y="0"/>
                  </a:cubicBezTo>
                  <a:lnTo>
                    <a:pt x="13052" y="0"/>
                  </a:lnTo>
                  <a:cubicBezTo>
                    <a:pt x="13294" y="0"/>
                    <a:pt x="13505" y="103"/>
                    <a:pt x="13679" y="314"/>
                  </a:cubicBezTo>
                  <a:cubicBezTo>
                    <a:pt x="13855" y="523"/>
                    <a:pt x="13943" y="776"/>
                    <a:pt x="13943" y="1066"/>
                  </a:cubicBezTo>
                  <a:lnTo>
                    <a:pt x="13943" y="6484"/>
                  </a:lnTo>
                  <a:cubicBezTo>
                    <a:pt x="13943" y="6790"/>
                    <a:pt x="13855" y="7045"/>
                    <a:pt x="13679" y="7248"/>
                  </a:cubicBezTo>
                  <a:cubicBezTo>
                    <a:pt x="13505" y="7451"/>
                    <a:pt x="13294" y="7551"/>
                    <a:pt x="13052" y="7551"/>
                  </a:cubicBezTo>
                  <a:lnTo>
                    <a:pt x="11471" y="7551"/>
                  </a:lnTo>
                  <a:lnTo>
                    <a:pt x="11471" y="9998"/>
                  </a:lnTo>
                  <a:lnTo>
                    <a:pt x="17541" y="9998"/>
                  </a:lnTo>
                  <a:cubicBezTo>
                    <a:pt x="17970" y="9998"/>
                    <a:pt x="18339" y="10177"/>
                    <a:pt x="18653" y="10539"/>
                  </a:cubicBezTo>
                  <a:cubicBezTo>
                    <a:pt x="18966" y="10900"/>
                    <a:pt x="19123" y="11344"/>
                    <a:pt x="19123" y="11869"/>
                  </a:cubicBezTo>
                  <a:lnTo>
                    <a:pt x="19123" y="14020"/>
                  </a:lnTo>
                  <a:lnTo>
                    <a:pt x="20709" y="14020"/>
                  </a:lnTo>
                  <a:close/>
                  <a:moveTo>
                    <a:pt x="20709" y="1402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5" name="Group 29"/>
          <p:cNvGrpSpPr/>
          <p:nvPr/>
        </p:nvGrpSpPr>
        <p:grpSpPr bwMode="auto">
          <a:xfrm>
            <a:off x="6896100" y="2235200"/>
            <a:ext cx="1104900" cy="1104900"/>
            <a:chOff x="0" y="0"/>
            <a:chExt cx="696" cy="696"/>
          </a:xfrm>
        </p:grpSpPr>
        <p:sp>
          <p:nvSpPr>
            <p:cNvPr id="46" name="Oval 30"/>
            <p:cNvSpPr/>
            <p:nvPr/>
          </p:nvSpPr>
          <p:spPr bwMode="auto">
            <a:xfrm>
              <a:off x="0" y="0"/>
              <a:ext cx="696" cy="696"/>
            </a:xfrm>
            <a:prstGeom prst="ellipse">
              <a:avLst/>
            </a:prstGeom>
            <a:solidFill>
              <a:srgbClr val="D73E3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  <p:sp>
          <p:nvSpPr>
            <p:cNvPr id="47" name="AutoShape 31"/>
            <p:cNvSpPr/>
            <p:nvPr/>
          </p:nvSpPr>
          <p:spPr bwMode="auto">
            <a:xfrm>
              <a:off x="191" y="210"/>
              <a:ext cx="320" cy="2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8" y="5419"/>
                  </a:moveTo>
                  <a:cubicBezTo>
                    <a:pt x="4051" y="5419"/>
                    <a:pt x="4272" y="5506"/>
                    <a:pt x="4428" y="5687"/>
                  </a:cubicBezTo>
                  <a:cubicBezTo>
                    <a:pt x="4586" y="5866"/>
                    <a:pt x="4702" y="6079"/>
                    <a:pt x="4766" y="6326"/>
                  </a:cubicBezTo>
                  <a:cubicBezTo>
                    <a:pt x="4836" y="6574"/>
                    <a:pt x="4879" y="6836"/>
                    <a:pt x="4894" y="7107"/>
                  </a:cubicBezTo>
                  <a:cubicBezTo>
                    <a:pt x="4910" y="7377"/>
                    <a:pt x="4918" y="7596"/>
                    <a:pt x="4918" y="7760"/>
                  </a:cubicBezTo>
                  <a:lnTo>
                    <a:pt x="4918" y="9857"/>
                  </a:lnTo>
                  <a:cubicBezTo>
                    <a:pt x="4810" y="9929"/>
                    <a:pt x="4721" y="10015"/>
                    <a:pt x="4646" y="10110"/>
                  </a:cubicBezTo>
                  <a:cubicBezTo>
                    <a:pt x="4574" y="10208"/>
                    <a:pt x="4469" y="10257"/>
                    <a:pt x="4330" y="10257"/>
                  </a:cubicBezTo>
                  <a:lnTo>
                    <a:pt x="562" y="10257"/>
                  </a:lnTo>
                  <a:cubicBezTo>
                    <a:pt x="439" y="10257"/>
                    <a:pt x="338" y="10208"/>
                    <a:pt x="257" y="10110"/>
                  </a:cubicBezTo>
                  <a:cubicBezTo>
                    <a:pt x="178" y="10015"/>
                    <a:pt x="94" y="9929"/>
                    <a:pt x="0" y="9857"/>
                  </a:cubicBezTo>
                  <a:lnTo>
                    <a:pt x="0" y="7760"/>
                  </a:lnTo>
                  <a:cubicBezTo>
                    <a:pt x="0" y="7596"/>
                    <a:pt x="5" y="7377"/>
                    <a:pt x="12" y="7107"/>
                  </a:cubicBezTo>
                  <a:cubicBezTo>
                    <a:pt x="19" y="6836"/>
                    <a:pt x="58" y="6574"/>
                    <a:pt x="125" y="6326"/>
                  </a:cubicBezTo>
                  <a:cubicBezTo>
                    <a:pt x="197" y="6079"/>
                    <a:pt x="310" y="5866"/>
                    <a:pt x="466" y="5687"/>
                  </a:cubicBezTo>
                  <a:cubicBezTo>
                    <a:pt x="624" y="5509"/>
                    <a:pt x="842" y="5419"/>
                    <a:pt x="1123" y="5419"/>
                  </a:cubicBezTo>
                  <a:cubicBezTo>
                    <a:pt x="782" y="5152"/>
                    <a:pt x="509" y="4803"/>
                    <a:pt x="305" y="4377"/>
                  </a:cubicBezTo>
                  <a:cubicBezTo>
                    <a:pt x="103" y="3951"/>
                    <a:pt x="0" y="3470"/>
                    <a:pt x="0" y="2937"/>
                  </a:cubicBezTo>
                  <a:cubicBezTo>
                    <a:pt x="0" y="2540"/>
                    <a:pt x="65" y="2163"/>
                    <a:pt x="190" y="1806"/>
                  </a:cubicBezTo>
                  <a:cubicBezTo>
                    <a:pt x="317" y="1449"/>
                    <a:pt x="492" y="1135"/>
                    <a:pt x="718" y="861"/>
                  </a:cubicBezTo>
                  <a:cubicBezTo>
                    <a:pt x="943" y="590"/>
                    <a:pt x="1207" y="380"/>
                    <a:pt x="1505" y="228"/>
                  </a:cubicBezTo>
                  <a:cubicBezTo>
                    <a:pt x="1805" y="78"/>
                    <a:pt x="2119" y="0"/>
                    <a:pt x="2446" y="0"/>
                  </a:cubicBezTo>
                  <a:cubicBezTo>
                    <a:pt x="2794" y="0"/>
                    <a:pt x="3115" y="78"/>
                    <a:pt x="3413" y="228"/>
                  </a:cubicBezTo>
                  <a:cubicBezTo>
                    <a:pt x="3713" y="380"/>
                    <a:pt x="3970" y="590"/>
                    <a:pt x="4188" y="861"/>
                  </a:cubicBezTo>
                  <a:cubicBezTo>
                    <a:pt x="4406" y="1135"/>
                    <a:pt x="4584" y="1449"/>
                    <a:pt x="4716" y="1806"/>
                  </a:cubicBezTo>
                  <a:cubicBezTo>
                    <a:pt x="4850" y="2163"/>
                    <a:pt x="4918" y="2540"/>
                    <a:pt x="4918" y="2937"/>
                  </a:cubicBezTo>
                  <a:cubicBezTo>
                    <a:pt x="4918" y="3458"/>
                    <a:pt x="4814" y="3939"/>
                    <a:pt x="4603" y="4371"/>
                  </a:cubicBezTo>
                  <a:cubicBezTo>
                    <a:pt x="4392" y="4800"/>
                    <a:pt x="4116" y="5152"/>
                    <a:pt x="3768" y="5419"/>
                  </a:cubicBezTo>
                  <a:moveTo>
                    <a:pt x="18166" y="12063"/>
                  </a:moveTo>
                  <a:cubicBezTo>
                    <a:pt x="18672" y="12604"/>
                    <a:pt x="19070" y="13143"/>
                    <a:pt x="19356" y="13670"/>
                  </a:cubicBezTo>
                  <a:cubicBezTo>
                    <a:pt x="19642" y="14197"/>
                    <a:pt x="19788" y="14801"/>
                    <a:pt x="19788" y="15481"/>
                  </a:cubicBezTo>
                  <a:lnTo>
                    <a:pt x="19788" y="20817"/>
                  </a:lnTo>
                  <a:cubicBezTo>
                    <a:pt x="19694" y="20869"/>
                    <a:pt x="19620" y="20932"/>
                    <a:pt x="19558" y="20995"/>
                  </a:cubicBezTo>
                  <a:cubicBezTo>
                    <a:pt x="19498" y="21062"/>
                    <a:pt x="19426" y="21122"/>
                    <a:pt x="19344" y="21191"/>
                  </a:cubicBezTo>
                  <a:cubicBezTo>
                    <a:pt x="19262" y="21252"/>
                    <a:pt x="19174" y="21318"/>
                    <a:pt x="19075" y="21387"/>
                  </a:cubicBezTo>
                  <a:cubicBezTo>
                    <a:pt x="18977" y="21456"/>
                    <a:pt x="18835" y="21528"/>
                    <a:pt x="18662" y="21600"/>
                  </a:cubicBezTo>
                  <a:lnTo>
                    <a:pt x="2942" y="21600"/>
                  </a:lnTo>
                  <a:cubicBezTo>
                    <a:pt x="2676" y="21600"/>
                    <a:pt x="2467" y="21499"/>
                    <a:pt x="2318" y="21292"/>
                  </a:cubicBezTo>
                  <a:cubicBezTo>
                    <a:pt x="2167" y="21082"/>
                    <a:pt x="2004" y="20926"/>
                    <a:pt x="1819" y="20817"/>
                  </a:cubicBezTo>
                  <a:lnTo>
                    <a:pt x="1819" y="15481"/>
                  </a:lnTo>
                  <a:cubicBezTo>
                    <a:pt x="1819" y="14764"/>
                    <a:pt x="1990" y="14127"/>
                    <a:pt x="2335" y="13572"/>
                  </a:cubicBezTo>
                  <a:cubicBezTo>
                    <a:pt x="2678" y="13019"/>
                    <a:pt x="3053" y="12512"/>
                    <a:pt x="3461" y="12063"/>
                  </a:cubicBezTo>
                  <a:cubicBezTo>
                    <a:pt x="3535" y="11971"/>
                    <a:pt x="3634" y="11870"/>
                    <a:pt x="3754" y="11766"/>
                  </a:cubicBezTo>
                  <a:cubicBezTo>
                    <a:pt x="3874" y="11660"/>
                    <a:pt x="4001" y="11591"/>
                    <a:pt x="4138" y="11553"/>
                  </a:cubicBezTo>
                  <a:cubicBezTo>
                    <a:pt x="4277" y="11496"/>
                    <a:pt x="4433" y="11467"/>
                    <a:pt x="4610" y="11455"/>
                  </a:cubicBezTo>
                  <a:cubicBezTo>
                    <a:pt x="4786" y="11447"/>
                    <a:pt x="4956" y="11424"/>
                    <a:pt x="5126" y="11389"/>
                  </a:cubicBezTo>
                  <a:cubicBezTo>
                    <a:pt x="5594" y="11300"/>
                    <a:pt x="6091" y="11210"/>
                    <a:pt x="6622" y="11121"/>
                  </a:cubicBezTo>
                  <a:cubicBezTo>
                    <a:pt x="7150" y="11035"/>
                    <a:pt x="7666" y="10946"/>
                    <a:pt x="8172" y="10853"/>
                  </a:cubicBezTo>
                  <a:cubicBezTo>
                    <a:pt x="7483" y="10326"/>
                    <a:pt x="6929" y="9632"/>
                    <a:pt x="6514" y="8763"/>
                  </a:cubicBezTo>
                  <a:cubicBezTo>
                    <a:pt x="6094" y="7896"/>
                    <a:pt x="5885" y="6940"/>
                    <a:pt x="5885" y="5903"/>
                  </a:cubicBezTo>
                  <a:cubicBezTo>
                    <a:pt x="5885" y="5097"/>
                    <a:pt x="6017" y="4331"/>
                    <a:pt x="6276" y="3608"/>
                  </a:cubicBezTo>
                  <a:cubicBezTo>
                    <a:pt x="6535" y="2885"/>
                    <a:pt x="6888" y="2261"/>
                    <a:pt x="7332" y="1734"/>
                  </a:cubicBezTo>
                  <a:cubicBezTo>
                    <a:pt x="7778" y="1204"/>
                    <a:pt x="8299" y="786"/>
                    <a:pt x="8894" y="472"/>
                  </a:cubicBezTo>
                  <a:cubicBezTo>
                    <a:pt x="9494" y="159"/>
                    <a:pt x="10126" y="3"/>
                    <a:pt x="10802" y="3"/>
                  </a:cubicBezTo>
                  <a:cubicBezTo>
                    <a:pt x="11477" y="3"/>
                    <a:pt x="12113" y="159"/>
                    <a:pt x="12710" y="472"/>
                  </a:cubicBezTo>
                  <a:cubicBezTo>
                    <a:pt x="13308" y="786"/>
                    <a:pt x="13826" y="1204"/>
                    <a:pt x="14273" y="1734"/>
                  </a:cubicBezTo>
                  <a:cubicBezTo>
                    <a:pt x="14717" y="2261"/>
                    <a:pt x="15067" y="2885"/>
                    <a:pt x="15329" y="3608"/>
                  </a:cubicBezTo>
                  <a:cubicBezTo>
                    <a:pt x="15590" y="4331"/>
                    <a:pt x="15720" y="5097"/>
                    <a:pt x="15720" y="5903"/>
                  </a:cubicBezTo>
                  <a:cubicBezTo>
                    <a:pt x="15720" y="6940"/>
                    <a:pt x="15514" y="7890"/>
                    <a:pt x="15101" y="8757"/>
                  </a:cubicBezTo>
                  <a:cubicBezTo>
                    <a:pt x="14686" y="9621"/>
                    <a:pt x="14129" y="10321"/>
                    <a:pt x="13433" y="10853"/>
                  </a:cubicBezTo>
                  <a:cubicBezTo>
                    <a:pt x="13937" y="10946"/>
                    <a:pt x="14453" y="11032"/>
                    <a:pt x="14978" y="11115"/>
                  </a:cubicBezTo>
                  <a:cubicBezTo>
                    <a:pt x="15504" y="11199"/>
                    <a:pt x="16006" y="11288"/>
                    <a:pt x="16478" y="11389"/>
                  </a:cubicBezTo>
                  <a:cubicBezTo>
                    <a:pt x="16654" y="11426"/>
                    <a:pt x="16826" y="11449"/>
                    <a:pt x="16994" y="11455"/>
                  </a:cubicBezTo>
                  <a:cubicBezTo>
                    <a:pt x="17162" y="11467"/>
                    <a:pt x="17323" y="11496"/>
                    <a:pt x="17467" y="11553"/>
                  </a:cubicBezTo>
                  <a:cubicBezTo>
                    <a:pt x="17604" y="11591"/>
                    <a:pt x="17731" y="11660"/>
                    <a:pt x="17851" y="11766"/>
                  </a:cubicBezTo>
                  <a:cubicBezTo>
                    <a:pt x="17966" y="11870"/>
                    <a:pt x="18074" y="11971"/>
                    <a:pt x="18166" y="12063"/>
                  </a:cubicBezTo>
                  <a:moveTo>
                    <a:pt x="20474" y="5419"/>
                  </a:moveTo>
                  <a:cubicBezTo>
                    <a:pt x="20758" y="5419"/>
                    <a:pt x="20974" y="5506"/>
                    <a:pt x="21125" y="5687"/>
                  </a:cubicBezTo>
                  <a:cubicBezTo>
                    <a:pt x="21271" y="5866"/>
                    <a:pt x="21382" y="6079"/>
                    <a:pt x="21449" y="6326"/>
                  </a:cubicBezTo>
                  <a:cubicBezTo>
                    <a:pt x="21521" y="6574"/>
                    <a:pt x="21562" y="6836"/>
                    <a:pt x="21576" y="7107"/>
                  </a:cubicBezTo>
                  <a:cubicBezTo>
                    <a:pt x="21593" y="7377"/>
                    <a:pt x="21600" y="7596"/>
                    <a:pt x="21600" y="7760"/>
                  </a:cubicBezTo>
                  <a:lnTo>
                    <a:pt x="21600" y="9857"/>
                  </a:lnTo>
                  <a:cubicBezTo>
                    <a:pt x="21509" y="9929"/>
                    <a:pt x="21422" y="10015"/>
                    <a:pt x="21341" y="10110"/>
                  </a:cubicBezTo>
                  <a:cubicBezTo>
                    <a:pt x="21262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4" y="10110"/>
                  </a:cubicBezTo>
                  <a:cubicBezTo>
                    <a:pt x="16879" y="10015"/>
                    <a:pt x="16790" y="9929"/>
                    <a:pt x="16682" y="9857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7"/>
                  </a:cubicBezTo>
                  <a:cubicBezTo>
                    <a:pt x="16721" y="6836"/>
                    <a:pt x="16766" y="6574"/>
                    <a:pt x="16836" y="6326"/>
                  </a:cubicBezTo>
                  <a:cubicBezTo>
                    <a:pt x="16913" y="6079"/>
                    <a:pt x="17023" y="5866"/>
                    <a:pt x="17184" y="5687"/>
                  </a:cubicBezTo>
                  <a:cubicBezTo>
                    <a:pt x="17338" y="5509"/>
                    <a:pt x="17556" y="5419"/>
                    <a:pt x="17830" y="5419"/>
                  </a:cubicBezTo>
                  <a:cubicBezTo>
                    <a:pt x="17489" y="5152"/>
                    <a:pt x="17210" y="4803"/>
                    <a:pt x="16999" y="4377"/>
                  </a:cubicBezTo>
                  <a:cubicBezTo>
                    <a:pt x="16788" y="3951"/>
                    <a:pt x="16682" y="3470"/>
                    <a:pt x="16682" y="2937"/>
                  </a:cubicBezTo>
                  <a:cubicBezTo>
                    <a:pt x="16682" y="2540"/>
                    <a:pt x="16745" y="2163"/>
                    <a:pt x="16872" y="1806"/>
                  </a:cubicBezTo>
                  <a:cubicBezTo>
                    <a:pt x="16999" y="1449"/>
                    <a:pt x="17174" y="1135"/>
                    <a:pt x="17400" y="861"/>
                  </a:cubicBezTo>
                  <a:cubicBezTo>
                    <a:pt x="17626" y="590"/>
                    <a:pt x="17890" y="380"/>
                    <a:pt x="18187" y="228"/>
                  </a:cubicBezTo>
                  <a:cubicBezTo>
                    <a:pt x="18487" y="78"/>
                    <a:pt x="18809" y="0"/>
                    <a:pt x="19152" y="0"/>
                  </a:cubicBezTo>
                  <a:cubicBezTo>
                    <a:pt x="19481" y="0"/>
                    <a:pt x="19795" y="78"/>
                    <a:pt x="20095" y="228"/>
                  </a:cubicBezTo>
                  <a:cubicBezTo>
                    <a:pt x="20395" y="380"/>
                    <a:pt x="20657" y="590"/>
                    <a:pt x="20882" y="861"/>
                  </a:cubicBezTo>
                  <a:cubicBezTo>
                    <a:pt x="21108" y="1135"/>
                    <a:pt x="21286" y="1449"/>
                    <a:pt x="21413" y="1806"/>
                  </a:cubicBezTo>
                  <a:cubicBezTo>
                    <a:pt x="21538" y="2163"/>
                    <a:pt x="21600" y="2540"/>
                    <a:pt x="21600" y="2937"/>
                  </a:cubicBezTo>
                  <a:cubicBezTo>
                    <a:pt x="21600" y="3458"/>
                    <a:pt x="21499" y="3939"/>
                    <a:pt x="21295" y="4371"/>
                  </a:cubicBezTo>
                  <a:cubicBezTo>
                    <a:pt x="21094" y="4800"/>
                    <a:pt x="20820" y="5152"/>
                    <a:pt x="20474" y="54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8" name="Group 32"/>
          <p:cNvGrpSpPr/>
          <p:nvPr/>
        </p:nvGrpSpPr>
        <p:grpSpPr bwMode="auto">
          <a:xfrm>
            <a:off x="10109200" y="2235200"/>
            <a:ext cx="1104900" cy="1104900"/>
            <a:chOff x="0" y="0"/>
            <a:chExt cx="696" cy="696"/>
          </a:xfrm>
        </p:grpSpPr>
        <p:sp>
          <p:nvSpPr>
            <p:cNvPr id="49" name="Oval 33"/>
            <p:cNvSpPr/>
            <p:nvPr/>
          </p:nvSpPr>
          <p:spPr bwMode="auto">
            <a:xfrm>
              <a:off x="0" y="0"/>
              <a:ext cx="696" cy="696"/>
            </a:xfrm>
            <a:prstGeom prst="ellipse">
              <a:avLst/>
            </a:prstGeom>
            <a:solidFill>
              <a:srgbClr val="D73E3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50" name="AutoShape 34"/>
            <p:cNvSpPr/>
            <p:nvPr/>
          </p:nvSpPr>
          <p:spPr bwMode="auto">
            <a:xfrm>
              <a:off x="193" y="212"/>
              <a:ext cx="320" cy="2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765" y="0"/>
                  </a:moveTo>
                  <a:cubicBezTo>
                    <a:pt x="9365" y="0"/>
                    <a:pt x="9963" y="51"/>
                    <a:pt x="10556" y="155"/>
                  </a:cubicBezTo>
                  <a:cubicBezTo>
                    <a:pt x="11152" y="260"/>
                    <a:pt x="11733" y="418"/>
                    <a:pt x="12303" y="632"/>
                  </a:cubicBezTo>
                  <a:cubicBezTo>
                    <a:pt x="12950" y="898"/>
                    <a:pt x="13588" y="1240"/>
                    <a:pt x="14219" y="1663"/>
                  </a:cubicBezTo>
                  <a:cubicBezTo>
                    <a:pt x="14850" y="2087"/>
                    <a:pt x="15412" y="2598"/>
                    <a:pt x="15904" y="3199"/>
                  </a:cubicBezTo>
                  <a:cubicBezTo>
                    <a:pt x="16396" y="3798"/>
                    <a:pt x="16791" y="4475"/>
                    <a:pt x="17088" y="5229"/>
                  </a:cubicBezTo>
                  <a:cubicBezTo>
                    <a:pt x="17382" y="5989"/>
                    <a:pt x="17530" y="6813"/>
                    <a:pt x="17530" y="7703"/>
                  </a:cubicBezTo>
                  <a:cubicBezTo>
                    <a:pt x="17530" y="8586"/>
                    <a:pt x="17382" y="9408"/>
                    <a:pt x="17088" y="10162"/>
                  </a:cubicBezTo>
                  <a:cubicBezTo>
                    <a:pt x="16791" y="10921"/>
                    <a:pt x="16396" y="11596"/>
                    <a:pt x="15904" y="12186"/>
                  </a:cubicBezTo>
                  <a:cubicBezTo>
                    <a:pt x="15412" y="12776"/>
                    <a:pt x="14850" y="13287"/>
                    <a:pt x="14219" y="13719"/>
                  </a:cubicBezTo>
                  <a:cubicBezTo>
                    <a:pt x="13588" y="14151"/>
                    <a:pt x="12950" y="14499"/>
                    <a:pt x="12303" y="14758"/>
                  </a:cubicBezTo>
                  <a:cubicBezTo>
                    <a:pt x="11147" y="15185"/>
                    <a:pt x="9968" y="15397"/>
                    <a:pt x="8765" y="15397"/>
                  </a:cubicBezTo>
                  <a:cubicBezTo>
                    <a:pt x="8487" y="15397"/>
                    <a:pt x="8214" y="15382"/>
                    <a:pt x="7948" y="15354"/>
                  </a:cubicBezTo>
                  <a:cubicBezTo>
                    <a:pt x="7683" y="15329"/>
                    <a:pt x="7409" y="15298"/>
                    <a:pt x="7132" y="15258"/>
                  </a:cubicBezTo>
                  <a:cubicBezTo>
                    <a:pt x="6007" y="16294"/>
                    <a:pt x="4743" y="16995"/>
                    <a:pt x="3347" y="17353"/>
                  </a:cubicBezTo>
                  <a:cubicBezTo>
                    <a:pt x="3196" y="17393"/>
                    <a:pt x="3034" y="17435"/>
                    <a:pt x="2862" y="17483"/>
                  </a:cubicBezTo>
                  <a:cubicBezTo>
                    <a:pt x="2688" y="17534"/>
                    <a:pt x="2521" y="17559"/>
                    <a:pt x="2354" y="17559"/>
                  </a:cubicBezTo>
                  <a:cubicBezTo>
                    <a:pt x="2264" y="17559"/>
                    <a:pt x="2182" y="17514"/>
                    <a:pt x="2111" y="17432"/>
                  </a:cubicBezTo>
                  <a:cubicBezTo>
                    <a:pt x="2041" y="17342"/>
                    <a:pt x="2005" y="17238"/>
                    <a:pt x="2005" y="17110"/>
                  </a:cubicBezTo>
                  <a:cubicBezTo>
                    <a:pt x="2005" y="17023"/>
                    <a:pt x="2034" y="16944"/>
                    <a:pt x="2090" y="16873"/>
                  </a:cubicBezTo>
                  <a:cubicBezTo>
                    <a:pt x="2147" y="16808"/>
                    <a:pt x="2196" y="16746"/>
                    <a:pt x="2241" y="16693"/>
                  </a:cubicBezTo>
                  <a:cubicBezTo>
                    <a:pt x="2624" y="16235"/>
                    <a:pt x="2897" y="15803"/>
                    <a:pt x="3060" y="15397"/>
                  </a:cubicBezTo>
                  <a:cubicBezTo>
                    <a:pt x="3220" y="14987"/>
                    <a:pt x="3354" y="14465"/>
                    <a:pt x="3458" y="13813"/>
                  </a:cubicBezTo>
                  <a:cubicBezTo>
                    <a:pt x="2985" y="13499"/>
                    <a:pt x="2540" y="13129"/>
                    <a:pt x="2123" y="12706"/>
                  </a:cubicBezTo>
                  <a:cubicBezTo>
                    <a:pt x="1706" y="12279"/>
                    <a:pt x="1342" y="11811"/>
                    <a:pt x="1024" y="11300"/>
                  </a:cubicBezTo>
                  <a:cubicBezTo>
                    <a:pt x="711" y="10786"/>
                    <a:pt x="459" y="10229"/>
                    <a:pt x="275" y="9623"/>
                  </a:cubicBezTo>
                  <a:cubicBezTo>
                    <a:pt x="92" y="9021"/>
                    <a:pt x="0" y="8383"/>
                    <a:pt x="0" y="7703"/>
                  </a:cubicBezTo>
                  <a:cubicBezTo>
                    <a:pt x="0" y="6822"/>
                    <a:pt x="151" y="6000"/>
                    <a:pt x="450" y="5238"/>
                  </a:cubicBezTo>
                  <a:cubicBezTo>
                    <a:pt x="751" y="4478"/>
                    <a:pt x="1151" y="3798"/>
                    <a:pt x="1650" y="3199"/>
                  </a:cubicBezTo>
                  <a:cubicBezTo>
                    <a:pt x="2149" y="2598"/>
                    <a:pt x="2716" y="2087"/>
                    <a:pt x="3347" y="1663"/>
                  </a:cubicBezTo>
                  <a:cubicBezTo>
                    <a:pt x="3978" y="1239"/>
                    <a:pt x="4616" y="898"/>
                    <a:pt x="5261" y="632"/>
                  </a:cubicBezTo>
                  <a:cubicBezTo>
                    <a:pt x="5832" y="409"/>
                    <a:pt x="6412" y="249"/>
                    <a:pt x="7002" y="150"/>
                  </a:cubicBezTo>
                  <a:cubicBezTo>
                    <a:pt x="7591" y="48"/>
                    <a:pt x="8179" y="0"/>
                    <a:pt x="8765" y="0"/>
                  </a:cubicBezTo>
                  <a:moveTo>
                    <a:pt x="8765" y="2160"/>
                  </a:moveTo>
                  <a:cubicBezTo>
                    <a:pt x="8269" y="2160"/>
                    <a:pt x="7774" y="2202"/>
                    <a:pt x="7278" y="2282"/>
                  </a:cubicBezTo>
                  <a:cubicBezTo>
                    <a:pt x="6783" y="2366"/>
                    <a:pt x="6287" y="2510"/>
                    <a:pt x="5790" y="2719"/>
                  </a:cubicBezTo>
                  <a:cubicBezTo>
                    <a:pt x="5348" y="2877"/>
                    <a:pt x="4886" y="3112"/>
                    <a:pt x="4411" y="3419"/>
                  </a:cubicBezTo>
                  <a:cubicBezTo>
                    <a:pt x="3933" y="3727"/>
                    <a:pt x="3502" y="4086"/>
                    <a:pt x="3114" y="4501"/>
                  </a:cubicBezTo>
                  <a:cubicBezTo>
                    <a:pt x="2728" y="4916"/>
                    <a:pt x="2413" y="5390"/>
                    <a:pt x="2168" y="5927"/>
                  </a:cubicBezTo>
                  <a:cubicBezTo>
                    <a:pt x="1925" y="6463"/>
                    <a:pt x="1803" y="7056"/>
                    <a:pt x="1803" y="7703"/>
                  </a:cubicBezTo>
                  <a:cubicBezTo>
                    <a:pt x="1803" y="8355"/>
                    <a:pt x="1916" y="8925"/>
                    <a:pt x="2147" y="9422"/>
                  </a:cubicBezTo>
                  <a:cubicBezTo>
                    <a:pt x="2375" y="9919"/>
                    <a:pt x="2667" y="10363"/>
                    <a:pt x="3017" y="10758"/>
                  </a:cubicBezTo>
                  <a:cubicBezTo>
                    <a:pt x="3373" y="11156"/>
                    <a:pt x="3764" y="11509"/>
                    <a:pt x="4197" y="11811"/>
                  </a:cubicBezTo>
                  <a:cubicBezTo>
                    <a:pt x="4630" y="12122"/>
                    <a:pt x="5051" y="12407"/>
                    <a:pt x="5465" y="12678"/>
                  </a:cubicBezTo>
                  <a:lnTo>
                    <a:pt x="5239" y="14177"/>
                  </a:lnTo>
                  <a:cubicBezTo>
                    <a:pt x="5486" y="14019"/>
                    <a:pt x="5724" y="13827"/>
                    <a:pt x="5955" y="13610"/>
                  </a:cubicBezTo>
                  <a:cubicBezTo>
                    <a:pt x="6183" y="13395"/>
                    <a:pt x="6407" y="13189"/>
                    <a:pt x="6626" y="12989"/>
                  </a:cubicBezTo>
                  <a:cubicBezTo>
                    <a:pt x="6979" y="13042"/>
                    <a:pt x="7334" y="13099"/>
                    <a:pt x="7694" y="13152"/>
                  </a:cubicBezTo>
                  <a:cubicBezTo>
                    <a:pt x="8057" y="13209"/>
                    <a:pt x="8412" y="13232"/>
                    <a:pt x="8765" y="13232"/>
                  </a:cubicBezTo>
                  <a:cubicBezTo>
                    <a:pt x="9780" y="13232"/>
                    <a:pt x="10771" y="13048"/>
                    <a:pt x="11740" y="12678"/>
                  </a:cubicBezTo>
                  <a:cubicBezTo>
                    <a:pt x="12197" y="12517"/>
                    <a:pt x="12665" y="12280"/>
                    <a:pt x="13138" y="11978"/>
                  </a:cubicBezTo>
                  <a:cubicBezTo>
                    <a:pt x="13609" y="11670"/>
                    <a:pt x="14040" y="11306"/>
                    <a:pt x="14421" y="10880"/>
                  </a:cubicBezTo>
                  <a:cubicBezTo>
                    <a:pt x="14805" y="10459"/>
                    <a:pt x="15120" y="9982"/>
                    <a:pt x="15370" y="9454"/>
                  </a:cubicBezTo>
                  <a:cubicBezTo>
                    <a:pt x="15617" y="8929"/>
                    <a:pt x="15739" y="8344"/>
                    <a:pt x="15739" y="7703"/>
                  </a:cubicBezTo>
                  <a:cubicBezTo>
                    <a:pt x="15739" y="7057"/>
                    <a:pt x="15617" y="6464"/>
                    <a:pt x="15370" y="5927"/>
                  </a:cubicBezTo>
                  <a:cubicBezTo>
                    <a:pt x="15120" y="5391"/>
                    <a:pt x="14805" y="4916"/>
                    <a:pt x="14421" y="4501"/>
                  </a:cubicBezTo>
                  <a:cubicBezTo>
                    <a:pt x="14040" y="4086"/>
                    <a:pt x="13612" y="3728"/>
                    <a:pt x="13143" y="3420"/>
                  </a:cubicBezTo>
                  <a:cubicBezTo>
                    <a:pt x="12675" y="3112"/>
                    <a:pt x="12206" y="2878"/>
                    <a:pt x="11740" y="2720"/>
                  </a:cubicBezTo>
                  <a:cubicBezTo>
                    <a:pt x="11267" y="2511"/>
                    <a:pt x="10780" y="2367"/>
                    <a:pt x="10281" y="2282"/>
                  </a:cubicBezTo>
                  <a:cubicBezTo>
                    <a:pt x="9782" y="2202"/>
                    <a:pt x="9278" y="2160"/>
                    <a:pt x="8765" y="2160"/>
                  </a:cubicBezTo>
                  <a:moveTo>
                    <a:pt x="21600" y="11746"/>
                  </a:moveTo>
                  <a:cubicBezTo>
                    <a:pt x="21600" y="12429"/>
                    <a:pt x="21506" y="13076"/>
                    <a:pt x="21322" y="13672"/>
                  </a:cubicBezTo>
                  <a:cubicBezTo>
                    <a:pt x="21139" y="14273"/>
                    <a:pt x="20889" y="14829"/>
                    <a:pt x="20574" y="15340"/>
                  </a:cubicBezTo>
                  <a:cubicBezTo>
                    <a:pt x="20258" y="15854"/>
                    <a:pt x="19891" y="16323"/>
                    <a:pt x="19475" y="16747"/>
                  </a:cubicBezTo>
                  <a:cubicBezTo>
                    <a:pt x="19058" y="17173"/>
                    <a:pt x="18613" y="17543"/>
                    <a:pt x="18140" y="17856"/>
                  </a:cubicBezTo>
                  <a:cubicBezTo>
                    <a:pt x="18246" y="18506"/>
                    <a:pt x="18378" y="19031"/>
                    <a:pt x="18540" y="19440"/>
                  </a:cubicBezTo>
                  <a:cubicBezTo>
                    <a:pt x="18703" y="19841"/>
                    <a:pt x="18973" y="20276"/>
                    <a:pt x="19357" y="20736"/>
                  </a:cubicBezTo>
                  <a:cubicBezTo>
                    <a:pt x="19402" y="20790"/>
                    <a:pt x="19453" y="20858"/>
                    <a:pt x="19510" y="20931"/>
                  </a:cubicBezTo>
                  <a:cubicBezTo>
                    <a:pt x="19566" y="21007"/>
                    <a:pt x="19592" y="21092"/>
                    <a:pt x="19592" y="21182"/>
                  </a:cubicBezTo>
                  <a:cubicBezTo>
                    <a:pt x="19592" y="21326"/>
                    <a:pt x="19555" y="21431"/>
                    <a:pt x="19475" y="21498"/>
                  </a:cubicBezTo>
                  <a:cubicBezTo>
                    <a:pt x="19397" y="21569"/>
                    <a:pt x="19305" y="21600"/>
                    <a:pt x="19199" y="21600"/>
                  </a:cubicBezTo>
                  <a:cubicBezTo>
                    <a:pt x="19049" y="21600"/>
                    <a:pt x="18889" y="21572"/>
                    <a:pt x="18714" y="21527"/>
                  </a:cubicBezTo>
                  <a:cubicBezTo>
                    <a:pt x="18543" y="21473"/>
                    <a:pt x="18387" y="21433"/>
                    <a:pt x="18253" y="21397"/>
                  </a:cubicBezTo>
                  <a:cubicBezTo>
                    <a:pt x="16855" y="21027"/>
                    <a:pt x="15593" y="20329"/>
                    <a:pt x="14468" y="19302"/>
                  </a:cubicBezTo>
                  <a:cubicBezTo>
                    <a:pt x="14191" y="19338"/>
                    <a:pt x="13917" y="19369"/>
                    <a:pt x="13652" y="19395"/>
                  </a:cubicBezTo>
                  <a:cubicBezTo>
                    <a:pt x="13383" y="19423"/>
                    <a:pt x="13113" y="19440"/>
                    <a:pt x="12832" y="19440"/>
                  </a:cubicBezTo>
                  <a:cubicBezTo>
                    <a:pt x="11865" y="19440"/>
                    <a:pt x="10909" y="19293"/>
                    <a:pt x="9973" y="19002"/>
                  </a:cubicBezTo>
                  <a:cubicBezTo>
                    <a:pt x="9031" y="18717"/>
                    <a:pt x="8146" y="18279"/>
                    <a:pt x="7313" y="17692"/>
                  </a:cubicBezTo>
                  <a:lnTo>
                    <a:pt x="7617" y="17475"/>
                  </a:lnTo>
                  <a:cubicBezTo>
                    <a:pt x="8000" y="17531"/>
                    <a:pt x="8382" y="17559"/>
                    <a:pt x="8765" y="17559"/>
                  </a:cubicBezTo>
                  <a:cubicBezTo>
                    <a:pt x="10246" y="17559"/>
                    <a:pt x="11677" y="17280"/>
                    <a:pt x="13058" y="16721"/>
                  </a:cubicBezTo>
                  <a:cubicBezTo>
                    <a:pt x="13892" y="16388"/>
                    <a:pt x="14685" y="15936"/>
                    <a:pt x="15436" y="15374"/>
                  </a:cubicBezTo>
                  <a:cubicBezTo>
                    <a:pt x="16186" y="14812"/>
                    <a:pt x="16853" y="14149"/>
                    <a:pt x="17432" y="13381"/>
                  </a:cubicBezTo>
                  <a:cubicBezTo>
                    <a:pt x="18008" y="12618"/>
                    <a:pt x="18470" y="11760"/>
                    <a:pt x="18816" y="10814"/>
                  </a:cubicBezTo>
                  <a:cubicBezTo>
                    <a:pt x="19162" y="9865"/>
                    <a:pt x="19336" y="8832"/>
                    <a:pt x="19336" y="7703"/>
                  </a:cubicBezTo>
                  <a:cubicBezTo>
                    <a:pt x="19336" y="7333"/>
                    <a:pt x="19312" y="6957"/>
                    <a:pt x="19267" y="6568"/>
                  </a:cubicBezTo>
                  <a:cubicBezTo>
                    <a:pt x="19943" y="7217"/>
                    <a:pt x="20501" y="7979"/>
                    <a:pt x="20941" y="8855"/>
                  </a:cubicBezTo>
                  <a:cubicBezTo>
                    <a:pt x="21379" y="9727"/>
                    <a:pt x="21600" y="10693"/>
                    <a:pt x="21600" y="11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24">
        <p14:switch dir="r"/>
      </p:transition>
    </mc:Choice>
    <mc:Fallback>
      <p:transition spd="slow" advTm="50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 rot="2707862">
            <a:off x="7835399" y="2082115"/>
            <a:ext cx="1482280" cy="1482279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 bwMode="auto">
          <a:xfrm rot="20889290">
            <a:off x="9427315" y="3343582"/>
            <a:ext cx="1482280" cy="1482279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2" name="Freeform 7"/>
          <p:cNvSpPr/>
          <p:nvPr/>
        </p:nvSpPr>
        <p:spPr bwMode="auto">
          <a:xfrm rot="1460867">
            <a:off x="7807912" y="4452809"/>
            <a:ext cx="1018807" cy="1018806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3" name="Freeform 7"/>
          <p:cNvSpPr/>
          <p:nvPr/>
        </p:nvSpPr>
        <p:spPr bwMode="auto">
          <a:xfrm rot="2598298">
            <a:off x="8687186" y="3830990"/>
            <a:ext cx="627314" cy="627313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4" name="Freeform 7"/>
          <p:cNvSpPr/>
          <p:nvPr/>
        </p:nvSpPr>
        <p:spPr bwMode="auto">
          <a:xfrm rot="20676794">
            <a:off x="7759145" y="3861684"/>
            <a:ext cx="382523" cy="382522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D73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38045" y="2927928"/>
            <a:ext cx="50942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enable optimal results for error-free architectures. Conveniently drive professional communities for extensive functionalities.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enable optimal results for error-free architectures. Conveniently drive professional communities for extensive functionalities.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8097" y="24412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6655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606">
        <p14:switch dir="r"/>
      </p:transition>
    </mc:Choice>
    <mc:Fallback>
      <p:transition spd="slow" advTm="26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任意多边形 54"/>
          <p:cNvSpPr/>
          <p:nvPr/>
        </p:nvSpPr>
        <p:spPr>
          <a:xfrm>
            <a:off x="-19444" y="2857587"/>
            <a:ext cx="9787812" cy="1677968"/>
          </a:xfrm>
          <a:custGeom>
            <a:avLst/>
            <a:gdLst>
              <a:gd name="connsiteX0" fmla="*/ 0 w 9951057"/>
              <a:gd name="connsiteY0" fmla="*/ 1186542 h 1739735"/>
              <a:gd name="connsiteX1" fmla="*/ 2575249 w 9951057"/>
              <a:gd name="connsiteY1" fmla="*/ 1429138 h 1739735"/>
              <a:gd name="connsiteX2" fmla="*/ 4460032 w 9951057"/>
              <a:gd name="connsiteY2" fmla="*/ 1737048 h 1739735"/>
              <a:gd name="connsiteX3" fmla="*/ 6354147 w 9951057"/>
              <a:gd name="connsiteY3" fmla="*/ 1242526 h 1739735"/>
              <a:gd name="connsiteX4" fmla="*/ 8229600 w 9951057"/>
              <a:gd name="connsiteY4" fmla="*/ 729342 h 1739735"/>
              <a:gd name="connsiteX5" fmla="*/ 9797143 w 9951057"/>
              <a:gd name="connsiteY5" fmla="*/ 66869 h 1739735"/>
              <a:gd name="connsiteX6" fmla="*/ 9806473 w 9951057"/>
              <a:gd name="connsiteY6" fmla="*/ 57538 h 1739735"/>
              <a:gd name="connsiteX0-1" fmla="*/ 0 w 9951057"/>
              <a:gd name="connsiteY0-2" fmla="*/ 1186542 h 1738196"/>
              <a:gd name="connsiteX1-3" fmla="*/ 2565919 w 9951057"/>
              <a:gd name="connsiteY1-4" fmla="*/ 1373155 h 1738196"/>
              <a:gd name="connsiteX2-5" fmla="*/ 4460032 w 9951057"/>
              <a:gd name="connsiteY2-6" fmla="*/ 1737048 h 1738196"/>
              <a:gd name="connsiteX3-7" fmla="*/ 6354147 w 9951057"/>
              <a:gd name="connsiteY3-8" fmla="*/ 1242526 h 1738196"/>
              <a:gd name="connsiteX4-9" fmla="*/ 8229600 w 9951057"/>
              <a:gd name="connsiteY4-10" fmla="*/ 729342 h 1738196"/>
              <a:gd name="connsiteX5-11" fmla="*/ 9797143 w 9951057"/>
              <a:gd name="connsiteY5-12" fmla="*/ 66869 h 1738196"/>
              <a:gd name="connsiteX6-13" fmla="*/ 9806473 w 9951057"/>
              <a:gd name="connsiteY6-14" fmla="*/ 57538 h 1738196"/>
              <a:gd name="connsiteX0-15" fmla="*/ 0 w 9951057"/>
              <a:gd name="connsiteY0-16" fmla="*/ 1186542 h 1738196"/>
              <a:gd name="connsiteX1-17" fmla="*/ 2565919 w 9951057"/>
              <a:gd name="connsiteY1-18" fmla="*/ 1373155 h 1738196"/>
              <a:gd name="connsiteX2-19" fmla="*/ 4460032 w 9951057"/>
              <a:gd name="connsiteY2-20" fmla="*/ 1737048 h 1738196"/>
              <a:gd name="connsiteX3-21" fmla="*/ 6354147 w 9951057"/>
              <a:gd name="connsiteY3-22" fmla="*/ 1242526 h 1738196"/>
              <a:gd name="connsiteX4-23" fmla="*/ 8229600 w 9951057"/>
              <a:gd name="connsiteY4-24" fmla="*/ 729342 h 1738196"/>
              <a:gd name="connsiteX5-25" fmla="*/ 9797143 w 9951057"/>
              <a:gd name="connsiteY5-26" fmla="*/ 66869 h 1738196"/>
              <a:gd name="connsiteX6-27" fmla="*/ 9806473 w 9951057"/>
              <a:gd name="connsiteY6-28" fmla="*/ 57538 h 1738196"/>
              <a:gd name="connsiteX0-29" fmla="*/ 0 w 9951057"/>
              <a:gd name="connsiteY0-30" fmla="*/ 1186542 h 1738196"/>
              <a:gd name="connsiteX1-31" fmla="*/ 2565919 w 9951057"/>
              <a:gd name="connsiteY1-32" fmla="*/ 1373155 h 1738196"/>
              <a:gd name="connsiteX2-33" fmla="*/ 4460032 w 9951057"/>
              <a:gd name="connsiteY2-34" fmla="*/ 1737048 h 1738196"/>
              <a:gd name="connsiteX3-35" fmla="*/ 6326155 w 9951057"/>
              <a:gd name="connsiteY3-36" fmla="*/ 1242526 h 1738196"/>
              <a:gd name="connsiteX4-37" fmla="*/ 8229600 w 9951057"/>
              <a:gd name="connsiteY4-38" fmla="*/ 729342 h 1738196"/>
              <a:gd name="connsiteX5-39" fmla="*/ 9797143 w 9951057"/>
              <a:gd name="connsiteY5-40" fmla="*/ 66869 h 1738196"/>
              <a:gd name="connsiteX6-41" fmla="*/ 9806473 w 9951057"/>
              <a:gd name="connsiteY6-42" fmla="*/ 57538 h 1738196"/>
              <a:gd name="connsiteX0-43" fmla="*/ 0 w 9797143"/>
              <a:gd name="connsiteY0-44" fmla="*/ 1119673 h 1671327"/>
              <a:gd name="connsiteX1-45" fmla="*/ 2565919 w 9797143"/>
              <a:gd name="connsiteY1-46" fmla="*/ 1306286 h 1671327"/>
              <a:gd name="connsiteX2-47" fmla="*/ 4460032 w 9797143"/>
              <a:gd name="connsiteY2-48" fmla="*/ 1670179 h 1671327"/>
              <a:gd name="connsiteX3-49" fmla="*/ 6326155 w 9797143"/>
              <a:gd name="connsiteY3-50" fmla="*/ 1175657 h 1671327"/>
              <a:gd name="connsiteX4-51" fmla="*/ 8229600 w 9797143"/>
              <a:gd name="connsiteY4-52" fmla="*/ 662473 h 1671327"/>
              <a:gd name="connsiteX5-53" fmla="*/ 9797143 w 9797143"/>
              <a:gd name="connsiteY5-54" fmla="*/ 0 h 1671327"/>
              <a:gd name="connsiteX0-55" fmla="*/ 0 w 9787812"/>
              <a:gd name="connsiteY0-56" fmla="*/ 774440 h 1671583"/>
              <a:gd name="connsiteX1-57" fmla="*/ 2556588 w 9787812"/>
              <a:gd name="connsiteY1-58" fmla="*/ 1306286 h 1671583"/>
              <a:gd name="connsiteX2-59" fmla="*/ 4450701 w 9787812"/>
              <a:gd name="connsiteY2-60" fmla="*/ 1670179 h 1671583"/>
              <a:gd name="connsiteX3-61" fmla="*/ 6316824 w 9787812"/>
              <a:gd name="connsiteY3-62" fmla="*/ 1175657 h 1671583"/>
              <a:gd name="connsiteX4-63" fmla="*/ 8220269 w 9787812"/>
              <a:gd name="connsiteY4-64" fmla="*/ 662473 h 1671583"/>
              <a:gd name="connsiteX5-65" fmla="*/ 9787812 w 9787812"/>
              <a:gd name="connsiteY5-66" fmla="*/ 0 h 1671583"/>
              <a:gd name="connsiteX0-67" fmla="*/ 0 w 9787812"/>
              <a:gd name="connsiteY0-68" fmla="*/ 774440 h 1671488"/>
              <a:gd name="connsiteX1-69" fmla="*/ 2556588 w 9787812"/>
              <a:gd name="connsiteY1-70" fmla="*/ 1306286 h 1671488"/>
              <a:gd name="connsiteX2-71" fmla="*/ 4450701 w 9787812"/>
              <a:gd name="connsiteY2-72" fmla="*/ 1670179 h 1671488"/>
              <a:gd name="connsiteX3-73" fmla="*/ 6316824 w 9787812"/>
              <a:gd name="connsiteY3-74" fmla="*/ 1175657 h 1671488"/>
              <a:gd name="connsiteX4-75" fmla="*/ 8220269 w 9787812"/>
              <a:gd name="connsiteY4-76" fmla="*/ 662473 h 1671488"/>
              <a:gd name="connsiteX5-77" fmla="*/ 9787812 w 9787812"/>
              <a:gd name="connsiteY5-78" fmla="*/ 0 h 1671488"/>
              <a:gd name="connsiteX0-79" fmla="*/ 0 w 9787812"/>
              <a:gd name="connsiteY0-80" fmla="*/ 774440 h 1677968"/>
              <a:gd name="connsiteX1-81" fmla="*/ 2556588 w 9787812"/>
              <a:gd name="connsiteY1-82" fmla="*/ 1306286 h 1677968"/>
              <a:gd name="connsiteX2-83" fmla="*/ 4450701 w 9787812"/>
              <a:gd name="connsiteY2-84" fmla="*/ 1670179 h 1677968"/>
              <a:gd name="connsiteX3-85" fmla="*/ 6316824 w 9787812"/>
              <a:gd name="connsiteY3-86" fmla="*/ 1175657 h 1677968"/>
              <a:gd name="connsiteX4-87" fmla="*/ 8220269 w 9787812"/>
              <a:gd name="connsiteY4-88" fmla="*/ 662473 h 1677968"/>
              <a:gd name="connsiteX5-89" fmla="*/ 9787812 w 9787812"/>
              <a:gd name="connsiteY5-90" fmla="*/ 0 h 1677968"/>
              <a:gd name="connsiteX0-91" fmla="*/ 0 w 9787812"/>
              <a:gd name="connsiteY0-92" fmla="*/ 774440 h 1677968"/>
              <a:gd name="connsiteX1-93" fmla="*/ 2556588 w 9787812"/>
              <a:gd name="connsiteY1-94" fmla="*/ 1306286 h 1677968"/>
              <a:gd name="connsiteX2-95" fmla="*/ 4450701 w 9787812"/>
              <a:gd name="connsiteY2-96" fmla="*/ 1670179 h 1677968"/>
              <a:gd name="connsiteX3-97" fmla="*/ 6316824 w 9787812"/>
              <a:gd name="connsiteY3-98" fmla="*/ 1175657 h 1677968"/>
              <a:gd name="connsiteX4-99" fmla="*/ 8220269 w 9787812"/>
              <a:gd name="connsiteY4-100" fmla="*/ 662473 h 1677968"/>
              <a:gd name="connsiteX5-101" fmla="*/ 9787812 w 9787812"/>
              <a:gd name="connsiteY5-102" fmla="*/ 0 h 1677968"/>
              <a:gd name="connsiteX0-103" fmla="*/ 0 w 9787812"/>
              <a:gd name="connsiteY0-104" fmla="*/ 774440 h 1677968"/>
              <a:gd name="connsiteX1-105" fmla="*/ 2556588 w 9787812"/>
              <a:gd name="connsiteY1-106" fmla="*/ 1306286 h 1677968"/>
              <a:gd name="connsiteX2-107" fmla="*/ 4450701 w 9787812"/>
              <a:gd name="connsiteY2-108" fmla="*/ 1670179 h 1677968"/>
              <a:gd name="connsiteX3-109" fmla="*/ 6316824 w 9787812"/>
              <a:gd name="connsiteY3-110" fmla="*/ 1175657 h 1677968"/>
              <a:gd name="connsiteX4-111" fmla="*/ 8220269 w 9787812"/>
              <a:gd name="connsiteY4-112" fmla="*/ 662473 h 1677968"/>
              <a:gd name="connsiteX5-113" fmla="*/ 9787812 w 9787812"/>
              <a:gd name="connsiteY5-114" fmla="*/ 0 h 1677968"/>
              <a:gd name="connsiteX0-115" fmla="*/ 0 w 9787812"/>
              <a:gd name="connsiteY0-116" fmla="*/ 774440 h 1677968"/>
              <a:gd name="connsiteX1-117" fmla="*/ 2556588 w 9787812"/>
              <a:gd name="connsiteY1-118" fmla="*/ 1306286 h 1677968"/>
              <a:gd name="connsiteX2-119" fmla="*/ 4450701 w 9787812"/>
              <a:gd name="connsiteY2-120" fmla="*/ 1670179 h 1677968"/>
              <a:gd name="connsiteX3-121" fmla="*/ 6316824 w 9787812"/>
              <a:gd name="connsiteY3-122" fmla="*/ 1175657 h 1677968"/>
              <a:gd name="connsiteX4-123" fmla="*/ 8220269 w 9787812"/>
              <a:gd name="connsiteY4-124" fmla="*/ 662473 h 1677968"/>
              <a:gd name="connsiteX5-125" fmla="*/ 9787812 w 9787812"/>
              <a:gd name="connsiteY5-126" fmla="*/ 0 h 1677968"/>
              <a:gd name="connsiteX0-127" fmla="*/ 0 w 9787812"/>
              <a:gd name="connsiteY0-128" fmla="*/ 774440 h 1677968"/>
              <a:gd name="connsiteX1-129" fmla="*/ 2556588 w 9787812"/>
              <a:gd name="connsiteY1-130" fmla="*/ 1306286 h 1677968"/>
              <a:gd name="connsiteX2-131" fmla="*/ 4450701 w 9787812"/>
              <a:gd name="connsiteY2-132" fmla="*/ 1670179 h 1677968"/>
              <a:gd name="connsiteX3-133" fmla="*/ 6316824 w 9787812"/>
              <a:gd name="connsiteY3-134" fmla="*/ 1175657 h 1677968"/>
              <a:gd name="connsiteX4-135" fmla="*/ 8220269 w 9787812"/>
              <a:gd name="connsiteY4-136" fmla="*/ 662473 h 1677968"/>
              <a:gd name="connsiteX5-137" fmla="*/ 9787812 w 9787812"/>
              <a:gd name="connsiteY5-138" fmla="*/ 0 h 1677968"/>
              <a:gd name="connsiteX0-139" fmla="*/ 0 w 9787812"/>
              <a:gd name="connsiteY0-140" fmla="*/ 774440 h 1677968"/>
              <a:gd name="connsiteX1-141" fmla="*/ 2556588 w 9787812"/>
              <a:gd name="connsiteY1-142" fmla="*/ 1306286 h 1677968"/>
              <a:gd name="connsiteX2-143" fmla="*/ 4450701 w 9787812"/>
              <a:gd name="connsiteY2-144" fmla="*/ 1670179 h 1677968"/>
              <a:gd name="connsiteX3-145" fmla="*/ 6316824 w 9787812"/>
              <a:gd name="connsiteY3-146" fmla="*/ 1175657 h 1677968"/>
              <a:gd name="connsiteX4-147" fmla="*/ 8220269 w 9787812"/>
              <a:gd name="connsiteY4-148" fmla="*/ 662473 h 1677968"/>
              <a:gd name="connsiteX5-149" fmla="*/ 9787812 w 9787812"/>
              <a:gd name="connsiteY5-150" fmla="*/ 0 h 1677968"/>
              <a:gd name="connsiteX0-151" fmla="*/ 0 w 9787812"/>
              <a:gd name="connsiteY0-152" fmla="*/ 774440 h 1677968"/>
              <a:gd name="connsiteX1-153" fmla="*/ 2556588 w 9787812"/>
              <a:gd name="connsiteY1-154" fmla="*/ 1306286 h 1677968"/>
              <a:gd name="connsiteX2-155" fmla="*/ 4450701 w 9787812"/>
              <a:gd name="connsiteY2-156" fmla="*/ 1670179 h 1677968"/>
              <a:gd name="connsiteX3-157" fmla="*/ 6316824 w 9787812"/>
              <a:gd name="connsiteY3-158" fmla="*/ 1175657 h 1677968"/>
              <a:gd name="connsiteX4-159" fmla="*/ 8220269 w 9787812"/>
              <a:gd name="connsiteY4-160" fmla="*/ 662473 h 1677968"/>
              <a:gd name="connsiteX5-161" fmla="*/ 9787812 w 9787812"/>
              <a:gd name="connsiteY5-162" fmla="*/ 0 h 1677968"/>
              <a:gd name="connsiteX0-163" fmla="*/ 0 w 9787812"/>
              <a:gd name="connsiteY0-164" fmla="*/ 774440 h 1677968"/>
              <a:gd name="connsiteX1-165" fmla="*/ 2556588 w 9787812"/>
              <a:gd name="connsiteY1-166" fmla="*/ 1306286 h 1677968"/>
              <a:gd name="connsiteX2-167" fmla="*/ 4450701 w 9787812"/>
              <a:gd name="connsiteY2-168" fmla="*/ 1670179 h 1677968"/>
              <a:gd name="connsiteX3-169" fmla="*/ 6316824 w 9787812"/>
              <a:gd name="connsiteY3-170" fmla="*/ 1175657 h 1677968"/>
              <a:gd name="connsiteX4-171" fmla="*/ 8220269 w 9787812"/>
              <a:gd name="connsiteY4-172" fmla="*/ 662473 h 1677968"/>
              <a:gd name="connsiteX5-173" fmla="*/ 9787812 w 9787812"/>
              <a:gd name="connsiteY5-174" fmla="*/ 0 h 1677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787812" h="1677968">
                <a:moveTo>
                  <a:pt x="0" y="774440"/>
                </a:moveTo>
                <a:cubicBezTo>
                  <a:pt x="915955" y="849862"/>
                  <a:pt x="2318658" y="1175657"/>
                  <a:pt x="2556588" y="1306286"/>
                </a:cubicBezTo>
                <a:cubicBezTo>
                  <a:pt x="2794518" y="1436915"/>
                  <a:pt x="3404117" y="1729273"/>
                  <a:pt x="4450701" y="1670179"/>
                </a:cubicBezTo>
                <a:cubicBezTo>
                  <a:pt x="5497285" y="1611085"/>
                  <a:pt x="6060569" y="1259398"/>
                  <a:pt x="6316824" y="1175657"/>
                </a:cubicBezTo>
                <a:cubicBezTo>
                  <a:pt x="6473907" y="1124324"/>
                  <a:pt x="7875036" y="699795"/>
                  <a:pt x="8220269" y="662473"/>
                </a:cubicBezTo>
                <a:cubicBezTo>
                  <a:pt x="8565502" y="625151"/>
                  <a:pt x="9291734" y="447869"/>
                  <a:pt x="9787812" y="0"/>
                </a:cubicBezTo>
              </a:path>
            </a:pathLst>
          </a:custGeom>
          <a:noFill/>
          <a:ln>
            <a:solidFill>
              <a:srgbClr val="D73E3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946483" y="3741322"/>
            <a:ext cx="695325" cy="695325"/>
          </a:xfrm>
          <a:prstGeom prst="ellipse">
            <a:avLst/>
          </a:prstGeom>
          <a:solidFill>
            <a:srgbClr val="D73E3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650713" y="4088984"/>
            <a:ext cx="695325" cy="695325"/>
          </a:xfrm>
          <a:prstGeom prst="ellipse">
            <a:avLst/>
          </a:prstGeom>
          <a:solidFill>
            <a:srgbClr val="D73E3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202903" y="3307290"/>
            <a:ext cx="695325" cy="695325"/>
          </a:xfrm>
          <a:prstGeom prst="ellipse">
            <a:avLst/>
          </a:prstGeom>
          <a:solidFill>
            <a:srgbClr val="D73E3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65549" y="2433559"/>
            <a:ext cx="695325" cy="695325"/>
          </a:xfrm>
          <a:prstGeom prst="ellipse">
            <a:avLst/>
          </a:prstGeom>
          <a:solidFill>
            <a:srgbClr val="D73E3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67"/>
          <p:cNvSpPr>
            <a:spLocks noChangeArrowheads="1"/>
          </p:cNvSpPr>
          <p:nvPr/>
        </p:nvSpPr>
        <p:spPr bwMode="auto">
          <a:xfrm>
            <a:off x="1384234" y="4527309"/>
            <a:ext cx="17795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标题文字内容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331847" y="4803534"/>
            <a:ext cx="1884363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67"/>
          <p:cNvSpPr>
            <a:spLocks noChangeArrowheads="1"/>
          </p:cNvSpPr>
          <p:nvPr/>
        </p:nvSpPr>
        <p:spPr bwMode="auto">
          <a:xfrm>
            <a:off x="4216286" y="3264758"/>
            <a:ext cx="17795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标题文字内容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4163899" y="3540983"/>
            <a:ext cx="1884363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67"/>
          <p:cNvSpPr>
            <a:spLocks noChangeArrowheads="1"/>
          </p:cNvSpPr>
          <p:nvPr/>
        </p:nvSpPr>
        <p:spPr bwMode="auto">
          <a:xfrm>
            <a:off x="6660772" y="4144388"/>
            <a:ext cx="17795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标题文字内容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6608385" y="4420613"/>
            <a:ext cx="1884363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67"/>
          <p:cNvSpPr>
            <a:spLocks noChangeArrowheads="1"/>
          </p:cNvSpPr>
          <p:nvPr/>
        </p:nvSpPr>
        <p:spPr bwMode="auto">
          <a:xfrm>
            <a:off x="8919885" y="1644927"/>
            <a:ext cx="17795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标题文字内容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8867498" y="1921152"/>
            <a:ext cx="1884363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service.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actualize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451">
        <p14:switch dir="r"/>
      </p:transition>
    </mc:Choice>
    <mc:Fallback>
      <p:transition spd="slow" advTm="24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Group 1"/>
          <p:cNvGrpSpPr/>
          <p:nvPr/>
        </p:nvGrpSpPr>
        <p:grpSpPr bwMode="auto">
          <a:xfrm>
            <a:off x="3860006" y="1739420"/>
            <a:ext cx="4471987" cy="2611437"/>
            <a:chOff x="603174" y="1491630"/>
            <a:chExt cx="4472882" cy="2610291"/>
          </a:xfrm>
          <a:solidFill>
            <a:schemeClr val="bg1"/>
          </a:solidFill>
        </p:grpSpPr>
        <p:graphicFrame>
          <p:nvGraphicFramePr>
            <p:cNvPr id="12" name="Diagram 53"/>
            <p:cNvGraphicFramePr/>
            <p:nvPr/>
          </p:nvGraphicFramePr>
          <p:xfrm>
            <a:off x="603174" y="1491630"/>
            <a:ext cx="4472882" cy="261029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  <p:sp>
          <p:nvSpPr>
            <p:cNvPr id="13" name="Freeform 6"/>
            <p:cNvSpPr/>
            <p:nvPr/>
          </p:nvSpPr>
          <p:spPr bwMode="auto">
            <a:xfrm>
              <a:off x="2278321" y="2949902"/>
              <a:ext cx="285807" cy="272930"/>
            </a:xfrm>
            <a:custGeom>
              <a:avLst/>
              <a:gdLst>
                <a:gd name="T0" fmla="*/ 294 w 376"/>
                <a:gd name="T1" fmla="*/ 269 h 360"/>
                <a:gd name="T2" fmla="*/ 229 w 376"/>
                <a:gd name="T3" fmla="*/ 203 h 360"/>
                <a:gd name="T4" fmla="*/ 251 w 376"/>
                <a:gd name="T5" fmla="*/ 154 h 360"/>
                <a:gd name="T6" fmla="*/ 269 w 376"/>
                <a:gd name="T7" fmla="*/ 120 h 360"/>
                <a:gd name="T8" fmla="*/ 262 w 376"/>
                <a:gd name="T9" fmla="*/ 104 h 360"/>
                <a:gd name="T10" fmla="*/ 267 w 376"/>
                <a:gd name="T11" fmla="*/ 68 h 360"/>
                <a:gd name="T12" fmla="*/ 188 w 376"/>
                <a:gd name="T13" fmla="*/ 0 h 360"/>
                <a:gd name="T14" fmla="*/ 108 w 376"/>
                <a:gd name="T15" fmla="*/ 68 h 360"/>
                <a:gd name="T16" fmla="*/ 113 w 376"/>
                <a:gd name="T17" fmla="*/ 104 h 360"/>
                <a:gd name="T18" fmla="*/ 106 w 376"/>
                <a:gd name="T19" fmla="*/ 120 h 360"/>
                <a:gd name="T20" fmla="*/ 125 w 376"/>
                <a:gd name="T21" fmla="*/ 154 h 360"/>
                <a:gd name="T22" fmla="*/ 146 w 376"/>
                <a:gd name="T23" fmla="*/ 203 h 360"/>
                <a:gd name="T24" fmla="*/ 81 w 376"/>
                <a:gd name="T25" fmla="*/ 269 h 360"/>
                <a:gd name="T26" fmla="*/ 0 w 376"/>
                <a:gd name="T27" fmla="*/ 318 h 360"/>
                <a:gd name="T28" fmla="*/ 0 w 376"/>
                <a:gd name="T29" fmla="*/ 360 h 360"/>
                <a:gd name="T30" fmla="*/ 188 w 376"/>
                <a:gd name="T31" fmla="*/ 360 h 360"/>
                <a:gd name="T32" fmla="*/ 376 w 376"/>
                <a:gd name="T33" fmla="*/ 360 h 360"/>
                <a:gd name="T34" fmla="*/ 376 w 376"/>
                <a:gd name="T35" fmla="*/ 318 h 360"/>
                <a:gd name="T36" fmla="*/ 294 w 376"/>
                <a:gd name="T37" fmla="*/ 269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360">
                  <a:moveTo>
                    <a:pt x="294" y="269"/>
                  </a:moveTo>
                  <a:cubicBezTo>
                    <a:pt x="245" y="251"/>
                    <a:pt x="229" y="236"/>
                    <a:pt x="229" y="203"/>
                  </a:cubicBezTo>
                  <a:cubicBezTo>
                    <a:pt x="229" y="184"/>
                    <a:pt x="244" y="190"/>
                    <a:pt x="251" y="154"/>
                  </a:cubicBezTo>
                  <a:cubicBezTo>
                    <a:pt x="254" y="140"/>
                    <a:pt x="267" y="154"/>
                    <a:pt x="269" y="120"/>
                  </a:cubicBezTo>
                  <a:cubicBezTo>
                    <a:pt x="269" y="107"/>
                    <a:pt x="262" y="104"/>
                    <a:pt x="262" y="104"/>
                  </a:cubicBezTo>
                  <a:cubicBezTo>
                    <a:pt x="262" y="104"/>
                    <a:pt x="266" y="84"/>
                    <a:pt x="267" y="68"/>
                  </a:cubicBezTo>
                  <a:cubicBezTo>
                    <a:pt x="269" y="49"/>
                    <a:pt x="256" y="0"/>
                    <a:pt x="188" y="0"/>
                  </a:cubicBezTo>
                  <a:cubicBezTo>
                    <a:pt x="119" y="0"/>
                    <a:pt x="107" y="49"/>
                    <a:pt x="108" y="68"/>
                  </a:cubicBezTo>
                  <a:cubicBezTo>
                    <a:pt x="110" y="84"/>
                    <a:pt x="113" y="104"/>
                    <a:pt x="113" y="104"/>
                  </a:cubicBezTo>
                  <a:cubicBezTo>
                    <a:pt x="113" y="104"/>
                    <a:pt x="106" y="107"/>
                    <a:pt x="106" y="120"/>
                  </a:cubicBezTo>
                  <a:cubicBezTo>
                    <a:pt x="109" y="154"/>
                    <a:pt x="122" y="140"/>
                    <a:pt x="125" y="154"/>
                  </a:cubicBezTo>
                  <a:cubicBezTo>
                    <a:pt x="131" y="190"/>
                    <a:pt x="146" y="184"/>
                    <a:pt x="146" y="203"/>
                  </a:cubicBezTo>
                  <a:cubicBezTo>
                    <a:pt x="146" y="236"/>
                    <a:pt x="131" y="251"/>
                    <a:pt x="81" y="269"/>
                  </a:cubicBezTo>
                  <a:cubicBezTo>
                    <a:pt x="32" y="287"/>
                    <a:pt x="0" y="305"/>
                    <a:pt x="0" y="318"/>
                  </a:cubicBezTo>
                  <a:cubicBezTo>
                    <a:pt x="0" y="330"/>
                    <a:pt x="0" y="360"/>
                    <a:pt x="0" y="360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376" y="360"/>
                    <a:pt x="376" y="360"/>
                    <a:pt x="376" y="360"/>
                  </a:cubicBezTo>
                  <a:cubicBezTo>
                    <a:pt x="376" y="360"/>
                    <a:pt x="376" y="330"/>
                    <a:pt x="376" y="318"/>
                  </a:cubicBezTo>
                  <a:cubicBezTo>
                    <a:pt x="376" y="305"/>
                    <a:pt x="344" y="287"/>
                    <a:pt x="294" y="2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2286261" y="1942282"/>
              <a:ext cx="296921" cy="298319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3145270" y="1915306"/>
              <a:ext cx="209592" cy="285625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1"/>
            <p:cNvSpPr>
              <a:spLocks noEditPoints="1"/>
            </p:cNvSpPr>
            <p:nvPr/>
          </p:nvSpPr>
          <p:spPr bwMode="auto">
            <a:xfrm>
              <a:off x="3121453" y="2929274"/>
              <a:ext cx="295334" cy="307840"/>
            </a:xfrm>
            <a:custGeom>
              <a:avLst/>
              <a:gdLst>
                <a:gd name="T0" fmla="*/ 320 w 357"/>
                <a:gd name="T1" fmla="*/ 129 h 371"/>
                <a:gd name="T2" fmla="*/ 212 w 357"/>
                <a:gd name="T3" fmla="*/ 10 h 371"/>
                <a:gd name="T4" fmla="*/ 23 w 357"/>
                <a:gd name="T5" fmla="*/ 201 h 371"/>
                <a:gd name="T6" fmla="*/ 7 w 357"/>
                <a:gd name="T7" fmla="*/ 257 h 371"/>
                <a:gd name="T8" fmla="*/ 59 w 357"/>
                <a:gd name="T9" fmla="*/ 285 h 371"/>
                <a:gd name="T10" fmla="*/ 74 w 357"/>
                <a:gd name="T11" fmla="*/ 280 h 371"/>
                <a:gd name="T12" fmla="*/ 106 w 357"/>
                <a:gd name="T13" fmla="*/ 299 h 371"/>
                <a:gd name="T14" fmla="*/ 129 w 357"/>
                <a:gd name="T15" fmla="*/ 352 h 371"/>
                <a:gd name="T16" fmla="*/ 151 w 357"/>
                <a:gd name="T17" fmla="*/ 368 h 371"/>
                <a:gd name="T18" fmla="*/ 192 w 357"/>
                <a:gd name="T19" fmla="*/ 353 h 371"/>
                <a:gd name="T20" fmla="*/ 201 w 357"/>
                <a:gd name="T21" fmla="*/ 334 h 371"/>
                <a:gd name="T22" fmla="*/ 181 w 357"/>
                <a:gd name="T23" fmla="*/ 317 h 371"/>
                <a:gd name="T24" fmla="*/ 162 w 357"/>
                <a:gd name="T25" fmla="*/ 274 h 371"/>
                <a:gd name="T26" fmla="*/ 182 w 357"/>
                <a:gd name="T27" fmla="*/ 252 h 371"/>
                <a:gd name="T28" fmla="*/ 331 w 357"/>
                <a:gd name="T29" fmla="*/ 288 h 371"/>
                <a:gd name="T30" fmla="*/ 320 w 357"/>
                <a:gd name="T31" fmla="*/ 129 h 371"/>
                <a:gd name="T32" fmla="*/ 309 w 357"/>
                <a:gd name="T33" fmla="*/ 249 h 371"/>
                <a:gd name="T34" fmla="*/ 240 w 357"/>
                <a:gd name="T35" fmla="*/ 164 h 371"/>
                <a:gd name="T36" fmla="*/ 225 w 357"/>
                <a:gd name="T37" fmla="*/ 52 h 371"/>
                <a:gd name="T38" fmla="*/ 292 w 357"/>
                <a:gd name="T39" fmla="*/ 143 h 371"/>
                <a:gd name="T40" fmla="*/ 309 w 357"/>
                <a:gd name="T41" fmla="*/ 249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7" h="371">
                  <a:moveTo>
                    <a:pt x="320" y="129"/>
                  </a:moveTo>
                  <a:cubicBezTo>
                    <a:pt x="289" y="56"/>
                    <a:pt x="238" y="0"/>
                    <a:pt x="212" y="10"/>
                  </a:cubicBezTo>
                  <a:cubicBezTo>
                    <a:pt x="168" y="28"/>
                    <a:pt x="238" y="113"/>
                    <a:pt x="23" y="201"/>
                  </a:cubicBezTo>
                  <a:cubicBezTo>
                    <a:pt x="4" y="208"/>
                    <a:pt x="0" y="239"/>
                    <a:pt x="7" y="257"/>
                  </a:cubicBezTo>
                  <a:cubicBezTo>
                    <a:pt x="15" y="275"/>
                    <a:pt x="41" y="293"/>
                    <a:pt x="59" y="285"/>
                  </a:cubicBezTo>
                  <a:cubicBezTo>
                    <a:pt x="62" y="284"/>
                    <a:pt x="74" y="280"/>
                    <a:pt x="74" y="280"/>
                  </a:cubicBezTo>
                  <a:cubicBezTo>
                    <a:pt x="87" y="298"/>
                    <a:pt x="101" y="287"/>
                    <a:pt x="106" y="299"/>
                  </a:cubicBezTo>
                  <a:cubicBezTo>
                    <a:pt x="112" y="312"/>
                    <a:pt x="125" y="342"/>
                    <a:pt x="129" y="352"/>
                  </a:cubicBezTo>
                  <a:cubicBezTo>
                    <a:pt x="134" y="362"/>
                    <a:pt x="144" y="371"/>
                    <a:pt x="151" y="368"/>
                  </a:cubicBezTo>
                  <a:cubicBezTo>
                    <a:pt x="158" y="366"/>
                    <a:pt x="182" y="356"/>
                    <a:pt x="192" y="353"/>
                  </a:cubicBezTo>
                  <a:cubicBezTo>
                    <a:pt x="201" y="349"/>
                    <a:pt x="203" y="341"/>
                    <a:pt x="201" y="334"/>
                  </a:cubicBezTo>
                  <a:cubicBezTo>
                    <a:pt x="197" y="327"/>
                    <a:pt x="185" y="325"/>
                    <a:pt x="181" y="317"/>
                  </a:cubicBezTo>
                  <a:cubicBezTo>
                    <a:pt x="178" y="309"/>
                    <a:pt x="166" y="282"/>
                    <a:pt x="162" y="274"/>
                  </a:cubicBezTo>
                  <a:cubicBezTo>
                    <a:pt x="158" y="262"/>
                    <a:pt x="168" y="253"/>
                    <a:pt x="182" y="252"/>
                  </a:cubicBezTo>
                  <a:cubicBezTo>
                    <a:pt x="280" y="241"/>
                    <a:pt x="298" y="302"/>
                    <a:pt x="331" y="288"/>
                  </a:cubicBezTo>
                  <a:cubicBezTo>
                    <a:pt x="357" y="278"/>
                    <a:pt x="352" y="203"/>
                    <a:pt x="320" y="129"/>
                  </a:cubicBezTo>
                  <a:close/>
                  <a:moveTo>
                    <a:pt x="309" y="249"/>
                  </a:moveTo>
                  <a:cubicBezTo>
                    <a:pt x="303" y="251"/>
                    <a:pt x="265" y="221"/>
                    <a:pt x="240" y="164"/>
                  </a:cubicBezTo>
                  <a:cubicBezTo>
                    <a:pt x="216" y="106"/>
                    <a:pt x="219" y="54"/>
                    <a:pt x="225" y="52"/>
                  </a:cubicBezTo>
                  <a:cubicBezTo>
                    <a:pt x="230" y="49"/>
                    <a:pt x="268" y="86"/>
                    <a:pt x="292" y="143"/>
                  </a:cubicBezTo>
                  <a:cubicBezTo>
                    <a:pt x="317" y="201"/>
                    <a:pt x="315" y="247"/>
                    <a:pt x="309" y="2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Content Placeholder 2"/>
          <p:cNvSpPr txBox="1"/>
          <p:nvPr/>
        </p:nvSpPr>
        <p:spPr bwMode="auto">
          <a:xfrm>
            <a:off x="3757612" y="4857269"/>
            <a:ext cx="4676775" cy="8715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manufactured products whereas maintainable customer service.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Rapidiously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itle 13"/>
          <p:cNvSpPr txBox="1"/>
          <p:nvPr/>
        </p:nvSpPr>
        <p:spPr bwMode="auto">
          <a:xfrm>
            <a:off x="4653756" y="4350857"/>
            <a:ext cx="2884487" cy="58578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9" name="Straight Connector 11"/>
          <p:cNvCxnSpPr>
            <a:cxnSpLocks noChangeShapeType="1"/>
          </p:cNvCxnSpPr>
          <p:nvPr/>
        </p:nvCxnSpPr>
        <p:spPr bwMode="auto">
          <a:xfrm>
            <a:off x="6095999" y="3791263"/>
            <a:ext cx="0" cy="2874963"/>
          </a:xfrm>
          <a:prstGeom prst="line">
            <a:avLst/>
          </a:prstGeom>
          <a:noFill/>
          <a:ln w="9525" algn="ctr">
            <a:solidFill>
              <a:schemeClr val="bg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317">
        <p14:switch dir="r"/>
      </p:transition>
    </mc:Choice>
    <mc:Fallback>
      <p:transition spd="slow" advTm="33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674485" y="2841955"/>
            <a:ext cx="3647152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谢</a:t>
            </a:r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谢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观</a:t>
            </a:r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看！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31158" y="3816085"/>
            <a:ext cx="2762295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Thank you to download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221">
        <p14:switch dir="r"/>
      </p:transition>
    </mc:Choice>
    <mc:Fallback>
      <p:transition spd="slow" advTm="42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91749"/>
            <a:ext cx="12192000" cy="219872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Part.1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Subtitle 9"/>
          <p:cNvSpPr txBox="1"/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Click on the input header content</a:t>
            </a:r>
            <a:endParaRPr lang="en-US" sz="14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764">
        <p14:switch dir="r"/>
      </p:transition>
    </mc:Choice>
    <mc:Fallback>
      <p:transition spd="slow" advTm="17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Rectangle 8"/>
          <p:cNvSpPr/>
          <p:nvPr/>
        </p:nvSpPr>
        <p:spPr bwMode="auto">
          <a:xfrm>
            <a:off x="551371" y="1543050"/>
            <a:ext cx="11264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2200"/>
              </a:spcBef>
            </a:pP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consectetur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 Integer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mollis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ligula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ut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faucibus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Curabitur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vestibulum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consequat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et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Suspendisse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feugiat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biben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-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dum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egestas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Sed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bibendum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id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sem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tincidunt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commodo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</a:t>
            </a:r>
            <a:endParaRPr lang="en-US" sz="1400" dirty="0">
              <a:solidFill>
                <a:srgbClr val="363636"/>
              </a:solidFill>
              <a:cs typeface="+mn-ea"/>
              <a:sym typeface="+mn-lt"/>
            </a:endParaRPr>
          </a:p>
        </p:txBody>
      </p:sp>
      <p:pic>
        <p:nvPicPr>
          <p:cNvPr id="46" name="Picture 9"/>
          <p:cNvPicPr>
            <a:picLocks noChangeAspect="1" noChangeArrowheads="1"/>
          </p:cNvPicPr>
          <p:nvPr/>
        </p:nvPicPr>
        <p:blipFill>
          <a:blip r:embed="rId1">
            <a:alphaModFix amt="60000"/>
          </a:blip>
          <a:srcRect/>
          <a:stretch>
            <a:fillRect/>
          </a:stretch>
        </p:blipFill>
        <p:spPr bwMode="auto">
          <a:xfrm>
            <a:off x="387858" y="2781300"/>
            <a:ext cx="3433763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59999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2">
            <a:alphaModFix amt="60000"/>
          </a:blip>
          <a:srcRect/>
          <a:stretch>
            <a:fillRect/>
          </a:stretch>
        </p:blipFill>
        <p:spPr bwMode="auto">
          <a:xfrm>
            <a:off x="3943858" y="2652713"/>
            <a:ext cx="4813300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59999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11"/>
          <p:cNvSpPr/>
          <p:nvPr/>
        </p:nvSpPr>
        <p:spPr bwMode="auto">
          <a:xfrm>
            <a:off x="9415971" y="2597150"/>
            <a:ext cx="252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 dirty="0">
                <a:solidFill>
                  <a:srgbClr val="363636"/>
                </a:solidFill>
                <a:cs typeface="+mn-ea"/>
                <a:sym typeface="+mn-lt"/>
              </a:rPr>
              <a:t>2016</a:t>
            </a:r>
            <a:endParaRPr lang="en-US" sz="3000" dirty="0">
              <a:solidFill>
                <a:srgbClr val="363636"/>
              </a:solidFill>
              <a:cs typeface="+mn-ea"/>
              <a:sym typeface="+mn-lt"/>
            </a:endParaRPr>
          </a:p>
        </p:txBody>
      </p:sp>
      <p:sp>
        <p:nvSpPr>
          <p:cNvPr id="52" name="Rectangle 12"/>
          <p:cNvSpPr/>
          <p:nvPr/>
        </p:nvSpPr>
        <p:spPr bwMode="auto">
          <a:xfrm>
            <a:off x="9428671" y="3346450"/>
            <a:ext cx="26543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1400">
                <a:solidFill>
                  <a:srgbClr val="363636"/>
                </a:solidFill>
                <a:cs typeface="+mn-ea"/>
                <a:sym typeface="+mn-lt"/>
              </a:rPr>
              <a:t>Lorem ipsum dolor sit amet, consectetur adipiscing elit. Integer mollis vehicula ligula ut faucibus.</a:t>
            </a:r>
            <a:endParaRPr lang="en-US" sz="1400">
              <a:solidFill>
                <a:srgbClr val="363636"/>
              </a:solidFill>
              <a:cs typeface="+mn-ea"/>
              <a:sym typeface="+mn-lt"/>
            </a:endParaRPr>
          </a:p>
        </p:txBody>
      </p:sp>
      <p:sp>
        <p:nvSpPr>
          <p:cNvPr id="53" name="Rectangle 13"/>
          <p:cNvSpPr/>
          <p:nvPr/>
        </p:nvSpPr>
        <p:spPr bwMode="auto">
          <a:xfrm>
            <a:off x="9428671" y="3041650"/>
            <a:ext cx="2260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zh-CN" altLang="en-US" sz="1400" dirty="0">
                <a:solidFill>
                  <a:srgbClr val="D73E30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54" name="Rectangle 14"/>
          <p:cNvSpPr/>
          <p:nvPr/>
        </p:nvSpPr>
        <p:spPr bwMode="auto">
          <a:xfrm>
            <a:off x="9428671" y="4298950"/>
            <a:ext cx="252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 dirty="0" smtClean="0">
                <a:solidFill>
                  <a:srgbClr val="363636"/>
                </a:solidFill>
                <a:cs typeface="+mn-ea"/>
                <a:sym typeface="+mn-lt"/>
              </a:rPr>
              <a:t>2019</a:t>
            </a:r>
            <a:endParaRPr lang="en-US" sz="3000" dirty="0">
              <a:solidFill>
                <a:srgbClr val="363636"/>
              </a:solidFill>
              <a:cs typeface="+mn-ea"/>
              <a:sym typeface="+mn-lt"/>
            </a:endParaRPr>
          </a:p>
        </p:txBody>
      </p:sp>
      <p:sp>
        <p:nvSpPr>
          <p:cNvPr id="55" name="Rectangle 15"/>
          <p:cNvSpPr/>
          <p:nvPr/>
        </p:nvSpPr>
        <p:spPr bwMode="auto">
          <a:xfrm>
            <a:off x="9441371" y="4743450"/>
            <a:ext cx="2260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zh-CN" altLang="en-US" sz="1400" dirty="0">
                <a:solidFill>
                  <a:srgbClr val="D73E30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56" name="Rectangle 16"/>
          <p:cNvSpPr/>
          <p:nvPr/>
        </p:nvSpPr>
        <p:spPr bwMode="auto">
          <a:xfrm>
            <a:off x="9428671" y="5073650"/>
            <a:ext cx="26543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consectetur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 Integer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mollis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ligula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ut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363636"/>
                </a:solidFill>
                <a:cs typeface="+mn-ea"/>
                <a:sym typeface="+mn-lt"/>
              </a:rPr>
              <a:t>faucibus</a:t>
            </a:r>
            <a:r>
              <a:rPr lang="en-US" sz="1400" dirty="0">
                <a:solidFill>
                  <a:srgbClr val="363636"/>
                </a:solidFill>
                <a:cs typeface="+mn-ea"/>
                <a:sym typeface="+mn-lt"/>
              </a:rPr>
              <a:t>.</a:t>
            </a:r>
            <a:endParaRPr lang="en-US" sz="1400" dirty="0">
              <a:solidFill>
                <a:srgbClr val="363636"/>
              </a:solidFill>
              <a:cs typeface="+mn-ea"/>
              <a:sym typeface="+mn-lt"/>
            </a:endParaRPr>
          </a:p>
        </p:txBody>
      </p:sp>
      <p:sp>
        <p:nvSpPr>
          <p:cNvPr id="57" name="Oval 17"/>
          <p:cNvSpPr/>
          <p:nvPr/>
        </p:nvSpPr>
        <p:spPr bwMode="auto">
          <a:xfrm>
            <a:off x="1562608" y="2292350"/>
            <a:ext cx="1676400" cy="16764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58" name="Oval 18"/>
          <p:cNvSpPr/>
          <p:nvPr/>
        </p:nvSpPr>
        <p:spPr bwMode="auto">
          <a:xfrm>
            <a:off x="1403858" y="4165600"/>
            <a:ext cx="1155700" cy="11557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59" name="Oval 19"/>
          <p:cNvSpPr/>
          <p:nvPr/>
        </p:nvSpPr>
        <p:spPr bwMode="auto">
          <a:xfrm>
            <a:off x="3270758" y="5003800"/>
            <a:ext cx="1155700" cy="11557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60" name="Oval 20"/>
          <p:cNvSpPr/>
          <p:nvPr/>
        </p:nvSpPr>
        <p:spPr bwMode="auto">
          <a:xfrm>
            <a:off x="3931158" y="2603500"/>
            <a:ext cx="1435100" cy="14351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62" name="Oval 22"/>
          <p:cNvSpPr/>
          <p:nvPr/>
        </p:nvSpPr>
        <p:spPr bwMode="auto">
          <a:xfrm>
            <a:off x="6744208" y="2673350"/>
            <a:ext cx="1676400" cy="16764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63" name="Oval 23"/>
          <p:cNvSpPr/>
          <p:nvPr/>
        </p:nvSpPr>
        <p:spPr bwMode="auto">
          <a:xfrm>
            <a:off x="5232908" y="4756150"/>
            <a:ext cx="685800" cy="685800"/>
          </a:xfrm>
          <a:prstGeom prst="ellipse">
            <a:avLst/>
          </a:prstGeom>
          <a:solidFill>
            <a:srgbClr val="D73E30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64" name="Rectangle 24"/>
          <p:cNvSpPr/>
          <p:nvPr/>
        </p:nvSpPr>
        <p:spPr bwMode="auto">
          <a:xfrm>
            <a:off x="1599121" y="4489450"/>
            <a:ext cx="128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3000" dirty="0">
                <a:solidFill>
                  <a:srgbClr val="FFFFFF"/>
                </a:solidFill>
                <a:cs typeface="+mn-ea"/>
                <a:sym typeface="+mn-lt"/>
              </a:rPr>
              <a:t>50</a:t>
            </a:r>
            <a:endParaRPr lang="en-US" sz="3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Rectangle 25"/>
          <p:cNvSpPr/>
          <p:nvPr/>
        </p:nvSpPr>
        <p:spPr bwMode="auto">
          <a:xfrm>
            <a:off x="2113471" y="4489450"/>
            <a:ext cx="87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30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Rectangle 26"/>
          <p:cNvSpPr/>
          <p:nvPr/>
        </p:nvSpPr>
        <p:spPr bwMode="auto">
          <a:xfrm>
            <a:off x="1974279" y="2863850"/>
            <a:ext cx="128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3000" dirty="0">
                <a:solidFill>
                  <a:srgbClr val="FFFFFF"/>
                </a:solidFill>
                <a:cs typeface="+mn-ea"/>
                <a:sym typeface="+mn-lt"/>
              </a:rPr>
              <a:t>60</a:t>
            </a:r>
            <a:endParaRPr lang="en-US" sz="3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Rectangle 27"/>
          <p:cNvSpPr/>
          <p:nvPr/>
        </p:nvSpPr>
        <p:spPr bwMode="auto">
          <a:xfrm>
            <a:off x="2443671" y="2863850"/>
            <a:ext cx="87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3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8" name="Rectangle 28"/>
          <p:cNvSpPr/>
          <p:nvPr/>
        </p:nvSpPr>
        <p:spPr bwMode="auto">
          <a:xfrm>
            <a:off x="4335177" y="3079750"/>
            <a:ext cx="12827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2500" dirty="0">
                <a:solidFill>
                  <a:srgbClr val="FFFFFF"/>
                </a:solidFill>
                <a:cs typeface="+mn-ea"/>
                <a:sym typeface="+mn-lt"/>
              </a:rPr>
              <a:t>45</a:t>
            </a:r>
            <a:endParaRPr lang="en-US" sz="25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9" name="Rectangle 29"/>
          <p:cNvSpPr/>
          <p:nvPr/>
        </p:nvSpPr>
        <p:spPr bwMode="auto">
          <a:xfrm>
            <a:off x="4691571" y="3079750"/>
            <a:ext cx="876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250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25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Rectangle 30"/>
          <p:cNvSpPr/>
          <p:nvPr/>
        </p:nvSpPr>
        <p:spPr bwMode="auto">
          <a:xfrm>
            <a:off x="3562573" y="5327650"/>
            <a:ext cx="128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3000" dirty="0">
                <a:solidFill>
                  <a:srgbClr val="FFFFFF"/>
                </a:solidFill>
                <a:cs typeface="+mn-ea"/>
                <a:sym typeface="+mn-lt"/>
              </a:rPr>
              <a:t>5</a:t>
            </a:r>
            <a:endParaRPr lang="en-US" sz="3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1" name="Rectangle 31"/>
          <p:cNvSpPr/>
          <p:nvPr/>
        </p:nvSpPr>
        <p:spPr bwMode="auto">
          <a:xfrm>
            <a:off x="3838291" y="5327650"/>
            <a:ext cx="87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30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4" name="Rectangle 34"/>
          <p:cNvSpPr/>
          <p:nvPr/>
        </p:nvSpPr>
        <p:spPr bwMode="auto">
          <a:xfrm>
            <a:off x="5309108" y="4921250"/>
            <a:ext cx="1282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FFFFFF"/>
                </a:solidFill>
                <a:cs typeface="+mn-ea"/>
                <a:sym typeface="+mn-lt"/>
              </a:rPr>
              <a:t>25</a:t>
            </a:r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5" name="Rectangle 35"/>
          <p:cNvSpPr/>
          <p:nvPr/>
        </p:nvSpPr>
        <p:spPr bwMode="auto">
          <a:xfrm>
            <a:off x="5644071" y="4921250"/>
            <a:ext cx="87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200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20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6" name="Rectangle 36"/>
          <p:cNvSpPr/>
          <p:nvPr/>
        </p:nvSpPr>
        <p:spPr bwMode="auto">
          <a:xfrm>
            <a:off x="7203790" y="3270250"/>
            <a:ext cx="128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3000" dirty="0">
                <a:solidFill>
                  <a:srgbClr val="FFFFFF"/>
                </a:solidFill>
                <a:cs typeface="+mn-ea"/>
                <a:sym typeface="+mn-lt"/>
              </a:rPr>
              <a:t>60</a:t>
            </a:r>
            <a:endParaRPr lang="en-US" sz="3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7" name="Rectangle 37"/>
          <p:cNvSpPr/>
          <p:nvPr/>
        </p:nvSpPr>
        <p:spPr bwMode="auto">
          <a:xfrm>
            <a:off x="7676071" y="3270250"/>
            <a:ext cx="87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1200"/>
              </a:spcBef>
            </a:pPr>
            <a:r>
              <a:rPr lang="en-US" sz="300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en-US" sz="30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147">
        <p14:switch dir="r"/>
      </p:transition>
    </mc:Choice>
    <mc:Fallback>
      <p:transition spd="slow" advTm="1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AutoShape 9"/>
          <p:cNvSpPr/>
          <p:nvPr/>
        </p:nvSpPr>
        <p:spPr bwMode="auto">
          <a:xfrm>
            <a:off x="932942" y="1447800"/>
            <a:ext cx="3556000" cy="3048000"/>
          </a:xfrm>
          <a:prstGeom prst="diamond">
            <a:avLst/>
          </a:prstGeom>
          <a:solidFill>
            <a:srgbClr val="D73E30">
              <a:alpha val="70000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 dirty="0">
              <a:cs typeface="+mn-ea"/>
              <a:sym typeface="+mn-lt"/>
            </a:endParaRPr>
          </a:p>
        </p:txBody>
      </p:sp>
      <p:sp>
        <p:nvSpPr>
          <p:cNvPr id="17" name="AutoShape 10"/>
          <p:cNvSpPr/>
          <p:nvPr/>
        </p:nvSpPr>
        <p:spPr bwMode="auto">
          <a:xfrm>
            <a:off x="3269742" y="1447800"/>
            <a:ext cx="3556000" cy="3048000"/>
          </a:xfrm>
          <a:prstGeom prst="diamond">
            <a:avLst/>
          </a:prstGeom>
          <a:solidFill>
            <a:srgbClr val="D73E30">
              <a:alpha val="70000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18" name="AutoShape 11"/>
          <p:cNvSpPr/>
          <p:nvPr/>
        </p:nvSpPr>
        <p:spPr bwMode="auto">
          <a:xfrm>
            <a:off x="5720842" y="1447800"/>
            <a:ext cx="3556000" cy="3048000"/>
          </a:xfrm>
          <a:prstGeom prst="diamond">
            <a:avLst/>
          </a:prstGeom>
          <a:solidFill>
            <a:srgbClr val="D73E30">
              <a:alpha val="70000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 dirty="0">
              <a:cs typeface="+mn-ea"/>
              <a:sym typeface="+mn-lt"/>
            </a:endParaRPr>
          </a:p>
        </p:txBody>
      </p:sp>
      <p:sp>
        <p:nvSpPr>
          <p:cNvPr id="19" name="AutoShape 12"/>
          <p:cNvSpPr/>
          <p:nvPr/>
        </p:nvSpPr>
        <p:spPr bwMode="auto">
          <a:xfrm>
            <a:off x="8235442" y="1447800"/>
            <a:ext cx="3556000" cy="3048000"/>
          </a:xfrm>
          <a:prstGeom prst="diamond">
            <a:avLst/>
          </a:prstGeom>
          <a:solidFill>
            <a:srgbClr val="D73E30">
              <a:alpha val="70000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20" name="AutoShape 13"/>
          <p:cNvSpPr/>
          <p:nvPr/>
        </p:nvSpPr>
        <p:spPr bwMode="auto">
          <a:xfrm>
            <a:off x="3715830" y="2778125"/>
            <a:ext cx="381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21" name="AutoShape 14"/>
          <p:cNvSpPr/>
          <p:nvPr/>
        </p:nvSpPr>
        <p:spPr bwMode="auto">
          <a:xfrm>
            <a:off x="6098667" y="2787650"/>
            <a:ext cx="381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22" name="AutoShape 15"/>
          <p:cNvSpPr/>
          <p:nvPr/>
        </p:nvSpPr>
        <p:spPr bwMode="auto">
          <a:xfrm>
            <a:off x="8568817" y="2717800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>
              <a:cs typeface="+mn-ea"/>
              <a:sym typeface="+mn-lt"/>
            </a:endParaRPr>
          </a:p>
        </p:txBody>
      </p:sp>
      <p:sp>
        <p:nvSpPr>
          <p:cNvPr id="23" name="Rectangle 16"/>
          <p:cNvSpPr/>
          <p:nvPr/>
        </p:nvSpPr>
        <p:spPr bwMode="auto">
          <a:xfrm>
            <a:off x="1464755" y="2844800"/>
            <a:ext cx="1790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17"/>
          <p:cNvSpPr/>
          <p:nvPr/>
        </p:nvSpPr>
        <p:spPr bwMode="auto">
          <a:xfrm>
            <a:off x="9224455" y="2844800"/>
            <a:ext cx="1790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Rectangle 18"/>
          <p:cNvSpPr/>
          <p:nvPr/>
        </p:nvSpPr>
        <p:spPr bwMode="auto">
          <a:xfrm>
            <a:off x="4481005" y="2813050"/>
            <a:ext cx="1193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Rectangle 19"/>
          <p:cNvSpPr/>
          <p:nvPr/>
        </p:nvSpPr>
        <p:spPr bwMode="auto">
          <a:xfrm>
            <a:off x="2747455" y="5048250"/>
            <a:ext cx="2260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Integer mollis vehicula ligula ut faucibus.</a:t>
            </a:r>
            <a:endParaRPr 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Rectangle 20"/>
          <p:cNvSpPr/>
          <p:nvPr/>
        </p:nvSpPr>
        <p:spPr bwMode="auto">
          <a:xfrm>
            <a:off x="2747455" y="4781550"/>
            <a:ext cx="2260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zh-CN" altLang="en-US" sz="1400" dirty="0">
                <a:solidFill>
                  <a:srgbClr val="D73E30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29" name="Rectangle 21"/>
          <p:cNvSpPr/>
          <p:nvPr/>
        </p:nvSpPr>
        <p:spPr bwMode="auto">
          <a:xfrm>
            <a:off x="6989255" y="2813050"/>
            <a:ext cx="11049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Rectangle 22"/>
          <p:cNvSpPr/>
          <p:nvPr/>
        </p:nvSpPr>
        <p:spPr bwMode="auto">
          <a:xfrm>
            <a:off x="5223955" y="5048250"/>
            <a:ext cx="2260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Integer mollis vehicula ligula ut faucibus.</a:t>
            </a:r>
            <a:endParaRPr 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Rectangle 23"/>
          <p:cNvSpPr/>
          <p:nvPr/>
        </p:nvSpPr>
        <p:spPr bwMode="auto">
          <a:xfrm>
            <a:off x="5223955" y="4781550"/>
            <a:ext cx="2260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zh-CN" altLang="en-US" sz="1400" dirty="0">
                <a:solidFill>
                  <a:srgbClr val="D73E30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rgbClr val="D73E30"/>
              </a:solidFill>
              <a:cs typeface="+mn-ea"/>
              <a:sym typeface="+mn-lt"/>
            </a:endParaRPr>
          </a:p>
        </p:txBody>
      </p:sp>
      <p:sp>
        <p:nvSpPr>
          <p:cNvPr id="33" name="Rectangle 24"/>
          <p:cNvSpPr/>
          <p:nvPr/>
        </p:nvSpPr>
        <p:spPr bwMode="auto">
          <a:xfrm>
            <a:off x="7725855" y="5048250"/>
            <a:ext cx="2260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Integer mollis vehicula ligula ut faucibus.</a:t>
            </a:r>
            <a:endParaRPr lang="en-US" sz="1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25"/>
          <p:cNvSpPr/>
          <p:nvPr/>
        </p:nvSpPr>
        <p:spPr bwMode="auto">
          <a:xfrm>
            <a:off x="7725855" y="4781550"/>
            <a:ext cx="2260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zh-CN" altLang="en-US" sz="1400" dirty="0">
                <a:solidFill>
                  <a:srgbClr val="D73E30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rgbClr val="D73E3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9939">
        <p14:switch dir="r"/>
      </p:transition>
    </mc:Choice>
    <mc:Fallback>
      <p:transition spd="slow" advTm="99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6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1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6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1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60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3" grpId="0" autoUpdateAnimBg="0"/>
      <p:bldP spid="3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 rot="10800000">
            <a:off x="5059636" y="4925986"/>
            <a:ext cx="2128671" cy="894397"/>
          </a:xfrm>
          <a:prstGeom prst="roundRect">
            <a:avLst>
              <a:gd name="adj" fmla="val 6171"/>
            </a:avLst>
          </a:prstGeom>
          <a:noFill/>
          <a:ln w="9525" algn="ctr">
            <a:solidFill>
              <a:srgbClr val="D73E30"/>
            </a:solidFill>
            <a:round/>
          </a:ln>
        </p:spPr>
        <p:txBody>
          <a:bodyPr rot="10800000" wrap="none" anchor="ctr"/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Conveniently iterate top-line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ali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gnments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for wireless metrics. 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Group 28"/>
          <p:cNvGrpSpPr/>
          <p:nvPr/>
        </p:nvGrpSpPr>
        <p:grpSpPr bwMode="auto">
          <a:xfrm>
            <a:off x="2352221" y="4730977"/>
            <a:ext cx="7467146" cy="894397"/>
            <a:chOff x="412" y="2911"/>
            <a:chExt cx="4890" cy="610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 rot="10800000">
              <a:off x="412" y="2911"/>
              <a:ext cx="1394" cy="610"/>
            </a:xfrm>
            <a:prstGeom prst="roundRect">
              <a:avLst>
                <a:gd name="adj" fmla="val 6171"/>
              </a:avLst>
            </a:prstGeom>
            <a:noFill/>
            <a:ln w="9525" algn="ctr">
              <a:solidFill>
                <a:srgbClr val="D73E30"/>
              </a:solidFill>
              <a:round/>
            </a:ln>
          </p:spPr>
          <p:txBody>
            <a:bodyPr rot="10800000" wrap="none" anchor="ctr"/>
            <a:lstStyle/>
            <a:p>
              <a:pPr algn="ctr"/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Conveniently iterate top-line </a:t>
              </a:r>
              <a:r>
                <a:rPr lang="en-US" altLang="zh-CN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ali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gnments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for wireless metrics. 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10800000">
              <a:off x="3908" y="2911"/>
              <a:ext cx="1394" cy="610"/>
            </a:xfrm>
            <a:prstGeom prst="roundRect">
              <a:avLst>
                <a:gd name="adj" fmla="val 6171"/>
              </a:avLst>
            </a:prstGeom>
            <a:noFill/>
            <a:ln w="9525" algn="ctr">
              <a:solidFill>
                <a:srgbClr val="D73E30"/>
              </a:solidFill>
              <a:round/>
            </a:ln>
          </p:spPr>
          <p:txBody>
            <a:bodyPr rot="10800000" wrap="none" anchor="ctr"/>
            <a:lstStyle/>
            <a:p>
              <a:pPr algn="ctr"/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Conveniently iterate top-line </a:t>
              </a:r>
              <a:r>
                <a:rPr lang="en-US" altLang="zh-CN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ali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gnments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for wireless metrics. 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80892" y="1979036"/>
            <a:ext cx="3284628" cy="469192"/>
            <a:chOff x="2930767" y="627534"/>
            <a:chExt cx="3284628" cy="469192"/>
          </a:xfrm>
          <a:solidFill>
            <a:srgbClr val="008080"/>
          </a:solidFill>
          <a:effectLst/>
        </p:grpSpPr>
        <p:sp>
          <p:nvSpPr>
            <p:cNvPr id="11" name="WordArt 3"/>
            <p:cNvSpPr>
              <a:spLocks noChangeArrowheads="1" noChangeShapeType="1" noTextEdit="1"/>
            </p:cNvSpPr>
            <p:nvPr/>
          </p:nvSpPr>
          <p:spPr bwMode="auto">
            <a:xfrm>
              <a:off x="3743144" y="683251"/>
              <a:ext cx="1661402" cy="231664"/>
            </a:xfrm>
            <a:prstGeom prst="rect">
              <a:avLst/>
            </a:prstGeom>
            <a:grpFill/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zh-CN" altLang="en-US" sz="2400" kern="10">
                  <a:ln w="9525">
                    <a:solidFill>
                      <a:srgbClr val="FFFFFF"/>
                    </a:solidFill>
                    <a:round/>
                  </a:ln>
                  <a:solidFill>
                    <a:schemeClr val="bg1"/>
                  </a:solidFill>
                  <a:cs typeface="+mn-ea"/>
                  <a:sym typeface="+mn-lt"/>
                </a:rPr>
                <a:t>双击添加标题文字</a:t>
              </a:r>
              <a:endParaRPr lang="zh-CN" altLang="en-US" sz="2400" kern="10">
                <a:ln w="9525">
                  <a:solidFill>
                    <a:srgbClr val="FFFFFF"/>
                  </a:solidFill>
                  <a:round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2930767" y="627534"/>
              <a:ext cx="3284628" cy="469192"/>
            </a:xfrm>
            <a:prstGeom prst="roundRect">
              <a:avLst>
                <a:gd name="adj" fmla="val 24375"/>
              </a:avLst>
            </a:prstGeom>
            <a:solidFill>
              <a:srgbClr val="D73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单击添加标题文字</a:t>
              </a:r>
              <a:endParaRPr lang="zh-CN" altLang="en-US" sz="16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4949690" y="3559464"/>
            <a:ext cx="2345509" cy="416408"/>
          </a:xfrm>
          <a:prstGeom prst="roundRect">
            <a:avLst>
              <a:gd name="adj" fmla="val 22537"/>
            </a:avLst>
          </a:prstGeom>
          <a:solidFill>
            <a:srgbClr val="D73E30"/>
          </a:soli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单击添加标题文字</a:t>
            </a: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25"/>
          <p:cNvGrpSpPr/>
          <p:nvPr/>
        </p:nvGrpSpPr>
        <p:grpSpPr bwMode="auto">
          <a:xfrm>
            <a:off x="2242275" y="3207570"/>
            <a:ext cx="7696200" cy="416408"/>
            <a:chOff x="288" y="1872"/>
            <a:chExt cx="5040" cy="284"/>
          </a:xfrm>
          <a:solidFill>
            <a:srgbClr val="008080"/>
          </a:solidFill>
        </p:grpSpPr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88" y="1872"/>
              <a:ext cx="1536" cy="284"/>
            </a:xfrm>
            <a:prstGeom prst="roundRect">
              <a:avLst>
                <a:gd name="adj" fmla="val 22537"/>
              </a:avLst>
            </a:prstGeom>
            <a:solidFill>
              <a:srgbClr val="D73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cs typeface="+mn-ea"/>
                  <a:sym typeface="+mn-lt"/>
                </a:rPr>
                <a:t>单击添加标题文字</a:t>
              </a:r>
              <a:endParaRPr lang="zh-CN" altLang="en-US" sz="1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3792" y="1872"/>
              <a:ext cx="1536" cy="284"/>
            </a:xfrm>
            <a:prstGeom prst="roundRect">
              <a:avLst>
                <a:gd name="adj" fmla="val 23944"/>
              </a:avLst>
            </a:prstGeom>
            <a:solidFill>
              <a:srgbClr val="D73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cs typeface="+mn-ea"/>
                  <a:sym typeface="+mn-lt"/>
                </a:rPr>
                <a:t>单击添加标题文字</a:t>
              </a:r>
              <a:endParaRPr lang="zh-CN" altLang="en-US" sz="1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4734" y="4028655"/>
            <a:ext cx="5332367" cy="825485"/>
            <a:chOff x="1904607" y="2826872"/>
            <a:chExt cx="5332367" cy="825485"/>
          </a:xfrm>
        </p:grpSpPr>
        <p:sp>
          <p:nvSpPr>
            <p:cNvPr id="18" name="Line 2"/>
            <p:cNvSpPr>
              <a:spLocks noChangeShapeType="1"/>
            </p:cNvSpPr>
            <p:nvPr/>
          </p:nvSpPr>
          <p:spPr bwMode="auto">
            <a:xfrm flipH="1">
              <a:off x="4570790" y="2826872"/>
              <a:ext cx="1527" cy="825485"/>
            </a:xfrm>
            <a:prstGeom prst="line">
              <a:avLst/>
            </a:prstGeom>
            <a:noFill/>
            <a:ln w="19050" cap="rnd">
              <a:solidFill>
                <a:srgbClr val="363636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27"/>
            <p:cNvGrpSpPr/>
            <p:nvPr/>
          </p:nvGrpSpPr>
          <p:grpSpPr bwMode="auto">
            <a:xfrm>
              <a:off x="1904607" y="3159705"/>
              <a:ext cx="5332367" cy="332833"/>
              <a:chOff x="1066" y="2659"/>
              <a:chExt cx="3492" cy="227"/>
            </a:xfrm>
          </p:grpSpPr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>
                <a:off x="1066" y="2659"/>
                <a:ext cx="3492" cy="0"/>
              </a:xfrm>
              <a:prstGeom prst="line">
                <a:avLst/>
              </a:prstGeom>
              <a:noFill/>
              <a:ln w="19050" cap="rnd">
                <a:solidFill>
                  <a:srgbClr val="363636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>
                <a:off x="1066" y="2659"/>
                <a:ext cx="0" cy="227"/>
              </a:xfrm>
              <a:prstGeom prst="line">
                <a:avLst/>
              </a:prstGeom>
              <a:noFill/>
              <a:ln w="19050" cap="rnd">
                <a:solidFill>
                  <a:srgbClr val="363636"/>
                </a:solidFill>
                <a:prstDash val="sysDot"/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>
                <a:off x="4558" y="2659"/>
                <a:ext cx="0" cy="227"/>
              </a:xfrm>
              <a:prstGeom prst="line">
                <a:avLst/>
              </a:prstGeom>
              <a:noFill/>
              <a:ln w="19050" cap="rnd">
                <a:solidFill>
                  <a:srgbClr val="363636"/>
                </a:solidFill>
                <a:prstDash val="sysDot"/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454734" y="2549398"/>
            <a:ext cx="5332367" cy="957282"/>
            <a:chOff x="1904607" y="1347614"/>
            <a:chExt cx="5332367" cy="957282"/>
          </a:xfrm>
        </p:grpSpPr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570790" y="1347614"/>
              <a:ext cx="1528" cy="957282"/>
            </a:xfrm>
            <a:prstGeom prst="line">
              <a:avLst/>
            </a:prstGeom>
            <a:noFill/>
            <a:ln w="19050" cap="rnd">
              <a:solidFill>
                <a:srgbClr val="363636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Group 26"/>
            <p:cNvGrpSpPr/>
            <p:nvPr/>
          </p:nvGrpSpPr>
          <p:grpSpPr bwMode="auto">
            <a:xfrm>
              <a:off x="1904607" y="1488208"/>
              <a:ext cx="5332367" cy="473591"/>
              <a:chOff x="1156" y="1519"/>
              <a:chExt cx="3492" cy="323"/>
            </a:xfrm>
          </p:grpSpPr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>
                <a:off x="1156" y="1519"/>
                <a:ext cx="3492" cy="0"/>
              </a:xfrm>
              <a:prstGeom prst="line">
                <a:avLst/>
              </a:prstGeom>
              <a:noFill/>
              <a:ln w="19050" cap="rnd">
                <a:solidFill>
                  <a:srgbClr val="363636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7" name="Group 20"/>
              <p:cNvGrpSpPr/>
              <p:nvPr/>
            </p:nvGrpSpPr>
            <p:grpSpPr bwMode="auto">
              <a:xfrm>
                <a:off x="1156" y="1519"/>
                <a:ext cx="3492" cy="323"/>
                <a:chOff x="1066" y="1519"/>
                <a:chExt cx="3492" cy="227"/>
              </a:xfrm>
            </p:grpSpPr>
            <p:sp>
              <p:nvSpPr>
                <p:cNvPr id="28" name="Line 21"/>
                <p:cNvSpPr>
                  <a:spLocks noChangeShapeType="1"/>
                </p:cNvSpPr>
                <p:nvPr/>
              </p:nvSpPr>
              <p:spPr bwMode="auto">
                <a:xfrm>
                  <a:off x="1066" y="1519"/>
                  <a:ext cx="0" cy="227"/>
                </a:xfrm>
                <a:prstGeom prst="line">
                  <a:avLst/>
                </a:prstGeom>
                <a:noFill/>
                <a:ln w="19050" cap="rnd">
                  <a:solidFill>
                    <a:srgbClr val="363636"/>
                  </a:solidFill>
                  <a:prstDash val="sysDot"/>
                  <a:rou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Line 22"/>
                <p:cNvSpPr>
                  <a:spLocks noChangeShapeType="1"/>
                </p:cNvSpPr>
                <p:nvPr/>
              </p:nvSpPr>
              <p:spPr bwMode="auto">
                <a:xfrm>
                  <a:off x="4558" y="1519"/>
                  <a:ext cx="0" cy="227"/>
                </a:xfrm>
                <a:prstGeom prst="line">
                  <a:avLst/>
                </a:prstGeom>
                <a:noFill/>
                <a:ln w="19050" cap="rnd">
                  <a:solidFill>
                    <a:srgbClr val="363636"/>
                  </a:solidFill>
                  <a:prstDash val="sysDot"/>
                  <a:rou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986">
        <p14:switch dir="r"/>
      </p:transition>
    </mc:Choice>
    <mc:Fallback>
      <p:transition spd="slow" advTm="49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02013" y="1553030"/>
            <a:ext cx="4987974" cy="4675828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2502" y="2972744"/>
            <a:ext cx="3826997" cy="523220"/>
          </a:xfrm>
          <a:prstGeom prst="rect">
            <a:avLst/>
          </a:prstGeom>
          <a:solidFill>
            <a:srgbClr val="363636"/>
          </a:solidFill>
        </p:spPr>
        <p:txBody>
          <a:bodyPr wrap="square" rtlCol="0">
            <a:spAutoFit/>
          </a:bodyPr>
          <a:lstStyle/>
          <a:p>
            <a:pPr algn="ctr" defTabSz="1176655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GB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8913" y="3708963"/>
            <a:ext cx="3134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dolor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consectetur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. Integer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dolor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quam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pretium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eu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placerat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eu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, semper et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nunc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Nullam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turpis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dictum,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luctus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mi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quis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luctus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lorem.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Nullam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porttitor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consectetur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nunc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tempor</a:t>
            </a:r>
            <a:r>
              <a:rPr lang="en-GB" sz="1200" dirty="0">
                <a:solidFill>
                  <a:schemeClr val="bg1"/>
                </a:solidFill>
                <a:cs typeface="+mn-ea"/>
                <a:sym typeface="+mn-lt"/>
              </a:rPr>
              <a:t>. Cras vitae </a:t>
            </a:r>
            <a:r>
              <a:rPr lang="en-GB" sz="1200" dirty="0" err="1">
                <a:solidFill>
                  <a:schemeClr val="bg1"/>
                </a:solidFill>
                <a:cs typeface="+mn-ea"/>
                <a:sym typeface="+mn-lt"/>
              </a:rPr>
              <a:t>venenatis</a:t>
            </a:r>
            <a:endParaRPr lang="en-GB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806">
        <p14:switch dir="r"/>
      </p:transition>
    </mc:Choice>
    <mc:Fallback>
      <p:transition spd="slow" advTm="38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435949"/>
            <a:ext cx="12192000" cy="411480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Title 1"/>
          <p:cNvSpPr txBox="1"/>
          <p:nvPr/>
        </p:nvSpPr>
        <p:spPr>
          <a:xfrm>
            <a:off x="5366258" y="384048"/>
            <a:ext cx="1459484" cy="5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Rectangle 9"/>
          <p:cNvSpPr/>
          <p:nvPr/>
        </p:nvSpPr>
        <p:spPr bwMode="auto">
          <a:xfrm>
            <a:off x="2030413" y="5429250"/>
            <a:ext cx="191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输入内容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13"/>
          <p:cNvSpPr/>
          <p:nvPr/>
        </p:nvSpPr>
        <p:spPr bwMode="auto">
          <a:xfrm>
            <a:off x="531813" y="1784350"/>
            <a:ext cx="11264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2200"/>
              </a:spcBef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Integer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mollis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ligula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Curabitur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vestibulum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consequat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feugiat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biben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-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egestas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bibendum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tincidunt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7" name="Group 14"/>
          <p:cNvGrpSpPr/>
          <p:nvPr/>
        </p:nvGrpSpPr>
        <p:grpSpPr bwMode="auto">
          <a:xfrm>
            <a:off x="8039100" y="2679700"/>
            <a:ext cx="2527300" cy="2527300"/>
            <a:chOff x="0" y="0"/>
            <a:chExt cx="1592" cy="1592"/>
          </a:xfrm>
        </p:grpSpPr>
        <p:sp>
          <p:nvSpPr>
            <p:cNvPr id="38" name="Oval 15"/>
            <p:cNvSpPr/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D73E3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39" name="AutoShape 16"/>
            <p:cNvSpPr/>
            <p:nvPr/>
          </p:nvSpPr>
          <p:spPr bwMode="auto">
            <a:xfrm>
              <a:off x="602" y="550"/>
              <a:ext cx="400" cy="333"/>
            </a:xfrm>
            <a:custGeom>
              <a:avLst/>
              <a:gdLst/>
              <a:ahLst/>
              <a:cxnLst/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6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79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8" y="19469"/>
                  </a:cubicBezTo>
                  <a:cubicBezTo>
                    <a:pt x="8737" y="19745"/>
                    <a:pt x="8997" y="20021"/>
                    <a:pt x="9271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600"/>
                    <a:pt x="6341" y="21550"/>
                    <a:pt x="5917" y="21424"/>
                  </a:cubicBezTo>
                  <a:cubicBezTo>
                    <a:pt x="5496" y="21295"/>
                    <a:pt x="5163" y="21092"/>
                    <a:pt x="4923" y="20811"/>
                  </a:cubicBezTo>
                  <a:cubicBezTo>
                    <a:pt x="4781" y="20241"/>
                    <a:pt x="4625" y="19657"/>
                    <a:pt x="4453" y="19056"/>
                  </a:cubicBezTo>
                  <a:cubicBezTo>
                    <a:pt x="4282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4" y="13154"/>
                  </a:lnTo>
                  <a:cubicBezTo>
                    <a:pt x="1312" y="13154"/>
                    <a:pt x="889" y="12945"/>
                    <a:pt x="534" y="12523"/>
                  </a:cubicBezTo>
                  <a:cubicBezTo>
                    <a:pt x="176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6" y="6677"/>
                    <a:pt x="526" y="6245"/>
                  </a:cubicBezTo>
                  <a:cubicBezTo>
                    <a:pt x="879" y="5820"/>
                    <a:pt x="1305" y="5605"/>
                    <a:pt x="1804" y="5605"/>
                  </a:cubicBezTo>
                  <a:lnTo>
                    <a:pt x="7653" y="5605"/>
                  </a:lnTo>
                  <a:cubicBezTo>
                    <a:pt x="8551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5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79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  <a:moveTo>
                    <a:pt x="18459" y="285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0" name="Group 17"/>
          <p:cNvGrpSpPr/>
          <p:nvPr/>
        </p:nvGrpSpPr>
        <p:grpSpPr bwMode="auto">
          <a:xfrm>
            <a:off x="3733800" y="2679700"/>
            <a:ext cx="2527300" cy="2527300"/>
            <a:chOff x="0" y="0"/>
            <a:chExt cx="1592" cy="1592"/>
          </a:xfrm>
        </p:grpSpPr>
        <p:sp>
          <p:nvSpPr>
            <p:cNvPr id="41" name="Oval 18"/>
            <p:cNvSpPr/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D73E3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42" name="AutoShape 19"/>
            <p:cNvSpPr/>
            <p:nvPr/>
          </p:nvSpPr>
          <p:spPr bwMode="auto">
            <a:xfrm>
              <a:off x="601" y="518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8" y="2580"/>
                  </a:moveTo>
                  <a:cubicBezTo>
                    <a:pt x="20420" y="2580"/>
                    <a:pt x="20794" y="2736"/>
                    <a:pt x="21116" y="3053"/>
                  </a:cubicBezTo>
                  <a:cubicBezTo>
                    <a:pt x="21439" y="3372"/>
                    <a:pt x="21600" y="3744"/>
                    <a:pt x="21600" y="4176"/>
                  </a:cubicBezTo>
                  <a:lnTo>
                    <a:pt x="21600" y="19987"/>
                  </a:lnTo>
                  <a:cubicBezTo>
                    <a:pt x="21600" y="20419"/>
                    <a:pt x="21439" y="20797"/>
                    <a:pt x="21116" y="21116"/>
                  </a:cubicBezTo>
                  <a:cubicBezTo>
                    <a:pt x="20794" y="21439"/>
                    <a:pt x="20420" y="21600"/>
                    <a:pt x="19988" y="21600"/>
                  </a:cubicBezTo>
                  <a:lnTo>
                    <a:pt x="1612" y="21600"/>
                  </a:lnTo>
                  <a:cubicBezTo>
                    <a:pt x="1180" y="21600"/>
                    <a:pt x="806" y="21439"/>
                    <a:pt x="484" y="21116"/>
                  </a:cubicBezTo>
                  <a:cubicBezTo>
                    <a:pt x="161" y="20797"/>
                    <a:pt x="0" y="20419"/>
                    <a:pt x="0" y="19987"/>
                  </a:cubicBezTo>
                  <a:lnTo>
                    <a:pt x="0" y="4176"/>
                  </a:lnTo>
                  <a:cubicBezTo>
                    <a:pt x="0" y="3744"/>
                    <a:pt x="161" y="3372"/>
                    <a:pt x="484" y="3053"/>
                  </a:cubicBezTo>
                  <a:cubicBezTo>
                    <a:pt x="806" y="2736"/>
                    <a:pt x="1180" y="2580"/>
                    <a:pt x="1612" y="2580"/>
                  </a:cubicBezTo>
                  <a:lnTo>
                    <a:pt x="2151" y="2580"/>
                  </a:lnTo>
                  <a:lnTo>
                    <a:pt x="2151" y="2402"/>
                  </a:lnTo>
                  <a:cubicBezTo>
                    <a:pt x="2151" y="2117"/>
                    <a:pt x="2197" y="1829"/>
                    <a:pt x="2289" y="1541"/>
                  </a:cubicBezTo>
                  <a:cubicBezTo>
                    <a:pt x="2381" y="1250"/>
                    <a:pt x="2531" y="991"/>
                    <a:pt x="2738" y="766"/>
                  </a:cubicBezTo>
                  <a:cubicBezTo>
                    <a:pt x="2943" y="542"/>
                    <a:pt x="3216" y="360"/>
                    <a:pt x="3556" y="213"/>
                  </a:cubicBezTo>
                  <a:cubicBezTo>
                    <a:pt x="3896" y="75"/>
                    <a:pt x="4310" y="0"/>
                    <a:pt x="4797" y="0"/>
                  </a:cubicBezTo>
                  <a:cubicBezTo>
                    <a:pt x="5283" y="0"/>
                    <a:pt x="5698" y="75"/>
                    <a:pt x="6038" y="213"/>
                  </a:cubicBezTo>
                  <a:cubicBezTo>
                    <a:pt x="6378" y="360"/>
                    <a:pt x="6651" y="542"/>
                    <a:pt x="6858" y="766"/>
                  </a:cubicBezTo>
                  <a:cubicBezTo>
                    <a:pt x="7063" y="991"/>
                    <a:pt x="7215" y="1256"/>
                    <a:pt x="7313" y="1546"/>
                  </a:cubicBezTo>
                  <a:cubicBezTo>
                    <a:pt x="7411" y="1840"/>
                    <a:pt x="7457" y="2125"/>
                    <a:pt x="7457" y="2402"/>
                  </a:cubicBezTo>
                  <a:lnTo>
                    <a:pt x="7457" y="2580"/>
                  </a:lnTo>
                  <a:lnTo>
                    <a:pt x="8134" y="2580"/>
                  </a:lnTo>
                  <a:lnTo>
                    <a:pt x="8134" y="2402"/>
                  </a:lnTo>
                  <a:cubicBezTo>
                    <a:pt x="8134" y="2117"/>
                    <a:pt x="8180" y="1829"/>
                    <a:pt x="8269" y="1541"/>
                  </a:cubicBezTo>
                  <a:cubicBezTo>
                    <a:pt x="8364" y="1250"/>
                    <a:pt x="8511" y="991"/>
                    <a:pt x="8718" y="766"/>
                  </a:cubicBezTo>
                  <a:cubicBezTo>
                    <a:pt x="8926" y="541"/>
                    <a:pt x="9199" y="360"/>
                    <a:pt x="9539" y="213"/>
                  </a:cubicBezTo>
                  <a:cubicBezTo>
                    <a:pt x="9879" y="75"/>
                    <a:pt x="10293" y="0"/>
                    <a:pt x="10780" y="0"/>
                  </a:cubicBezTo>
                  <a:cubicBezTo>
                    <a:pt x="11266" y="0"/>
                    <a:pt x="11678" y="75"/>
                    <a:pt x="12021" y="213"/>
                  </a:cubicBezTo>
                  <a:cubicBezTo>
                    <a:pt x="12361" y="360"/>
                    <a:pt x="12637" y="542"/>
                    <a:pt x="12853" y="766"/>
                  </a:cubicBezTo>
                  <a:cubicBezTo>
                    <a:pt x="13069" y="991"/>
                    <a:pt x="13227" y="1256"/>
                    <a:pt x="13322" y="1546"/>
                  </a:cubicBezTo>
                  <a:cubicBezTo>
                    <a:pt x="13417" y="1840"/>
                    <a:pt x="13469" y="2125"/>
                    <a:pt x="13469" y="2402"/>
                  </a:cubicBezTo>
                  <a:lnTo>
                    <a:pt x="13469" y="2580"/>
                  </a:lnTo>
                  <a:lnTo>
                    <a:pt x="14143" y="2580"/>
                  </a:lnTo>
                  <a:lnTo>
                    <a:pt x="14143" y="2402"/>
                  </a:lnTo>
                  <a:cubicBezTo>
                    <a:pt x="14143" y="2117"/>
                    <a:pt x="14192" y="1829"/>
                    <a:pt x="14287" y="1541"/>
                  </a:cubicBezTo>
                  <a:cubicBezTo>
                    <a:pt x="14385" y="1250"/>
                    <a:pt x="14534" y="991"/>
                    <a:pt x="14742" y="766"/>
                  </a:cubicBezTo>
                  <a:cubicBezTo>
                    <a:pt x="14949" y="541"/>
                    <a:pt x="15220" y="360"/>
                    <a:pt x="15556" y="213"/>
                  </a:cubicBezTo>
                  <a:cubicBezTo>
                    <a:pt x="15890" y="75"/>
                    <a:pt x="16305" y="0"/>
                    <a:pt x="16803" y="0"/>
                  </a:cubicBezTo>
                  <a:cubicBezTo>
                    <a:pt x="17290" y="0"/>
                    <a:pt x="17704" y="75"/>
                    <a:pt x="18044" y="213"/>
                  </a:cubicBezTo>
                  <a:cubicBezTo>
                    <a:pt x="18384" y="360"/>
                    <a:pt x="18657" y="541"/>
                    <a:pt x="18865" y="766"/>
                  </a:cubicBezTo>
                  <a:cubicBezTo>
                    <a:pt x="19069" y="991"/>
                    <a:pt x="19219" y="1256"/>
                    <a:pt x="19311" y="1546"/>
                  </a:cubicBezTo>
                  <a:cubicBezTo>
                    <a:pt x="19403" y="1840"/>
                    <a:pt x="19449" y="2125"/>
                    <a:pt x="19449" y="2402"/>
                  </a:cubicBezTo>
                  <a:lnTo>
                    <a:pt x="19449" y="2580"/>
                  </a:lnTo>
                  <a:lnTo>
                    <a:pt x="19988" y="2580"/>
                  </a:lnTo>
                  <a:close/>
                  <a:moveTo>
                    <a:pt x="6067" y="7968"/>
                  </a:moveTo>
                  <a:lnTo>
                    <a:pt x="2180" y="7968"/>
                  </a:lnTo>
                  <a:lnTo>
                    <a:pt x="2180" y="11444"/>
                  </a:lnTo>
                  <a:lnTo>
                    <a:pt x="6067" y="11444"/>
                  </a:lnTo>
                  <a:lnTo>
                    <a:pt x="6067" y="7968"/>
                  </a:lnTo>
                  <a:close/>
                  <a:moveTo>
                    <a:pt x="6067" y="11976"/>
                  </a:moveTo>
                  <a:lnTo>
                    <a:pt x="2180" y="11976"/>
                  </a:lnTo>
                  <a:lnTo>
                    <a:pt x="2180" y="15452"/>
                  </a:lnTo>
                  <a:lnTo>
                    <a:pt x="6067" y="15452"/>
                  </a:lnTo>
                  <a:lnTo>
                    <a:pt x="6067" y="11976"/>
                  </a:lnTo>
                  <a:close/>
                  <a:moveTo>
                    <a:pt x="6067" y="15976"/>
                  </a:moveTo>
                  <a:lnTo>
                    <a:pt x="2180" y="15976"/>
                  </a:lnTo>
                  <a:lnTo>
                    <a:pt x="2180" y="19423"/>
                  </a:lnTo>
                  <a:lnTo>
                    <a:pt x="6067" y="19423"/>
                  </a:lnTo>
                  <a:lnTo>
                    <a:pt x="6067" y="15976"/>
                  </a:lnTo>
                  <a:close/>
                  <a:moveTo>
                    <a:pt x="3755" y="5543"/>
                  </a:moveTo>
                  <a:cubicBezTo>
                    <a:pt x="3755" y="6068"/>
                    <a:pt x="4103" y="6324"/>
                    <a:pt x="4800" y="6324"/>
                  </a:cubicBezTo>
                  <a:cubicBezTo>
                    <a:pt x="5499" y="6324"/>
                    <a:pt x="5848" y="6068"/>
                    <a:pt x="5848" y="5543"/>
                  </a:cubicBezTo>
                  <a:lnTo>
                    <a:pt x="5848" y="2399"/>
                  </a:lnTo>
                  <a:cubicBezTo>
                    <a:pt x="5848" y="1878"/>
                    <a:pt x="5499" y="1613"/>
                    <a:pt x="4800" y="1613"/>
                  </a:cubicBezTo>
                  <a:cubicBezTo>
                    <a:pt x="4103" y="1613"/>
                    <a:pt x="3755" y="1878"/>
                    <a:pt x="3755" y="2399"/>
                  </a:cubicBezTo>
                  <a:lnTo>
                    <a:pt x="3755" y="5543"/>
                  </a:lnTo>
                  <a:close/>
                  <a:moveTo>
                    <a:pt x="10535" y="7968"/>
                  </a:moveTo>
                  <a:lnTo>
                    <a:pt x="6608" y="7968"/>
                  </a:lnTo>
                  <a:lnTo>
                    <a:pt x="6608" y="11444"/>
                  </a:lnTo>
                  <a:lnTo>
                    <a:pt x="10535" y="11444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8" y="11976"/>
                  </a:lnTo>
                  <a:lnTo>
                    <a:pt x="6608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8" y="15976"/>
                  </a:lnTo>
                  <a:lnTo>
                    <a:pt x="6608" y="19423"/>
                  </a:lnTo>
                  <a:lnTo>
                    <a:pt x="10535" y="19423"/>
                  </a:lnTo>
                  <a:lnTo>
                    <a:pt x="10535" y="15976"/>
                  </a:lnTo>
                  <a:close/>
                  <a:moveTo>
                    <a:pt x="9775" y="5543"/>
                  </a:moveTo>
                  <a:cubicBezTo>
                    <a:pt x="9775" y="5826"/>
                    <a:pt x="9850" y="6027"/>
                    <a:pt x="9997" y="6145"/>
                  </a:cubicBezTo>
                  <a:cubicBezTo>
                    <a:pt x="10144" y="6269"/>
                    <a:pt x="10406" y="6324"/>
                    <a:pt x="10783" y="6324"/>
                  </a:cubicBezTo>
                  <a:cubicBezTo>
                    <a:pt x="11160" y="6324"/>
                    <a:pt x="11428" y="6263"/>
                    <a:pt x="11589" y="6140"/>
                  </a:cubicBezTo>
                  <a:cubicBezTo>
                    <a:pt x="11750" y="6016"/>
                    <a:pt x="11831" y="5820"/>
                    <a:pt x="11831" y="5544"/>
                  </a:cubicBezTo>
                  <a:lnTo>
                    <a:pt x="11831" y="2399"/>
                  </a:lnTo>
                  <a:cubicBezTo>
                    <a:pt x="11831" y="2128"/>
                    <a:pt x="11750" y="1933"/>
                    <a:pt x="11589" y="1803"/>
                  </a:cubicBezTo>
                  <a:cubicBezTo>
                    <a:pt x="11428" y="1673"/>
                    <a:pt x="11160" y="1613"/>
                    <a:pt x="10783" y="1613"/>
                  </a:cubicBezTo>
                  <a:cubicBezTo>
                    <a:pt x="10406" y="1613"/>
                    <a:pt x="10144" y="1679"/>
                    <a:pt x="9997" y="1814"/>
                  </a:cubicBezTo>
                  <a:cubicBezTo>
                    <a:pt x="9850" y="1944"/>
                    <a:pt x="9775" y="2140"/>
                    <a:pt x="9775" y="2399"/>
                  </a:cubicBezTo>
                  <a:lnTo>
                    <a:pt x="9775" y="5543"/>
                  </a:lnTo>
                  <a:close/>
                  <a:moveTo>
                    <a:pt x="14986" y="7968"/>
                  </a:moveTo>
                  <a:lnTo>
                    <a:pt x="11074" y="7968"/>
                  </a:lnTo>
                  <a:lnTo>
                    <a:pt x="11074" y="11444"/>
                  </a:lnTo>
                  <a:lnTo>
                    <a:pt x="14986" y="11444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4" y="11976"/>
                  </a:lnTo>
                  <a:lnTo>
                    <a:pt x="11074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4" y="15976"/>
                  </a:lnTo>
                  <a:lnTo>
                    <a:pt x="11074" y="19423"/>
                  </a:lnTo>
                  <a:lnTo>
                    <a:pt x="14986" y="19423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2" y="7968"/>
                  </a:lnTo>
                  <a:lnTo>
                    <a:pt x="15522" y="11444"/>
                  </a:lnTo>
                  <a:lnTo>
                    <a:pt x="19423" y="11444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2" y="11976"/>
                  </a:lnTo>
                  <a:lnTo>
                    <a:pt x="15522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2" y="15976"/>
                  </a:lnTo>
                  <a:lnTo>
                    <a:pt x="15522" y="19423"/>
                  </a:lnTo>
                  <a:lnTo>
                    <a:pt x="19423" y="19423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8"/>
                    <a:pt x="16106" y="6324"/>
                    <a:pt x="16806" y="6324"/>
                  </a:cubicBezTo>
                  <a:cubicBezTo>
                    <a:pt x="17503" y="6324"/>
                    <a:pt x="17848" y="6068"/>
                    <a:pt x="17840" y="5543"/>
                  </a:cubicBezTo>
                  <a:lnTo>
                    <a:pt x="17840" y="2399"/>
                  </a:lnTo>
                  <a:cubicBezTo>
                    <a:pt x="17840" y="1878"/>
                    <a:pt x="17494" y="1613"/>
                    <a:pt x="16806" y="1613"/>
                  </a:cubicBezTo>
                  <a:cubicBezTo>
                    <a:pt x="16106" y="1613"/>
                    <a:pt x="15758" y="1878"/>
                    <a:pt x="15758" y="2399"/>
                  </a:cubicBezTo>
                  <a:lnTo>
                    <a:pt x="15758" y="5543"/>
                  </a:lnTo>
                  <a:close/>
                  <a:moveTo>
                    <a:pt x="15758" y="554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3" name="Group 20"/>
          <p:cNvGrpSpPr/>
          <p:nvPr/>
        </p:nvGrpSpPr>
        <p:grpSpPr bwMode="auto">
          <a:xfrm>
            <a:off x="5892800" y="2679700"/>
            <a:ext cx="2527300" cy="2527300"/>
            <a:chOff x="0" y="0"/>
            <a:chExt cx="1592" cy="1592"/>
          </a:xfrm>
        </p:grpSpPr>
        <p:sp>
          <p:nvSpPr>
            <p:cNvPr id="44" name="Oval 21"/>
            <p:cNvSpPr/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D73E3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>
                <a:cs typeface="+mn-ea"/>
                <a:sym typeface="+mn-lt"/>
              </a:endParaRPr>
            </a:p>
          </p:txBody>
        </p:sp>
        <p:sp>
          <p:nvSpPr>
            <p:cNvPr id="45" name="AutoShape 22"/>
            <p:cNvSpPr/>
            <p:nvPr/>
          </p:nvSpPr>
          <p:spPr bwMode="auto">
            <a:xfrm>
              <a:off x="588" y="549"/>
              <a:ext cx="400" cy="3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9" y="14020"/>
                  </a:moveTo>
                  <a:cubicBezTo>
                    <a:pt x="20951" y="14020"/>
                    <a:pt x="21162" y="14126"/>
                    <a:pt x="21336" y="14334"/>
                  </a:cubicBezTo>
                  <a:cubicBezTo>
                    <a:pt x="21512" y="14549"/>
                    <a:pt x="21600" y="14810"/>
                    <a:pt x="21600" y="15116"/>
                  </a:cubicBezTo>
                  <a:lnTo>
                    <a:pt x="21600" y="20504"/>
                  </a:lnTo>
                  <a:cubicBezTo>
                    <a:pt x="21600" y="20816"/>
                    <a:pt x="21512" y="21071"/>
                    <a:pt x="21336" y="21286"/>
                  </a:cubicBezTo>
                  <a:cubicBezTo>
                    <a:pt x="21162" y="21494"/>
                    <a:pt x="20951" y="21600"/>
                    <a:pt x="20709" y="21600"/>
                  </a:cubicBezTo>
                  <a:lnTo>
                    <a:pt x="16198" y="21600"/>
                  </a:lnTo>
                  <a:cubicBezTo>
                    <a:pt x="15941" y="21600"/>
                    <a:pt x="15730" y="21494"/>
                    <a:pt x="15564" y="21286"/>
                  </a:cubicBezTo>
                  <a:cubicBezTo>
                    <a:pt x="15400" y="21071"/>
                    <a:pt x="15316" y="20816"/>
                    <a:pt x="15316" y="20504"/>
                  </a:cubicBezTo>
                  <a:lnTo>
                    <a:pt x="15316" y="15116"/>
                  </a:lnTo>
                  <a:cubicBezTo>
                    <a:pt x="15316" y="14810"/>
                    <a:pt x="15400" y="14549"/>
                    <a:pt x="15571" y="14334"/>
                  </a:cubicBezTo>
                  <a:cubicBezTo>
                    <a:pt x="15737" y="14126"/>
                    <a:pt x="15945" y="14020"/>
                    <a:pt x="16198" y="14020"/>
                  </a:cubicBezTo>
                  <a:lnTo>
                    <a:pt x="17789" y="14020"/>
                  </a:lnTo>
                  <a:lnTo>
                    <a:pt x="17789" y="11869"/>
                  </a:lnTo>
                  <a:cubicBezTo>
                    <a:pt x="17789" y="11699"/>
                    <a:pt x="17708" y="11611"/>
                    <a:pt x="17544" y="11602"/>
                  </a:cubicBezTo>
                  <a:lnTo>
                    <a:pt x="11473" y="11602"/>
                  </a:lnTo>
                  <a:lnTo>
                    <a:pt x="11473" y="14020"/>
                  </a:lnTo>
                  <a:lnTo>
                    <a:pt x="13054" y="14020"/>
                  </a:lnTo>
                  <a:cubicBezTo>
                    <a:pt x="13297" y="14020"/>
                    <a:pt x="13507" y="14126"/>
                    <a:pt x="13681" y="14334"/>
                  </a:cubicBezTo>
                  <a:cubicBezTo>
                    <a:pt x="13857" y="14549"/>
                    <a:pt x="13945" y="14810"/>
                    <a:pt x="13945" y="15116"/>
                  </a:cubicBezTo>
                  <a:lnTo>
                    <a:pt x="13945" y="20504"/>
                  </a:lnTo>
                  <a:cubicBezTo>
                    <a:pt x="13945" y="20816"/>
                    <a:pt x="13857" y="21071"/>
                    <a:pt x="13681" y="21286"/>
                  </a:cubicBezTo>
                  <a:cubicBezTo>
                    <a:pt x="13507" y="21494"/>
                    <a:pt x="13297" y="21600"/>
                    <a:pt x="13054" y="21600"/>
                  </a:cubicBezTo>
                  <a:lnTo>
                    <a:pt x="8543" y="21600"/>
                  </a:lnTo>
                  <a:cubicBezTo>
                    <a:pt x="8298" y="21600"/>
                    <a:pt x="8090" y="21494"/>
                    <a:pt x="7914" y="21286"/>
                  </a:cubicBezTo>
                  <a:cubicBezTo>
                    <a:pt x="7740" y="21071"/>
                    <a:pt x="7652" y="20816"/>
                    <a:pt x="7652" y="20504"/>
                  </a:cubicBezTo>
                  <a:lnTo>
                    <a:pt x="7652" y="15116"/>
                  </a:lnTo>
                  <a:cubicBezTo>
                    <a:pt x="7652" y="14810"/>
                    <a:pt x="7740" y="14549"/>
                    <a:pt x="7914" y="14334"/>
                  </a:cubicBezTo>
                  <a:cubicBezTo>
                    <a:pt x="8090" y="14126"/>
                    <a:pt x="8298" y="14020"/>
                    <a:pt x="8543" y="14020"/>
                  </a:cubicBezTo>
                  <a:lnTo>
                    <a:pt x="10124" y="14020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2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2" y="14020"/>
                    <a:pt x="5875" y="14126"/>
                    <a:pt x="6054" y="14334"/>
                  </a:cubicBezTo>
                  <a:cubicBezTo>
                    <a:pt x="6230" y="14549"/>
                    <a:pt x="6316" y="14810"/>
                    <a:pt x="6316" y="15116"/>
                  </a:cubicBezTo>
                  <a:lnTo>
                    <a:pt x="6316" y="20504"/>
                  </a:lnTo>
                  <a:cubicBezTo>
                    <a:pt x="6316" y="20816"/>
                    <a:pt x="6230" y="21071"/>
                    <a:pt x="6054" y="21286"/>
                  </a:cubicBezTo>
                  <a:cubicBezTo>
                    <a:pt x="5877" y="21494"/>
                    <a:pt x="5664" y="21600"/>
                    <a:pt x="5402" y="21600"/>
                  </a:cubicBezTo>
                  <a:lnTo>
                    <a:pt x="913" y="21600"/>
                  </a:lnTo>
                  <a:cubicBezTo>
                    <a:pt x="658" y="21600"/>
                    <a:pt x="441" y="21494"/>
                    <a:pt x="262" y="21286"/>
                  </a:cubicBezTo>
                  <a:cubicBezTo>
                    <a:pt x="88" y="21071"/>
                    <a:pt x="0" y="20816"/>
                    <a:pt x="0" y="20504"/>
                  </a:cubicBezTo>
                  <a:lnTo>
                    <a:pt x="0" y="15116"/>
                  </a:lnTo>
                  <a:cubicBezTo>
                    <a:pt x="0" y="14810"/>
                    <a:pt x="88" y="14549"/>
                    <a:pt x="262" y="14334"/>
                  </a:cubicBezTo>
                  <a:cubicBezTo>
                    <a:pt x="438" y="14126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2"/>
                    <a:pt x="2942" y="10544"/>
                  </a:cubicBezTo>
                  <a:cubicBezTo>
                    <a:pt x="3253" y="10180"/>
                    <a:pt x="3623" y="9998"/>
                    <a:pt x="4054" y="9998"/>
                  </a:cubicBezTo>
                  <a:lnTo>
                    <a:pt x="10122" y="9998"/>
                  </a:lnTo>
                  <a:lnTo>
                    <a:pt x="10122" y="7551"/>
                  </a:lnTo>
                  <a:lnTo>
                    <a:pt x="8541" y="7551"/>
                  </a:lnTo>
                  <a:cubicBezTo>
                    <a:pt x="8296" y="7551"/>
                    <a:pt x="8088" y="7451"/>
                    <a:pt x="7912" y="7248"/>
                  </a:cubicBezTo>
                  <a:cubicBezTo>
                    <a:pt x="7738" y="7045"/>
                    <a:pt x="7650" y="6790"/>
                    <a:pt x="7650" y="6484"/>
                  </a:cubicBezTo>
                  <a:lnTo>
                    <a:pt x="7650" y="1066"/>
                  </a:lnTo>
                  <a:cubicBezTo>
                    <a:pt x="7650" y="776"/>
                    <a:pt x="7738" y="523"/>
                    <a:pt x="7912" y="314"/>
                  </a:cubicBezTo>
                  <a:cubicBezTo>
                    <a:pt x="8088" y="103"/>
                    <a:pt x="8296" y="0"/>
                    <a:pt x="8541" y="0"/>
                  </a:cubicBezTo>
                  <a:lnTo>
                    <a:pt x="13052" y="0"/>
                  </a:lnTo>
                  <a:cubicBezTo>
                    <a:pt x="13294" y="0"/>
                    <a:pt x="13505" y="103"/>
                    <a:pt x="13679" y="314"/>
                  </a:cubicBezTo>
                  <a:cubicBezTo>
                    <a:pt x="13855" y="523"/>
                    <a:pt x="13943" y="776"/>
                    <a:pt x="13943" y="1066"/>
                  </a:cubicBezTo>
                  <a:lnTo>
                    <a:pt x="13943" y="6484"/>
                  </a:lnTo>
                  <a:cubicBezTo>
                    <a:pt x="13943" y="6790"/>
                    <a:pt x="13855" y="7045"/>
                    <a:pt x="13679" y="7248"/>
                  </a:cubicBezTo>
                  <a:cubicBezTo>
                    <a:pt x="13505" y="7451"/>
                    <a:pt x="13294" y="7551"/>
                    <a:pt x="13052" y="7551"/>
                  </a:cubicBezTo>
                  <a:lnTo>
                    <a:pt x="11471" y="7551"/>
                  </a:lnTo>
                  <a:lnTo>
                    <a:pt x="11471" y="9998"/>
                  </a:lnTo>
                  <a:lnTo>
                    <a:pt x="17541" y="9998"/>
                  </a:lnTo>
                  <a:cubicBezTo>
                    <a:pt x="17970" y="9998"/>
                    <a:pt x="18339" y="10177"/>
                    <a:pt x="18653" y="10539"/>
                  </a:cubicBezTo>
                  <a:cubicBezTo>
                    <a:pt x="18966" y="10900"/>
                    <a:pt x="19123" y="11344"/>
                    <a:pt x="19123" y="11869"/>
                  </a:cubicBezTo>
                  <a:lnTo>
                    <a:pt x="19123" y="14020"/>
                  </a:lnTo>
                  <a:lnTo>
                    <a:pt x="20709" y="14020"/>
                  </a:lnTo>
                  <a:close/>
                  <a:moveTo>
                    <a:pt x="20709" y="1402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grpSp>
        <p:nvGrpSpPr>
          <p:cNvPr id="46" name="Group 23"/>
          <p:cNvGrpSpPr/>
          <p:nvPr/>
        </p:nvGrpSpPr>
        <p:grpSpPr bwMode="auto">
          <a:xfrm>
            <a:off x="1714500" y="2679700"/>
            <a:ext cx="2527300" cy="2527300"/>
            <a:chOff x="0" y="0"/>
            <a:chExt cx="1592" cy="1592"/>
          </a:xfrm>
        </p:grpSpPr>
        <p:sp>
          <p:nvSpPr>
            <p:cNvPr id="67" name="Oval 24"/>
            <p:cNvSpPr/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D73E3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0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  <p:sp>
          <p:nvSpPr>
            <p:cNvPr id="68" name="AutoShape 25"/>
            <p:cNvSpPr/>
            <p:nvPr/>
          </p:nvSpPr>
          <p:spPr bwMode="auto">
            <a:xfrm>
              <a:off x="602" y="550"/>
              <a:ext cx="400" cy="40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357" y="18802"/>
                  </a:moveTo>
                  <a:cubicBezTo>
                    <a:pt x="21518" y="18965"/>
                    <a:pt x="21600" y="19177"/>
                    <a:pt x="21600" y="19437"/>
                  </a:cubicBezTo>
                  <a:cubicBezTo>
                    <a:pt x="21600" y="19581"/>
                    <a:pt x="21518" y="19776"/>
                    <a:pt x="21357" y="20019"/>
                  </a:cubicBezTo>
                  <a:cubicBezTo>
                    <a:pt x="21193" y="20261"/>
                    <a:pt x="20990" y="20504"/>
                    <a:pt x="20747" y="20741"/>
                  </a:cubicBezTo>
                  <a:cubicBezTo>
                    <a:pt x="20504" y="20979"/>
                    <a:pt x="20261" y="21185"/>
                    <a:pt x="20023" y="21349"/>
                  </a:cubicBezTo>
                  <a:cubicBezTo>
                    <a:pt x="19783" y="21518"/>
                    <a:pt x="19594" y="21600"/>
                    <a:pt x="19447" y="21600"/>
                  </a:cubicBezTo>
                  <a:cubicBezTo>
                    <a:pt x="19190" y="21600"/>
                    <a:pt x="18975" y="21515"/>
                    <a:pt x="18811" y="21343"/>
                  </a:cubicBezTo>
                  <a:lnTo>
                    <a:pt x="13957" y="16503"/>
                  </a:lnTo>
                  <a:cubicBezTo>
                    <a:pt x="13217" y="16980"/>
                    <a:pt x="12429" y="17350"/>
                    <a:pt x="11590" y="17604"/>
                  </a:cubicBezTo>
                  <a:cubicBezTo>
                    <a:pt x="10751" y="17864"/>
                    <a:pt x="9892" y="17991"/>
                    <a:pt x="9007" y="17991"/>
                  </a:cubicBezTo>
                  <a:cubicBezTo>
                    <a:pt x="7770" y="17991"/>
                    <a:pt x="6609" y="17760"/>
                    <a:pt x="5518" y="17291"/>
                  </a:cubicBezTo>
                  <a:cubicBezTo>
                    <a:pt x="4427" y="16822"/>
                    <a:pt x="3470" y="16175"/>
                    <a:pt x="2645" y="15354"/>
                  </a:cubicBezTo>
                  <a:cubicBezTo>
                    <a:pt x="1817" y="14535"/>
                    <a:pt x="1173" y="13580"/>
                    <a:pt x="701" y="12487"/>
                  </a:cubicBezTo>
                  <a:cubicBezTo>
                    <a:pt x="232" y="11400"/>
                    <a:pt x="0" y="10237"/>
                    <a:pt x="0" y="9000"/>
                  </a:cubicBezTo>
                  <a:cubicBezTo>
                    <a:pt x="0" y="7769"/>
                    <a:pt x="232" y="6602"/>
                    <a:pt x="701" y="5515"/>
                  </a:cubicBezTo>
                  <a:cubicBezTo>
                    <a:pt x="1170" y="4422"/>
                    <a:pt x="1817" y="3468"/>
                    <a:pt x="2645" y="2646"/>
                  </a:cubicBezTo>
                  <a:cubicBezTo>
                    <a:pt x="3470" y="1827"/>
                    <a:pt x="4425" y="1180"/>
                    <a:pt x="5512" y="709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5" y="0"/>
                    <a:pt x="11403" y="237"/>
                    <a:pt x="12488" y="709"/>
                  </a:cubicBezTo>
                  <a:cubicBezTo>
                    <a:pt x="13573" y="1180"/>
                    <a:pt x="14531" y="1827"/>
                    <a:pt x="15359" y="2646"/>
                  </a:cubicBezTo>
                  <a:cubicBezTo>
                    <a:pt x="16184" y="3468"/>
                    <a:pt x="16831" y="4422"/>
                    <a:pt x="17300" y="5515"/>
                  </a:cubicBezTo>
                  <a:cubicBezTo>
                    <a:pt x="17769" y="6602"/>
                    <a:pt x="18003" y="7769"/>
                    <a:pt x="18003" y="9000"/>
                  </a:cubicBezTo>
                  <a:cubicBezTo>
                    <a:pt x="18003" y="9887"/>
                    <a:pt x="17873" y="10748"/>
                    <a:pt x="17616" y="11589"/>
                  </a:cubicBezTo>
                  <a:cubicBezTo>
                    <a:pt x="17359" y="12434"/>
                    <a:pt x="16992" y="13219"/>
                    <a:pt x="16514" y="13947"/>
                  </a:cubicBezTo>
                  <a:lnTo>
                    <a:pt x="21357" y="18802"/>
                  </a:lnTo>
                  <a:close/>
                  <a:moveTo>
                    <a:pt x="3597" y="9000"/>
                  </a:moveTo>
                  <a:cubicBezTo>
                    <a:pt x="3597" y="9759"/>
                    <a:pt x="3741" y="10465"/>
                    <a:pt x="4029" y="11118"/>
                  </a:cubicBezTo>
                  <a:cubicBezTo>
                    <a:pt x="4317" y="11770"/>
                    <a:pt x="4707" y="12338"/>
                    <a:pt x="5193" y="12821"/>
                  </a:cubicBezTo>
                  <a:cubicBezTo>
                    <a:pt x="5679" y="13301"/>
                    <a:pt x="6253" y="13685"/>
                    <a:pt x="6908" y="13970"/>
                  </a:cubicBezTo>
                  <a:cubicBezTo>
                    <a:pt x="7566" y="14252"/>
                    <a:pt x="8264" y="14394"/>
                    <a:pt x="9004" y="14394"/>
                  </a:cubicBezTo>
                  <a:cubicBezTo>
                    <a:pt x="9745" y="14394"/>
                    <a:pt x="10440" y="14252"/>
                    <a:pt x="11092" y="13970"/>
                  </a:cubicBezTo>
                  <a:cubicBezTo>
                    <a:pt x="11745" y="13685"/>
                    <a:pt x="12319" y="13301"/>
                    <a:pt x="12802" y="12821"/>
                  </a:cubicBezTo>
                  <a:cubicBezTo>
                    <a:pt x="13291" y="12338"/>
                    <a:pt x="13678" y="11770"/>
                    <a:pt x="13966" y="11118"/>
                  </a:cubicBezTo>
                  <a:cubicBezTo>
                    <a:pt x="14254" y="10465"/>
                    <a:pt x="14398" y="9759"/>
                    <a:pt x="14398" y="9000"/>
                  </a:cubicBezTo>
                  <a:cubicBezTo>
                    <a:pt x="14398" y="8260"/>
                    <a:pt x="14254" y="7565"/>
                    <a:pt x="13966" y="6913"/>
                  </a:cubicBezTo>
                  <a:cubicBezTo>
                    <a:pt x="13675" y="6258"/>
                    <a:pt x="13291" y="5684"/>
                    <a:pt x="12802" y="5193"/>
                  </a:cubicBezTo>
                  <a:cubicBezTo>
                    <a:pt x="12316" y="4704"/>
                    <a:pt x="11745" y="4317"/>
                    <a:pt x="11092" y="4032"/>
                  </a:cubicBezTo>
                  <a:cubicBezTo>
                    <a:pt x="10440" y="3750"/>
                    <a:pt x="9742" y="3606"/>
                    <a:pt x="9004" y="3606"/>
                  </a:cubicBezTo>
                  <a:cubicBezTo>
                    <a:pt x="8267" y="3606"/>
                    <a:pt x="7566" y="3750"/>
                    <a:pt x="6908" y="4032"/>
                  </a:cubicBezTo>
                  <a:cubicBezTo>
                    <a:pt x="6253" y="4317"/>
                    <a:pt x="5676" y="4704"/>
                    <a:pt x="5193" y="5193"/>
                  </a:cubicBezTo>
                  <a:cubicBezTo>
                    <a:pt x="4707" y="5684"/>
                    <a:pt x="4317" y="6258"/>
                    <a:pt x="4029" y="6913"/>
                  </a:cubicBezTo>
                  <a:cubicBezTo>
                    <a:pt x="3741" y="7565"/>
                    <a:pt x="3597" y="8257"/>
                    <a:pt x="3597" y="9000"/>
                  </a:cubicBezTo>
                  <a:moveTo>
                    <a:pt x="9007" y="5591"/>
                  </a:moveTo>
                  <a:cubicBezTo>
                    <a:pt x="9185" y="5591"/>
                    <a:pt x="9344" y="5656"/>
                    <a:pt x="9473" y="5786"/>
                  </a:cubicBezTo>
                  <a:cubicBezTo>
                    <a:pt x="9603" y="5919"/>
                    <a:pt x="9668" y="6082"/>
                    <a:pt x="9668" y="6280"/>
                  </a:cubicBezTo>
                  <a:cubicBezTo>
                    <a:pt x="9668" y="6461"/>
                    <a:pt x="9603" y="6616"/>
                    <a:pt x="9473" y="6746"/>
                  </a:cubicBezTo>
                  <a:cubicBezTo>
                    <a:pt x="9344" y="6879"/>
                    <a:pt x="9185" y="6944"/>
                    <a:pt x="9007" y="6944"/>
                  </a:cubicBezTo>
                  <a:cubicBezTo>
                    <a:pt x="8439" y="6944"/>
                    <a:pt x="7953" y="7144"/>
                    <a:pt x="7552" y="7537"/>
                  </a:cubicBezTo>
                  <a:cubicBezTo>
                    <a:pt x="7151" y="7935"/>
                    <a:pt x="6950" y="8423"/>
                    <a:pt x="6950" y="8997"/>
                  </a:cubicBezTo>
                  <a:cubicBezTo>
                    <a:pt x="6950" y="9180"/>
                    <a:pt x="6885" y="9333"/>
                    <a:pt x="6755" y="9466"/>
                  </a:cubicBezTo>
                  <a:cubicBezTo>
                    <a:pt x="6623" y="9596"/>
                    <a:pt x="6467" y="9658"/>
                    <a:pt x="6289" y="9658"/>
                  </a:cubicBezTo>
                  <a:cubicBezTo>
                    <a:pt x="6080" y="9658"/>
                    <a:pt x="5914" y="9596"/>
                    <a:pt x="5786" y="9466"/>
                  </a:cubicBezTo>
                  <a:cubicBezTo>
                    <a:pt x="5659" y="9333"/>
                    <a:pt x="5600" y="9180"/>
                    <a:pt x="5600" y="8997"/>
                  </a:cubicBezTo>
                  <a:cubicBezTo>
                    <a:pt x="5600" y="8539"/>
                    <a:pt x="5685" y="8104"/>
                    <a:pt x="5863" y="7686"/>
                  </a:cubicBezTo>
                  <a:cubicBezTo>
                    <a:pt x="6038" y="7271"/>
                    <a:pt x="6281" y="6907"/>
                    <a:pt x="6597" y="6591"/>
                  </a:cubicBezTo>
                  <a:cubicBezTo>
                    <a:pt x="6905" y="6277"/>
                    <a:pt x="7264" y="6029"/>
                    <a:pt x="7677" y="5856"/>
                  </a:cubicBezTo>
                  <a:cubicBezTo>
                    <a:pt x="8086" y="5681"/>
                    <a:pt x="8530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cs typeface="+mn-ea"/>
                <a:sym typeface="+mn-lt"/>
              </a:endParaRPr>
            </a:p>
          </p:txBody>
        </p:sp>
      </p:grpSp>
      <p:sp>
        <p:nvSpPr>
          <p:cNvPr id="69" name="Rectangle 26"/>
          <p:cNvSpPr/>
          <p:nvPr/>
        </p:nvSpPr>
        <p:spPr bwMode="auto">
          <a:xfrm>
            <a:off x="2017713" y="4311650"/>
            <a:ext cx="19177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800">
                <a:solidFill>
                  <a:srgbClr val="FFFFFF"/>
                </a:solidFill>
                <a:cs typeface="+mn-ea"/>
                <a:sym typeface="+mn-lt"/>
              </a:rPr>
              <a:t>Meet</a:t>
            </a:r>
            <a:endParaRPr lang="en-US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Rectangle 27"/>
          <p:cNvSpPr/>
          <p:nvPr/>
        </p:nvSpPr>
        <p:spPr bwMode="auto">
          <a:xfrm>
            <a:off x="4037013" y="4311650"/>
            <a:ext cx="19177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800">
                <a:solidFill>
                  <a:srgbClr val="FFFFFF"/>
                </a:solidFill>
                <a:cs typeface="+mn-ea"/>
                <a:sym typeface="+mn-lt"/>
              </a:rPr>
              <a:t>Planning</a:t>
            </a:r>
            <a:endParaRPr lang="en-US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1" name="Rectangle 28"/>
          <p:cNvSpPr/>
          <p:nvPr/>
        </p:nvSpPr>
        <p:spPr bwMode="auto">
          <a:xfrm>
            <a:off x="6196013" y="4311650"/>
            <a:ext cx="19177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800">
                <a:solidFill>
                  <a:srgbClr val="FFFFFF"/>
                </a:solidFill>
                <a:cs typeface="+mn-ea"/>
                <a:sym typeface="+mn-lt"/>
              </a:rPr>
              <a:t>Final Meet</a:t>
            </a:r>
            <a:endParaRPr lang="en-US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2" name="Rectangle 29"/>
          <p:cNvSpPr/>
          <p:nvPr/>
        </p:nvSpPr>
        <p:spPr bwMode="auto">
          <a:xfrm>
            <a:off x="8367713" y="4311650"/>
            <a:ext cx="19177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1800">
                <a:solidFill>
                  <a:srgbClr val="FFFFFF"/>
                </a:solidFill>
                <a:cs typeface="+mn-ea"/>
                <a:sym typeface="+mn-lt"/>
              </a:rPr>
              <a:t>Final Project</a:t>
            </a:r>
            <a:endParaRPr lang="en-US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3" name="Rectangle 9"/>
          <p:cNvSpPr/>
          <p:nvPr/>
        </p:nvSpPr>
        <p:spPr bwMode="auto">
          <a:xfrm>
            <a:off x="4168775" y="5429250"/>
            <a:ext cx="191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输入内容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Rectangle 9"/>
          <p:cNvSpPr/>
          <p:nvPr/>
        </p:nvSpPr>
        <p:spPr bwMode="auto">
          <a:xfrm>
            <a:off x="6164263" y="5429250"/>
            <a:ext cx="191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输入内容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Rectangle 9"/>
          <p:cNvSpPr/>
          <p:nvPr/>
        </p:nvSpPr>
        <p:spPr bwMode="auto">
          <a:xfrm>
            <a:off x="8420100" y="5429250"/>
            <a:ext cx="191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输入内容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131">
        <p14:switch dir="r"/>
      </p:transition>
    </mc:Choice>
    <mc:Fallback>
      <p:transition spd="slow" advTm="71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utoUpdateAnimBg="0"/>
      <p:bldP spid="33" grpId="0" autoUpdateAnimBg="0"/>
      <p:bldP spid="69" grpId="0" autoUpdateAnimBg="0"/>
      <p:bldP spid="70" grpId="0" autoUpdateAnimBg="0"/>
      <p:bldP spid="71" grpId="0" autoUpdateAnimBg="0"/>
      <p:bldP spid="72" grpId="0" autoUpdateAnimBg="0"/>
      <p:bldP spid="73" grpId="0" autoUpdateAnimBg="0"/>
      <p:bldP spid="74" grpId="0" autoUpdateAnimBg="0"/>
      <p:bldP spid="7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91749"/>
            <a:ext cx="12192000" cy="2198722"/>
          </a:xfrm>
          <a:prstGeom prst="rect">
            <a:avLst/>
          </a:prstGeom>
          <a:solidFill>
            <a:srgbClr val="D7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Part.2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Subtitle 9"/>
          <p:cNvSpPr txBox="1"/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Click on the input header content</a:t>
            </a:r>
            <a:endParaRPr lang="en-US" sz="14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434">
        <p14:switch dir="r"/>
      </p:transition>
    </mc:Choice>
    <mc:Fallback>
      <p:transition spd="slow" advTm="14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tags/tag1.xml><?xml version="1.0" encoding="utf-8"?>
<p:tagLst xmlns:p="http://schemas.openxmlformats.org/presentationml/2006/main">
  <p:tag name="TIMING" val="|0.7|1.1|0.8|0.6"/>
</p:tagLst>
</file>

<file path=ppt/tags/tag10.xml><?xml version="1.0" encoding="utf-8"?>
<p:tagLst xmlns:p="http://schemas.openxmlformats.org/presentationml/2006/main">
  <p:tag name="TIMING" val="|0.6"/>
</p:tagLst>
</file>

<file path=ppt/tags/tag11.xml><?xml version="1.0" encoding="utf-8"?>
<p:tagLst xmlns:p="http://schemas.openxmlformats.org/presentationml/2006/main">
  <p:tag name="TIMING" val="|0.1"/>
</p:tagLst>
</file>

<file path=ppt/tags/tag12.xml><?xml version="1.0" encoding="utf-8"?>
<p:tagLst xmlns:p="http://schemas.openxmlformats.org/presentationml/2006/main">
  <p:tag name="TIMING" val="|0.4"/>
</p:tagLst>
</file>

<file path=ppt/tags/tag13.xml><?xml version="1.0" encoding="utf-8"?>
<p:tagLst xmlns:p="http://schemas.openxmlformats.org/presentationml/2006/main">
  <p:tag name="TIMING" val="|0.2|0.8"/>
</p:tagLst>
</file>

<file path=ppt/tags/tag14.xml><?xml version="1.0" encoding="utf-8"?>
<p:tagLst xmlns:p="http://schemas.openxmlformats.org/presentationml/2006/main">
  <p:tag name="ISPRING_PRESENTATION_TITLE" val="Volt - Colorful Birigh"/>
</p:tagLst>
</file>

<file path=ppt/tags/tag2.xml><?xml version="1.0" encoding="utf-8"?>
<p:tagLst xmlns:p="http://schemas.openxmlformats.org/presentationml/2006/main">
  <p:tag name="TIMING" val="|0.7"/>
</p:tagLst>
</file>

<file path=ppt/tags/tag3.xml><?xml version="1.0" encoding="utf-8"?>
<p:tagLst xmlns:p="http://schemas.openxmlformats.org/presentationml/2006/main">
  <p:tag name="TIMING" val="|0.3"/>
</p:tagLst>
</file>

<file path=ppt/tags/tag4.xml><?xml version="1.0" encoding="utf-8"?>
<p:tagLst xmlns:p="http://schemas.openxmlformats.org/presentationml/2006/main">
  <p:tag name="TIMING" val="|2.6"/>
</p:tagLst>
</file>

<file path=ppt/tags/tag5.xml><?xml version="1.0" encoding="utf-8"?>
<p:tagLst xmlns:p="http://schemas.openxmlformats.org/presentationml/2006/main">
  <p:tag name="TIMING" val="|0.4"/>
</p:tagLst>
</file>

<file path=ppt/tags/tag6.xml><?xml version="1.0" encoding="utf-8"?>
<p:tagLst xmlns:p="http://schemas.openxmlformats.org/presentationml/2006/main">
  <p:tag name="TIMING" val="|0.5"/>
</p:tagLst>
</file>

<file path=ppt/tags/tag7.xml><?xml version="1.0" encoding="utf-8"?>
<p:tagLst xmlns:p="http://schemas.openxmlformats.org/presentationml/2006/main">
  <p:tag name="TIMING" val="|0.8"/>
</p:tagLst>
</file>

<file path=ppt/tags/tag8.xml><?xml version="1.0" encoding="utf-8"?>
<p:tagLst xmlns:p="http://schemas.openxmlformats.org/presentationml/2006/main">
  <p:tag name="TIMING" val="|0.4"/>
</p:tagLst>
</file>

<file path=ppt/tags/tag9.xml><?xml version="1.0" encoding="utf-8"?>
<p:tagLst xmlns:p="http://schemas.openxmlformats.org/presentationml/2006/main">
  <p:tag name="TIMING" val="|0.1"/>
</p:tagLst>
</file>

<file path=ppt/theme/theme1.xml><?xml version="1.0" encoding="utf-8"?>
<a:theme xmlns:a="http://schemas.openxmlformats.org/drawingml/2006/main" name="office主题">
  <a:themeElements>
    <a:clrScheme name="Single Blue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4B7FA7"/>
      </a:accent1>
      <a:accent2>
        <a:srgbClr val="4B7FA7"/>
      </a:accent2>
      <a:accent3>
        <a:srgbClr val="4B7FA7"/>
      </a:accent3>
      <a:accent4>
        <a:srgbClr val="4B7FA7"/>
      </a:accent4>
      <a:accent5>
        <a:srgbClr val="4B7FA7"/>
      </a:accent5>
      <a:accent6>
        <a:srgbClr val="4B7FA7"/>
      </a:accent6>
      <a:hlink>
        <a:srgbClr val="4B7FA7"/>
      </a:hlink>
      <a:folHlink>
        <a:srgbClr val="954F72"/>
      </a:folHlink>
    </a:clrScheme>
    <a:fontScheme name="cukbpf1h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4699</Words>
  <Application>WPS 演示</Application>
  <PresentationFormat>自定义</PresentationFormat>
  <Paragraphs>378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Arial</vt:lpstr>
      <vt:lpstr>微软雅黑</vt:lpstr>
      <vt:lpstr>Open Sans Light</vt:lpstr>
      <vt:lpstr>Menk Amglang Tig</vt:lpstr>
      <vt:lpstr>Open Sans</vt:lpstr>
      <vt:lpstr>Calibri</vt:lpstr>
      <vt:lpstr>Arial Unicode MS</vt:lpstr>
      <vt:lpstr>方正兰亭黑_GBK</vt:lpstr>
      <vt:lpstr>黑体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dc:description>www.1ppt.com</dc:description>
  <cp:lastModifiedBy>铭</cp:lastModifiedBy>
  <cp:revision>1172</cp:revision>
  <dcterms:created xsi:type="dcterms:W3CDTF">2015-03-01T11:49:00Z</dcterms:created>
  <dcterms:modified xsi:type="dcterms:W3CDTF">2022-03-01T01:10:53Z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F02FBE2B79424693A40A1FA9AD28EFB3</vt:lpwstr>
  </property>
  <property fmtid="{D5CDD505-2E9C-101B-9397-08002B2CF9AE}" pid="3" name="KSOProductBuildVer">
    <vt:lpwstr>2052-11.1.0.11194</vt:lpwstr>
  </property>
</Properties>
</file>