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83" r:id="rId2"/>
    <p:sldId id="720" r:id="rId3"/>
    <p:sldId id="718" r:id="rId4"/>
    <p:sldId id="726" r:id="rId5"/>
    <p:sldId id="723" r:id="rId6"/>
    <p:sldId id="724" r:id="rId7"/>
    <p:sldId id="725" r:id="rId8"/>
    <p:sldId id="702" r:id="rId9"/>
    <p:sldId id="710" r:id="rId10"/>
    <p:sldId id="722" r:id="rId11"/>
    <p:sldId id="727" r:id="rId12"/>
    <p:sldId id="707" r:id="rId13"/>
    <p:sldId id="728" r:id="rId14"/>
    <p:sldId id="719" r:id="rId15"/>
    <p:sldId id="729" r:id="rId16"/>
    <p:sldId id="733" r:id="rId17"/>
    <p:sldId id="691" r:id="rId18"/>
    <p:sldId id="677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2BE98"/>
    <a:srgbClr val="DBCA9F"/>
    <a:srgbClr val="FFFFFF"/>
    <a:srgbClr val="FF0000"/>
    <a:srgbClr val="F7FCFF"/>
    <a:srgbClr val="D7F1FE"/>
    <a:srgbClr val="E0E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864" autoAdjust="0"/>
  </p:normalViewPr>
  <p:slideViewPr>
    <p:cSldViewPr>
      <p:cViewPr>
        <p:scale>
          <a:sx n="102" d="100"/>
          <a:sy n="102" d="100"/>
        </p:scale>
        <p:origin x="-108" y="-222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BEDFC3-BCA1-41C7-BAFD-492EC0C39D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D041FA30-C014-4F61-8F50-F9B52BD8AE2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B6932E8-212A-42A5-A937-59D7A9D7DCA0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E902ECB-D3DC-4BDB-B5C8-B9BF84A82F8F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FEE8A78-8F01-46D5-91AB-22990C119CCD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E662290-8337-404B-B051-5CBB8F7326EA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972533B-4661-4C25-A5F1-BB1E2CCBD14C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F38299A-4941-4BA9-BA2D-F56521D1F476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ACA1B67-9694-4F03-B58B-EEC7A59CDCB2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06DE5AB-0DEC-4875-9275-B120F51E0502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399D5D5-DDBD-44D2-A6F3-FB6ECB8FC54B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4772118-B8E7-478D-8375-86929EF6D562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F4E84C8-72EB-4BEC-BF5C-7490AD19AD93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C0AD239-2AC2-4EE8-B607-565113F4FD14}" type="slidenum">
              <a:rPr lang="zh-CN" altLang="en-US" sz="1200">
                <a:latin typeface="Calibri" panose="020F0502020204030204" pitchFamily="34" charset="0"/>
              </a:rPr>
              <a:t>11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A843A21-AF81-4ECA-8493-FB540ED0AF4E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071688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3175" y="2347913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0E540694-89E5-45F3-AF56-CEF9C8FE347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8B2A58D3-1440-43CC-B99E-4AB094844E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958A2-96A9-4C6C-A60A-2B22509B5B7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2EC1-47D8-4175-A7AF-FDB18C6A3D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B66F28-FF53-4AFA-82C1-FF86DFA6889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55E83-4BDD-46DB-8A55-394914808C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816A7-E985-4CBD-8F0F-F8FC77E0598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019C-90ED-4867-BF5B-54FE2FC1316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BED46-DB6B-4D2B-BE9B-48DACF062DAE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68857-6471-4714-A60B-3ADB17CA01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B7414-12D5-4358-AB83-B1CDE6533C5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21072-F41D-4EF0-A682-9E70C2B479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606CE-1438-44A8-903B-149B0685D5A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55771-6D8B-4633-8959-74941BE0ECD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F0405292-261A-4D0B-BC6E-CB38401B970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A4D0077D-3A84-4D02-8048-85F7FDC0D80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5357C5-F62E-4735-AFAB-7ED5B70BD9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5EC62-9484-4D6B-AC2F-9020104E773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06EE1D-3D94-425C-B3BF-8019F731C68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57882EC-4A9B-4223-A5E6-7A21113BDB6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47C13F-A52A-48CB-A266-5F8871DD224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6D9496F4-C53F-4DB8-9158-822B14A9CB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0E540694-89E5-45F3-AF56-CEF9C8FE347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8B2A58D3-1440-43CC-B99E-4AB094844E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84707-4D77-4083-A078-5A6D2DAF243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70A9B-EF3F-4B3F-B4A3-CEDEB3D2BD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DE2982C-8010-410B-8EC4-1630F044821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00734FA-A6D4-4B95-9362-5341FEB0BC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1A40E-D8D3-4EF3-8850-1B85E0B875E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EDB42-5A84-49A9-AC4E-F8A35BD56A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ECC4830-150E-4787-8FAD-EABC6BA68B93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FA4B7B8-D67B-4D80-95E3-8B25AE69AF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30D2E26-15CD-44A9-838A-CBD7E2228B6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EA6AD49-74A8-433F-AA07-47697E3DE5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C942FA5-259D-4ECE-9059-54B845A52AE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8A57C50-85F5-43A0-ADAD-7E64220F42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12A0691-6247-4615-959B-9404E8A4F42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9705D35-CC17-4AC6-95F1-C6908F8300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7749 w 9164371"/>
              <a:gd name="T1" fmla="*/ 3 h 1402412"/>
              <a:gd name="T2" fmla="*/ 9177287 w 9164371"/>
              <a:gd name="T3" fmla="*/ 4 h 1402412"/>
              <a:gd name="T4" fmla="*/ 9161958 w 9164371"/>
              <a:gd name="T5" fmla="*/ 3 h 1402412"/>
              <a:gd name="T6" fmla="*/ 6513820 w 9164371"/>
              <a:gd name="T7" fmla="*/ 3 h 1402412"/>
              <a:gd name="T8" fmla="*/ 3120891 w 9164371"/>
              <a:gd name="T9" fmla="*/ 3 h 1402412"/>
              <a:gd name="T10" fmla="*/ 8750 w 9164371"/>
              <a:gd name="T11" fmla="*/ 4 h 1402412"/>
              <a:gd name="T12" fmla="*/ 0 w 9164371"/>
              <a:gd name="T13" fmla="*/ 4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686 w 9164371"/>
              <a:gd name="T19" fmla="*/ 3 h 1402412"/>
              <a:gd name="T20" fmla="*/ 6460016 w 9164371"/>
              <a:gd name="T21" fmla="*/ 3 h 1402412"/>
              <a:gd name="T22" fmla="*/ 9188158 w 9164371"/>
              <a:gd name="T23" fmla="*/ 0 h 1402412"/>
              <a:gd name="T24" fmla="*/ 9167749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8D112359-EA53-4535-BDB5-F2B1BB25CB3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F01FB95D-9635-422A-8476-B8779153ABA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9;\Lesson3%20&#25945;&#23398;&#35838;&#20214;\8.mp3" TargetMode="External"/><Relationship Id="rId13" Type="http://schemas.openxmlformats.org/officeDocument/2006/relationships/slideLayout" Target="../slideLayouts/slideLayout17.xml"/><Relationship Id="rId3" Type="http://schemas.microsoft.com/office/2007/relationships/media" Target="file:///E:\&#20154;&#25945;&#26032;&#29256;5&#19979;\Lesson3%20&#25945;&#23398;&#35838;&#20214;\6.mp3" TargetMode="External"/><Relationship Id="rId7" Type="http://schemas.microsoft.com/office/2007/relationships/media" Target="file:///E:\&#20154;&#25945;&#26032;&#29256;5&#19979;\Lesson3%20&#25945;&#23398;&#35838;&#20214;\8.mp3" TargetMode="External"/><Relationship Id="rId12" Type="http://schemas.openxmlformats.org/officeDocument/2006/relationships/audio" Target="file:///E:\&#20154;&#25945;&#26032;&#29256;5&#19979;\Lesson3%20&#25945;&#23398;&#35838;&#20214;\10.mp3" TargetMode="External"/><Relationship Id="rId17" Type="http://schemas.openxmlformats.org/officeDocument/2006/relationships/image" Target="../media/image3.png"/><Relationship Id="rId2" Type="http://schemas.openxmlformats.org/officeDocument/2006/relationships/audio" Target="file:///E:\&#20154;&#25945;&#26032;&#29256;5&#19979;\Lesson3%20&#25945;&#23398;&#35838;&#20214;\5.mp3" TargetMode="External"/><Relationship Id="rId16" Type="http://schemas.openxmlformats.org/officeDocument/2006/relationships/image" Target="../media/image8.png"/><Relationship Id="rId1" Type="http://schemas.microsoft.com/office/2007/relationships/media" Target="file:///E:\&#20154;&#25945;&#26032;&#29256;5&#19979;\Lesson3%20&#25945;&#23398;&#35838;&#20214;\5.mp3" TargetMode="External"/><Relationship Id="rId6" Type="http://schemas.openxmlformats.org/officeDocument/2006/relationships/audio" Target="file:///E:\&#20154;&#25945;&#26032;&#29256;5&#19979;\Lesson3%20&#25945;&#23398;&#35838;&#20214;\7.mp3" TargetMode="External"/><Relationship Id="rId11" Type="http://schemas.microsoft.com/office/2007/relationships/media" Target="file:///E:\&#20154;&#25945;&#26032;&#29256;5&#19979;\Lesson3%20&#25945;&#23398;&#35838;&#20214;\10.mp3" TargetMode="External"/><Relationship Id="rId5" Type="http://schemas.microsoft.com/office/2007/relationships/media" Target="file:///E:\&#20154;&#25945;&#26032;&#29256;5&#19979;\Lesson3%20&#25945;&#23398;&#35838;&#20214;\7.mp3" TargetMode="External"/><Relationship Id="rId15" Type="http://schemas.openxmlformats.org/officeDocument/2006/relationships/image" Target="../media/image19.jpeg"/><Relationship Id="rId10" Type="http://schemas.openxmlformats.org/officeDocument/2006/relationships/audio" Target="file:///E:\&#20154;&#25945;&#26032;&#29256;5&#19979;\Lesson3%20&#25945;&#23398;&#35838;&#20214;\9.mp3" TargetMode="External"/><Relationship Id="rId4" Type="http://schemas.openxmlformats.org/officeDocument/2006/relationships/audio" Target="file:///E:\&#20154;&#25945;&#26032;&#29256;5&#19979;\Lesson3%20&#25945;&#23398;&#35838;&#20214;\6.mp3" TargetMode="External"/><Relationship Id="rId9" Type="http://schemas.microsoft.com/office/2007/relationships/media" Target="file:///E:\&#20154;&#25945;&#26032;&#29256;5&#19979;\Lesson3%20&#25945;&#23398;&#35838;&#20214;\9.mp3" TargetMode="External"/><Relationship Id="rId1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hyperlink" Target="&#25299;&#23637;&#21160;&#30011;Where_are_you_from.swf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file:///E:\&#20154;&#25945;&#26032;&#29256;5&#19978;\&#12304;&#32039;&#24613;&#12305;2016.06.07&#23567;&#23398;&#33521;&#35821;&#20154;&#25945;&#26032;&#29256;5&#19978;&#36164;&#28304;&#31574;&#21010;&#21333;-&#37101;&#20122;&#30007;&#65288;&#26032;&#22686;11&#26465;&#65292;&#20869;&#37096;&#38656;&#25490;&#24207;3&#26465;&#65289;\Unit1%20We%20have%20new%20friends\Lesson3%20&#25945;&#23398;&#35838;&#20214;\Lesson3Let&#8217;stalk&#35838;&#25991;&#24405;&#38899;_128k.mp3" TargetMode="External"/><Relationship Id="rId1" Type="http://schemas.microsoft.com/office/2007/relationships/media" Target="file:///E:\&#20154;&#25945;&#26032;&#29256;5&#19978;\&#12304;&#32039;&#24613;&#12305;2016.06.07&#23567;&#23398;&#33521;&#35821;&#20154;&#25945;&#26032;&#29256;5&#19978;&#36164;&#28304;&#31574;&#21010;&#21333;-&#37101;&#20122;&#30007;&#65288;&#26032;&#22686;11&#26465;&#65292;&#20869;&#37096;&#38656;&#25490;&#24207;3&#26465;&#65289;\Unit1%20We%20have%20new%20friends\Lesson3%20&#25945;&#23398;&#35838;&#20214;\Lesson3Let&#8217;stalk&#35838;&#25991;&#24405;&#38899;_128k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file:///E:\&#20154;&#25945;&#26032;&#29256;5&#19979;\Lesson3%20&#25945;&#23398;&#35838;&#20214;\P1.mp3" TargetMode="External"/><Relationship Id="rId1" Type="http://schemas.microsoft.com/office/2007/relationships/media" Target="file:///E:\&#20154;&#25945;&#26032;&#29256;5&#19979;\Lesson3%20&#25945;&#23398;&#35838;&#20214;\P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audio" Target="file:///E:\&#20154;&#25945;&#26032;&#29256;5&#19978;\&#12304;&#32039;&#24613;&#12305;2016.06.07&#23567;&#23398;&#33521;&#35821;&#20154;&#25945;&#26032;&#29256;5&#19978;&#36164;&#28304;&#31574;&#21010;&#21333;-&#37101;&#20122;&#30007;&#65288;&#26032;&#22686;11&#26465;&#65292;&#20869;&#37096;&#38656;&#25490;&#24207;3&#26465;&#65289;\Unit1%20We%20have%20new%20friends\Lesson3%20&#25945;&#23398;&#35838;&#20214;\France_128k.mp3" TargetMode="External"/><Relationship Id="rId1" Type="http://schemas.microsoft.com/office/2007/relationships/media" Target="file:///E:\&#20154;&#25945;&#26032;&#29256;5&#19978;\&#12304;&#32039;&#24613;&#12305;2016.06.07&#23567;&#23398;&#33521;&#35821;&#20154;&#25945;&#26032;&#29256;5&#19978;&#36164;&#28304;&#31574;&#21010;&#21333;-&#37101;&#20122;&#30007;&#65288;&#26032;&#22686;11&#26465;&#65292;&#20869;&#37096;&#38656;&#25490;&#24207;3&#26465;&#65289;\Unit1%20We%20have%20new%20friends\Lesson3%20&#25945;&#23398;&#35838;&#20214;\France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5&#19978;\&#12304;&#32039;&#24613;&#12305;2016.06.07&#23567;&#23398;&#33521;&#35821;&#20154;&#25945;&#26032;&#29256;5&#19978;&#36164;&#28304;&#31574;&#21010;&#21333;-&#37101;&#20122;&#30007;&#65288;&#26032;&#22686;11&#26465;&#65292;&#20869;&#37096;&#38656;&#25490;&#24207;3&#26465;&#65289;\Unit1%20We%20have%20new%20friends\Lesson3%20&#25945;&#23398;&#35838;&#20214;\Germany_128k.mp3" TargetMode="External"/><Relationship Id="rId1" Type="http://schemas.microsoft.com/office/2007/relationships/media" Target="file:///E:\&#20154;&#25945;&#26032;&#29256;5&#19978;\&#12304;&#32039;&#24613;&#12305;2016.06.07&#23567;&#23398;&#33521;&#35821;&#20154;&#25945;&#26032;&#29256;5&#19978;&#36164;&#28304;&#31574;&#21010;&#21333;-&#37101;&#20122;&#30007;&#65288;&#26032;&#22686;11&#26465;&#65292;&#20869;&#37096;&#38656;&#25490;&#24207;3&#26465;&#65289;\Unit1%20We%20have%20new%20friends\Lesson3%20&#25945;&#23398;&#35838;&#20214;\Germany_128k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5&#19979;\&#20154;&#25945;&#26032;&#29256;5&#19978;Unit1\Lesson3%20&#25945;&#23398;&#35838;&#20214;\P2.mp3" TargetMode="External"/><Relationship Id="rId1" Type="http://schemas.microsoft.com/office/2007/relationships/media" Target="file:///E:\&#20154;&#25945;&#26032;&#29256;5&#19979;\&#20154;&#25945;&#26032;&#29256;5&#19978;Unit1\Lesson3%20&#25945;&#23398;&#35838;&#20214;\P2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9;\Lesson3%20&#25945;&#23398;&#35838;&#20214;\4.mp3" TargetMode="External"/><Relationship Id="rId13" Type="http://schemas.openxmlformats.org/officeDocument/2006/relationships/image" Target="../media/image3.png"/><Relationship Id="rId3" Type="http://schemas.microsoft.com/office/2007/relationships/media" Target="file:///E:\&#20154;&#25945;&#26032;&#29256;5&#19979;\Lesson3%20&#25945;&#23398;&#35838;&#20214;\2.mp3" TargetMode="External"/><Relationship Id="rId7" Type="http://schemas.microsoft.com/office/2007/relationships/media" Target="file:///E:\&#20154;&#25945;&#26032;&#29256;5&#19979;\Lesson3%20&#25945;&#23398;&#35838;&#20214;\4.mp3" TargetMode="External"/><Relationship Id="rId12" Type="http://schemas.openxmlformats.org/officeDocument/2006/relationships/image" Target="../media/image8.png"/><Relationship Id="rId2" Type="http://schemas.openxmlformats.org/officeDocument/2006/relationships/audio" Target="file:///E:\&#20154;&#25945;&#26032;&#29256;5&#19979;\Lesson3%20&#25945;&#23398;&#35838;&#20214;\1.mp3" TargetMode="External"/><Relationship Id="rId1" Type="http://schemas.microsoft.com/office/2007/relationships/media" Target="file:///E:\&#20154;&#25945;&#26032;&#29256;5&#19979;\Lesson3%20&#25945;&#23398;&#35838;&#20214;\1.mp3" TargetMode="External"/><Relationship Id="rId6" Type="http://schemas.openxmlformats.org/officeDocument/2006/relationships/audio" Target="file:///E:\&#20154;&#25945;&#26032;&#29256;5&#19978;\&#12304;&#32039;&#24613;&#12305;2016.06.07&#23567;&#23398;&#33521;&#35821;&#20154;&#25945;&#26032;&#29256;5&#19978;&#36164;&#28304;&#31574;&#21010;&#21333;-&#37101;&#20122;&#30007;&#65288;&#26032;&#22686;11&#26465;&#65292;&#20869;&#37096;&#38656;&#25490;&#24207;3&#26465;&#65289;\Unit1%20We%20have%20new%20friends\Lesson3%20&#25945;&#23398;&#35838;&#20214;\3.mp3" TargetMode="External"/><Relationship Id="rId11" Type="http://schemas.openxmlformats.org/officeDocument/2006/relationships/image" Target="../media/image18.png"/><Relationship Id="rId5" Type="http://schemas.microsoft.com/office/2007/relationships/media" Target="file:///E:\&#20154;&#25945;&#26032;&#29256;5&#19978;\&#12304;&#32039;&#24613;&#12305;2016.06.07&#23567;&#23398;&#33521;&#35821;&#20154;&#25945;&#26032;&#29256;5&#19978;&#36164;&#28304;&#31574;&#21010;&#21333;-&#37101;&#20122;&#30007;&#65288;&#26032;&#22686;11&#26465;&#65292;&#20869;&#37096;&#38656;&#25490;&#24207;3&#26465;&#65289;\Unit1%20We%20have%20new%20friends\Lesson3%20&#25945;&#23398;&#35838;&#20214;\3.mp3" TargetMode="External"/><Relationship Id="rId10" Type="http://schemas.openxmlformats.org/officeDocument/2006/relationships/notesSlide" Target="../notesSlides/notesSlide6.xml"/><Relationship Id="rId4" Type="http://schemas.openxmlformats.org/officeDocument/2006/relationships/audio" Target="file:///E:\&#20154;&#25945;&#26032;&#29256;5&#19979;\Lesson3%20&#25945;&#23398;&#35838;&#20214;\2.mp3" TargetMode="External"/><Relationship Id="rId9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2110"/>
            <a:ext cx="5580112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-1" y="2924944"/>
            <a:ext cx="9144001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Unit1 We have new friends.</a:t>
            </a:r>
            <a:endParaRPr lang="zh-CN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2446" y="548680"/>
            <a:ext cx="2448272" cy="2134576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内容占位符 2"/>
          <p:cNvSpPr txBox="1"/>
          <p:nvPr/>
        </p:nvSpPr>
        <p:spPr>
          <a:xfrm>
            <a:off x="5648325" y="4594225"/>
            <a:ext cx="2627313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Lesson 3</a:t>
            </a:r>
            <a:endParaRPr kumimoji="0"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9800" y="587727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710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7" name="矩形 8"/>
          <p:cNvSpPr>
            <a:spLocks noChangeArrowheads="1"/>
          </p:cNvSpPr>
          <p:nvPr/>
        </p:nvSpPr>
        <p:spPr bwMode="auto">
          <a:xfrm>
            <a:off x="3322638" y="1733550"/>
            <a:ext cx="607536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Zhou Pei: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Do you like singing?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      Perry: </a:t>
            </a: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Yes, I do.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Zhou Pei:</a:t>
            </a: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I like singing, too. </a:t>
            </a: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How  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                  about you, Pat?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         Pat: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I like both singing and      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                 dancing.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47108" name="图片 3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61938" y="1989138"/>
            <a:ext cx="29416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矩形 8"/>
          <p:cNvSpPr>
            <a:spLocks noChangeArrowheads="1"/>
          </p:cNvSpPr>
          <p:nvPr/>
        </p:nvSpPr>
        <p:spPr bwMode="auto">
          <a:xfrm>
            <a:off x="3276600" y="4810125"/>
            <a:ext cx="60737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Zhou Pei: </a:t>
            </a: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Great! Let’s sing a song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                  together.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          Pat: </a:t>
            </a: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OK. Let’s sing!</a:t>
            </a:r>
            <a:endParaRPr lang="zh-CN" altLang="en-US" sz="2800"/>
          </a:p>
        </p:txBody>
      </p:sp>
      <p:pic>
        <p:nvPicPr>
          <p:cNvPr id="2" name="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766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2262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3295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8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341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22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64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6" name="组合 17"/>
          <p:cNvGrpSpPr/>
          <p:nvPr/>
        </p:nvGrpSpPr>
        <p:grpSpPr bwMode="auto">
          <a:xfrm>
            <a:off x="4922838" y="1095375"/>
            <a:ext cx="3071812" cy="571500"/>
            <a:chOff x="5436096" y="1127125"/>
            <a:chExt cx="3071802" cy="571500"/>
          </a:xfrm>
        </p:grpSpPr>
        <p:sp>
          <p:nvSpPr>
            <p:cNvPr id="18" name="云形 1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7121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8" name="图片 20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1195388"/>
            <a:ext cx="5337175" cy="954087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9155" name="Group 3"/>
          <p:cNvGrpSpPr/>
          <p:nvPr/>
        </p:nvGrpSpPr>
        <p:grpSpPr bwMode="auto">
          <a:xfrm>
            <a:off x="360363" y="2470150"/>
            <a:ext cx="4319587" cy="3678238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178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49179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782763"/>
            <a:ext cx="3960812" cy="41036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9157" name="Oval 8"/>
          <p:cNvSpPr>
            <a:spLocks noChangeArrowheads="1"/>
          </p:cNvSpPr>
          <p:nvPr/>
        </p:nvSpPr>
        <p:spPr bwMode="auto">
          <a:xfrm>
            <a:off x="5086350" y="2066925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9158" name="Oval 9"/>
          <p:cNvSpPr>
            <a:spLocks noChangeArrowheads="1"/>
          </p:cNvSpPr>
          <p:nvPr/>
        </p:nvSpPr>
        <p:spPr bwMode="auto">
          <a:xfrm>
            <a:off x="5148263" y="2079625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2748" y="5971430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49160" name="Text Box 15"/>
          <p:cNvSpPr txBox="1">
            <a:spLocks noChangeArrowheads="1"/>
          </p:cNvSpPr>
          <p:nvPr/>
        </p:nvSpPr>
        <p:spPr bwMode="auto">
          <a:xfrm>
            <a:off x="7729538" y="2614613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7937500" y="4192588"/>
            <a:ext cx="431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49162" name="Text Box 17"/>
          <p:cNvSpPr txBox="1">
            <a:spLocks noChangeArrowheads="1"/>
          </p:cNvSpPr>
          <p:nvPr/>
        </p:nvSpPr>
        <p:spPr bwMode="auto">
          <a:xfrm>
            <a:off x="6445250" y="5165725"/>
            <a:ext cx="619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49163" name="WordArt 18"/>
          <p:cNvSpPr>
            <a:spLocks noChangeArrowheads="1" noChangeShapeType="1"/>
          </p:cNvSpPr>
          <p:nvPr/>
        </p:nvSpPr>
        <p:spPr bwMode="auto">
          <a:xfrm>
            <a:off x="5653088" y="1470025"/>
            <a:ext cx="2357437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49164" name="Oval 19"/>
          <p:cNvSpPr>
            <a:spLocks noChangeArrowheads="1"/>
          </p:cNvSpPr>
          <p:nvPr/>
        </p:nvSpPr>
        <p:spPr bwMode="auto">
          <a:xfrm>
            <a:off x="5111750" y="2068513"/>
            <a:ext cx="3373438" cy="34972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2055813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262188"/>
            <a:ext cx="150812" cy="3206750"/>
            <a:chOff x="0" y="0"/>
            <a:chExt cx="364" cy="1451"/>
          </a:xfrm>
        </p:grpSpPr>
        <p:sp>
          <p:nvSpPr>
            <p:cNvPr id="49175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49176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9167" name="Oval 24"/>
          <p:cNvSpPr>
            <a:spLocks noChangeArrowheads="1"/>
          </p:cNvSpPr>
          <p:nvPr/>
        </p:nvSpPr>
        <p:spPr bwMode="auto">
          <a:xfrm>
            <a:off x="6483350" y="3702050"/>
            <a:ext cx="681038" cy="7064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9168" name="Text Box 25"/>
          <p:cNvSpPr txBox="1">
            <a:spLocks noChangeArrowheads="1"/>
          </p:cNvSpPr>
          <p:nvPr/>
        </p:nvSpPr>
        <p:spPr bwMode="auto">
          <a:xfrm>
            <a:off x="8189913" y="2703513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49169" name="Text Box 26"/>
          <p:cNvSpPr txBox="1">
            <a:spLocks noChangeArrowheads="1"/>
          </p:cNvSpPr>
          <p:nvPr/>
        </p:nvSpPr>
        <p:spPr bwMode="auto">
          <a:xfrm>
            <a:off x="8269288" y="4289425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49170" name="Text Box 27"/>
          <p:cNvSpPr txBox="1">
            <a:spLocks noChangeArrowheads="1"/>
          </p:cNvSpPr>
          <p:nvPr/>
        </p:nvSpPr>
        <p:spPr bwMode="auto">
          <a:xfrm>
            <a:off x="6564313" y="1709738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49171" name="Text Box 28"/>
          <p:cNvSpPr txBox="1">
            <a:spLocks noChangeArrowheads="1"/>
          </p:cNvSpPr>
          <p:nvPr/>
        </p:nvSpPr>
        <p:spPr bwMode="auto">
          <a:xfrm>
            <a:off x="6594475" y="55213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49172" name="Text Box 29"/>
          <p:cNvSpPr txBox="1">
            <a:spLocks noChangeArrowheads="1"/>
          </p:cNvSpPr>
          <p:nvPr/>
        </p:nvSpPr>
        <p:spPr bwMode="auto">
          <a:xfrm>
            <a:off x="4918075" y="4276725"/>
            <a:ext cx="55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49173" name="Text Box 30"/>
          <p:cNvSpPr txBox="1">
            <a:spLocks noChangeArrowheads="1"/>
          </p:cNvSpPr>
          <p:nvPr/>
        </p:nvSpPr>
        <p:spPr bwMode="auto">
          <a:xfrm>
            <a:off x="5003800" y="2693988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491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5120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5" name="Picture 5" descr="IMG31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6" name="Picture 7" descr="40626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98613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Picture 11" descr="U_1483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8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51229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51230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325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251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3788" y="4602163"/>
            <a:ext cx="46069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409575" y="2676525"/>
            <a:ext cx="3465513" cy="781050"/>
          </a:xfrm>
          <a:prstGeom prst="wedgeRoundRectCallout">
            <a:avLst>
              <a:gd name="adj1" fmla="val -9455"/>
              <a:gd name="adj2" fmla="val 6866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Where do you come from?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580063" y="2654300"/>
            <a:ext cx="3168650" cy="800100"/>
          </a:xfrm>
          <a:prstGeom prst="wedgeRoundRectCallout">
            <a:avLst>
              <a:gd name="adj1" fmla="val 6027"/>
              <a:gd name="adj2" fmla="val 6807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 come from ...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19100" y="1514475"/>
            <a:ext cx="3937000" cy="781050"/>
          </a:xfrm>
          <a:prstGeom prst="wedgeRoundRectCallout">
            <a:avLst>
              <a:gd name="adj1" fmla="val -8659"/>
              <a:gd name="adj2" fmla="val 773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What’s your name?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003800" y="1477963"/>
            <a:ext cx="3744913" cy="801687"/>
          </a:xfrm>
          <a:prstGeom prst="wedgeRoundRectCallout">
            <a:avLst>
              <a:gd name="adj1" fmla="val 7565"/>
              <a:gd name="adj2" fmla="val 7170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My name is … / I’m ...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431800" y="3744913"/>
            <a:ext cx="3095625" cy="781050"/>
          </a:xfrm>
          <a:prstGeom prst="wedgeRoundRectCallout">
            <a:avLst>
              <a:gd name="adj1" fmla="val -3380"/>
              <a:gd name="adj2" fmla="val 732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What do you like?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084888" y="3763963"/>
            <a:ext cx="2627312" cy="779462"/>
          </a:xfrm>
          <a:prstGeom prst="wedgeRoundRectCallout">
            <a:avLst>
              <a:gd name="adj1" fmla="val 6026"/>
              <a:gd name="adj2" fmla="val 7185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 like …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38200" y="1365250"/>
            <a:ext cx="178911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8937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内容占位符 1"/>
          <p:cNvSpPr txBox="1"/>
          <p:nvPr/>
        </p:nvSpPr>
        <p:spPr bwMode="auto">
          <a:xfrm>
            <a:off x="719138" y="82073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Pair work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42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167"/>
          <p:cNvSpPr>
            <a:spLocks noChangeArrowheads="1"/>
          </p:cNvSpPr>
          <p:nvPr/>
        </p:nvSpPr>
        <p:spPr bwMode="auto">
          <a:xfrm>
            <a:off x="3132138" y="1544638"/>
            <a:ext cx="3095625" cy="7794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altLang="zh-CN" sz="36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Do a survey</a:t>
            </a:r>
            <a:endParaRPr lang="zh-CN" altLang="en-US" sz="3600" b="1" dirty="0" smtClean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54276" name="组合 11"/>
          <p:cNvGrpSpPr/>
          <p:nvPr/>
        </p:nvGrpSpPr>
        <p:grpSpPr bwMode="auto">
          <a:xfrm>
            <a:off x="827088" y="1520825"/>
            <a:ext cx="2119312" cy="936625"/>
            <a:chOff x="1711788" y="236893"/>
            <a:chExt cx="2118557" cy="936625"/>
          </a:xfrm>
        </p:grpSpPr>
        <p:pic>
          <p:nvPicPr>
            <p:cNvPr id="54312" name="图片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1788" y="236893"/>
              <a:ext cx="211855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2329105" y="360718"/>
              <a:ext cx="1282243" cy="5857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60450" y="2613025"/>
          <a:ext cx="6296024" cy="30972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74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303"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rgbClr val="D7F1FE"/>
                        </a:solidFill>
                      </a:endParaRPr>
                    </a:p>
                  </a:txBody>
                  <a:tcPr marL="91443" marR="91443" marT="45733" marB="45733">
                    <a:solidFill>
                      <a:srgbClr val="D7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rgbClr val="D7F1FE"/>
                        </a:solidFill>
                      </a:endParaRPr>
                    </a:p>
                  </a:txBody>
                  <a:tcPr marL="91443" marR="91443" marT="45733" marB="45733">
                    <a:solidFill>
                      <a:srgbClr val="D7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rgbClr val="D7F1FE"/>
                        </a:solidFill>
                      </a:endParaRPr>
                    </a:p>
                  </a:txBody>
                  <a:tcPr marL="91443" marR="91443" marT="45733" marB="45733">
                    <a:solidFill>
                      <a:srgbClr val="D7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rgbClr val="D7F1FE"/>
                        </a:solidFill>
                      </a:endParaRPr>
                    </a:p>
                  </a:txBody>
                  <a:tcPr marL="91443" marR="91443" marT="45733" marB="45733">
                    <a:solidFill>
                      <a:srgbClr val="D7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30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3" marR="91443" marT="45733" marB="45733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3" marR="91443" marT="45733" marB="45733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3" marR="91443" marT="45733" marB="45733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3" marR="91443" marT="45733" marB="45733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30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3" marR="91443" marT="45733" marB="45733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3" marR="91443" marT="45733" marB="45733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3" marR="91443" marT="45733" marB="45733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3" marR="91443" marT="45733" marB="45733"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30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3" marR="91443" marT="45733" marB="45733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3" marR="91443" marT="45733" marB="45733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3" marR="91443" marT="45733" marB="45733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3" marR="91443" marT="45733" marB="45733"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304" name="矩形 3"/>
          <p:cNvSpPr>
            <a:spLocks noChangeArrowheads="1"/>
          </p:cNvSpPr>
          <p:nvPr/>
        </p:nvSpPr>
        <p:spPr bwMode="auto">
          <a:xfrm>
            <a:off x="1184275" y="2720975"/>
            <a:ext cx="1277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Name</a:t>
            </a:r>
            <a:endParaRPr lang="zh-CN" altLang="en-US" sz="2000"/>
          </a:p>
        </p:txBody>
      </p:sp>
      <p:sp>
        <p:nvSpPr>
          <p:cNvPr id="54305" name="矩形 12"/>
          <p:cNvSpPr>
            <a:spLocks noChangeArrowheads="1"/>
          </p:cNvSpPr>
          <p:nvPr/>
        </p:nvSpPr>
        <p:spPr bwMode="auto">
          <a:xfrm>
            <a:off x="2616200" y="2720975"/>
            <a:ext cx="1619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Country</a:t>
            </a:r>
            <a:endParaRPr lang="zh-CN" altLang="en-US" sz="2000"/>
          </a:p>
        </p:txBody>
      </p:sp>
      <p:sp>
        <p:nvSpPr>
          <p:cNvPr id="54306" name="矩形 13"/>
          <p:cNvSpPr>
            <a:spLocks noChangeArrowheads="1"/>
          </p:cNvSpPr>
          <p:nvPr/>
        </p:nvSpPr>
        <p:spPr bwMode="auto">
          <a:xfrm>
            <a:off x="4548188" y="2720975"/>
            <a:ext cx="91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Age</a:t>
            </a:r>
            <a:endParaRPr lang="zh-CN" altLang="en-US" sz="2000"/>
          </a:p>
        </p:txBody>
      </p:sp>
      <p:sp>
        <p:nvSpPr>
          <p:cNvPr id="54307" name="矩形 15"/>
          <p:cNvSpPr>
            <a:spLocks noChangeArrowheads="1"/>
          </p:cNvSpPr>
          <p:nvPr/>
        </p:nvSpPr>
        <p:spPr bwMode="auto">
          <a:xfrm>
            <a:off x="5856288" y="2720975"/>
            <a:ext cx="1368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Hobby</a:t>
            </a:r>
            <a:endParaRPr lang="zh-CN" altLang="en-US" sz="2000"/>
          </a:p>
        </p:txBody>
      </p:sp>
      <p:pic>
        <p:nvPicPr>
          <p:cNvPr id="54308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4868863"/>
            <a:ext cx="1727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8"/>
          <p:cNvCxnSpPr/>
          <p:nvPr/>
        </p:nvCxnSpPr>
        <p:spPr>
          <a:xfrm flipV="1">
            <a:off x="838200" y="1352550"/>
            <a:ext cx="2293938" cy="127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31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8937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1" name="内容占位符 1"/>
          <p:cNvSpPr txBox="1"/>
          <p:nvPr/>
        </p:nvSpPr>
        <p:spPr bwMode="auto">
          <a:xfrm>
            <a:off x="719138" y="82073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Group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632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323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4505325"/>
            <a:ext cx="37036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4383088"/>
            <a:ext cx="167957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8" name="组合 10"/>
          <p:cNvGrpSpPr/>
          <p:nvPr/>
        </p:nvGrpSpPr>
        <p:grpSpPr bwMode="auto">
          <a:xfrm>
            <a:off x="5097463" y="1806575"/>
            <a:ext cx="3824287" cy="722313"/>
            <a:chOff x="4945399" y="1655406"/>
            <a:chExt cx="3824036" cy="723945"/>
          </a:xfrm>
        </p:grpSpPr>
        <p:sp>
          <p:nvSpPr>
            <p:cNvPr id="8" name="圆角矩形标注 7"/>
            <p:cNvSpPr/>
            <p:nvPr/>
          </p:nvSpPr>
          <p:spPr>
            <a:xfrm>
              <a:off x="5296213" y="1655406"/>
              <a:ext cx="3147806" cy="723945"/>
            </a:xfrm>
            <a:prstGeom prst="wedgeRoundRectCallout">
              <a:avLst>
                <a:gd name="adj1" fmla="val -17699"/>
                <a:gd name="adj2" fmla="val 75116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346" name="矩形 9"/>
            <p:cNvSpPr>
              <a:spLocks noChangeArrowheads="1"/>
            </p:cNvSpPr>
            <p:nvPr/>
          </p:nvSpPr>
          <p:spPr bwMode="auto">
            <a:xfrm>
              <a:off x="4945399" y="1760130"/>
              <a:ext cx="38240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My name is …</a:t>
              </a:r>
            </a:p>
          </p:txBody>
        </p:sp>
      </p:grpSp>
      <p:grpSp>
        <p:nvGrpSpPr>
          <p:cNvPr id="56329" name="组合 17"/>
          <p:cNvGrpSpPr/>
          <p:nvPr/>
        </p:nvGrpSpPr>
        <p:grpSpPr bwMode="auto">
          <a:xfrm>
            <a:off x="560388" y="2660650"/>
            <a:ext cx="3413125" cy="954088"/>
            <a:chOff x="5249946" y="1390487"/>
            <a:chExt cx="3411687" cy="954478"/>
          </a:xfrm>
        </p:grpSpPr>
        <p:sp>
          <p:nvSpPr>
            <p:cNvPr id="19" name="圆角矩形标注 18"/>
            <p:cNvSpPr/>
            <p:nvPr/>
          </p:nvSpPr>
          <p:spPr>
            <a:xfrm>
              <a:off x="5297551" y="1433368"/>
              <a:ext cx="3352974" cy="825837"/>
            </a:xfrm>
            <a:prstGeom prst="wedgeRoundRectCallout">
              <a:avLst>
                <a:gd name="adj1" fmla="val -13637"/>
                <a:gd name="adj2" fmla="val 69871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344" name="矩形 19"/>
            <p:cNvSpPr>
              <a:spLocks noChangeArrowheads="1"/>
            </p:cNvSpPr>
            <p:nvPr/>
          </p:nvSpPr>
          <p:spPr bwMode="auto">
            <a:xfrm>
              <a:off x="5249946" y="1390487"/>
              <a:ext cx="3411687" cy="954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Where do you come from?</a:t>
              </a:r>
            </a:p>
          </p:txBody>
        </p:sp>
      </p:grpSp>
      <p:grpSp>
        <p:nvGrpSpPr>
          <p:cNvPr id="14" name="组合 17"/>
          <p:cNvGrpSpPr/>
          <p:nvPr/>
        </p:nvGrpSpPr>
        <p:grpSpPr bwMode="auto">
          <a:xfrm>
            <a:off x="530225" y="3736975"/>
            <a:ext cx="3298825" cy="700088"/>
            <a:chOff x="5182887" y="1557952"/>
            <a:chExt cx="3299774" cy="700671"/>
          </a:xfrm>
        </p:grpSpPr>
        <p:sp>
          <p:nvSpPr>
            <p:cNvPr id="15" name="圆角矩形标注 14"/>
            <p:cNvSpPr/>
            <p:nvPr/>
          </p:nvSpPr>
          <p:spPr>
            <a:xfrm>
              <a:off x="5297220" y="1557952"/>
              <a:ext cx="3101280" cy="700671"/>
            </a:xfrm>
            <a:prstGeom prst="wedgeRoundRectCallout">
              <a:avLst>
                <a:gd name="adj1" fmla="val -9585"/>
                <a:gd name="adj2" fmla="val 66480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342" name="矩形 19"/>
            <p:cNvSpPr>
              <a:spLocks noChangeArrowheads="1"/>
            </p:cNvSpPr>
            <p:nvPr/>
          </p:nvSpPr>
          <p:spPr bwMode="auto">
            <a:xfrm>
              <a:off x="5182887" y="1642842"/>
              <a:ext cx="3299774" cy="52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…?</a:t>
              </a:r>
            </a:p>
          </p:txBody>
        </p:sp>
      </p:grpSp>
      <p:grpSp>
        <p:nvGrpSpPr>
          <p:cNvPr id="17" name="组合 10"/>
          <p:cNvGrpSpPr/>
          <p:nvPr/>
        </p:nvGrpSpPr>
        <p:grpSpPr bwMode="auto">
          <a:xfrm>
            <a:off x="423863" y="1860550"/>
            <a:ext cx="3824287" cy="666750"/>
            <a:chOff x="5111635" y="1655406"/>
            <a:chExt cx="3824036" cy="667672"/>
          </a:xfrm>
        </p:grpSpPr>
        <p:sp>
          <p:nvSpPr>
            <p:cNvPr id="18" name="圆角矩形标注 17"/>
            <p:cNvSpPr/>
            <p:nvPr/>
          </p:nvSpPr>
          <p:spPr>
            <a:xfrm>
              <a:off x="5297360" y="1655406"/>
              <a:ext cx="3508145" cy="667672"/>
            </a:xfrm>
            <a:prstGeom prst="wedgeRoundRectCallout">
              <a:avLst>
                <a:gd name="adj1" fmla="val 16576"/>
                <a:gd name="adj2" fmla="val 68407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340" name="矩形 9"/>
            <p:cNvSpPr>
              <a:spLocks noChangeArrowheads="1"/>
            </p:cNvSpPr>
            <p:nvPr/>
          </p:nvSpPr>
          <p:spPr bwMode="auto">
            <a:xfrm>
              <a:off x="5111635" y="1735918"/>
              <a:ext cx="38240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What’s you name?</a:t>
              </a:r>
            </a:p>
          </p:txBody>
        </p:sp>
      </p:grpSp>
      <p:grpSp>
        <p:nvGrpSpPr>
          <p:cNvPr id="21" name="组合 10"/>
          <p:cNvGrpSpPr/>
          <p:nvPr/>
        </p:nvGrpSpPr>
        <p:grpSpPr bwMode="auto">
          <a:xfrm>
            <a:off x="5211763" y="2744788"/>
            <a:ext cx="3824287" cy="722312"/>
            <a:chOff x="4933525" y="1655406"/>
            <a:chExt cx="3824036" cy="723945"/>
          </a:xfrm>
        </p:grpSpPr>
        <p:sp>
          <p:nvSpPr>
            <p:cNvPr id="22" name="圆角矩形标注 21"/>
            <p:cNvSpPr/>
            <p:nvPr/>
          </p:nvSpPr>
          <p:spPr>
            <a:xfrm>
              <a:off x="5373233" y="1655406"/>
              <a:ext cx="2931921" cy="723945"/>
            </a:xfrm>
            <a:prstGeom prst="wedgeRoundRectCallout">
              <a:avLst>
                <a:gd name="adj1" fmla="val -23115"/>
                <a:gd name="adj2" fmla="val 75115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338" name="矩形 9"/>
            <p:cNvSpPr>
              <a:spLocks noChangeArrowheads="1"/>
            </p:cNvSpPr>
            <p:nvPr/>
          </p:nvSpPr>
          <p:spPr bwMode="auto">
            <a:xfrm>
              <a:off x="4933525" y="1760130"/>
              <a:ext cx="38240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I come form…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5795963" y="3692525"/>
            <a:ext cx="2768600" cy="695325"/>
            <a:chOff x="5796136" y="3296259"/>
            <a:chExt cx="2768101" cy="695341"/>
          </a:xfrm>
        </p:grpSpPr>
        <p:sp>
          <p:nvSpPr>
            <p:cNvPr id="25" name="圆角矩形标注 24"/>
            <p:cNvSpPr/>
            <p:nvPr/>
          </p:nvSpPr>
          <p:spPr bwMode="auto">
            <a:xfrm>
              <a:off x="5796136" y="3296259"/>
              <a:ext cx="2768101" cy="695341"/>
            </a:xfrm>
            <a:prstGeom prst="wedgeRoundRectCallout">
              <a:avLst>
                <a:gd name="adj1" fmla="val -29673"/>
                <a:gd name="adj2" fmla="val 71896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336" name="矩形 9"/>
            <p:cNvSpPr>
              <a:spLocks noChangeArrowheads="1"/>
            </p:cNvSpPr>
            <p:nvPr/>
          </p:nvSpPr>
          <p:spPr bwMode="auto">
            <a:xfrm>
              <a:off x="6084168" y="3389708"/>
              <a:ext cx="2088232" cy="52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…</a:t>
              </a:r>
            </a:p>
          </p:txBody>
        </p:sp>
      </p:grpSp>
      <p:sp>
        <p:nvSpPr>
          <p:cNvPr id="27" name="Rectangle 167"/>
          <p:cNvSpPr>
            <a:spLocks noChangeArrowheads="1"/>
          </p:cNvSpPr>
          <p:nvPr/>
        </p:nvSpPr>
        <p:spPr bwMode="auto">
          <a:xfrm>
            <a:off x="2555875" y="933450"/>
            <a:ext cx="3095625" cy="698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名人采访秀</a:t>
            </a:r>
          </a:p>
        </p:txBody>
      </p:sp>
      <p:grpSp>
        <p:nvGrpSpPr>
          <p:cNvPr id="56332" name="组合 11"/>
          <p:cNvGrpSpPr/>
          <p:nvPr/>
        </p:nvGrpSpPr>
        <p:grpSpPr bwMode="auto">
          <a:xfrm>
            <a:off x="303213" y="915988"/>
            <a:ext cx="2119312" cy="936625"/>
            <a:chOff x="1711788" y="236893"/>
            <a:chExt cx="2118557" cy="936625"/>
          </a:xfrm>
        </p:grpSpPr>
        <p:pic>
          <p:nvPicPr>
            <p:cNvPr id="56333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1788" y="236893"/>
              <a:ext cx="211855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2329105" y="360718"/>
              <a:ext cx="1282243" cy="5857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" name="双波形 60"/>
          <p:cNvSpPr/>
          <p:nvPr/>
        </p:nvSpPr>
        <p:spPr>
          <a:xfrm>
            <a:off x="141288" y="2398713"/>
            <a:ext cx="8856662" cy="950912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837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Consolidation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2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8937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矩形 16"/>
          <p:cNvSpPr>
            <a:spLocks noChangeArrowheads="1"/>
          </p:cNvSpPr>
          <p:nvPr/>
        </p:nvSpPr>
        <p:spPr bwMode="auto">
          <a:xfrm>
            <a:off x="549275" y="2457450"/>
            <a:ext cx="2151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My name is…</a:t>
            </a:r>
          </a:p>
          <a:p>
            <a:pPr algn="ctr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I’m…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58374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4800" y="4551363"/>
            <a:ext cx="1217613" cy="798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9563" y="5638800"/>
            <a:ext cx="12684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8288" y="3425825"/>
            <a:ext cx="12684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图片 3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2463" y="3298825"/>
            <a:ext cx="100488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图片 3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05638" y="4427538"/>
            <a:ext cx="1004887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图片 3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15175" y="5541963"/>
            <a:ext cx="1004888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直接连接符 39"/>
          <p:cNvCxnSpPr/>
          <p:nvPr/>
        </p:nvCxnSpPr>
        <p:spPr>
          <a:xfrm flipV="1">
            <a:off x="838200" y="1365250"/>
            <a:ext cx="17176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1" name="内容占位符 1"/>
          <p:cNvSpPr txBox="1"/>
          <p:nvPr/>
        </p:nvSpPr>
        <p:spPr bwMode="auto">
          <a:xfrm>
            <a:off x="719138" y="82073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15950" y="1484313"/>
            <a:ext cx="2038350" cy="8540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Name</a:t>
            </a:r>
            <a:endParaRPr lang="zh-CN" altLang="en-US" sz="18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643313" y="1501775"/>
            <a:ext cx="2038350" cy="8540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Country</a:t>
            </a:r>
            <a:endParaRPr lang="zh-CN" altLang="en-US" sz="18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492875" y="1500188"/>
            <a:ext cx="2039938" cy="8540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Hobby</a:t>
            </a:r>
            <a:endParaRPr lang="zh-CN" altLang="en-US" sz="18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85" name="矩形 52"/>
          <p:cNvSpPr>
            <a:spLocks noChangeArrowheads="1"/>
          </p:cNvSpPr>
          <p:nvPr/>
        </p:nvSpPr>
        <p:spPr bwMode="auto">
          <a:xfrm>
            <a:off x="3548063" y="2487613"/>
            <a:ext cx="2236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 come from…</a:t>
            </a:r>
          </a:p>
          <a:p>
            <a:pPr algn="ctr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I’m from…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58386" name="矩形 53"/>
          <p:cNvSpPr>
            <a:spLocks noChangeArrowheads="1"/>
          </p:cNvSpPr>
          <p:nvPr/>
        </p:nvSpPr>
        <p:spPr bwMode="auto">
          <a:xfrm>
            <a:off x="6942138" y="2732088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 like…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grpSp>
        <p:nvGrpSpPr>
          <p:cNvPr id="58387" name="组合 24"/>
          <p:cNvGrpSpPr/>
          <p:nvPr/>
        </p:nvGrpSpPr>
        <p:grpSpPr bwMode="auto">
          <a:xfrm>
            <a:off x="458788" y="3413125"/>
            <a:ext cx="2195512" cy="889000"/>
            <a:chOff x="2567308" y="4773402"/>
            <a:chExt cx="2196536" cy="888531"/>
          </a:xfrm>
        </p:grpSpPr>
        <p:sp>
          <p:nvSpPr>
            <p:cNvPr id="14" name="云形 13"/>
            <p:cNvSpPr/>
            <p:nvPr/>
          </p:nvSpPr>
          <p:spPr>
            <a:xfrm>
              <a:off x="2567308" y="4773402"/>
              <a:ext cx="2196536" cy="888531"/>
            </a:xfrm>
            <a:prstGeom prst="cloud">
              <a:avLst/>
            </a:prstGeom>
            <a:solidFill>
              <a:schemeClr val="bg2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402" name="矩形 17"/>
            <p:cNvSpPr>
              <a:spLocks noChangeArrowheads="1"/>
            </p:cNvSpPr>
            <p:nvPr/>
          </p:nvSpPr>
          <p:spPr bwMode="auto">
            <a:xfrm>
              <a:off x="2796696" y="4954127"/>
              <a:ext cx="16241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Zhou Pei</a:t>
              </a:r>
              <a:endParaRPr lang="zh-CN" altLang="en-US" sz="1800"/>
            </a:p>
          </p:txBody>
        </p:sp>
      </p:grpSp>
      <p:grpSp>
        <p:nvGrpSpPr>
          <p:cNvPr id="58388" name="组合 54"/>
          <p:cNvGrpSpPr/>
          <p:nvPr/>
        </p:nvGrpSpPr>
        <p:grpSpPr bwMode="auto">
          <a:xfrm>
            <a:off x="511175" y="4516438"/>
            <a:ext cx="2195513" cy="889000"/>
            <a:chOff x="2567308" y="4773402"/>
            <a:chExt cx="2196536" cy="888531"/>
          </a:xfrm>
        </p:grpSpPr>
        <p:sp>
          <p:nvSpPr>
            <p:cNvPr id="56" name="云形 55"/>
            <p:cNvSpPr/>
            <p:nvPr/>
          </p:nvSpPr>
          <p:spPr>
            <a:xfrm>
              <a:off x="2567308" y="4773402"/>
              <a:ext cx="2196536" cy="888531"/>
            </a:xfrm>
            <a:prstGeom prst="cloud">
              <a:avLst/>
            </a:prstGeom>
            <a:solidFill>
              <a:schemeClr val="bg2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400" name="矩形 56"/>
            <p:cNvSpPr>
              <a:spLocks noChangeArrowheads="1"/>
            </p:cNvSpPr>
            <p:nvPr/>
          </p:nvSpPr>
          <p:spPr bwMode="auto">
            <a:xfrm>
              <a:off x="3313172" y="4977877"/>
              <a:ext cx="723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Pat</a:t>
              </a:r>
              <a:endParaRPr lang="zh-CN" altLang="en-US" sz="1800"/>
            </a:p>
          </p:txBody>
        </p:sp>
      </p:grpSp>
      <p:grpSp>
        <p:nvGrpSpPr>
          <p:cNvPr id="58389" name="组合 57"/>
          <p:cNvGrpSpPr/>
          <p:nvPr/>
        </p:nvGrpSpPr>
        <p:grpSpPr bwMode="auto">
          <a:xfrm>
            <a:off x="546100" y="5583238"/>
            <a:ext cx="2197100" cy="889000"/>
            <a:chOff x="2567308" y="4773402"/>
            <a:chExt cx="2196536" cy="888531"/>
          </a:xfrm>
        </p:grpSpPr>
        <p:sp>
          <p:nvSpPr>
            <p:cNvPr id="59" name="云形 58"/>
            <p:cNvSpPr/>
            <p:nvPr/>
          </p:nvSpPr>
          <p:spPr>
            <a:xfrm>
              <a:off x="2567308" y="4773402"/>
              <a:ext cx="2196536" cy="888531"/>
            </a:xfrm>
            <a:prstGeom prst="cloud">
              <a:avLst/>
            </a:prstGeom>
            <a:solidFill>
              <a:schemeClr val="bg2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398" name="矩形 59"/>
            <p:cNvSpPr>
              <a:spLocks noChangeArrowheads="1"/>
            </p:cNvSpPr>
            <p:nvPr/>
          </p:nvSpPr>
          <p:spPr bwMode="auto">
            <a:xfrm>
              <a:off x="3313172" y="4977877"/>
              <a:ext cx="10438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Perry</a:t>
              </a:r>
              <a:endParaRPr lang="zh-CN" altLang="en-US" sz="1800"/>
            </a:p>
          </p:txBody>
        </p:sp>
      </p:grpSp>
      <p:sp>
        <p:nvSpPr>
          <p:cNvPr id="66" name="右箭头 65"/>
          <p:cNvSpPr/>
          <p:nvPr/>
        </p:nvSpPr>
        <p:spPr>
          <a:xfrm>
            <a:off x="3035300" y="3703638"/>
            <a:ext cx="536575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7" name="右箭头 66"/>
          <p:cNvSpPr/>
          <p:nvPr/>
        </p:nvSpPr>
        <p:spPr>
          <a:xfrm>
            <a:off x="3032125" y="4800600"/>
            <a:ext cx="536575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8" name="右箭头 67"/>
          <p:cNvSpPr/>
          <p:nvPr/>
        </p:nvSpPr>
        <p:spPr>
          <a:xfrm>
            <a:off x="3041650" y="5943600"/>
            <a:ext cx="536575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9" name="右箭头 68"/>
          <p:cNvSpPr/>
          <p:nvPr/>
        </p:nvSpPr>
        <p:spPr>
          <a:xfrm>
            <a:off x="6032500" y="3719513"/>
            <a:ext cx="534988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0" name="右箭头 69"/>
          <p:cNvSpPr/>
          <p:nvPr/>
        </p:nvSpPr>
        <p:spPr>
          <a:xfrm>
            <a:off x="6029325" y="4787900"/>
            <a:ext cx="536575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" name="右箭头 70"/>
          <p:cNvSpPr/>
          <p:nvPr/>
        </p:nvSpPr>
        <p:spPr>
          <a:xfrm>
            <a:off x="6037263" y="5929313"/>
            <a:ext cx="536575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8396" name="图片 7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972425" y="4537075"/>
            <a:ext cx="9842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971550" y="1255713"/>
            <a:ext cx="7200900" cy="50403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94151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38338" y="2087563"/>
            <a:ext cx="5857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如何询问和回答某人来自哪个国家？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49425" y="2763838"/>
            <a:ext cx="5991225" cy="6651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1. —Where do you come from? 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203450" y="3497263"/>
            <a:ext cx="3281363" cy="6651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—</a:t>
            </a: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I come from …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49425" y="4292600"/>
            <a:ext cx="5011738" cy="6667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2. —Where are you from?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201863" y="5067300"/>
            <a:ext cx="2598737" cy="6651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—</a:t>
            </a: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I’m from …</a:t>
            </a:r>
          </a:p>
        </p:txBody>
      </p:sp>
      <p:sp>
        <p:nvSpPr>
          <p:cNvPr id="6042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43608" y="2276872"/>
            <a:ext cx="7204497" cy="341632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30000"/>
              </a:spcBef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kumimoji="0"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制作一张调查表，</a:t>
            </a:r>
            <a:r>
              <a:rPr kumimoji="0"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询问同学</a:t>
            </a:r>
            <a:r>
              <a:rPr kumimoji="0"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或家人的国籍、年龄、爱好等</a:t>
            </a:r>
            <a:r>
              <a:rPr kumimoji="0"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信息，并用英文在班级汇报，要求调查对象不少于</a:t>
            </a:r>
            <a:r>
              <a:rPr kumimoji="0"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0"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人。</a:t>
            </a:r>
            <a:endParaRPr kumimoji="0" lang="zh-CN" altLang="en-US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 4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11213" y="1697038"/>
            <a:ext cx="7466012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145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66813" y="1425575"/>
            <a:ext cx="18335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03648" y="1628800"/>
            <a:ext cx="6311589" cy="4636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5256213"/>
            <a:ext cx="9540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44" y="1556792"/>
            <a:ext cx="7056784" cy="4989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58875" y="1412875"/>
            <a:ext cx="257333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Quick answer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双波形 8"/>
          <p:cNvSpPr/>
          <p:nvPr/>
        </p:nvSpPr>
        <p:spPr>
          <a:xfrm>
            <a:off x="3419475" y="3176588"/>
            <a:ext cx="5113338" cy="1584325"/>
          </a:xfrm>
          <a:prstGeom prst="doubleWav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Where are you from?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7890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7113" y="2105025"/>
            <a:ext cx="45847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矩形 4"/>
          <p:cNvSpPr>
            <a:spLocks noChangeArrowheads="1"/>
          </p:cNvSpPr>
          <p:nvPr/>
        </p:nvSpPr>
        <p:spPr bwMode="auto">
          <a:xfrm>
            <a:off x="971550" y="1431925"/>
            <a:ext cx="787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Who are they? What are they doing? </a:t>
            </a:r>
          </a:p>
        </p:txBody>
      </p:sp>
      <p:sp>
        <p:nvSpPr>
          <p:cNvPr id="3789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89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1166813" y="1377950"/>
            <a:ext cx="36449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内容占位符 1"/>
          <p:cNvSpPr txBox="1"/>
          <p:nvPr/>
        </p:nvSpPr>
        <p:spPr bwMode="auto">
          <a:xfrm>
            <a:off x="1023938" y="833438"/>
            <a:ext cx="4987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Look, listen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67100" y="3348038"/>
            <a:ext cx="704850" cy="704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937125" y="3438525"/>
            <a:ext cx="682625" cy="663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25925" y="3414713"/>
            <a:ext cx="676275" cy="663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654675" y="3316288"/>
            <a:ext cx="1095375" cy="4302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Perry</a:t>
            </a:r>
            <a:endParaRPr lang="zh-CN" altLang="en-US" sz="2000" dirty="0">
              <a:solidFill>
                <a:srgbClr val="5F5F5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692275" y="3316288"/>
            <a:ext cx="1692275" cy="4302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Zhou Pei</a:t>
            </a:r>
            <a:endParaRPr lang="zh-CN" altLang="en-US" sz="2000" dirty="0">
              <a:solidFill>
                <a:srgbClr val="5F5F5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062413" y="2927350"/>
            <a:ext cx="1016000" cy="4302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Pat</a:t>
            </a:r>
            <a:endParaRPr lang="zh-CN" altLang="en-US" sz="2000" dirty="0">
              <a:solidFill>
                <a:srgbClr val="5F5F5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643063" y="6026150"/>
            <a:ext cx="59293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They’re having 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a TV Music Talk</a:t>
            </a: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2" name="Lesson3Let’s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39800" y="2878138"/>
          <a:ext cx="7280275" cy="33131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0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827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0" marB="45730">
                    <a:solidFill>
                      <a:srgbClr val="CFE9E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2" marR="91442" marT="45730" marB="45730">
                    <a:solidFill>
                      <a:srgbClr val="CFE9E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0" marB="45730">
                    <a:solidFill>
                      <a:srgbClr val="CFE9E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0" marB="45730">
                    <a:solidFill>
                      <a:srgbClr val="CF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27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0" marB="45730">
                    <a:solidFill>
                      <a:srgbClr val="E9F4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2" marR="91442" marT="45730" marB="45730">
                    <a:solidFill>
                      <a:srgbClr val="E9F4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2" marR="91442" marT="45730" marB="45730">
                    <a:solidFill>
                      <a:srgbClr val="E9F4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0" marB="45730">
                    <a:solidFill>
                      <a:srgbClr val="E9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27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2" marR="91442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27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0" marB="45730">
                    <a:solidFill>
                      <a:srgbClr val="E9F4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0" marB="45730">
                    <a:solidFill>
                      <a:srgbClr val="E9F4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2" marR="91442" marT="45730" marB="45730">
                    <a:solidFill>
                      <a:srgbClr val="E9F4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0" marB="45730">
                    <a:solidFill>
                      <a:srgbClr val="E9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941" name="矩形 8"/>
          <p:cNvSpPr>
            <a:spLocks noChangeArrowheads="1"/>
          </p:cNvSpPr>
          <p:nvPr/>
        </p:nvSpPr>
        <p:spPr bwMode="auto">
          <a:xfrm>
            <a:off x="3028950" y="3024188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China</a:t>
            </a:r>
            <a:endParaRPr lang="zh-CN" altLang="en-US" sz="2800"/>
          </a:p>
        </p:txBody>
      </p:sp>
      <p:sp>
        <p:nvSpPr>
          <p:cNvPr id="38942" name="矩形 8"/>
          <p:cNvSpPr>
            <a:spLocks noChangeArrowheads="1"/>
          </p:cNvSpPr>
          <p:nvPr/>
        </p:nvSpPr>
        <p:spPr bwMode="auto">
          <a:xfrm>
            <a:off x="4721225" y="3027363"/>
            <a:ext cx="14589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France</a:t>
            </a:r>
            <a:endParaRPr lang="zh-CN" altLang="en-US" sz="2800"/>
          </a:p>
        </p:txBody>
      </p:sp>
      <p:sp>
        <p:nvSpPr>
          <p:cNvPr id="38943" name="矩形 9"/>
          <p:cNvSpPr>
            <a:spLocks noChangeArrowheads="1"/>
          </p:cNvSpPr>
          <p:nvPr/>
        </p:nvSpPr>
        <p:spPr bwMode="auto">
          <a:xfrm>
            <a:off x="6350000" y="3024188"/>
            <a:ext cx="187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Germany</a:t>
            </a:r>
            <a:endParaRPr lang="zh-CN" altLang="en-US" sz="2800"/>
          </a:p>
        </p:txBody>
      </p:sp>
      <p:sp>
        <p:nvSpPr>
          <p:cNvPr id="38944" name="矩形 8"/>
          <p:cNvSpPr>
            <a:spLocks noChangeArrowheads="1"/>
          </p:cNvSpPr>
          <p:nvPr/>
        </p:nvSpPr>
        <p:spPr bwMode="auto">
          <a:xfrm>
            <a:off x="935038" y="3829050"/>
            <a:ext cx="1824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Zhou Pei</a:t>
            </a:r>
            <a:endParaRPr lang="zh-CN" altLang="en-US" sz="2800"/>
          </a:p>
        </p:txBody>
      </p:sp>
      <p:sp>
        <p:nvSpPr>
          <p:cNvPr id="38945" name="矩形 8"/>
          <p:cNvSpPr>
            <a:spLocks noChangeArrowheads="1"/>
          </p:cNvSpPr>
          <p:nvPr/>
        </p:nvSpPr>
        <p:spPr bwMode="auto">
          <a:xfrm>
            <a:off x="1419225" y="4670425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Pat</a:t>
            </a:r>
            <a:endParaRPr lang="zh-CN" altLang="en-US" sz="2800"/>
          </a:p>
        </p:txBody>
      </p:sp>
      <p:sp>
        <p:nvSpPr>
          <p:cNvPr id="38946" name="矩形 8"/>
          <p:cNvSpPr>
            <a:spLocks noChangeArrowheads="1"/>
          </p:cNvSpPr>
          <p:nvPr/>
        </p:nvSpPr>
        <p:spPr bwMode="auto">
          <a:xfrm>
            <a:off x="1271588" y="5486400"/>
            <a:ext cx="1163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Perry</a:t>
            </a:r>
            <a:endParaRPr lang="zh-CN" altLang="en-US" sz="2800"/>
          </a:p>
        </p:txBody>
      </p:sp>
      <p:sp>
        <p:nvSpPr>
          <p:cNvPr id="3894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8948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43000" y="1412875"/>
            <a:ext cx="314007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0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check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3287713" y="3735388"/>
            <a:ext cx="563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127625" y="4557713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6942138" y="5360988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pic>
        <p:nvPicPr>
          <p:cNvPr id="5" name="P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208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55" name="矩形 25"/>
          <p:cNvSpPr>
            <a:spLocks noChangeArrowheads="1"/>
          </p:cNvSpPr>
          <p:nvPr/>
        </p:nvSpPr>
        <p:spPr bwMode="auto">
          <a:xfrm>
            <a:off x="1760538" y="1544638"/>
            <a:ext cx="5741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Where do they </a:t>
            </a: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</a:rPr>
              <a:t>come from</a:t>
            </a: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? </a:t>
            </a:r>
            <a:endParaRPr lang="zh-CN" altLang="en-US" b="1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98638" y="2160588"/>
            <a:ext cx="5294312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zh-CN" sz="3200" b="1" dirty="0" smtClean="0">
                <a:solidFill>
                  <a:srgbClr val="303030"/>
                </a:solidFill>
                <a:latin typeface="Arial" panose="020B0604020202020204" pitchFamily="34" charset="0"/>
              </a:rPr>
              <a:t> Where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are </a:t>
            </a:r>
            <a:r>
              <a:rPr lang="en-US" altLang="zh-CN" sz="3200" b="1" dirty="0" smtClean="0">
                <a:solidFill>
                  <a:srgbClr val="303030"/>
                </a:solidFill>
                <a:latin typeface="Arial" panose="020B0604020202020204" pitchFamily="34" charset="0"/>
              </a:rPr>
              <a:t>they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from</a:t>
            </a:r>
            <a:r>
              <a:rPr lang="en-US" altLang="zh-CN" sz="3200" b="1" dirty="0" smtClean="0">
                <a:solidFill>
                  <a:srgbClr val="303030"/>
                </a:solidFill>
                <a:latin typeface="Arial" panose="020B0604020202020204" pitchFamily="34" charset="0"/>
              </a:rPr>
              <a:t>? </a:t>
            </a:r>
            <a:endParaRPr lang="zh-CN" alt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" grpId="0"/>
      <p:bldP spid="20" grpId="0"/>
      <p:bldP spid="21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43861" y="1791886"/>
            <a:ext cx="2084337" cy="2811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0963" name="组合 9"/>
          <p:cNvGrpSpPr/>
          <p:nvPr/>
        </p:nvGrpSpPr>
        <p:grpSpPr bwMode="auto">
          <a:xfrm>
            <a:off x="203200" y="1700213"/>
            <a:ext cx="3224213" cy="3138487"/>
            <a:chOff x="3776245" y="2564904"/>
            <a:chExt cx="4156084" cy="4104455"/>
          </a:xfrm>
        </p:grpSpPr>
        <p:pic>
          <p:nvPicPr>
            <p:cNvPr id="40973" name="图片 5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76245" y="2564904"/>
              <a:ext cx="4156084" cy="410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4" name="图片 7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80298" y="3944931"/>
              <a:ext cx="1872208" cy="12473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154113" y="1412875"/>
            <a:ext cx="24812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6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内容占位符 1"/>
          <p:cNvSpPr txBox="1"/>
          <p:nvPr/>
        </p:nvSpPr>
        <p:spPr bwMode="auto">
          <a:xfrm>
            <a:off x="1012825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5" name="Franc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3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87638" y="3645024"/>
            <a:ext cx="2664296" cy="1781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13138" y="2205038"/>
            <a:ext cx="1698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France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2063750" y="5799138"/>
            <a:ext cx="5108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Pat </a:t>
            </a:r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come</a:t>
            </a:r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s </a:t>
            </a:r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from</a:t>
            </a:r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 France.</a:t>
            </a:r>
            <a:endParaRPr lang="zh-CN" altLang="en-US" sz="320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76563" y="5792788"/>
            <a:ext cx="2374900" cy="6461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is from 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8" grpId="0"/>
      <p:bldP spid="13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16"/>
          <p:cNvGrpSpPr/>
          <p:nvPr/>
        </p:nvGrpSpPr>
        <p:grpSpPr bwMode="auto">
          <a:xfrm>
            <a:off x="395288" y="1587500"/>
            <a:ext cx="2679700" cy="3689350"/>
            <a:chOff x="5255697" y="1665127"/>
            <a:chExt cx="3096344" cy="4248472"/>
          </a:xfrm>
        </p:grpSpPr>
        <p:grpSp>
          <p:nvGrpSpPr>
            <p:cNvPr id="41997" name="组合 5"/>
            <p:cNvGrpSpPr/>
            <p:nvPr/>
          </p:nvGrpSpPr>
          <p:grpSpPr bwMode="auto">
            <a:xfrm>
              <a:off x="5255697" y="1665127"/>
              <a:ext cx="3096344" cy="4248472"/>
              <a:chOff x="5076056" y="1340768"/>
              <a:chExt cx="3457575" cy="4591050"/>
            </a:xfrm>
          </p:grpSpPr>
          <p:pic>
            <p:nvPicPr>
              <p:cNvPr id="41999" name="图片 3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076056" y="1340768"/>
                <a:ext cx="3457575" cy="459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圆角矩形 4"/>
              <p:cNvSpPr/>
              <p:nvPr/>
            </p:nvSpPr>
            <p:spPr>
              <a:xfrm>
                <a:off x="6372646" y="1411886"/>
                <a:ext cx="286766" cy="144212"/>
              </a:xfrm>
              <a:prstGeom prst="roundRect">
                <a:avLst/>
              </a:prstGeom>
              <a:solidFill>
                <a:srgbClr val="63B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pic>
          <p:nvPicPr>
            <p:cNvPr id="41998" name="图片 6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822903" y="2852936"/>
              <a:ext cx="1821691" cy="122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154113" y="1412875"/>
            <a:ext cx="24812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9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内容占位符 1"/>
          <p:cNvSpPr txBox="1"/>
          <p:nvPr/>
        </p:nvSpPr>
        <p:spPr bwMode="auto">
          <a:xfrm>
            <a:off x="1012825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2" name="German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195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43700" y="3356992"/>
            <a:ext cx="2768460" cy="2073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444209" y="1844824"/>
            <a:ext cx="2232248" cy="2976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276600" y="2133600"/>
            <a:ext cx="218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Germany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1619250" y="5799138"/>
            <a:ext cx="5946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Perry </a:t>
            </a:r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come</a:t>
            </a:r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s </a:t>
            </a:r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from</a:t>
            </a:r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 Germany.</a:t>
            </a:r>
            <a:endParaRPr lang="zh-CN" altLang="en-US" sz="320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914650" y="5792788"/>
            <a:ext cx="2376488" cy="6461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is from 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30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143000" y="1412875"/>
            <a:ext cx="33115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answer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3014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989138"/>
            <a:ext cx="345598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4151313" y="1919288"/>
            <a:ext cx="41243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1. What do they like? 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56075" y="3835400"/>
            <a:ext cx="44211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2. What does Pat say? 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595813" y="4656138"/>
            <a:ext cx="4260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I like both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singing 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and </a:t>
            </a:r>
          </a:p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dancing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.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597400" y="2806700"/>
            <a:ext cx="3875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They all like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singing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.</a:t>
            </a:r>
            <a:endParaRPr lang="zh-CN" altLang="en-US" dirty="0">
              <a:solidFill>
                <a:srgbClr val="3333FF"/>
              </a:solidFill>
            </a:endParaRPr>
          </a:p>
        </p:txBody>
      </p:sp>
      <p:pic>
        <p:nvPicPr>
          <p:cNvPr id="5" name="P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76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505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7" name="矩形 8"/>
          <p:cNvSpPr>
            <a:spLocks noChangeArrowheads="1"/>
          </p:cNvSpPr>
          <p:nvPr/>
        </p:nvSpPr>
        <p:spPr bwMode="auto">
          <a:xfrm>
            <a:off x="177800" y="1646238"/>
            <a:ext cx="60753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solidFill>
                  <a:srgbClr val="303030"/>
                </a:solidFill>
                <a:latin typeface="Arial" panose="020B0604020202020204" pitchFamily="34" charset="0"/>
              </a:rPr>
              <a:t>Zhou Pei: </a:t>
            </a:r>
            <a:r>
              <a:rPr lang="en-US" altLang="zh-CN" sz="2800" dirty="0" smtClean="0">
                <a:solidFill>
                  <a:srgbClr val="303030"/>
                </a:solidFill>
                <a:latin typeface="Arial" panose="020B0604020202020204" pitchFamily="34" charset="0"/>
              </a:rPr>
              <a:t>Hello! My name is Zhou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303030"/>
                </a:solidFill>
                <a:latin typeface="Arial" panose="020B0604020202020204" pitchFamily="34" charset="0"/>
              </a:rPr>
              <a:t>                  Pei.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I’m from </a:t>
            </a:r>
            <a:r>
              <a:rPr lang="en-US" altLang="zh-CN" sz="2800" dirty="0" smtClean="0">
                <a:solidFill>
                  <a:srgbClr val="303030"/>
                </a:solidFill>
                <a:latin typeface="Arial" panose="020B0604020202020204" pitchFamily="34" charset="0"/>
              </a:rPr>
              <a:t>China.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303030"/>
                </a:solidFill>
                <a:latin typeface="Arial" panose="020B0604020202020204" pitchFamily="34" charset="0"/>
              </a:rPr>
              <a:t>                  </a:t>
            </a:r>
            <a:r>
              <a:rPr lang="en-US" altLang="zh-CN" sz="2800" dirty="0" smtClean="0">
                <a:solidFill>
                  <a:srgbClr val="3333FF"/>
                </a:solidFill>
                <a:latin typeface="Arial" panose="020B0604020202020204" pitchFamily="34" charset="0"/>
              </a:rPr>
              <a:t>Where are you from?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solidFill>
                  <a:srgbClr val="303030"/>
                </a:solidFill>
                <a:latin typeface="Arial" panose="020B0604020202020204" pitchFamily="34" charset="0"/>
              </a:rPr>
              <a:t>         Pat: </a:t>
            </a:r>
            <a:r>
              <a:rPr lang="en-US" altLang="zh-CN" sz="2800" dirty="0" smtClean="0">
                <a:solidFill>
                  <a:srgbClr val="3333FF"/>
                </a:solidFill>
                <a:latin typeface="Arial" panose="020B0604020202020204" pitchFamily="34" charset="0"/>
              </a:rPr>
              <a:t>I’m from France. </a:t>
            </a:r>
            <a:r>
              <a:rPr lang="en-US" altLang="zh-CN" sz="2800" dirty="0" smtClean="0">
                <a:solidFill>
                  <a:srgbClr val="303030"/>
                </a:solidFill>
                <a:latin typeface="Arial" panose="020B0604020202020204" pitchFamily="34" charset="0"/>
              </a:rPr>
              <a:t>This is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303030"/>
                </a:solidFill>
                <a:latin typeface="Arial" panose="020B0604020202020204" pitchFamily="34" charset="0"/>
              </a:rPr>
              <a:t>                 my new friend, Perry.</a:t>
            </a:r>
            <a:endParaRPr lang="zh-CN" altLang="en-US" sz="2800" dirty="0" smtClean="0"/>
          </a:p>
        </p:txBody>
      </p:sp>
      <p:pic>
        <p:nvPicPr>
          <p:cNvPr id="45060" name="图片 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64263" y="1993900"/>
            <a:ext cx="27638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矩形 8"/>
          <p:cNvSpPr>
            <a:spLocks noChangeArrowheads="1"/>
          </p:cNvSpPr>
          <p:nvPr/>
        </p:nvSpPr>
        <p:spPr bwMode="auto">
          <a:xfrm>
            <a:off x="182563" y="4852988"/>
            <a:ext cx="92852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</a:rPr>
              <a:t>Zhou Pei: </a:t>
            </a: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Hi, Perry.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Where do you come from?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</a:rPr>
              <a:t>          Pat: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I come from Germany.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3038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4298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987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5613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6" name="组合 17"/>
          <p:cNvGrpSpPr/>
          <p:nvPr/>
        </p:nvGrpSpPr>
        <p:grpSpPr bwMode="auto">
          <a:xfrm>
            <a:off x="4922838" y="1095375"/>
            <a:ext cx="3071812" cy="571500"/>
            <a:chOff x="5436096" y="1127125"/>
            <a:chExt cx="3071802" cy="571500"/>
          </a:xfrm>
        </p:grpSpPr>
        <p:sp>
          <p:nvSpPr>
            <p:cNvPr id="18" name="云形 1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071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 dirty="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8" name="图片 20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全屏显示(4:3)</PresentationFormat>
  <Paragraphs>156</Paragraphs>
  <Slides>18</Slides>
  <Notes>13</Notes>
  <HiddenSlides>0</HiddenSlides>
  <MMClips>15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Unit1 We have new friends.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2023-01-17T00:58:35Z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B6CFB47130BF4E65B5DB86E52EAA648D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