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55" d="100"/>
          <a:sy n="55" d="100"/>
        </p:scale>
        <p:origin x="-307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238D025-2B23-42E9-84C6-AEAEF28CDA30}"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8A44C01D-C855-4A1B-925C-629E7F544A7C}"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0EDBBE-C4F3-4F6C-816C-CE11F66028A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B9B08-EDED-42FD-929C-4AED7911993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EB9B08-EDED-42FD-929C-4AED79119932}"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44EF30FC-8040-497B-B0DA-6805E2D80CBA}"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en-US"/>
          </a:p>
        </p:txBody>
      </p:sp>
      <p:sp>
        <p:nvSpPr>
          <p:cNvPr id="6" name="KSO_FN"/>
          <p:cNvSpPr>
            <a:spLocks noGrp="1" noChangeArrowheads="1"/>
          </p:cNvSpPr>
          <p:nvPr>
            <p:ph type="sldNum" sz="quarter" idx="12"/>
          </p:nvPr>
        </p:nvSpPr>
        <p:spPr/>
        <p:txBody>
          <a:bodyPr/>
          <a:lstStyle>
            <a:lvl1pPr>
              <a:defRPr/>
            </a:lvl1pPr>
          </a:lstStyle>
          <a:p>
            <a:pPr>
              <a:defRPr/>
            </a:pPr>
            <a:fld id="{19DF06EB-98A8-4D86-823F-C3D8CAB046A3}"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04788"/>
            <a:ext cx="1971675" cy="59721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7063" y="204788"/>
            <a:ext cx="5764212" cy="59721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8C31DDBE-3C0F-4263-AF7F-964DAD63270B}"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en-US"/>
          </a:p>
        </p:txBody>
      </p:sp>
      <p:sp>
        <p:nvSpPr>
          <p:cNvPr id="6" name="KSO_FN"/>
          <p:cNvSpPr>
            <a:spLocks noGrp="1" noChangeArrowheads="1"/>
          </p:cNvSpPr>
          <p:nvPr>
            <p:ph type="sldNum" sz="quarter" idx="12"/>
          </p:nvPr>
        </p:nvSpPr>
        <p:spPr/>
        <p:txBody>
          <a:bodyPr/>
          <a:lstStyle>
            <a:lvl1pPr>
              <a:defRPr/>
            </a:lvl1pPr>
          </a:lstStyle>
          <a:p>
            <a:pPr>
              <a:defRPr/>
            </a:pPr>
            <a:fld id="{12207FE8-EA3B-48D7-AAE1-05B727EA5D37}"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397A1525-0A4A-4B71-AA0B-445907D4F000}"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en-US"/>
          </a:p>
        </p:txBody>
      </p:sp>
      <p:sp>
        <p:nvSpPr>
          <p:cNvPr id="6" name="KSO_FN"/>
          <p:cNvSpPr>
            <a:spLocks noGrp="1" noChangeArrowheads="1"/>
          </p:cNvSpPr>
          <p:nvPr>
            <p:ph type="sldNum" sz="quarter" idx="12"/>
          </p:nvPr>
        </p:nvSpPr>
        <p:spPr/>
        <p:txBody>
          <a:bodyPr/>
          <a:lstStyle>
            <a:lvl1pPr>
              <a:defRPr/>
            </a:lvl1pPr>
          </a:lstStyle>
          <a:p>
            <a:pPr>
              <a:defRPr/>
            </a:pPr>
            <a:fld id="{C1C99AD9-6BA9-4E52-A262-A9942C5C7E16}"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KSO_FD"/>
          <p:cNvSpPr>
            <a:spLocks noGrp="1" noChangeArrowheads="1"/>
          </p:cNvSpPr>
          <p:nvPr>
            <p:ph type="dt" sz="half" idx="10"/>
          </p:nvPr>
        </p:nvSpPr>
        <p:spPr/>
        <p:txBody>
          <a:bodyPr/>
          <a:lstStyle>
            <a:lvl1pPr>
              <a:defRPr/>
            </a:lvl1pPr>
          </a:lstStyle>
          <a:p>
            <a:pPr>
              <a:defRPr/>
            </a:pPr>
            <a:fld id="{49E9BB53-A36E-48E1-9D0F-C083F2C2A032}"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en-US"/>
          </a:p>
        </p:txBody>
      </p:sp>
      <p:sp>
        <p:nvSpPr>
          <p:cNvPr id="6" name="KSO_FN"/>
          <p:cNvSpPr>
            <a:spLocks noGrp="1" noChangeArrowheads="1"/>
          </p:cNvSpPr>
          <p:nvPr>
            <p:ph type="sldNum" sz="quarter" idx="12"/>
          </p:nvPr>
        </p:nvSpPr>
        <p:spPr/>
        <p:txBody>
          <a:bodyPr/>
          <a:lstStyle>
            <a:lvl1pPr>
              <a:defRPr/>
            </a:lvl1pPr>
          </a:lstStyle>
          <a:p>
            <a:pPr>
              <a:defRPr/>
            </a:pPr>
            <a:fld id="{4F607C29-0D14-4217-848E-72A5D777BA1A}"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184275"/>
            <a:ext cx="3867150" cy="4992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84275"/>
            <a:ext cx="3867150" cy="4992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KSO_FD"/>
          <p:cNvSpPr>
            <a:spLocks noGrp="1" noChangeArrowheads="1"/>
          </p:cNvSpPr>
          <p:nvPr>
            <p:ph type="dt" sz="half" idx="10"/>
          </p:nvPr>
        </p:nvSpPr>
        <p:spPr/>
        <p:txBody>
          <a:bodyPr/>
          <a:lstStyle>
            <a:lvl1pPr>
              <a:defRPr/>
            </a:lvl1pPr>
          </a:lstStyle>
          <a:p>
            <a:pPr>
              <a:defRPr/>
            </a:pPr>
            <a:fld id="{C0442721-57E3-4906-B194-3ED54412B460}"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en-US"/>
          </a:p>
        </p:txBody>
      </p:sp>
      <p:sp>
        <p:nvSpPr>
          <p:cNvPr id="7" name="KSO_FN"/>
          <p:cNvSpPr>
            <a:spLocks noGrp="1" noChangeArrowheads="1"/>
          </p:cNvSpPr>
          <p:nvPr>
            <p:ph type="sldNum" sz="quarter" idx="12"/>
          </p:nvPr>
        </p:nvSpPr>
        <p:spPr/>
        <p:txBody>
          <a:bodyPr/>
          <a:lstStyle>
            <a:lvl1pPr>
              <a:defRPr/>
            </a:lvl1pPr>
          </a:lstStyle>
          <a:p>
            <a:pPr>
              <a:defRPr/>
            </a:pPr>
            <a:fld id="{D692AF65-6546-4E85-A6B1-8518248BEC4E}"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KSO_FD"/>
          <p:cNvSpPr>
            <a:spLocks noGrp="1" noChangeArrowheads="1"/>
          </p:cNvSpPr>
          <p:nvPr>
            <p:ph type="dt" sz="half" idx="10"/>
          </p:nvPr>
        </p:nvSpPr>
        <p:spPr/>
        <p:txBody>
          <a:bodyPr/>
          <a:lstStyle>
            <a:lvl1pPr>
              <a:defRPr/>
            </a:lvl1pPr>
          </a:lstStyle>
          <a:p>
            <a:pPr>
              <a:defRPr/>
            </a:pPr>
            <a:fld id="{1DBCA20F-2F0D-4506-A437-14BBCF1602B9}" type="datetime1">
              <a:rPr lang="zh-CN" altLang="en-US"/>
              <a:t>2023-01-17</a:t>
            </a:fld>
            <a:endParaRPr lang="en-US"/>
          </a:p>
        </p:txBody>
      </p:sp>
      <p:sp>
        <p:nvSpPr>
          <p:cNvPr id="8" name="KSO_FT"/>
          <p:cNvSpPr>
            <a:spLocks noGrp="1" noChangeArrowheads="1"/>
          </p:cNvSpPr>
          <p:nvPr>
            <p:ph type="ftr" sz="quarter" idx="11"/>
          </p:nvPr>
        </p:nvSpPr>
        <p:spPr/>
        <p:txBody>
          <a:bodyPr/>
          <a:lstStyle>
            <a:lvl1pPr>
              <a:defRPr/>
            </a:lvl1pPr>
          </a:lstStyle>
          <a:p>
            <a:pPr>
              <a:defRPr/>
            </a:pPr>
            <a:endParaRPr lang="en-US"/>
          </a:p>
        </p:txBody>
      </p:sp>
      <p:sp>
        <p:nvSpPr>
          <p:cNvPr id="9" name="KSO_FN"/>
          <p:cNvSpPr>
            <a:spLocks noGrp="1" noChangeArrowheads="1"/>
          </p:cNvSpPr>
          <p:nvPr>
            <p:ph type="sldNum" sz="quarter" idx="12"/>
          </p:nvPr>
        </p:nvSpPr>
        <p:spPr/>
        <p:txBody>
          <a:bodyPr/>
          <a:lstStyle>
            <a:lvl1pPr>
              <a:defRPr/>
            </a:lvl1pPr>
          </a:lstStyle>
          <a:p>
            <a:pPr>
              <a:defRPr/>
            </a:pPr>
            <a:fld id="{9F029AD1-7F4A-4F9C-B339-C4E173B51785}"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KSO_FD"/>
          <p:cNvSpPr>
            <a:spLocks noGrp="1" noChangeArrowheads="1"/>
          </p:cNvSpPr>
          <p:nvPr>
            <p:ph type="dt" sz="half" idx="10"/>
          </p:nvPr>
        </p:nvSpPr>
        <p:spPr/>
        <p:txBody>
          <a:bodyPr/>
          <a:lstStyle>
            <a:lvl1pPr>
              <a:defRPr/>
            </a:lvl1pPr>
          </a:lstStyle>
          <a:p>
            <a:pPr>
              <a:defRPr/>
            </a:pPr>
            <a:fld id="{E0FDB765-15EB-43D3-941E-4C4E7E99E782}" type="datetime1">
              <a:rPr lang="zh-CN" altLang="en-US"/>
              <a:t>2023-01-17</a:t>
            </a:fld>
            <a:endParaRPr lang="en-US"/>
          </a:p>
        </p:txBody>
      </p:sp>
      <p:sp>
        <p:nvSpPr>
          <p:cNvPr id="4" name="KSO_FT"/>
          <p:cNvSpPr>
            <a:spLocks noGrp="1" noChangeArrowheads="1"/>
          </p:cNvSpPr>
          <p:nvPr>
            <p:ph type="ftr" sz="quarter" idx="11"/>
          </p:nvPr>
        </p:nvSpPr>
        <p:spPr/>
        <p:txBody>
          <a:bodyPr/>
          <a:lstStyle>
            <a:lvl1pPr>
              <a:defRPr/>
            </a:lvl1pPr>
          </a:lstStyle>
          <a:p>
            <a:pPr>
              <a:defRPr/>
            </a:pPr>
            <a:endParaRPr lang="en-US"/>
          </a:p>
        </p:txBody>
      </p:sp>
      <p:sp>
        <p:nvSpPr>
          <p:cNvPr id="5" name="KSO_FN"/>
          <p:cNvSpPr>
            <a:spLocks noGrp="1" noChangeArrowheads="1"/>
          </p:cNvSpPr>
          <p:nvPr>
            <p:ph type="sldNum" sz="quarter" idx="12"/>
          </p:nvPr>
        </p:nvSpPr>
        <p:spPr/>
        <p:txBody>
          <a:bodyPr/>
          <a:lstStyle>
            <a:lvl1pPr>
              <a:defRPr/>
            </a:lvl1pPr>
          </a:lstStyle>
          <a:p>
            <a:pPr>
              <a:defRPr/>
            </a:pPr>
            <a:fld id="{5060FEA0-479F-4080-BEEE-E6C823171266}"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noChangeArrowheads="1"/>
          </p:cNvSpPr>
          <p:nvPr>
            <p:ph type="dt" sz="half" idx="10"/>
          </p:nvPr>
        </p:nvSpPr>
        <p:spPr/>
        <p:txBody>
          <a:bodyPr/>
          <a:lstStyle>
            <a:lvl1pPr>
              <a:defRPr/>
            </a:lvl1pPr>
          </a:lstStyle>
          <a:p>
            <a:pPr>
              <a:defRPr/>
            </a:pPr>
            <a:fld id="{1F45D7AB-4EF2-4C04-A504-8C7CEC6455A6}" type="datetime1">
              <a:rPr lang="zh-CN" altLang="en-US"/>
              <a:t>2023-01-17</a:t>
            </a:fld>
            <a:endParaRPr lang="en-US"/>
          </a:p>
        </p:txBody>
      </p:sp>
      <p:sp>
        <p:nvSpPr>
          <p:cNvPr id="3" name="KSO_FT"/>
          <p:cNvSpPr>
            <a:spLocks noGrp="1" noChangeArrowheads="1"/>
          </p:cNvSpPr>
          <p:nvPr>
            <p:ph type="ftr" sz="quarter" idx="11"/>
          </p:nvPr>
        </p:nvSpPr>
        <p:spPr/>
        <p:txBody>
          <a:bodyPr/>
          <a:lstStyle>
            <a:lvl1pPr>
              <a:defRPr/>
            </a:lvl1pPr>
          </a:lstStyle>
          <a:p>
            <a:pPr>
              <a:defRPr/>
            </a:pPr>
            <a:endParaRPr lang="en-US"/>
          </a:p>
        </p:txBody>
      </p:sp>
      <p:sp>
        <p:nvSpPr>
          <p:cNvPr id="4" name="KSO_FN"/>
          <p:cNvSpPr>
            <a:spLocks noGrp="1" noChangeArrowheads="1"/>
          </p:cNvSpPr>
          <p:nvPr>
            <p:ph type="sldNum" sz="quarter" idx="12"/>
          </p:nvPr>
        </p:nvSpPr>
        <p:spPr/>
        <p:txBody>
          <a:bodyPr/>
          <a:lstStyle>
            <a:lvl1pPr>
              <a:defRPr/>
            </a:lvl1pPr>
          </a:lstStyle>
          <a:p>
            <a:pPr>
              <a:defRPr/>
            </a:pPr>
            <a:fld id="{5D479ABF-E574-4AA5-8C63-8C9657113AC5}"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B9D68DFA-4455-41B1-A35D-6C4909C44A6A}"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en-US"/>
          </a:p>
        </p:txBody>
      </p:sp>
      <p:sp>
        <p:nvSpPr>
          <p:cNvPr id="7" name="KSO_FN"/>
          <p:cNvSpPr>
            <a:spLocks noGrp="1" noChangeArrowheads="1"/>
          </p:cNvSpPr>
          <p:nvPr>
            <p:ph type="sldNum" sz="quarter" idx="12"/>
          </p:nvPr>
        </p:nvSpPr>
        <p:spPr/>
        <p:txBody>
          <a:bodyPr/>
          <a:lstStyle>
            <a:lvl1pPr>
              <a:defRPr/>
            </a:lvl1pPr>
          </a:lstStyle>
          <a:p>
            <a:pPr>
              <a:defRPr/>
            </a:pPr>
            <a:fld id="{A7CC8C6F-048D-4C7A-816A-009D32FE4FDF}"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D79AB590-F887-4F35-A921-5DD1CC5AAE34}"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en-US"/>
          </a:p>
        </p:txBody>
      </p:sp>
      <p:sp>
        <p:nvSpPr>
          <p:cNvPr id="7" name="KSO_FN"/>
          <p:cNvSpPr>
            <a:spLocks noGrp="1" noChangeArrowheads="1"/>
          </p:cNvSpPr>
          <p:nvPr>
            <p:ph type="sldNum" sz="quarter" idx="12"/>
          </p:nvPr>
        </p:nvSpPr>
        <p:spPr/>
        <p:txBody>
          <a:bodyPr/>
          <a:lstStyle>
            <a:lvl1pPr>
              <a:defRPr/>
            </a:lvl1pPr>
          </a:lstStyle>
          <a:p>
            <a:pPr>
              <a:defRPr/>
            </a:pPr>
            <a:fld id="{FBCD6A16-E45C-495B-97CA-BEA0DFB33619}"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pic>
        <p:nvPicPr>
          <p:cNvPr id="7170" name="图片 6"/>
          <p:cNvPicPr>
            <a:picLocks noChangeAspect="1" noChangeArrowheads="1"/>
          </p:cNvPicPr>
          <p:nvPr/>
        </p:nvPicPr>
        <p:blipFill>
          <a:blip r:embed="rId13" cstate="email"/>
          <a:srcRect t="-2929"/>
          <a:stretch>
            <a:fillRect/>
          </a:stretch>
        </p:blipFill>
        <p:spPr bwMode="auto">
          <a:xfrm>
            <a:off x="0" y="2890838"/>
            <a:ext cx="9144000" cy="396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7"/>
          <p:cNvSpPr>
            <a:spLocks noChangeArrowheads="1"/>
          </p:cNvSpPr>
          <p:nvPr/>
        </p:nvSpPr>
        <p:spPr bwMode="auto">
          <a:xfrm>
            <a:off x="0" y="0"/>
            <a:ext cx="9144000" cy="6858000"/>
          </a:xfrm>
          <a:prstGeom prst="rect">
            <a:avLst/>
          </a:prstGeom>
          <a:gradFill rotWithShape="1">
            <a:gsLst>
              <a:gs pos="0">
                <a:srgbClr val="FFFFFF"/>
              </a:gs>
              <a:gs pos="72000">
                <a:srgbClr val="FFFFFF">
                  <a:alpha val="28000"/>
                </a:srgbClr>
              </a:gs>
              <a:gs pos="100000">
                <a:srgbClr val="FFFFFF">
                  <a:alpha val="0"/>
                </a:srgbClr>
              </a:gs>
            </a:gsLst>
            <a:lin ang="5400000" scaled="1"/>
          </a:gradFill>
          <a:ln w="9525">
            <a:noFill/>
            <a:miter lim="800000"/>
          </a:ln>
        </p:spPr>
        <p:txBody>
          <a:bodyPr anchor="ctr"/>
          <a:lstStyle/>
          <a:p>
            <a:pPr algn="ctr">
              <a:defRPr/>
            </a:pPr>
            <a:endParaRPr lang="zh-CN" altLang="en-US">
              <a:solidFill>
                <a:srgbClr val="FFFFFF"/>
              </a:solidFill>
              <a:ea typeface="华文中宋" panose="02010600040101010101" pitchFamily="2" charset="-122"/>
            </a:endParaRPr>
          </a:p>
        </p:txBody>
      </p:sp>
      <p:sp>
        <p:nvSpPr>
          <p:cNvPr id="12292" name="矩形 9"/>
          <p:cNvSpPr>
            <a:spLocks noChangeArrowheads="1"/>
          </p:cNvSpPr>
          <p:nvPr/>
        </p:nvSpPr>
        <p:spPr bwMode="auto">
          <a:xfrm>
            <a:off x="107315" y="1052830"/>
            <a:ext cx="9144000" cy="5972175"/>
          </a:xfrm>
          <a:prstGeom prst="rect">
            <a:avLst/>
          </a:prstGeom>
          <a:solidFill>
            <a:srgbClr val="FFFFFF">
              <a:alpha val="53999"/>
            </a:srgbClr>
          </a:solidFill>
          <a:ln w="9525">
            <a:noFill/>
            <a:miter lim="800000"/>
          </a:ln>
        </p:spPr>
        <p:txBody>
          <a:bodyPr anchor="ctr"/>
          <a:lstStyle/>
          <a:p>
            <a:pPr algn="ctr">
              <a:defRPr/>
            </a:pPr>
            <a:endParaRPr lang="zh-CN" altLang="en-US">
              <a:solidFill>
                <a:srgbClr val="FFFFFF"/>
              </a:solidFill>
              <a:ea typeface="华文中宋" panose="02010600040101010101" pitchFamily="2" charset="-122"/>
            </a:endParaRPr>
          </a:p>
        </p:txBody>
      </p:sp>
      <p:sp>
        <p:nvSpPr>
          <p:cNvPr id="7175" name="KSO_BT1"/>
          <p:cNvSpPr>
            <a:spLocks noGrp="1" noChangeArrowheads="1"/>
          </p:cNvSpPr>
          <p:nvPr>
            <p:ph type="title"/>
          </p:nvPr>
        </p:nvSpPr>
        <p:spPr bwMode="auto">
          <a:xfrm>
            <a:off x="627063" y="204788"/>
            <a:ext cx="7888287"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smtClean="0"/>
              <a:t>单击此处编辑母版标题样式</a:t>
            </a:r>
          </a:p>
        </p:txBody>
      </p:sp>
      <p:sp>
        <p:nvSpPr>
          <p:cNvPr id="7176" name="KSO_BC1"/>
          <p:cNvSpPr>
            <a:spLocks noGrp="1" noChangeArrowheads="1"/>
          </p:cNvSpPr>
          <p:nvPr>
            <p:ph type="body" idx="1"/>
          </p:nvPr>
        </p:nvSpPr>
        <p:spPr bwMode="auto">
          <a:xfrm>
            <a:off x="628650" y="1184275"/>
            <a:ext cx="7886700" cy="499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p:txBody>
      </p:sp>
      <p:sp>
        <p:nvSpPr>
          <p:cNvPr id="12295" name="KSO_FD"/>
          <p:cNvSpPr>
            <a:spLocks noGrp="1" noChangeArrowheads="1"/>
          </p:cNvSpPr>
          <p:nvPr>
            <p:ph type="dt" sz="half" idx="2"/>
          </p:nvPr>
        </p:nvSpPr>
        <p:spPr bwMode="auto">
          <a:xfrm>
            <a:off x="628650" y="6356350"/>
            <a:ext cx="2057400" cy="365125"/>
          </a:xfrm>
          <a:prstGeom prst="rect">
            <a:avLst/>
          </a:prstGeom>
          <a:noFill/>
          <a:ln w="9525">
            <a:noFill/>
            <a:miter lim="800000"/>
          </a:ln>
        </p:spPr>
        <p:txBody>
          <a:bodyPr vert="horz" wrap="square" lIns="91440" tIns="45720" rIns="91440" bIns="45720" numCol="1" anchor="ctr" anchorCtr="0" compatLnSpc="1"/>
          <a:lstStyle>
            <a:lvl1pPr>
              <a:defRPr sz="1200" smtClean="0">
                <a:solidFill>
                  <a:srgbClr val="919293"/>
                </a:solidFill>
              </a:defRPr>
            </a:lvl1pPr>
          </a:lstStyle>
          <a:p>
            <a:pPr>
              <a:defRPr/>
            </a:pPr>
            <a:fld id="{977464B6-A1E1-4253-B99D-AEE0397FD433}" type="datetime1">
              <a:rPr lang="zh-CN" altLang="en-US"/>
              <a:t>2023-01-17</a:t>
            </a:fld>
            <a:endParaRPr lang="en-US"/>
          </a:p>
        </p:txBody>
      </p:sp>
      <p:sp>
        <p:nvSpPr>
          <p:cNvPr id="12296" name="KSO_FT"/>
          <p:cNvSpPr>
            <a:spLocks noGrp="1" noChangeArrowheads="1"/>
          </p:cNvSpPr>
          <p:nvPr>
            <p:ph type="ftr" sz="quarter" idx="3"/>
          </p:nvPr>
        </p:nvSpPr>
        <p:spPr bwMode="auto">
          <a:xfrm>
            <a:off x="3028950" y="6356350"/>
            <a:ext cx="3086100" cy="365125"/>
          </a:xfrm>
          <a:prstGeom prst="rect">
            <a:avLst/>
          </a:prstGeom>
          <a:noFill/>
          <a:ln w="9525">
            <a:noFill/>
            <a:miter lim="800000"/>
          </a:ln>
        </p:spPr>
        <p:txBody>
          <a:bodyPr vert="horz" wrap="square" lIns="91440" tIns="45720" rIns="91440" bIns="45720" numCol="1" anchor="ctr" anchorCtr="0" compatLnSpc="1"/>
          <a:lstStyle>
            <a:lvl1pPr algn="ctr">
              <a:defRPr sz="1200" smtClean="0">
                <a:solidFill>
                  <a:srgbClr val="919293"/>
                </a:solidFill>
              </a:defRPr>
            </a:lvl1pPr>
          </a:lstStyle>
          <a:p>
            <a:pPr>
              <a:defRPr/>
            </a:pPr>
            <a:endParaRPr lang="en-US"/>
          </a:p>
        </p:txBody>
      </p:sp>
      <p:sp>
        <p:nvSpPr>
          <p:cNvPr id="12297" name="KSO_FN"/>
          <p:cNvSpPr>
            <a:spLocks noGrp="1" noChangeArrowheads="1"/>
          </p:cNvSpPr>
          <p:nvPr>
            <p:ph type="sldNum" sz="quarter" idx="4"/>
          </p:nvPr>
        </p:nvSpPr>
        <p:spPr bwMode="auto">
          <a:xfrm>
            <a:off x="8064500" y="6356350"/>
            <a:ext cx="476250" cy="365125"/>
          </a:xfrm>
          <a:prstGeom prst="rect">
            <a:avLst/>
          </a:prstGeom>
          <a:noFill/>
          <a:ln w="9525">
            <a:noFill/>
            <a:miter lim="800000"/>
          </a:ln>
        </p:spPr>
        <p:txBody>
          <a:bodyPr vert="horz" wrap="square" lIns="91440" tIns="45720" rIns="91440" bIns="45720" numCol="1" anchor="ctr" anchorCtr="0" compatLnSpc="1"/>
          <a:lstStyle>
            <a:lvl1pPr algn="ctr">
              <a:defRPr sz="1400" smtClean="0">
                <a:solidFill>
                  <a:schemeClr val="accent1"/>
                </a:solidFill>
              </a:defRPr>
            </a:lvl1pPr>
          </a:lstStyle>
          <a:p>
            <a:pPr>
              <a:defRPr/>
            </a:pPr>
            <a:fld id="{5F5D5748-A63F-43BC-820A-9D17B9C4B1D7}" type="slidenum">
              <a:rPr lang="zh-CN" altLang="en-US"/>
              <a:t>‹#›</a:t>
            </a:fld>
            <a:endParaRPr lang="en-US"/>
          </a:p>
        </p:txBody>
      </p:sp>
      <p:sp>
        <p:nvSpPr>
          <p:cNvPr id="12298" name="矩形 8"/>
          <p:cNvSpPr>
            <a:spLocks noChangeArrowheads="1"/>
          </p:cNvSpPr>
          <p:nvPr/>
        </p:nvSpPr>
        <p:spPr bwMode="auto">
          <a:xfrm flipV="1">
            <a:off x="0" y="760413"/>
            <a:ext cx="9144000" cy="46037"/>
          </a:xfrm>
          <a:prstGeom prst="rect">
            <a:avLst/>
          </a:prstGeom>
          <a:solidFill>
            <a:srgbClr val="DAF0FA"/>
          </a:solidFill>
          <a:ln w="9525">
            <a:noFill/>
            <a:miter lim="800000"/>
          </a:ln>
        </p:spPr>
        <p:txBody>
          <a:bodyPr anchor="ctr"/>
          <a:lstStyle/>
          <a:p>
            <a:pPr algn="ctr">
              <a:defRPr/>
            </a:pPr>
            <a:endParaRPr lang="zh-CN" altLang="en-US">
              <a:solidFill>
                <a:srgbClr val="FFFFFF"/>
              </a:solidFill>
              <a:ea typeface="华文中宋" panose="0201060004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200" b="1">
          <a:solidFill>
            <a:srgbClr val="1A93C8"/>
          </a:solidFill>
          <a:latin typeface="+mj-lt"/>
          <a:ea typeface="+mj-ea"/>
          <a:cs typeface="+mj-cs"/>
        </a:defRPr>
      </a:lvl1pPr>
      <a:lvl2pPr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2pPr>
      <a:lvl3pPr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3pPr>
      <a:lvl4pPr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4pPr>
      <a:lvl5pPr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5pPr>
      <a:lvl6pPr marL="457200"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6pPr>
      <a:lvl7pPr marL="914400"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7pPr>
      <a:lvl8pPr marL="1371600"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8pPr>
      <a:lvl9pPr marL="1828800" algn="l" rtl="0" eaLnBrk="1" fontAlgn="base" hangingPunct="1">
        <a:lnSpc>
          <a:spcPct val="90000"/>
        </a:lnSpc>
        <a:spcBef>
          <a:spcPct val="0"/>
        </a:spcBef>
        <a:spcAft>
          <a:spcPct val="0"/>
        </a:spcAft>
        <a:defRPr sz="3200" b="1">
          <a:solidFill>
            <a:srgbClr val="1A93C8"/>
          </a:solidFill>
          <a:latin typeface="华文隶书" panose="02010800040101010101" pitchFamily="2" charset="-122"/>
          <a:ea typeface="华文隶书" panose="02010800040101010101" pitchFamily="2" charset="-122"/>
        </a:defRPr>
      </a:lvl9pPr>
    </p:titleStyle>
    <p:bodyStyle>
      <a:lvl1pPr marL="357505" indent="-357505" algn="just" rtl="0" eaLnBrk="1" fontAlgn="base" hangingPunct="1">
        <a:lnSpc>
          <a:spcPct val="110000"/>
        </a:lnSpc>
        <a:spcBef>
          <a:spcPts val="1800"/>
        </a:spcBef>
        <a:spcAft>
          <a:spcPct val="0"/>
        </a:spcAft>
        <a:buSzPct val="50000"/>
        <a:buBlip>
          <a:blip r:embed="rId14"/>
        </a:buBlip>
        <a:tabLst>
          <a:tab pos="182245" algn="l"/>
        </a:tabLst>
        <a:defRPr sz="2000" b="1">
          <a:solidFill>
            <a:srgbClr val="92D050"/>
          </a:solidFill>
          <a:latin typeface="+mn-lt"/>
          <a:ea typeface="+mn-ea"/>
          <a:cs typeface="+mn-cs"/>
        </a:defRPr>
      </a:lvl1pPr>
      <a:lvl2pPr marL="357505" indent="-357505" algn="just" rtl="0" eaLnBrk="1" fontAlgn="base" hangingPunct="1">
        <a:lnSpc>
          <a:spcPct val="130000"/>
        </a:lnSpc>
        <a:spcBef>
          <a:spcPct val="0"/>
        </a:spcBef>
        <a:spcAft>
          <a:spcPts val="600"/>
        </a:spcAft>
        <a:buSzPct val="60000"/>
        <a:buFont typeface="华文中宋" panose="02010600040101010101" pitchFamily="2" charset="-122"/>
        <a:buChar char=" "/>
        <a:tabLst>
          <a:tab pos="182245" algn="l"/>
        </a:tabLst>
        <a:defRPr sz="1600">
          <a:solidFill>
            <a:srgbClr val="7F7F7F"/>
          </a:solidFill>
          <a:latin typeface="+mn-lt"/>
          <a:ea typeface="+mn-ea"/>
        </a:defRPr>
      </a:lvl2pPr>
      <a:lvl3pPr marL="11430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sz="2000">
          <a:solidFill>
            <a:schemeClr val="tx1"/>
          </a:solidFill>
          <a:latin typeface="Arial" panose="020B0604020202020204" pitchFamily="34" charset="0"/>
          <a:ea typeface="+mn-ea"/>
        </a:defRPr>
      </a:lvl3pPr>
      <a:lvl4pPr marL="16002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sz="2000">
          <a:solidFill>
            <a:schemeClr val="tx1"/>
          </a:solidFill>
          <a:latin typeface="Arial" panose="020B0604020202020204" pitchFamily="34" charset="0"/>
          <a:ea typeface="+mn-ea"/>
        </a:defRPr>
      </a:lvl4pPr>
      <a:lvl5pPr marL="20574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sz="2000">
          <a:solidFill>
            <a:schemeClr val="tx1"/>
          </a:solidFill>
          <a:latin typeface="Arial" panose="020B0604020202020204" pitchFamily="34" charset="0"/>
          <a:ea typeface="+mn-ea"/>
        </a:defRPr>
      </a:lvl5pPr>
      <a:lvl6pPr marL="25146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a:solidFill>
            <a:schemeClr val="tx1"/>
          </a:solidFill>
          <a:latin typeface="Arial" panose="020B0604020202020204" pitchFamily="34" charset="0"/>
          <a:ea typeface="+mn-ea"/>
        </a:defRPr>
      </a:lvl6pPr>
      <a:lvl7pPr marL="29718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a:solidFill>
            <a:schemeClr val="tx1"/>
          </a:solidFill>
          <a:latin typeface="Arial" panose="020B0604020202020204" pitchFamily="34" charset="0"/>
          <a:ea typeface="+mn-ea"/>
        </a:defRPr>
      </a:lvl7pPr>
      <a:lvl8pPr marL="34290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a:solidFill>
            <a:schemeClr val="tx1"/>
          </a:solidFill>
          <a:latin typeface="Arial" panose="020B0604020202020204" pitchFamily="34" charset="0"/>
          <a:ea typeface="+mn-ea"/>
        </a:defRPr>
      </a:lvl8pPr>
      <a:lvl9pPr marL="3886200" indent="-228600" algn="l" rtl="0" eaLnBrk="1" fontAlgn="base" hangingPunct="1">
        <a:lnSpc>
          <a:spcPct val="90000"/>
        </a:lnSpc>
        <a:spcBef>
          <a:spcPts val="500"/>
        </a:spcBef>
        <a:spcAft>
          <a:spcPct val="0"/>
        </a:spcAft>
        <a:buFont typeface="Arial" panose="020B0604020202020204" pitchFamily="34" charset="0"/>
        <a:buChar char="•"/>
        <a:tabLst>
          <a:tab pos="182245" algn="l"/>
        </a:tabLst>
        <a:defRPr>
          <a:solidFill>
            <a:schemeClr val="tx1"/>
          </a:solidFill>
          <a:latin typeface="Arial" panose="020B060402020202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12.pn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tags" Target="../tags/tag4.xml"/><Relationship Id="rId5" Type="http://schemas.openxmlformats.org/officeDocument/2006/relationships/image" Target="../media/image15.jpe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WordArt 4" descr="窄竖线"/>
          <p:cNvSpPr>
            <a:spLocks noChangeArrowheads="1" noChangeShapeType="1" noTextEdit="1"/>
          </p:cNvSpPr>
          <p:nvPr/>
        </p:nvSpPr>
        <p:spPr bwMode="auto">
          <a:xfrm>
            <a:off x="935596" y="1484784"/>
            <a:ext cx="7272808" cy="1143000"/>
          </a:xfrm>
          <a:prstGeom prst="rect">
            <a:avLst/>
          </a:prstGeom>
        </p:spPr>
        <p:txBody>
          <a:bodyPr wrap="none" fromWordArt="1">
            <a:prstTxWarp prst="textPlain">
              <a:avLst>
                <a:gd name="adj" fmla="val 50000"/>
              </a:avLst>
            </a:prstTxWarp>
          </a:bodyPr>
          <a:lstStyle/>
          <a:p>
            <a:r>
              <a:rPr lang="en-US" altLang="zh-CN" sz="4400" b="1" kern="10" dirty="0">
                <a:ln w="19050">
                  <a:noFill/>
                  <a:round/>
                </a:ln>
                <a:effectLst>
                  <a:outerShdw dist="50800" dir="7500015" algn="ctr" rotWithShape="0">
                    <a:srgbClr val="000000">
                      <a:alpha val="34000"/>
                    </a:srgbClr>
                  </a:outerShdw>
                </a:effectLst>
                <a:latin typeface="Times New Roman" panose="02020603050405020304" pitchFamily="18" charset="0"/>
                <a:cs typeface="Times New Roman" panose="02020603050405020304" pitchFamily="18" charset="0"/>
              </a:rPr>
              <a:t>Unit 4  Growing up</a:t>
            </a:r>
            <a:endParaRPr lang="zh-CN" altLang="en-US" sz="4400" b="1" kern="10" dirty="0">
              <a:ln w="19050">
                <a:noFill/>
                <a:round/>
              </a:ln>
              <a:effectLst>
                <a:outerShdw dist="50800" dir="7500015" algn="ctr" rotWithShape="0">
                  <a:srgbClr val="000000">
                    <a:alpha val="34000"/>
                  </a:srgbClr>
                </a:outerShdw>
              </a:effectLst>
              <a:latin typeface="Times New Roman" panose="02020603050405020304" pitchFamily="18" charset="0"/>
              <a:cs typeface="Times New Roman" panose="02020603050405020304" pitchFamily="18" charset="0"/>
            </a:endParaRPr>
          </a:p>
        </p:txBody>
      </p:sp>
      <p:pic>
        <p:nvPicPr>
          <p:cNvPr id="15364" name="矩形 10"/>
          <p:cNvPicPr>
            <a:picLocks noChangeArrowheads="1"/>
          </p:cNvPicPr>
          <p:nvPr/>
        </p:nvPicPr>
        <p:blipFill>
          <a:blip r:embed="rId2" cstate="email"/>
          <a:srcRect/>
          <a:stretch>
            <a:fillRect/>
          </a:stretch>
        </p:blipFill>
        <p:spPr bwMode="auto">
          <a:xfrm>
            <a:off x="3153755" y="2693370"/>
            <a:ext cx="2836490" cy="1311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2924754" y="5516383"/>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2"/>
          <p:cNvSpPr>
            <a:spLocks noGrp="1"/>
          </p:cNvSpPr>
          <p:nvPr>
            <p:ph idx="4294967295"/>
          </p:nvPr>
        </p:nvSpPr>
        <p:spPr>
          <a:xfrm>
            <a:off x="714375" y="2928938"/>
            <a:ext cx="8429625" cy="3286125"/>
          </a:xfrm>
        </p:spPr>
        <p:txBody>
          <a:bodyPr/>
          <a:lstStyle/>
          <a:p>
            <a:pPr marL="742950" indent="-742950">
              <a:buFontTx/>
              <a:buAutoNum type="arabicPeriod"/>
            </a:pPr>
            <a:r>
              <a:rPr lang="en-US" sz="3600" b="1" dirty="0" smtClean="0">
                <a:ea typeface="宋体" panose="02010600030101010101" pitchFamily="2" charset="-122"/>
              </a:rPr>
              <a:t>A pop star/film star/sports star</a:t>
            </a:r>
          </a:p>
          <a:p>
            <a:pPr marL="742950" indent="-742950">
              <a:buFontTx/>
              <a:buAutoNum type="arabicPeriod"/>
            </a:pPr>
            <a:r>
              <a:rPr lang="en-US" sz="3600" b="1" dirty="0" smtClean="0">
                <a:ea typeface="宋体" panose="02010600030101010101" pitchFamily="2" charset="-122"/>
              </a:rPr>
              <a:t>Your family member</a:t>
            </a:r>
          </a:p>
          <a:p>
            <a:pPr marL="742950" indent="-742950">
              <a:buFontTx/>
              <a:buAutoNum type="arabicPeriod"/>
            </a:pPr>
            <a:r>
              <a:rPr lang="en-US" sz="3600" b="1" dirty="0" smtClean="0">
                <a:ea typeface="宋体" panose="02010600030101010101" pitchFamily="2" charset="-122"/>
              </a:rPr>
              <a:t>Your friend/classmate</a:t>
            </a:r>
          </a:p>
          <a:p>
            <a:pPr marL="742950" indent="-742950">
              <a:buFontTx/>
              <a:buAutoNum type="arabicPeriod"/>
            </a:pPr>
            <a:r>
              <a:rPr lang="en-US" sz="3600" b="1" dirty="0" smtClean="0">
                <a:ea typeface="宋体" panose="02010600030101010101" pitchFamily="2" charset="-122"/>
              </a:rPr>
              <a:t>Your teacher</a:t>
            </a:r>
          </a:p>
          <a:p>
            <a:pPr marL="742950" indent="-742950">
              <a:buFontTx/>
              <a:buAutoNum type="arabicPeriod"/>
            </a:pPr>
            <a:r>
              <a:rPr lang="en-US" sz="3600" b="1" dirty="0" smtClean="0">
                <a:ea typeface="宋体" panose="02010600030101010101" pitchFamily="2" charset="-122"/>
              </a:rPr>
              <a:t>…</a:t>
            </a:r>
            <a:endParaRPr lang="zh-CN" altLang="en-US" sz="3600" b="1" dirty="0" smtClean="0"/>
          </a:p>
        </p:txBody>
      </p:sp>
      <p:pic>
        <p:nvPicPr>
          <p:cNvPr id="25603" name="矩形 3"/>
          <p:cNvPicPr>
            <a:picLocks noChangeArrowheads="1"/>
          </p:cNvPicPr>
          <p:nvPr/>
        </p:nvPicPr>
        <p:blipFill>
          <a:blip r:embed="rId2" cstate="email"/>
          <a:srcRect/>
          <a:stretch>
            <a:fillRect/>
          </a:stretch>
        </p:blipFill>
        <p:spPr bwMode="auto">
          <a:xfrm>
            <a:off x="3005138" y="255588"/>
            <a:ext cx="3902075" cy="104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Box 4"/>
          <p:cNvSpPr txBox="1">
            <a:spLocks noChangeArrowheads="1"/>
          </p:cNvSpPr>
          <p:nvPr/>
        </p:nvSpPr>
        <p:spPr bwMode="auto">
          <a:xfrm>
            <a:off x="395288" y="1500188"/>
            <a:ext cx="8748712" cy="1190625"/>
          </a:xfrm>
          <a:prstGeom prst="rect">
            <a:avLst/>
          </a:prstGeom>
          <a:noFill/>
          <a:ln>
            <a:noFill/>
          </a:ln>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latin typeface="Calibri" panose="020F0502020204030204" pitchFamily="34" charset="0"/>
              </a:rPr>
              <a:t>Who has influenced you most in your life?</a:t>
            </a:r>
          </a:p>
        </p:txBody>
      </p:sp>
      <p:pic>
        <p:nvPicPr>
          <p:cNvPr id="25605" name="矩形 6"/>
          <p:cNvPicPr>
            <a:picLocks noChangeArrowheads="1"/>
          </p:cNvPicPr>
          <p:nvPr/>
        </p:nvPicPr>
        <p:blipFill>
          <a:blip r:embed="rId3" cstate="email"/>
          <a:srcRect/>
          <a:stretch>
            <a:fillRect/>
          </a:stretch>
        </p:blipFill>
        <p:spPr bwMode="auto">
          <a:xfrm>
            <a:off x="165100" y="-207963"/>
            <a:ext cx="2498725"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2">
                                            <p:txEl>
                                              <p:pRg st="0" end="0"/>
                                            </p:txEl>
                                          </p:spTgt>
                                        </p:tgtEl>
                                        <p:attrNameLst>
                                          <p:attrName>style.visibility</p:attrName>
                                        </p:attrNameLst>
                                      </p:cBhvr>
                                      <p:to>
                                        <p:strVal val="visible"/>
                                      </p:to>
                                    </p:set>
                                    <p:animEffect transition="in" filter="blinds(horizontal)">
                                      <p:cBhvr>
                                        <p:cTn id="12" dur="500"/>
                                        <p:tgtEl>
                                          <p:spTgt spid="256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2">
                                            <p:txEl>
                                              <p:pRg st="1" end="1"/>
                                            </p:txEl>
                                          </p:spTgt>
                                        </p:tgtEl>
                                        <p:attrNameLst>
                                          <p:attrName>style.visibility</p:attrName>
                                        </p:attrNameLst>
                                      </p:cBhvr>
                                      <p:to>
                                        <p:strVal val="visible"/>
                                      </p:to>
                                    </p:set>
                                    <p:animEffect transition="in" filter="blinds(horizontal)">
                                      <p:cBhvr>
                                        <p:cTn id="17" dur="500"/>
                                        <p:tgtEl>
                                          <p:spTgt spid="256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2">
                                            <p:txEl>
                                              <p:pRg st="2" end="2"/>
                                            </p:txEl>
                                          </p:spTgt>
                                        </p:tgtEl>
                                        <p:attrNameLst>
                                          <p:attrName>style.visibility</p:attrName>
                                        </p:attrNameLst>
                                      </p:cBhvr>
                                      <p:to>
                                        <p:strVal val="visible"/>
                                      </p:to>
                                    </p:set>
                                    <p:animEffect transition="in" filter="blinds(horizontal)">
                                      <p:cBhvr>
                                        <p:cTn id="22" dur="500"/>
                                        <p:tgtEl>
                                          <p:spTgt spid="2560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2">
                                            <p:txEl>
                                              <p:pRg st="3" end="3"/>
                                            </p:txEl>
                                          </p:spTgt>
                                        </p:tgtEl>
                                        <p:attrNameLst>
                                          <p:attrName>style.visibility</p:attrName>
                                        </p:attrNameLst>
                                      </p:cBhvr>
                                      <p:to>
                                        <p:strVal val="visible"/>
                                      </p:to>
                                    </p:set>
                                    <p:animEffect transition="in" filter="blinds(horizontal)">
                                      <p:cBhvr>
                                        <p:cTn id="27" dur="500"/>
                                        <p:tgtEl>
                                          <p:spTgt spid="2560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602">
                                            <p:txEl>
                                              <p:pRg st="4" end="4"/>
                                            </p:txEl>
                                          </p:spTgt>
                                        </p:tgtEl>
                                        <p:attrNameLst>
                                          <p:attrName>style.visibility</p:attrName>
                                        </p:attrNameLst>
                                      </p:cBhvr>
                                      <p:to>
                                        <p:strVal val="visible"/>
                                      </p:to>
                                    </p:set>
                                    <p:animEffect transition="in" filter="blinds(horizontal)">
                                      <p:cBhvr>
                                        <p:cTn id="32" dur="500"/>
                                        <p:tgtEl>
                                          <p:spTgt spid="256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4"/>
          <p:cNvSpPr>
            <a:spLocks noGrp="1"/>
          </p:cNvSpPr>
          <p:nvPr>
            <p:ph idx="4294967295"/>
          </p:nvPr>
        </p:nvSpPr>
        <p:spPr>
          <a:xfrm>
            <a:off x="0" y="1000125"/>
            <a:ext cx="9686925" cy="4525963"/>
          </a:xfrm>
        </p:spPr>
        <p:txBody>
          <a:bodyPr/>
          <a:lstStyle/>
          <a:p>
            <a:pPr>
              <a:buFont typeface="Arial" panose="020B0604020202020204" pitchFamily="34" charset="0"/>
              <a:buNone/>
            </a:pPr>
            <a:endParaRPr lang="en-US" b="1" i="1" smtClean="0">
              <a:solidFill>
                <a:srgbClr val="FF0000"/>
              </a:solidFill>
              <a:ea typeface="宋体" panose="02010600030101010101" pitchFamily="2" charset="-122"/>
            </a:endParaRPr>
          </a:p>
          <a:p>
            <a:pPr>
              <a:buFont typeface="Arial" panose="020B0604020202020204" pitchFamily="34" charset="0"/>
              <a:buNone/>
            </a:pPr>
            <a:endParaRPr lang="zh-CN" altLang="en-US" b="1" i="1" smtClean="0">
              <a:solidFill>
                <a:srgbClr val="FF0000"/>
              </a:solidFill>
            </a:endParaRPr>
          </a:p>
        </p:txBody>
      </p:sp>
      <p:sp>
        <p:nvSpPr>
          <p:cNvPr id="26627" name="内容占位符 2"/>
          <p:cNvSpPr txBox="1">
            <a:spLocks noChangeArrowheads="1"/>
          </p:cNvSpPr>
          <p:nvPr/>
        </p:nvSpPr>
        <p:spPr bwMode="auto">
          <a:xfrm>
            <a:off x="0" y="1500188"/>
            <a:ext cx="9144000" cy="592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buFont typeface="Arial" panose="020B0604020202020204" pitchFamily="34" charset="0"/>
              <a:buNone/>
            </a:pPr>
            <a:r>
              <a:rPr lang="en-US" sz="3200" b="1" dirty="0">
                <a:latin typeface="Calibri" panose="020F0502020204030204" pitchFamily="34" charset="0"/>
              </a:rPr>
              <a:t>…is the person who has influenced me most.</a:t>
            </a:r>
          </a:p>
          <a:p>
            <a:pPr>
              <a:spcBef>
                <a:spcPct val="20000"/>
              </a:spcBef>
              <a:buFont typeface="Arial" panose="020B0604020202020204" pitchFamily="34" charset="0"/>
              <a:buNone/>
            </a:pPr>
            <a:r>
              <a:rPr lang="en-US" sz="3200" b="1" dirty="0">
                <a:latin typeface="Calibri" panose="020F0502020204030204" pitchFamily="34" charset="0"/>
              </a:rPr>
              <a:t>…is in his /her twenties/thirties/forties/…</a:t>
            </a:r>
          </a:p>
          <a:p>
            <a:pPr>
              <a:spcBef>
                <a:spcPct val="20000"/>
              </a:spcBef>
              <a:buFont typeface="Arial" panose="020B0604020202020204" pitchFamily="34" charset="0"/>
              <a:buNone/>
            </a:pPr>
            <a:r>
              <a:rPr lang="en-US" sz="3200" b="1" dirty="0">
                <a:latin typeface="Calibri" panose="020F0502020204030204" pitchFamily="34" charset="0"/>
              </a:rPr>
              <a:t>You will not find anything unusual about him/her until…</a:t>
            </a:r>
          </a:p>
          <a:p>
            <a:pPr>
              <a:spcBef>
                <a:spcPct val="20000"/>
              </a:spcBef>
              <a:buFont typeface="Arial" panose="020B0604020202020204" pitchFamily="34" charset="0"/>
              <a:buNone/>
            </a:pPr>
            <a:r>
              <a:rPr lang="en-US" sz="3200" b="1" dirty="0">
                <a:latin typeface="Calibri" panose="020F0502020204030204" pitchFamily="34" charset="0"/>
              </a:rPr>
              <a:t>…has always been kind/helpful/…</a:t>
            </a:r>
          </a:p>
          <a:p>
            <a:pPr>
              <a:spcBef>
                <a:spcPct val="20000"/>
              </a:spcBef>
              <a:buFont typeface="Arial" panose="020B0604020202020204" pitchFamily="34" charset="0"/>
              <a:buNone/>
            </a:pPr>
            <a:r>
              <a:rPr lang="en-US" sz="3200" b="1" dirty="0">
                <a:latin typeface="Calibri" panose="020F0502020204030204" pitchFamily="34" charset="0"/>
              </a:rPr>
              <a:t>Whenever…</a:t>
            </a:r>
          </a:p>
          <a:p>
            <a:pPr>
              <a:spcBef>
                <a:spcPct val="20000"/>
              </a:spcBef>
              <a:buFont typeface="Arial" panose="020B0604020202020204" pitchFamily="34" charset="0"/>
              <a:buNone/>
            </a:pPr>
            <a:r>
              <a:rPr lang="en-US" sz="3200" b="1" dirty="0">
                <a:latin typeface="Calibri" panose="020F0502020204030204" pitchFamily="34" charset="0"/>
              </a:rPr>
              <a:t>To my surprise,…</a:t>
            </a:r>
          </a:p>
          <a:p>
            <a:pPr>
              <a:spcBef>
                <a:spcPct val="20000"/>
              </a:spcBef>
              <a:buFont typeface="Arial" panose="020B0604020202020204" pitchFamily="34" charset="0"/>
              <a:buNone/>
            </a:pPr>
            <a:r>
              <a:rPr lang="en-US" sz="3200" b="1" dirty="0">
                <a:latin typeface="Calibri" panose="020F0502020204030204" pitchFamily="34" charset="0"/>
              </a:rPr>
              <a:t>When I was a little girl/boy, I could not understand…</a:t>
            </a:r>
          </a:p>
          <a:p>
            <a:pPr>
              <a:spcBef>
                <a:spcPct val="20000"/>
              </a:spcBef>
              <a:buFont typeface="Arial" panose="020B0604020202020204" pitchFamily="34" charset="0"/>
              <a:buNone/>
            </a:pPr>
            <a:r>
              <a:rPr lang="en-US" sz="3200" b="1" dirty="0">
                <a:latin typeface="Calibri" panose="020F0502020204030204" pitchFamily="34" charset="0"/>
              </a:rPr>
              <a:t>Now I realize that…</a:t>
            </a:r>
          </a:p>
          <a:p>
            <a:pPr>
              <a:spcBef>
                <a:spcPct val="20000"/>
              </a:spcBef>
              <a:buFont typeface="Arial" panose="020B0604020202020204" pitchFamily="34" charset="0"/>
              <a:buNone/>
            </a:pPr>
            <a:endParaRPr lang="zh-CN" altLang="en-US" sz="3200" dirty="0">
              <a:latin typeface="Calibri" panose="020F0502020204030204" pitchFamily="34" charset="0"/>
            </a:endParaRPr>
          </a:p>
        </p:txBody>
      </p:sp>
      <p:sp>
        <p:nvSpPr>
          <p:cNvPr id="26628" name="矩形 5"/>
          <p:cNvSpPr>
            <a:spLocks noChangeArrowheads="1"/>
          </p:cNvSpPr>
          <p:nvPr/>
        </p:nvSpPr>
        <p:spPr bwMode="auto">
          <a:xfrm>
            <a:off x="142875" y="1000125"/>
            <a:ext cx="3702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sz="3600" b="1" i="1" dirty="0">
                <a:solidFill>
                  <a:srgbClr val="009900"/>
                </a:solidFill>
                <a:latin typeface="Calibri" panose="020F0502020204030204" pitchFamily="34" charset="0"/>
              </a:rPr>
              <a:t>Useful expressions</a:t>
            </a:r>
          </a:p>
        </p:txBody>
      </p:sp>
      <p:pic>
        <p:nvPicPr>
          <p:cNvPr id="26629" name="矩形 6"/>
          <p:cNvPicPr>
            <a:picLocks noChangeArrowheads="1"/>
          </p:cNvPicPr>
          <p:nvPr/>
        </p:nvPicPr>
        <p:blipFill>
          <a:blip r:embed="rId2" cstate="email"/>
          <a:srcRect/>
          <a:stretch>
            <a:fillRect/>
          </a:stretch>
        </p:blipFill>
        <p:spPr bwMode="auto">
          <a:xfrm>
            <a:off x="1901825" y="-195263"/>
            <a:ext cx="5005388"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idx="4294967295"/>
          </p:nvPr>
        </p:nvSpPr>
        <p:spPr>
          <a:xfrm>
            <a:off x="0" y="0"/>
            <a:ext cx="8229600" cy="1143000"/>
          </a:xfrm>
          <a:noFill/>
        </p:spPr>
        <p:txBody>
          <a:bodyPr/>
          <a:lstStyle/>
          <a:p>
            <a:r>
              <a:rPr lang="en-US" sz="6000" b="1" i="1" dirty="0" smtClean="0">
                <a:solidFill>
                  <a:srgbClr val="FF0000"/>
                </a:solidFill>
                <a:ea typeface="宋体" panose="02010600030101010101" pitchFamily="2" charset="-122"/>
              </a:rPr>
              <a:t>Pay attention to </a:t>
            </a:r>
            <a:endParaRPr lang="zh-CN" altLang="en-US" sz="6000" b="1" i="1" dirty="0" smtClean="0">
              <a:solidFill>
                <a:srgbClr val="FF0000"/>
              </a:solidFill>
            </a:endParaRPr>
          </a:p>
        </p:txBody>
      </p:sp>
      <p:sp>
        <p:nvSpPr>
          <p:cNvPr id="27651" name="内容占位符 2"/>
          <p:cNvSpPr>
            <a:spLocks noGrp="1"/>
          </p:cNvSpPr>
          <p:nvPr>
            <p:ph idx="4294967295"/>
          </p:nvPr>
        </p:nvSpPr>
        <p:spPr>
          <a:xfrm>
            <a:off x="1643063" y="1285875"/>
            <a:ext cx="7500937" cy="5286375"/>
          </a:xfrm>
          <a:extLst>
            <a:ext uri="{909E8E84-426E-40DD-AFC4-6F175D3DCCD1}">
              <a14:hiddenFill xmlns:a14="http://schemas.microsoft.com/office/drawing/2010/main">
                <a:solidFill>
                  <a:srgbClr val="FF66CC"/>
                </a:solidFill>
              </a14:hiddenFill>
            </a:ext>
          </a:extLst>
        </p:spPr>
        <p:txBody>
          <a:bodyPr/>
          <a:lstStyle/>
          <a:p>
            <a:pPr algn="ctr">
              <a:buFont typeface="Arial" panose="020B0604020202020204" pitchFamily="34" charset="0"/>
              <a:buNone/>
            </a:pPr>
            <a:r>
              <a:rPr lang="en-US" sz="5400" b="1" smtClean="0">
                <a:ea typeface="宋体" panose="02010600030101010101" pitchFamily="2" charset="-122"/>
              </a:rPr>
              <a:t>Tenses</a:t>
            </a:r>
          </a:p>
          <a:p>
            <a:pPr algn="ctr">
              <a:buFont typeface="Arial" panose="020B0604020202020204" pitchFamily="34" charset="0"/>
              <a:buNone/>
            </a:pPr>
            <a:r>
              <a:rPr lang="en-US" sz="5400" b="1" smtClean="0">
                <a:ea typeface="宋体" panose="02010600030101010101" pitchFamily="2" charset="-122"/>
              </a:rPr>
              <a:t>Expressions</a:t>
            </a:r>
          </a:p>
          <a:p>
            <a:pPr algn="ctr">
              <a:buFont typeface="Arial" panose="020B0604020202020204" pitchFamily="34" charset="0"/>
              <a:buNone/>
            </a:pPr>
            <a:r>
              <a:rPr lang="en-US" sz="5400" b="1" smtClean="0">
                <a:ea typeface="宋体" panose="02010600030101010101" pitchFamily="2" charset="-122"/>
              </a:rPr>
              <a:t>Spelling</a:t>
            </a:r>
          </a:p>
          <a:p>
            <a:pPr algn="ctr">
              <a:buFont typeface="Arial" panose="020B0604020202020204" pitchFamily="34" charset="0"/>
              <a:buNone/>
            </a:pPr>
            <a:r>
              <a:rPr lang="en-US" sz="5400" b="1" smtClean="0">
                <a:ea typeface="宋体" panose="02010600030101010101" pitchFamily="2" charset="-122"/>
              </a:rPr>
              <a:t>Handwriting</a:t>
            </a:r>
          </a:p>
          <a:p>
            <a:pPr algn="ctr">
              <a:buFont typeface="Arial" panose="020B0604020202020204" pitchFamily="34" charset="0"/>
              <a:buNone/>
            </a:pPr>
            <a:r>
              <a:rPr lang="en-US" sz="5400" b="1" smtClean="0">
                <a:ea typeface="宋体" panose="02010600030101010101" pitchFamily="2" charset="-122"/>
              </a:rPr>
              <a:t>Number of words</a:t>
            </a:r>
          </a:p>
          <a:p>
            <a:pPr algn="ctr">
              <a:buFont typeface="Arial" panose="020B0604020202020204" pitchFamily="34" charset="0"/>
              <a:buNone/>
            </a:pPr>
            <a:endParaRPr lang="zh-CN" altLang="en-US" sz="5400" b="1" smtClean="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8964613"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Arial" panose="020B0604020202020204" pitchFamily="34" charset="0"/>
              <a:buNone/>
            </a:pPr>
            <a:r>
              <a:rPr lang="zh-CN" altLang="en-US" sz="2800" b="1">
                <a:latin typeface="仿宋" panose="02010609060101010101" pitchFamily="49" charset="-122"/>
                <a:ea typeface="仿宋" panose="02010609060101010101" pitchFamily="49" charset="-122"/>
              </a:rPr>
              <a:t>史蒂夫</a:t>
            </a:r>
            <a:r>
              <a:rPr lang="en-US" altLang="zh-CN" sz="2800" b="1">
                <a:latin typeface="仿宋" panose="02010609060101010101" pitchFamily="49" charset="-122"/>
                <a:ea typeface="仿宋" panose="02010609060101010101" pitchFamily="49" charset="-122"/>
              </a:rPr>
              <a:t>.</a:t>
            </a:r>
            <a:r>
              <a:rPr lang="zh-CN" altLang="en-US" sz="2800" b="1">
                <a:latin typeface="仿宋" panose="02010609060101010101" pitchFamily="49" charset="-122"/>
                <a:ea typeface="仿宋" panose="02010609060101010101" pitchFamily="49" charset="-122"/>
              </a:rPr>
              <a:t>乔布斯（</a:t>
            </a:r>
            <a:r>
              <a:rPr lang="en-US" altLang="zh-CN" sz="2800" b="1">
                <a:latin typeface="仿宋" panose="02010609060101010101" pitchFamily="49" charset="-122"/>
                <a:ea typeface="仿宋" panose="02010609060101010101" pitchFamily="49" charset="-122"/>
              </a:rPr>
              <a:t>Steve Jobs</a:t>
            </a:r>
            <a:r>
              <a:rPr lang="zh-CN" altLang="en-US" sz="2800" b="1">
                <a:latin typeface="仿宋" panose="02010609060101010101" pitchFamily="49" charset="-122"/>
                <a:ea typeface="仿宋" panose="02010609060101010101" pitchFamily="49" charset="-122"/>
              </a:rPr>
              <a:t>）是苹果公司的前任行政总裁兼创办人之一，是</a:t>
            </a:r>
            <a:r>
              <a:rPr lang="en-US" altLang="zh-CN" sz="2800" b="1">
                <a:latin typeface="仿宋" panose="02010609060101010101" pitchFamily="49" charset="-122"/>
                <a:ea typeface="仿宋" panose="02010609060101010101" pitchFamily="49" charset="-122"/>
              </a:rPr>
              <a:t>iPad, iPhone</a:t>
            </a:r>
            <a:r>
              <a:rPr lang="zh-CN" altLang="en-US" sz="2800" b="1">
                <a:latin typeface="仿宋" panose="02010609060101010101" pitchFamily="49" charset="-122"/>
                <a:ea typeface="仿宋" panose="02010609060101010101" pitchFamily="49" charset="-122"/>
              </a:rPr>
              <a:t>等知名数字产品的缔造者。假如你校英文版的编辑，乔布斯的成就对你有较深的影响，请你写一篇短文纪念这位名人。</a:t>
            </a:r>
          </a:p>
        </p:txBody>
      </p:sp>
      <p:sp>
        <p:nvSpPr>
          <p:cNvPr id="28675" name="Text Box 3"/>
          <p:cNvSpPr txBox="1">
            <a:spLocks noChangeArrowheads="1"/>
          </p:cNvSpPr>
          <p:nvPr/>
        </p:nvSpPr>
        <p:spPr bwMode="auto">
          <a:xfrm>
            <a:off x="468313" y="1916113"/>
            <a:ext cx="8496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Arial" panose="020B0604020202020204" pitchFamily="34" charset="0"/>
              <a:buNone/>
            </a:pPr>
            <a:endParaRPr lang="zh-CN" altLang="en-US"/>
          </a:p>
        </p:txBody>
      </p:sp>
      <p:graphicFrame>
        <p:nvGraphicFramePr>
          <p:cNvPr id="28676" name="Group 4"/>
          <p:cNvGraphicFramePr>
            <a:graphicFrameLocks noGrp="1"/>
          </p:cNvGraphicFramePr>
          <p:nvPr/>
        </p:nvGraphicFramePr>
        <p:xfrm>
          <a:off x="179388" y="1700213"/>
          <a:ext cx="8785225" cy="4922076"/>
        </p:xfrm>
        <a:graphic>
          <a:graphicData uri="http://schemas.openxmlformats.org/drawingml/2006/table">
            <a:tbl>
              <a:tblPr/>
              <a:tblGrid>
                <a:gridCol w="1441450">
                  <a:extLst>
                    <a:ext uri="{9D8B030D-6E8A-4147-A177-3AD203B41FA5}">
                      <a16:colId xmlns:a16="http://schemas.microsoft.com/office/drawing/2014/main" val="20000"/>
                    </a:ext>
                  </a:extLst>
                </a:gridCol>
                <a:gridCol w="2519362">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3887788">
                  <a:extLst>
                    <a:ext uri="{9D8B030D-6E8A-4147-A177-3AD203B41FA5}">
                      <a16:colId xmlns:a16="http://schemas.microsoft.com/office/drawing/2014/main" val="20003"/>
                    </a:ext>
                  </a:extLst>
                </a:gridCol>
              </a:tblGrid>
              <a:tr h="93662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姓名</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Steve Jobs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出生年月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1955</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年</a:t>
                      </a: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2</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月</a:t>
                      </a: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24</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25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出生地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California, The USA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外貌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身材瘦高，喜欢穿牛仔裤、羊毛衫和运动鞋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56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性格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聪明善思，喜欢尝试新想法，不轻易放弃。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2"/>
                  </a:ext>
                </a:extLst>
              </a:tr>
              <a:tr h="171926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主要经历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1.1976</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年和朋友共同成立苹果电脑公司。</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2.</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他所涉及和创造的产品极大影响了人们的工作和生活方式。</a:t>
                      </a: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3.2011</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年死于癌症，终年</a:t>
                      </a:r>
                      <a:r>
                        <a:rPr kumimoji="0" lang="en-US"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56</a:t>
                      </a:r>
                      <a:r>
                        <a:rPr kumimoji="0" lang="zh-CN" altLang="en-US"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rPr>
                        <a:t>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785813"/>
            <a:ext cx="9144000" cy="521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Arial" panose="020B0604020202020204" pitchFamily="34" charset="0"/>
              <a:buNone/>
            </a:pPr>
            <a:r>
              <a:rPr lang="en-US" altLang="zh-CN" sz="2800" b="1">
                <a:solidFill>
                  <a:srgbClr val="FF0000"/>
                </a:solidFill>
                <a:latin typeface="Times New Roman" panose="02020603050405020304" pitchFamily="18" charset="0"/>
              </a:rPr>
              <a:t>The person who has influenced me most is Steve Jobs.</a:t>
            </a:r>
          </a:p>
          <a:p>
            <a:pPr>
              <a:spcBef>
                <a:spcPct val="50000"/>
              </a:spcBef>
              <a:buFont typeface="Arial" panose="020B0604020202020204" pitchFamily="34" charset="0"/>
              <a:buNone/>
            </a:pPr>
            <a:r>
              <a:rPr lang="en-US" altLang="zh-CN" sz="2800" b="1">
                <a:solidFill>
                  <a:srgbClr val="FF0000"/>
                </a:solidFill>
                <a:latin typeface="Times New Roman" panose="02020603050405020304" pitchFamily="18" charset="0"/>
              </a:rPr>
              <a:t>He was born in California, the USA, on 24 February 1955. He was tall and thin. He liked wearing a black sweater, jeans and trainers, In 1976, he and his friends set up Apple Computer Company. Steve Job was smart and food at thinking. He kept trying out new ideas and never gave up easily, What he designed and created has greatly changed the way people work and live, Unluckily, he died of cancer at the age of 56. </a:t>
            </a:r>
          </a:p>
          <a:p>
            <a:pPr>
              <a:spcBef>
                <a:spcPct val="50000"/>
              </a:spcBef>
              <a:buFont typeface="Arial" panose="020B0604020202020204" pitchFamily="34" charset="0"/>
              <a:buNone/>
            </a:pPr>
            <a:r>
              <a:rPr lang="en-US" altLang="zh-CN" sz="2800" b="1">
                <a:solidFill>
                  <a:srgbClr val="FF0000"/>
                </a:solidFill>
                <a:latin typeface="Times New Roman" panose="02020603050405020304" pitchFamily="18" charset="0"/>
              </a:rPr>
              <a:t>I think people will remember him for his great achievements.</a:t>
            </a:r>
          </a:p>
        </p:txBody>
      </p:sp>
      <p:sp>
        <p:nvSpPr>
          <p:cNvPr id="29699" name="Text Box 3">
            <a:hlinkClick r:id="" action="ppaction://noaction"/>
          </p:cNvPr>
          <p:cNvSpPr txBox="1">
            <a:spLocks noChangeArrowheads="1"/>
          </p:cNvSpPr>
          <p:nvPr/>
        </p:nvSpPr>
        <p:spPr bwMode="auto">
          <a:xfrm>
            <a:off x="34925" y="260350"/>
            <a:ext cx="3816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Arial" panose="020B0604020202020204" pitchFamily="34" charset="0"/>
              <a:buNone/>
            </a:pPr>
            <a:r>
              <a:rPr lang="en-US" altLang="zh-CN" sz="2800" b="1" dirty="0">
                <a:solidFill>
                  <a:srgbClr val="0000CC"/>
                </a:solidFill>
              </a:rPr>
              <a:t>Possible version: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82563" y="2286000"/>
            <a:ext cx="8961437"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sz="5400" b="1">
                <a:solidFill>
                  <a:srgbClr val="0033CC"/>
                </a:solidFill>
                <a:latin typeface="Times New Roman" panose="02020603050405020304" pitchFamily="18" charset="0"/>
                <a:cs typeface="Times New Roman" panose="02020603050405020304" pitchFamily="18" charset="0"/>
              </a:rPr>
              <a:t>Evaluating your composition</a:t>
            </a:r>
          </a:p>
          <a:p>
            <a:pPr>
              <a:spcBef>
                <a:spcPct val="50000"/>
              </a:spcBef>
              <a:buFont typeface="Arial" panose="020B0604020202020204" pitchFamily="34" charset="0"/>
              <a:buNone/>
            </a:pPr>
            <a:r>
              <a:rPr lang="en-US" altLang="zh-CN" sz="5400" b="1">
                <a:solidFill>
                  <a:srgbClr val="0033CC"/>
                </a:solidFill>
                <a:latin typeface="Times New Roman" panose="02020603050405020304" pitchFamily="18" charset="0"/>
                <a:cs typeface="Times New Roman" panose="02020603050405020304" pitchFamily="18" charset="0"/>
              </a:rPr>
              <a:t>     </a:t>
            </a:r>
            <a:r>
              <a:rPr lang="zh-CN" altLang="en-US" sz="5400" b="1">
                <a:solidFill>
                  <a:srgbClr val="0033CC"/>
                </a:solidFill>
                <a:latin typeface="Times New Roman" panose="02020603050405020304" pitchFamily="18" charset="0"/>
                <a:cs typeface="Times New Roman" panose="02020603050405020304" pitchFamily="18" charset="0"/>
              </a:rPr>
              <a:t>（评议作文）</a:t>
            </a:r>
          </a:p>
        </p:txBody>
      </p:sp>
      <p:pic>
        <p:nvPicPr>
          <p:cNvPr id="30723" name="矩形 2"/>
          <p:cNvPicPr>
            <a:picLocks noChangeArrowheads="1"/>
          </p:cNvPicPr>
          <p:nvPr/>
        </p:nvPicPr>
        <p:blipFill>
          <a:blip r:embed="rId2" cstate="email"/>
          <a:srcRect/>
          <a:stretch>
            <a:fillRect/>
          </a:stretch>
        </p:blipFill>
        <p:spPr bwMode="auto">
          <a:xfrm>
            <a:off x="-42863" y="212725"/>
            <a:ext cx="371951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14313" y="142875"/>
            <a:ext cx="8929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2400" b="1">
                <a:solidFill>
                  <a:srgbClr val="0000FF"/>
                </a:solidFill>
                <a:latin typeface="Comic Sans MS" panose="030F0702030302020204" pitchFamily="66" charset="0"/>
                <a:ea typeface="楷体_GB2312" pitchFamily="49" charset="-122"/>
              </a:rPr>
              <a:t>同伴交换作文，根据表格内的检查项目，帮你的同伴</a:t>
            </a:r>
            <a:r>
              <a:rPr lang="zh-CN" altLang="en-US" sz="2400" b="1">
                <a:solidFill>
                  <a:srgbClr val="0000FF"/>
                </a:solidFill>
                <a:latin typeface="Calibri" panose="020F0502020204030204" pitchFamily="34" charset="0"/>
                <a:ea typeface="楷体_GB2312" pitchFamily="49" charset="-122"/>
              </a:rPr>
              <a:t>批</a:t>
            </a:r>
            <a:r>
              <a:rPr lang="zh-CN" altLang="en-US" sz="2400" b="1">
                <a:solidFill>
                  <a:srgbClr val="0000FF"/>
                </a:solidFill>
                <a:latin typeface="Comic Sans MS" panose="030F0702030302020204" pitchFamily="66" charset="0"/>
                <a:ea typeface="楷体_GB2312" pitchFamily="49" charset="-122"/>
              </a:rPr>
              <a:t>改作文。</a:t>
            </a:r>
          </a:p>
        </p:txBody>
      </p:sp>
      <p:graphicFrame>
        <p:nvGraphicFramePr>
          <p:cNvPr id="31747" name="Group 3"/>
          <p:cNvGraphicFramePr>
            <a:graphicFrameLocks noGrp="1"/>
          </p:cNvGraphicFramePr>
          <p:nvPr/>
        </p:nvGraphicFramePr>
        <p:xfrm>
          <a:off x="357188" y="571500"/>
          <a:ext cx="8358187" cy="6054727"/>
        </p:xfrm>
        <a:graphic>
          <a:graphicData uri="http://schemas.openxmlformats.org/drawingml/2006/table">
            <a:tbl>
              <a:tblPr/>
              <a:tblGrid>
                <a:gridCol w="1928812">
                  <a:extLst>
                    <a:ext uri="{9D8B030D-6E8A-4147-A177-3AD203B41FA5}">
                      <a16:colId xmlns:a16="http://schemas.microsoft.com/office/drawing/2014/main" val="20000"/>
                    </a:ext>
                  </a:extLst>
                </a:gridCol>
                <a:gridCol w="3763963">
                  <a:extLst>
                    <a:ext uri="{9D8B030D-6E8A-4147-A177-3AD203B41FA5}">
                      <a16:colId xmlns:a16="http://schemas.microsoft.com/office/drawing/2014/main" val="20001"/>
                    </a:ext>
                  </a:extLst>
                </a:gridCol>
                <a:gridCol w="1250950">
                  <a:extLst>
                    <a:ext uri="{9D8B030D-6E8A-4147-A177-3AD203B41FA5}">
                      <a16:colId xmlns:a16="http://schemas.microsoft.com/office/drawing/2014/main" val="20002"/>
                    </a:ext>
                  </a:extLst>
                </a:gridCol>
                <a:gridCol w="708025">
                  <a:extLst>
                    <a:ext uri="{9D8B030D-6E8A-4147-A177-3AD203B41FA5}">
                      <a16:colId xmlns:a16="http://schemas.microsoft.com/office/drawing/2014/main" val="20003"/>
                    </a:ext>
                  </a:extLst>
                </a:gridCol>
                <a:gridCol w="706437">
                  <a:extLst>
                    <a:ext uri="{9D8B030D-6E8A-4147-A177-3AD203B41FA5}">
                      <a16:colId xmlns:a16="http://schemas.microsoft.com/office/drawing/2014/main" val="20004"/>
                    </a:ext>
                  </a:extLst>
                </a:gridCol>
              </a:tblGrid>
              <a:tr h="500063">
                <a:tc rowSpan="2">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Items</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评价项目</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Details</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具体检查内容</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Standard scores</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标准分值 </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Scores </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得分</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a:tc>
                <a:extLst>
                  <a:ext uri="{0D108BD9-81ED-4DB2-BD59-A6C34878D82A}">
                    <a16:rowId xmlns:a16="http://schemas.microsoft.com/office/drawing/2014/main" val="10000"/>
                  </a:ext>
                </a:extLst>
              </a:tr>
              <a:tr h="669925">
                <a:tc vMerge="1">
                  <a:txBody>
                    <a:bodyPr/>
                    <a:lstStyle/>
                    <a:p>
                      <a:endParaRPr lang="zh-CN"/>
                    </a:p>
                  </a:txBody>
                  <a:tcPr/>
                </a:tc>
                <a:tc vMerge="1">
                  <a:txBody>
                    <a:bodyPr/>
                    <a:lstStyle/>
                    <a:p>
                      <a:endParaRPr lang="zh-CN"/>
                    </a:p>
                  </a:txBody>
                  <a:tcPr/>
                </a:tc>
                <a:tc vMerge="1">
                  <a:txBody>
                    <a:bodyPr/>
                    <a:lstStyle/>
                    <a:p>
                      <a:endParaRPr lang="zh-CN"/>
                    </a:p>
                  </a:txBody>
                  <a:tcPr/>
                </a:tc>
                <a:tc>
                  <a:txBody>
                    <a:bodyPr/>
                    <a:lstStyle/>
                    <a:p>
                      <a:pPr marL="0" marR="0" lvl="0" indent="76200" algn="just"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组评</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师评</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73138">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Content</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内容</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文章要点齐全（首段、尾段各</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分，品质</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分，具体事例</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6</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73138">
                <a:tc rowSpan="3">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Expressions</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表达</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句子时态正确</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错一处扣</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分，通篇时态错误不得分</a:t>
                      </a: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525">
                <a:tc vMerge="1">
                  <a:txBody>
                    <a:bodyPr/>
                    <a:lstStyle/>
                    <a:p>
                      <a:endParaRPr lang="zh-CN"/>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语言表达准确</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0525">
                <a:tc vMerge="1">
                  <a:txBody>
                    <a:bodyPr/>
                    <a:lstStyle/>
                    <a:p>
                      <a:endParaRPr lang="zh-CN"/>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单词拼写正确</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0525">
                <a:tc rowSpan="2">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Structure</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结构</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分段合理</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4813">
                <a:tc vMerge="1">
                  <a:txBody>
                    <a:bodyPr/>
                    <a:lstStyle/>
                    <a:p>
                      <a:endParaRPr lang="zh-CN"/>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层次清晰、连贯性好</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525">
                <a:tc rowSpan="2">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Others</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其他</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书写整洁美观</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971550">
                <a:tc vMerge="1">
                  <a:txBody>
                    <a:bodyPr/>
                    <a:lstStyle/>
                    <a:p>
                      <a:endParaRPr lang="zh-CN"/>
                    </a:p>
                  </a:txBody>
                  <a:tcPr/>
                </a:tc>
                <a:tc>
                  <a: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字数合格</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大小写和标点使用是否正确</a:t>
                      </a: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r>
                        <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endParaRPr kumimoji="0" lang="zh-CN" alt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90170" marR="90170" marT="46990" marB="469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sz="18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1807" name="TextBox 4"/>
          <p:cNvSpPr txBox="1">
            <a:spLocks noChangeArrowheads="1"/>
          </p:cNvSpPr>
          <p:nvPr/>
        </p:nvSpPr>
        <p:spPr bwMode="auto">
          <a:xfrm>
            <a:off x="357188" y="0"/>
            <a:ext cx="8358187" cy="646113"/>
          </a:xfrm>
          <a:prstGeom prst="rect">
            <a:avLst/>
          </a:prstGeom>
          <a:noFill/>
          <a:ln>
            <a:noFill/>
          </a:ln>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latin typeface="Calibri" panose="020F0502020204030204" pitchFamily="34" charset="0"/>
              </a:rPr>
              <a:t>Underline the mistakes if necessary.</a:t>
            </a:r>
            <a:endParaRPr lang="en-US" altLang="zh-CN" sz="3600" b="1">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807"/>
                                        </p:tgtEl>
                                        <p:attrNameLst>
                                          <p:attrName>style.visibility</p:attrName>
                                        </p:attrNameLst>
                                      </p:cBhvr>
                                      <p:to>
                                        <p:strVal val="visible"/>
                                      </p:to>
                                    </p:set>
                                    <p:animEffect transition="in" filter="blinds(horizontal)">
                                      <p:cBhvr>
                                        <p:cTn id="7" dur="500"/>
                                        <p:tgtEl>
                                          <p:spTgt spid="31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4294967295"/>
          </p:nvPr>
        </p:nvSpPr>
        <p:spPr>
          <a:xfrm>
            <a:off x="467544" y="908720"/>
            <a:ext cx="8229600" cy="4525963"/>
          </a:xfrm>
        </p:spPr>
        <p:txBody>
          <a:bodyPr/>
          <a:lstStyle/>
          <a:p>
            <a:pPr algn="l">
              <a:buFont typeface="Arial" panose="020B0604020202020204" pitchFamily="34" charset="0"/>
              <a:buNone/>
            </a:pPr>
            <a:r>
              <a:rPr lang="en-US" sz="4800" b="1" i="1" dirty="0" smtClean="0">
                <a:solidFill>
                  <a:schemeClr val="bg2">
                    <a:lumMod val="50000"/>
                  </a:schemeClr>
                </a:solidFill>
                <a:ea typeface="宋体" panose="02010600030101010101" pitchFamily="2" charset="-122"/>
              </a:rPr>
              <a:t>  Life is like a journey. There are people who can help you learn and grow. </a:t>
            </a:r>
          </a:p>
          <a:p>
            <a:pPr algn="l">
              <a:buFont typeface="Arial" panose="020B0604020202020204" pitchFamily="34" charset="0"/>
              <a:buNone/>
            </a:pPr>
            <a:r>
              <a:rPr lang="en-US" sz="4800" b="1" i="1" dirty="0" smtClean="0">
                <a:solidFill>
                  <a:schemeClr val="bg2">
                    <a:lumMod val="50000"/>
                  </a:schemeClr>
                </a:solidFill>
                <a:ea typeface="宋体" panose="02010600030101010101" pitchFamily="2" charset="-122"/>
              </a:rPr>
              <a:t>  Never give up and a hero lies in you.</a:t>
            </a:r>
            <a:endParaRPr lang="zh-CN" altLang="en-US" sz="4800" b="1" i="1" dirty="0" smtClean="0">
              <a:solidFill>
                <a:schemeClr val="bg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2770">
                                            <p:txEl>
                                              <p:pRg st="0" end="0"/>
                                            </p:txEl>
                                          </p:spTgt>
                                        </p:tgtEl>
                                        <p:attrNameLst>
                                          <p:attrName>style.visibility</p:attrName>
                                        </p:attrNameLst>
                                      </p:cBhvr>
                                      <p:to>
                                        <p:strVal val="visible"/>
                                      </p:to>
                                    </p:set>
                                    <p:anim calcmode="discrete" valueType="clr">
                                      <p:cBhvr override="childStyle">
                                        <p:cTn id="7" dur="80"/>
                                        <p:tgtEl>
                                          <p:spTgt spid="3277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277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2770">
                                            <p:txEl>
                                              <p:pRg st="1" end="1"/>
                                            </p:txEl>
                                          </p:spTgt>
                                        </p:tgtEl>
                                        <p:attrNameLst>
                                          <p:attrName>style.visibility</p:attrName>
                                        </p:attrNameLst>
                                      </p:cBhvr>
                                      <p:to>
                                        <p:strVal val="visible"/>
                                      </p:to>
                                    </p:set>
                                    <p:anim calcmode="discrete" valueType="clr">
                                      <p:cBhvr override="childStyle">
                                        <p:cTn id="14" dur="80"/>
                                        <p:tgtEl>
                                          <p:spTgt spid="3277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2770">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2770">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4294967295"/>
          </p:nvPr>
        </p:nvSpPr>
        <p:spPr>
          <a:xfrm>
            <a:off x="539552" y="1988840"/>
            <a:ext cx="8604448" cy="4525963"/>
          </a:xfrm>
        </p:spPr>
        <p:txBody>
          <a:bodyPr/>
          <a:lstStyle/>
          <a:p>
            <a:pPr algn="l">
              <a:buFont typeface="Arial" panose="020B0604020202020204" pitchFamily="34" charset="0"/>
              <a:buNone/>
            </a:pPr>
            <a:r>
              <a:rPr lang="en-US" sz="4000" b="1" dirty="0" smtClean="0">
                <a:solidFill>
                  <a:schemeClr val="bg2">
                    <a:lumMod val="50000"/>
                  </a:schemeClr>
                </a:solidFill>
                <a:ea typeface="宋体" panose="02010600030101010101" pitchFamily="2" charset="-122"/>
              </a:rPr>
              <a:t>1. Revise and improve your article.</a:t>
            </a:r>
          </a:p>
          <a:p>
            <a:pPr algn="l">
              <a:buFont typeface="Arial" panose="020B0604020202020204" pitchFamily="34" charset="0"/>
              <a:buNone/>
            </a:pPr>
            <a:r>
              <a:rPr lang="en-US" sz="4000" b="1" dirty="0" smtClean="0">
                <a:solidFill>
                  <a:schemeClr val="bg2">
                    <a:lumMod val="50000"/>
                  </a:schemeClr>
                </a:solidFill>
                <a:ea typeface="宋体" panose="02010600030101010101" pitchFamily="2" charset="-122"/>
              </a:rPr>
              <a:t>2. Finish Period 7 on exercise books.</a:t>
            </a:r>
            <a:endParaRPr lang="zh-CN" altLang="en-US" sz="4000" b="1" dirty="0" smtClean="0">
              <a:solidFill>
                <a:schemeClr val="bg2">
                  <a:lumMod val="50000"/>
                </a:schemeClr>
              </a:solidFill>
            </a:endParaRPr>
          </a:p>
        </p:txBody>
      </p:sp>
      <p:pic>
        <p:nvPicPr>
          <p:cNvPr id="33795" name="矩形 3"/>
          <p:cNvPicPr>
            <a:picLocks noChangeArrowheads="1"/>
          </p:cNvPicPr>
          <p:nvPr/>
        </p:nvPicPr>
        <p:blipFill>
          <a:blip r:embed="rId2" cstate="email"/>
          <a:srcRect/>
          <a:stretch>
            <a:fillRect/>
          </a:stretch>
        </p:blipFill>
        <p:spPr bwMode="auto">
          <a:xfrm>
            <a:off x="1749425" y="652463"/>
            <a:ext cx="4554538"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内容占位符 3" descr="20120504142436_B2Gij.jpg"/>
          <p:cNvPicPr>
            <a:picLocks noGrp="1" noChangeAspect="1"/>
          </p:cNvPicPr>
          <p:nvPr>
            <p:ph idx="4294967295"/>
          </p:nvPr>
        </p:nvPicPr>
        <p:blipFill>
          <a:blip r:embed="rId3" cstate="email"/>
          <a:srcRect/>
          <a:stretch>
            <a:fillRect/>
          </a:stretch>
        </p:blipFill>
        <p:spPr>
          <a:xfrm>
            <a:off x="0" y="1785938"/>
            <a:ext cx="3071813" cy="3101975"/>
          </a:xfrm>
        </p:spPr>
      </p:pic>
      <p:pic>
        <p:nvPicPr>
          <p:cNvPr id="17411" name="图片 4" descr="49_110705103909_1.jpg"/>
          <p:cNvPicPr>
            <a:picLocks noChangeAspect="1" noChangeArrowheads="1"/>
          </p:cNvPicPr>
          <p:nvPr/>
        </p:nvPicPr>
        <p:blipFill>
          <a:blip r:embed="rId4" cstate="email"/>
          <a:srcRect/>
          <a:stretch>
            <a:fillRect/>
          </a:stretch>
        </p:blipFill>
        <p:spPr bwMode="auto">
          <a:xfrm>
            <a:off x="3071813" y="1785938"/>
            <a:ext cx="3354387"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图片 5" descr="2011071310263843.jpg"/>
          <p:cNvPicPr>
            <a:picLocks noChangeAspect="1" noChangeArrowheads="1"/>
          </p:cNvPicPr>
          <p:nvPr/>
        </p:nvPicPr>
        <p:blipFill>
          <a:blip r:embed="rId5" cstate="email"/>
          <a:srcRect/>
          <a:stretch>
            <a:fillRect/>
          </a:stretch>
        </p:blipFill>
        <p:spPr bwMode="auto">
          <a:xfrm>
            <a:off x="6429375" y="1785938"/>
            <a:ext cx="271462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Box 12"/>
          <p:cNvSpPr txBox="1">
            <a:spLocks noChangeArrowheads="1"/>
          </p:cNvSpPr>
          <p:nvPr/>
        </p:nvSpPr>
        <p:spPr bwMode="auto">
          <a:xfrm>
            <a:off x="6643688" y="1357313"/>
            <a:ext cx="46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endParaRPr lang="zh-CN" altLang="en-US">
              <a:latin typeface="Calibri" panose="020F0502020204030204" pitchFamily="34" charset="0"/>
            </a:endParaRPr>
          </a:p>
        </p:txBody>
      </p:sp>
      <p:sp>
        <p:nvSpPr>
          <p:cNvPr id="17414" name="TextBox 13"/>
          <p:cNvSpPr txBox="1">
            <a:spLocks noChangeArrowheads="1"/>
          </p:cNvSpPr>
          <p:nvPr/>
        </p:nvSpPr>
        <p:spPr bwMode="auto">
          <a:xfrm>
            <a:off x="2571750" y="6216650"/>
            <a:ext cx="30591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solidFill>
                  <a:srgbClr val="FF0000"/>
                </a:solidFill>
                <a:latin typeface="Calibri" panose="020F0502020204030204" pitchFamily="34" charset="0"/>
              </a:rPr>
              <a:t>n.</a:t>
            </a:r>
            <a:r>
              <a:rPr lang="zh-CN" altLang="en-US" sz="3600" b="1" dirty="0">
                <a:solidFill>
                  <a:srgbClr val="FF0000"/>
                </a:solidFill>
                <a:latin typeface="Calibri" panose="020F0502020204030204" pitchFamily="34" charset="0"/>
              </a:rPr>
              <a:t>调查，研究</a:t>
            </a:r>
          </a:p>
        </p:txBody>
      </p:sp>
      <p:sp>
        <p:nvSpPr>
          <p:cNvPr id="17415" name="TextBox 14"/>
          <p:cNvSpPr txBox="1">
            <a:spLocks noChangeArrowheads="1"/>
          </p:cNvSpPr>
          <p:nvPr/>
        </p:nvSpPr>
        <p:spPr bwMode="auto">
          <a:xfrm>
            <a:off x="0" y="5013325"/>
            <a:ext cx="83581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latin typeface="Calibri" panose="020F0502020204030204" pitchFamily="34" charset="0"/>
              </a:rPr>
              <a:t>You will </a:t>
            </a:r>
            <a:r>
              <a:rPr lang="en-US" sz="3600" b="1" dirty="0">
                <a:solidFill>
                  <a:srgbClr val="FF0000"/>
                </a:solidFill>
                <a:latin typeface="Calibri" panose="020F0502020204030204" pitchFamily="34" charset="0"/>
              </a:rPr>
              <a:t>not</a:t>
            </a:r>
            <a:r>
              <a:rPr lang="en-US" sz="3600" b="1" dirty="0">
                <a:latin typeface="Calibri" panose="020F0502020204030204" pitchFamily="34" charset="0"/>
              </a:rPr>
              <a:t> learn more about her </a:t>
            </a:r>
            <a:r>
              <a:rPr lang="en-US" sz="3600" b="1" dirty="0">
                <a:solidFill>
                  <a:srgbClr val="FF0000"/>
                </a:solidFill>
                <a:latin typeface="Calibri" panose="020F0502020204030204" pitchFamily="34" charset="0"/>
              </a:rPr>
              <a:t>until</a:t>
            </a:r>
            <a:r>
              <a:rPr lang="en-US" sz="3600" b="1" dirty="0">
                <a:latin typeface="Calibri" panose="020F0502020204030204" pitchFamily="34" charset="0"/>
              </a:rPr>
              <a:t> you do some </a:t>
            </a:r>
            <a:r>
              <a:rPr lang="en-US" sz="3600" b="1" dirty="0">
                <a:solidFill>
                  <a:srgbClr val="FF0000"/>
                </a:solidFill>
                <a:latin typeface="Calibri" panose="020F0502020204030204" pitchFamily="34" charset="0"/>
              </a:rPr>
              <a:t>research.</a:t>
            </a:r>
            <a:endParaRPr lang="en-US" altLang="zh-CN" sz="3600" b="1" dirty="0">
              <a:solidFill>
                <a:srgbClr val="FF0000"/>
              </a:solidFill>
              <a:latin typeface="Calibri" panose="020F0502020204030204" pitchFamily="34" charset="0"/>
            </a:endParaRPr>
          </a:p>
        </p:txBody>
      </p:sp>
      <p:pic>
        <p:nvPicPr>
          <p:cNvPr id="17416" name="矩形 9"/>
          <p:cNvPicPr>
            <a:picLocks noChangeArrowheads="1"/>
          </p:cNvPicPr>
          <p:nvPr/>
        </p:nvPicPr>
        <p:blipFill>
          <a:blip r:embed="rId6" cstate="email"/>
          <a:srcRect/>
          <a:stretch>
            <a:fillRect/>
          </a:stretch>
        </p:blipFill>
        <p:spPr bwMode="auto">
          <a:xfrm>
            <a:off x="-377825" y="298450"/>
            <a:ext cx="6450013"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blinds(horizontal)">
                                      <p:cBhvr>
                                        <p:cTn id="7" dur="500"/>
                                        <p:tgtEl>
                                          <p:spTgt spid="174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 calcmode="lin" valueType="num">
                                      <p:cBhvr additive="base">
                                        <p:cTn id="12" dur="500" fill="hold"/>
                                        <p:tgtEl>
                                          <p:spTgt spid="17415"/>
                                        </p:tgtEl>
                                        <p:attrNameLst>
                                          <p:attrName>ppt_x</p:attrName>
                                        </p:attrNameLst>
                                      </p:cBhvr>
                                      <p:tavLst>
                                        <p:tav tm="0">
                                          <p:val>
                                            <p:strVal val="#ppt_x"/>
                                          </p:val>
                                        </p:tav>
                                        <p:tav tm="100000">
                                          <p:val>
                                            <p:strVal val="#ppt_x"/>
                                          </p:val>
                                        </p:tav>
                                      </p:tavLst>
                                    </p:anim>
                                    <p:anim calcmode="lin" valueType="num">
                                      <p:cBhvr additive="base">
                                        <p:cTn id="13"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414"/>
                                        </p:tgtEl>
                                        <p:attrNameLst>
                                          <p:attrName>style.visibility</p:attrName>
                                        </p:attrNameLst>
                                      </p:cBhvr>
                                      <p:to>
                                        <p:strVal val="visible"/>
                                      </p:to>
                                    </p:set>
                                    <p:animEffect transition="in" filter="blinds(horizontal)">
                                      <p:cBhvr>
                                        <p:cTn id="18"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utoUpdateAnimBg="0"/>
      <p:bldP spid="1741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4" descr="6fb35c62jw1e1h2rg0lwtj.jpg"/>
          <p:cNvPicPr>
            <a:picLocks noChangeAspect="1" noChangeArrowheads="1"/>
          </p:cNvPicPr>
          <p:nvPr/>
        </p:nvPicPr>
        <p:blipFill>
          <a:blip r:embed="rId4" cstate="email"/>
          <a:srcRect/>
          <a:stretch>
            <a:fillRect/>
          </a:stretch>
        </p:blipFill>
        <p:spPr bwMode="auto">
          <a:xfrm>
            <a:off x="214313" y="785813"/>
            <a:ext cx="4416425" cy="578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12"/>
          <p:cNvSpPr txBox="1">
            <a:spLocks noChangeArrowheads="1"/>
          </p:cNvSpPr>
          <p:nvPr/>
        </p:nvSpPr>
        <p:spPr bwMode="auto">
          <a:xfrm>
            <a:off x="4679950" y="549275"/>
            <a:ext cx="44640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latin typeface="Calibri" panose="020F0502020204030204" pitchFamily="34" charset="0"/>
              </a:rPr>
              <a:t>She devoted much of her lifetime to doing charity work.</a:t>
            </a:r>
            <a:endParaRPr lang="en-US" altLang="zh-CN" sz="3600" b="1" dirty="0">
              <a:latin typeface="Calibri" panose="020F0502020204030204" pitchFamily="34" charset="0"/>
            </a:endParaRPr>
          </a:p>
        </p:txBody>
      </p:sp>
      <p:sp>
        <p:nvSpPr>
          <p:cNvPr id="18436" name="TextBox 13"/>
          <p:cNvSpPr txBox="1">
            <a:spLocks noChangeArrowheads="1"/>
          </p:cNvSpPr>
          <p:nvPr/>
        </p:nvSpPr>
        <p:spPr bwMode="auto">
          <a:xfrm>
            <a:off x="214313" y="142875"/>
            <a:ext cx="42148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solidFill>
                  <a:srgbClr val="FF0000"/>
                </a:solidFill>
                <a:latin typeface="Calibri" panose="020F0502020204030204" pitchFamily="34" charset="0"/>
              </a:rPr>
              <a:t>kind and helpful</a:t>
            </a:r>
            <a:endParaRPr lang="en-US" altLang="zh-CN" sz="3600" b="1" dirty="0">
              <a:solidFill>
                <a:srgbClr val="FF0000"/>
              </a:solidFill>
              <a:latin typeface="Calibri" panose="020F0502020204030204" pitchFamily="34" charset="0"/>
            </a:endParaRPr>
          </a:p>
        </p:txBody>
      </p:sp>
      <p:sp>
        <p:nvSpPr>
          <p:cNvPr id="18437" name="TextBox 8"/>
          <p:cNvSpPr txBox="1">
            <a:spLocks noChangeArrowheads="1"/>
          </p:cNvSpPr>
          <p:nvPr/>
        </p:nvSpPr>
        <p:spPr bwMode="auto">
          <a:xfrm>
            <a:off x="4643438" y="3068638"/>
            <a:ext cx="450056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solidFill>
                  <a:srgbClr val="FF0000"/>
                </a:solidFill>
                <a:latin typeface="Calibri" panose="020F0502020204030204" pitchFamily="34" charset="0"/>
              </a:rPr>
              <a:t>Whenever</a:t>
            </a:r>
            <a:r>
              <a:rPr lang="en-US" sz="3600" b="1" dirty="0">
                <a:latin typeface="Calibri" panose="020F0502020204030204" pitchFamily="34" charset="0"/>
              </a:rPr>
              <a:t> she had some time left , she was always willing to help children in poor areas.</a:t>
            </a:r>
            <a:endParaRPr lang="en-US" altLang="zh-CN" sz="3600" b="1" dirty="0">
              <a:latin typeface="Calibri" panose="020F050202020403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blinds(horizontal)">
                                      <p:cBhvr>
                                        <p:cTn id="12" dur="5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gtEl>
                                        <p:attrNameLst>
                                          <p:attrName>style.visibility</p:attrName>
                                        </p:attrNameLst>
                                      </p:cBhvr>
                                      <p:to>
                                        <p:strVal val="visible"/>
                                      </p:to>
                                    </p:set>
                                    <p:animEffect transition="in" filter="blinds(horizontal)">
                                      <p:cBhvr>
                                        <p:cTn id="17" dur="500"/>
                                        <p:tgtEl>
                                          <p:spTgt spid="184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437"/>
                                        </p:tgtEl>
                                        <p:attrNameLst>
                                          <p:attrName>style.visibility</p:attrName>
                                        </p:attrNameLst>
                                      </p:cBhvr>
                                      <p:to>
                                        <p:strVal val="visible"/>
                                      </p:to>
                                    </p:set>
                                    <p:animEffect transition="in" filter="blinds(horizontal)">
                                      <p:cBhvr>
                                        <p:cTn id="22"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utoUpdateAnimBg="0"/>
      <p:bldP spid="18436" grpId="0" autoUpdateAnimBg="0"/>
      <p:bldP spid="1843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内容占位符 8" descr="W020090826781665244302.jpg"/>
          <p:cNvPicPr>
            <a:picLocks noGrp="1" noChangeAspect="1"/>
          </p:cNvPicPr>
          <p:nvPr>
            <p:ph idx="4294967295"/>
          </p:nvPr>
        </p:nvPicPr>
        <p:blipFill>
          <a:blip r:embed="rId3"/>
          <a:srcRect/>
          <a:stretch>
            <a:fillRect/>
          </a:stretch>
        </p:blipFill>
        <p:spPr>
          <a:xfrm>
            <a:off x="0" y="285750"/>
            <a:ext cx="4176713" cy="4811713"/>
          </a:xfrm>
        </p:spPr>
      </p:pic>
      <p:sp>
        <p:nvSpPr>
          <p:cNvPr id="19459" name="TextBox 9"/>
          <p:cNvSpPr txBox="1">
            <a:spLocks noChangeArrowheads="1"/>
          </p:cNvSpPr>
          <p:nvPr/>
        </p:nvSpPr>
        <p:spPr bwMode="auto">
          <a:xfrm>
            <a:off x="4500563" y="188913"/>
            <a:ext cx="4967287"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solidFill>
                  <a:srgbClr val="FF0000"/>
                </a:solidFill>
                <a:latin typeface="Calibri" panose="020F0502020204030204" pitchFamily="34" charset="0"/>
              </a:rPr>
              <a:t>To her surprise, </a:t>
            </a:r>
            <a:endParaRPr lang="en-US" altLang="zh-CN" sz="3600" b="1" dirty="0">
              <a:solidFill>
                <a:srgbClr val="FF0000"/>
              </a:solidFill>
              <a:latin typeface="Calibri" panose="020F0502020204030204" pitchFamily="34" charset="0"/>
            </a:endParaRPr>
          </a:p>
          <a:p>
            <a:pPr>
              <a:buFont typeface="Arial" panose="020B0604020202020204" pitchFamily="34" charset="0"/>
              <a:buNone/>
            </a:pPr>
            <a:r>
              <a:rPr lang="en-US" sz="3600" b="1" dirty="0">
                <a:latin typeface="Calibri" panose="020F0502020204030204" pitchFamily="34" charset="0"/>
              </a:rPr>
              <a:t>She discovered that she had </a:t>
            </a:r>
            <a:r>
              <a:rPr lang="en-US" sz="3600" b="1" dirty="0">
                <a:solidFill>
                  <a:srgbClr val="FF0000"/>
                </a:solidFill>
                <a:latin typeface="Calibri" panose="020F0502020204030204" pitchFamily="34" charset="0"/>
              </a:rPr>
              <a:t>cancer</a:t>
            </a:r>
            <a:r>
              <a:rPr lang="en-US" sz="3600" b="1" dirty="0">
                <a:latin typeface="Calibri" panose="020F0502020204030204" pitchFamily="34" charset="0"/>
              </a:rPr>
              <a:t> in 1991.</a:t>
            </a:r>
            <a:endParaRPr lang="en-US" altLang="zh-CN" sz="3600" b="1" dirty="0">
              <a:latin typeface="Calibri" panose="020F0502020204030204" pitchFamily="34" charset="0"/>
            </a:endParaRPr>
          </a:p>
        </p:txBody>
      </p:sp>
      <p:sp>
        <p:nvSpPr>
          <p:cNvPr id="19460" name="TextBox 14"/>
          <p:cNvSpPr txBox="1">
            <a:spLocks noChangeArrowheads="1"/>
          </p:cNvSpPr>
          <p:nvPr/>
        </p:nvSpPr>
        <p:spPr bwMode="auto">
          <a:xfrm>
            <a:off x="5000625" y="3071813"/>
            <a:ext cx="30718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latin typeface="Calibri" panose="020F0502020204030204" pitchFamily="34" charset="0"/>
              </a:rPr>
              <a:t>after her </a:t>
            </a:r>
            <a:r>
              <a:rPr lang="en-US" sz="3600" b="1" dirty="0">
                <a:solidFill>
                  <a:srgbClr val="FF0000"/>
                </a:solidFill>
                <a:latin typeface="Calibri" panose="020F0502020204030204" pitchFamily="34" charset="0"/>
              </a:rPr>
              <a:t>death</a:t>
            </a:r>
            <a:endParaRPr lang="en-US" altLang="zh-CN" sz="3600" b="1" dirty="0">
              <a:solidFill>
                <a:srgbClr val="FF0000"/>
              </a:solidFill>
              <a:latin typeface="Calibri" panose="020F0502020204030204" pitchFamily="34" charset="0"/>
            </a:endParaRPr>
          </a:p>
        </p:txBody>
      </p:sp>
      <p:pic>
        <p:nvPicPr>
          <p:cNvPr id="19461" name="图片 11" descr="19300447888013133121458821652.jpg"/>
          <p:cNvPicPr>
            <a:picLocks noChangeAspect="1" noChangeArrowheads="1"/>
          </p:cNvPicPr>
          <p:nvPr/>
        </p:nvPicPr>
        <p:blipFill>
          <a:blip r:embed="rId4" cstate="email"/>
          <a:srcRect/>
          <a:stretch>
            <a:fillRect/>
          </a:stretch>
        </p:blipFill>
        <p:spPr bwMode="auto">
          <a:xfrm>
            <a:off x="6227763" y="1989138"/>
            <a:ext cx="1857375"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extBox 12"/>
          <p:cNvSpPr txBox="1">
            <a:spLocks noChangeArrowheads="1"/>
          </p:cNvSpPr>
          <p:nvPr/>
        </p:nvSpPr>
        <p:spPr bwMode="auto">
          <a:xfrm>
            <a:off x="5076825" y="3860800"/>
            <a:ext cx="37147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dirty="0">
                <a:solidFill>
                  <a:srgbClr val="FF0000"/>
                </a:solidFill>
                <a:latin typeface="Calibri" panose="020F0502020204030204" pitchFamily="34" charset="0"/>
              </a:rPr>
              <a:t>has a heart full of love</a:t>
            </a:r>
            <a:endParaRPr lang="en-US" altLang="zh-CN" sz="3600" b="1" dirty="0">
              <a:solidFill>
                <a:srgbClr val="FF0000"/>
              </a:solidFill>
              <a:latin typeface="Calibri" panose="020F0502020204030204" pitchFamily="34" charset="0"/>
            </a:endParaRPr>
          </a:p>
        </p:txBody>
      </p:sp>
      <p:pic>
        <p:nvPicPr>
          <p:cNvPr id="19463" name="矩形 7"/>
          <p:cNvPicPr>
            <a:picLocks noChangeArrowheads="1"/>
          </p:cNvPicPr>
          <p:nvPr/>
        </p:nvPicPr>
        <p:blipFill>
          <a:blip r:embed="rId5" cstate="email"/>
          <a:srcRect/>
          <a:stretch>
            <a:fillRect/>
          </a:stretch>
        </p:blipFill>
        <p:spPr bwMode="auto">
          <a:xfrm>
            <a:off x="603250" y="4900613"/>
            <a:ext cx="86868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blinds(horizontal)">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blinds(horizontal)">
                                      <p:cBhvr>
                                        <p:cTn id="17" dur="500"/>
                                        <p:tgtEl>
                                          <p:spTgt spid="1946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blinds(horizontal)">
                                      <p:cBhvr>
                                        <p:cTn id="22" dur="500"/>
                                        <p:tgtEl>
                                          <p:spTgt spid="1946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462"/>
                                        </p:tgtEl>
                                        <p:attrNameLst>
                                          <p:attrName>style.visibility</p:attrName>
                                        </p:attrNameLst>
                                      </p:cBhvr>
                                      <p:to>
                                        <p:strVal val="visible"/>
                                      </p:to>
                                    </p:set>
                                    <p:animEffect transition="in" filter="blinds(horizontal)">
                                      <p:cBhvr>
                                        <p:cTn id="27" dur="500"/>
                                        <p:tgtEl>
                                          <p:spTgt spid="1946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463"/>
                                        </p:tgtEl>
                                        <p:attrNameLst>
                                          <p:attrName>style.visibility</p:attrName>
                                        </p:attrNameLst>
                                      </p:cBhvr>
                                      <p:to>
                                        <p:strVal val="visible"/>
                                      </p:to>
                                    </p:set>
                                    <p:anim calcmode="lin" valueType="num">
                                      <p:cBhvr additive="base">
                                        <p:cTn id="32" dur="500" fill="hold"/>
                                        <p:tgtEl>
                                          <p:spTgt spid="19463"/>
                                        </p:tgtEl>
                                        <p:attrNameLst>
                                          <p:attrName>ppt_x</p:attrName>
                                        </p:attrNameLst>
                                      </p:cBhvr>
                                      <p:tavLst>
                                        <p:tav tm="0">
                                          <p:val>
                                            <p:strVal val="#ppt_x"/>
                                          </p:val>
                                        </p:tav>
                                        <p:tav tm="100000">
                                          <p:val>
                                            <p:strVal val="#ppt_x"/>
                                          </p:val>
                                        </p:tav>
                                      </p:tavLst>
                                    </p:anim>
                                    <p:anim calcmode="lin" valueType="num">
                                      <p:cBhvr additive="base">
                                        <p:cTn id="33" dur="500" fill="hold"/>
                                        <p:tgtEl>
                                          <p:spTgt spid="194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P spid="19460" grpId="0" autoUpdateAnimBg="0"/>
      <p:bldP spid="194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矩形 3"/>
          <p:cNvPicPr>
            <a:picLocks noChangeArrowheads="1"/>
          </p:cNvPicPr>
          <p:nvPr/>
        </p:nvPicPr>
        <p:blipFill>
          <a:blip r:embed="rId3" cstate="email"/>
          <a:srcRect/>
          <a:stretch>
            <a:fillRect/>
          </a:stretch>
        </p:blipFill>
        <p:spPr bwMode="auto">
          <a:xfrm>
            <a:off x="238125" y="-285750"/>
            <a:ext cx="8113713" cy="266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矩形 5"/>
          <p:cNvPicPr>
            <a:picLocks noChangeArrowheads="1"/>
          </p:cNvPicPr>
          <p:nvPr/>
        </p:nvPicPr>
        <p:blipFill>
          <a:blip r:embed="rId4" cstate="email"/>
          <a:srcRect/>
          <a:stretch>
            <a:fillRect/>
          </a:stretch>
        </p:blipFill>
        <p:spPr bwMode="auto">
          <a:xfrm>
            <a:off x="835025" y="2865438"/>
            <a:ext cx="6321425"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6"/>
          <p:cNvSpPr txBox="1">
            <a:spLocks noChangeArrowheads="1"/>
          </p:cNvSpPr>
          <p:nvPr/>
        </p:nvSpPr>
        <p:spPr bwMode="auto">
          <a:xfrm>
            <a:off x="1357313" y="5000625"/>
            <a:ext cx="6284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i="1">
                <a:latin typeface="Calibri" panose="020F0502020204030204" pitchFamily="34" charset="0"/>
              </a:rPr>
              <a:t>Let’s read an article on Page 60.</a:t>
            </a:r>
            <a:endParaRPr lang="en-US" altLang="zh-CN" sz="3600" b="1" i="1">
              <a:latin typeface="Calibri" panose="020F0502020204030204" pitchFamily="34" charset="0"/>
            </a:endParaRPr>
          </a:p>
        </p:txBody>
      </p:sp>
      <p:pic>
        <p:nvPicPr>
          <p:cNvPr id="20485" name="Picture 6" descr="http://www.xdjd.cn/xdjd/imagecenter/2011/9/26/220877.jpg"/>
          <p:cNvPicPr>
            <a:picLocks noChangeAspect="1" noChangeArrowheads="1"/>
          </p:cNvPicPr>
          <p:nvPr/>
        </p:nvPicPr>
        <p:blipFill>
          <a:blip r:embed="rId5" cstate="email"/>
          <a:srcRect/>
          <a:stretch>
            <a:fillRect/>
          </a:stretch>
        </p:blipFill>
        <p:spPr bwMode="auto">
          <a:xfrm>
            <a:off x="6715125" y="2143125"/>
            <a:ext cx="200818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linds(horizontal)">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anim calcmode="lin" valueType="num">
                                      <p:cBhvr additive="base">
                                        <p:cTn id="12" dur="500" fill="hold"/>
                                        <p:tgtEl>
                                          <p:spTgt spid="20485"/>
                                        </p:tgtEl>
                                        <p:attrNameLst>
                                          <p:attrName>ppt_x</p:attrName>
                                        </p:attrNameLst>
                                      </p:cBhvr>
                                      <p:tavLst>
                                        <p:tav tm="0">
                                          <p:val>
                                            <p:strVal val="#ppt_x"/>
                                          </p:val>
                                        </p:tav>
                                        <p:tav tm="100000">
                                          <p:val>
                                            <p:strVal val="#ppt_x"/>
                                          </p:val>
                                        </p:tav>
                                      </p:tavLst>
                                    </p:anim>
                                    <p:anim calcmode="lin" valueType="num">
                                      <p:cBhvr additive="base">
                                        <p:cTn id="13"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484"/>
                                        </p:tgtEl>
                                        <p:attrNameLst>
                                          <p:attrName>style.visibility</p:attrName>
                                        </p:attrNameLst>
                                      </p:cBhvr>
                                      <p:to>
                                        <p:strVal val="visible"/>
                                      </p:to>
                                    </p:set>
                                    <p:animEffect transition="in" filter="blinds(horizontal)">
                                      <p:cBhvr>
                                        <p:cTn id="18"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idx="4294967295"/>
          </p:nvPr>
        </p:nvSpPr>
        <p:spPr>
          <a:xfrm>
            <a:off x="0" y="274638"/>
            <a:ext cx="8229600" cy="1143000"/>
          </a:xfrm>
          <a:noFill/>
        </p:spPr>
        <p:txBody>
          <a:bodyPr/>
          <a:lstStyle/>
          <a:p>
            <a:r>
              <a:rPr lang="en-US" b="1" i="1" dirty="0" smtClean="0">
                <a:solidFill>
                  <a:srgbClr val="FF0000"/>
                </a:solidFill>
                <a:ea typeface="宋体" panose="02010600030101010101" pitchFamily="2" charset="-122"/>
                <a:cs typeface="Times New Roman" panose="02020603050405020304" pitchFamily="18" charset="0"/>
              </a:rPr>
              <a:t>Read the article and answer the following questions.</a:t>
            </a:r>
            <a:endParaRPr lang="zh-CN" altLang="en-US" i="1" dirty="0" smtClean="0">
              <a:solidFill>
                <a:srgbClr val="FF0000"/>
              </a:solidFill>
            </a:endParaRPr>
          </a:p>
        </p:txBody>
      </p:sp>
      <p:sp>
        <p:nvSpPr>
          <p:cNvPr id="21507" name="内容占位符 2"/>
          <p:cNvSpPr>
            <a:spLocks noGrp="1"/>
          </p:cNvSpPr>
          <p:nvPr>
            <p:ph idx="4294967295"/>
          </p:nvPr>
        </p:nvSpPr>
        <p:spPr>
          <a:xfrm>
            <a:off x="179512" y="1628800"/>
            <a:ext cx="8532440" cy="4525963"/>
          </a:xfrm>
        </p:spPr>
        <p:txBody>
          <a:bodyPr/>
          <a:lstStyle/>
          <a:p>
            <a:pPr marL="514350" indent="-514350" algn="l">
              <a:lnSpc>
                <a:spcPct val="90000"/>
              </a:lnSpc>
              <a:buFont typeface="Calibri" panose="020F0502020204030204" pitchFamily="34" charset="0"/>
              <a:buAutoNum type="arabicPeriod"/>
            </a:pPr>
            <a:r>
              <a:rPr lang="en-US" sz="3600" b="1" dirty="0" smtClean="0">
                <a:ea typeface="宋体" panose="02010600030101010101" pitchFamily="2" charset="-122"/>
              </a:rPr>
              <a:t>Who has influenced the writer most?</a:t>
            </a:r>
          </a:p>
          <a:p>
            <a:pPr marL="514350" indent="-514350" algn="l">
              <a:lnSpc>
                <a:spcPct val="90000"/>
              </a:lnSpc>
              <a:buFont typeface="Calibri" panose="020F0502020204030204" pitchFamily="34" charset="0"/>
              <a:buAutoNum type="arabicPeriod"/>
            </a:pPr>
            <a:r>
              <a:rPr lang="en-US" sz="3600" b="1" dirty="0" smtClean="0">
                <a:ea typeface="宋体" panose="02010600030101010101" pitchFamily="2" charset="-122"/>
              </a:rPr>
              <a:t>How old is he?</a:t>
            </a:r>
          </a:p>
          <a:p>
            <a:pPr marL="514350" indent="-514350" algn="l">
              <a:lnSpc>
                <a:spcPct val="90000"/>
              </a:lnSpc>
              <a:buFont typeface="Calibri" panose="020F0502020204030204" pitchFamily="34" charset="0"/>
              <a:buAutoNum type="arabicPeriod"/>
            </a:pPr>
            <a:r>
              <a:rPr lang="en-US" sz="3600" b="1" dirty="0" smtClean="0">
                <a:ea typeface="宋体" panose="02010600030101010101" pitchFamily="2" charset="-122"/>
              </a:rPr>
              <a:t>What is special about him?</a:t>
            </a:r>
          </a:p>
          <a:p>
            <a:pPr marL="514350" indent="-514350" algn="l">
              <a:lnSpc>
                <a:spcPct val="90000"/>
              </a:lnSpc>
              <a:buFont typeface="Calibri" panose="020F0502020204030204" pitchFamily="34" charset="0"/>
              <a:buAutoNum type="arabicPeriod"/>
            </a:pPr>
            <a:r>
              <a:rPr lang="en-US" sz="3600" b="1" dirty="0" smtClean="0">
                <a:ea typeface="宋体" panose="02010600030101010101" pitchFamily="2" charset="-122"/>
              </a:rPr>
              <a:t>What has he done since 1990?</a:t>
            </a:r>
          </a:p>
          <a:p>
            <a:pPr marL="514350" indent="-514350" algn="l">
              <a:lnSpc>
                <a:spcPct val="90000"/>
              </a:lnSpc>
              <a:buFont typeface="Calibri" panose="020F0502020204030204" pitchFamily="34" charset="0"/>
              <a:buAutoNum type="arabicPeriod"/>
            </a:pPr>
            <a:r>
              <a:rPr lang="en-US" sz="3600" b="1" dirty="0" smtClean="0">
                <a:ea typeface="宋体" panose="02010600030101010101" pitchFamily="2" charset="-122"/>
              </a:rPr>
              <a:t>What does the writer think of him?</a:t>
            </a:r>
          </a:p>
          <a:p>
            <a:pPr marL="514350" indent="-514350" algn="l"/>
            <a:endParaRPr lang="zh-CN" altLang="en-US"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9050" y="785813"/>
            <a:ext cx="9124950" cy="557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buFont typeface="Calibri" panose="020F0502020204030204" pitchFamily="34" charset="0"/>
              <a:buAutoNum type="arabicPeriod"/>
            </a:pPr>
            <a:r>
              <a:rPr lang="en-US" sz="3600" b="1" dirty="0">
                <a:latin typeface="Calibri" panose="020F0502020204030204" pitchFamily="34" charset="0"/>
              </a:rPr>
              <a:t>Who has influenced the writer most?</a:t>
            </a: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Calibri" panose="020F0502020204030204" pitchFamily="34" charset="0"/>
              <a:buAutoNum type="arabicPeriod"/>
            </a:pPr>
            <a:r>
              <a:rPr lang="en-US" sz="3600" b="1" dirty="0">
                <a:latin typeface="Calibri" panose="020F0502020204030204" pitchFamily="34" charset="0"/>
              </a:rPr>
              <a:t>How old is he?</a:t>
            </a: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Calibri" panose="020F0502020204030204" pitchFamily="34" charset="0"/>
              <a:buAutoNum type="arabicPeriod"/>
            </a:pPr>
            <a:r>
              <a:rPr lang="en-US" sz="3600" b="1" dirty="0">
                <a:latin typeface="Calibri" panose="020F0502020204030204" pitchFamily="34" charset="0"/>
              </a:rPr>
              <a:t>What is special about him?</a:t>
            </a: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Calibri" panose="020F0502020204030204" pitchFamily="34" charset="0"/>
              <a:buAutoNum type="arabicPeriod"/>
            </a:pPr>
            <a:endParaRPr lang="en-US" sz="3600" b="1" dirty="0">
              <a:latin typeface="Calibri" panose="020F0502020204030204" pitchFamily="34" charset="0"/>
            </a:endParaRPr>
          </a:p>
          <a:p>
            <a:pPr>
              <a:lnSpc>
                <a:spcPct val="90000"/>
              </a:lnSpc>
              <a:buFont typeface="Arial" panose="020B0604020202020204" pitchFamily="34" charset="0"/>
              <a:buNone/>
            </a:pPr>
            <a:endParaRPr lang="en-US" sz="3600" b="1" dirty="0">
              <a:latin typeface="Calibri" panose="020F0502020204030204" pitchFamily="34" charset="0"/>
            </a:endParaRPr>
          </a:p>
          <a:p>
            <a:pPr>
              <a:lnSpc>
                <a:spcPct val="90000"/>
              </a:lnSpc>
              <a:buFont typeface="Arial" panose="020B0604020202020204" pitchFamily="34" charset="0"/>
              <a:buNone/>
            </a:pPr>
            <a:endParaRPr lang="en-US" sz="3600" b="1" dirty="0">
              <a:latin typeface="Calibri" panose="020F0502020204030204" pitchFamily="34" charset="0"/>
            </a:endParaRPr>
          </a:p>
        </p:txBody>
      </p:sp>
      <p:sp>
        <p:nvSpPr>
          <p:cNvPr id="22531" name="Text Box 5"/>
          <p:cNvSpPr txBox="1">
            <a:spLocks noChangeArrowheads="1"/>
          </p:cNvSpPr>
          <p:nvPr/>
        </p:nvSpPr>
        <p:spPr bwMode="auto">
          <a:xfrm>
            <a:off x="785813" y="1500188"/>
            <a:ext cx="7696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0070C0"/>
                </a:solidFill>
                <a:latin typeface="Calibri" panose="020F0502020204030204" pitchFamily="34" charset="0"/>
              </a:rPr>
              <a:t>Her father.</a:t>
            </a:r>
          </a:p>
        </p:txBody>
      </p:sp>
      <p:sp>
        <p:nvSpPr>
          <p:cNvPr id="22532" name="Text Box 6"/>
          <p:cNvSpPr txBox="1">
            <a:spLocks noChangeArrowheads="1"/>
          </p:cNvSpPr>
          <p:nvPr/>
        </p:nvSpPr>
        <p:spPr bwMode="auto">
          <a:xfrm>
            <a:off x="785813" y="2928938"/>
            <a:ext cx="6324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0070C0"/>
                </a:solidFill>
                <a:latin typeface="Calibri" panose="020F0502020204030204" pitchFamily="34" charset="0"/>
              </a:rPr>
              <a:t>He is </a:t>
            </a:r>
            <a:r>
              <a:rPr lang="en-US" sz="3600" b="1">
                <a:solidFill>
                  <a:srgbClr val="FF0000"/>
                </a:solidFill>
                <a:latin typeface="Calibri" panose="020F0502020204030204" pitchFamily="34" charset="0"/>
              </a:rPr>
              <a:t>in his fifties.</a:t>
            </a:r>
          </a:p>
        </p:txBody>
      </p:sp>
      <p:sp>
        <p:nvSpPr>
          <p:cNvPr id="22533" name="Text Box 11"/>
          <p:cNvSpPr txBox="1">
            <a:spLocks noChangeArrowheads="1"/>
          </p:cNvSpPr>
          <p:nvPr/>
        </p:nvSpPr>
        <p:spPr bwMode="auto">
          <a:xfrm>
            <a:off x="785813" y="450056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sz="3600" b="1">
                <a:solidFill>
                  <a:srgbClr val="FF0000"/>
                </a:solidFill>
                <a:latin typeface="Calibri" panose="020F0502020204030204" pitchFamily="34" charset="0"/>
              </a:rPr>
              <a:t>He has always been</a:t>
            </a:r>
            <a:r>
              <a:rPr lang="en-US" sz="3600" b="1">
                <a:solidFill>
                  <a:srgbClr val="0070C0"/>
                </a:solidFill>
                <a:latin typeface="Calibri" panose="020F0502020204030204" pitchFamily="34" charset="0"/>
              </a:rPr>
              <a:t> kind and helpful.</a:t>
            </a:r>
          </a:p>
        </p:txBody>
      </p:sp>
      <p:sp>
        <p:nvSpPr>
          <p:cNvPr id="22534" name="TextBox 5"/>
          <p:cNvSpPr txBox="1">
            <a:spLocks noChangeArrowheads="1"/>
          </p:cNvSpPr>
          <p:nvPr/>
        </p:nvSpPr>
        <p:spPr bwMode="auto">
          <a:xfrm>
            <a:off x="4787900" y="2565400"/>
            <a:ext cx="4211638" cy="1190625"/>
          </a:xfrm>
          <a:prstGeom prst="rect">
            <a:avLst/>
          </a:prstGeom>
          <a:noFill/>
          <a:ln>
            <a:noFill/>
          </a:ln>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latin typeface="Calibri" panose="020F0502020204030204" pitchFamily="34" charset="0"/>
              </a:rPr>
              <a:t>between 50 and 59 years old</a:t>
            </a:r>
            <a:endParaRPr lang="en-US" altLang="zh-CN" sz="3600" b="1">
              <a:latin typeface="Calibri" panose="020F0502020204030204" pitchFamily="34" charset="0"/>
            </a:endParaRPr>
          </a:p>
        </p:txBody>
      </p:sp>
      <p:sp>
        <p:nvSpPr>
          <p:cNvPr id="22535" name="Text Box 8"/>
          <p:cNvSpPr txBox="1">
            <a:spLocks noChangeArrowheads="1"/>
          </p:cNvSpPr>
          <p:nvPr/>
        </p:nvSpPr>
        <p:spPr bwMode="auto">
          <a:xfrm>
            <a:off x="900113" y="5373688"/>
            <a:ext cx="4452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solidFill>
                  <a:srgbClr val="FF0000"/>
                </a:solidFill>
                <a:latin typeface="Calibri" panose="020F0502020204030204" pitchFamily="34" charset="0"/>
              </a:rPr>
              <a:t>He is kind and helpful.</a:t>
            </a:r>
          </a:p>
        </p:txBody>
      </p:sp>
      <p:pic>
        <p:nvPicPr>
          <p:cNvPr id="22536" name="Picture 10" descr="http://pic26.nipic.com/20130106/11664993_153954263132_2.jpg"/>
          <p:cNvPicPr>
            <a:picLocks noChangeAspect="1" noChangeArrowheads="1"/>
          </p:cNvPicPr>
          <p:nvPr/>
        </p:nvPicPr>
        <p:blipFill>
          <a:blip r:embed="rId3" cstate="email"/>
          <a:srcRect/>
          <a:stretch>
            <a:fillRect/>
          </a:stretch>
        </p:blipFill>
        <p:spPr bwMode="auto">
          <a:xfrm>
            <a:off x="8072438" y="4286250"/>
            <a:ext cx="79375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 calcmode="lin" valueType="num">
                                      <p:cBhvr>
                                        <p:cTn id="12" dur="500" fill="hold"/>
                                        <p:tgtEl>
                                          <p:spTgt spid="22531"/>
                                        </p:tgtEl>
                                        <p:attrNameLst>
                                          <p:attrName>ppt_w</p:attrName>
                                        </p:attrNameLst>
                                      </p:cBhvr>
                                      <p:tavLst>
                                        <p:tav tm="0">
                                          <p:val>
                                            <p:fltVal val="0"/>
                                          </p:val>
                                        </p:tav>
                                        <p:tav tm="100000">
                                          <p:val>
                                            <p:strVal val="#ppt_w"/>
                                          </p:val>
                                        </p:tav>
                                      </p:tavLst>
                                    </p:anim>
                                    <p:anim calcmode="lin" valueType="num">
                                      <p:cBhvr>
                                        <p:cTn id="13" dur="500" fill="hold"/>
                                        <p:tgtEl>
                                          <p:spTgt spid="22531"/>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2530">
                                            <p:txEl>
                                              <p:pRg st="3" end="3"/>
                                            </p:txEl>
                                          </p:spTgt>
                                        </p:tgtEl>
                                        <p:attrNameLst>
                                          <p:attrName>style.visibility</p:attrName>
                                        </p:attrNameLst>
                                      </p:cBhvr>
                                      <p:to>
                                        <p:strVal val="visible"/>
                                      </p:to>
                                    </p:set>
                                    <p:animEffect transition="in" filter="blinds(horizontal)">
                                      <p:cBhvr>
                                        <p:cTn id="18" dur="500"/>
                                        <p:tgtEl>
                                          <p:spTgt spid="2253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2532"/>
                                        </p:tgtEl>
                                        <p:attrNameLst>
                                          <p:attrName>style.visibility</p:attrName>
                                        </p:attrNameLst>
                                      </p:cBhvr>
                                      <p:to>
                                        <p:strVal val="visible"/>
                                      </p:to>
                                    </p:set>
                                    <p:anim calcmode="lin" valueType="num">
                                      <p:cBhvr>
                                        <p:cTn id="23" dur="500" fill="hold"/>
                                        <p:tgtEl>
                                          <p:spTgt spid="22532"/>
                                        </p:tgtEl>
                                        <p:attrNameLst>
                                          <p:attrName>ppt_w</p:attrName>
                                        </p:attrNameLst>
                                      </p:cBhvr>
                                      <p:tavLst>
                                        <p:tav tm="0">
                                          <p:val>
                                            <p:fltVal val="0"/>
                                          </p:val>
                                        </p:tav>
                                        <p:tav tm="100000">
                                          <p:val>
                                            <p:strVal val="#ppt_w"/>
                                          </p:val>
                                        </p:tav>
                                      </p:tavLst>
                                    </p:anim>
                                    <p:anim calcmode="lin" valueType="num">
                                      <p:cBhvr>
                                        <p:cTn id="24" dur="500" fill="hold"/>
                                        <p:tgtEl>
                                          <p:spTgt spid="2253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2534"/>
                                        </p:tgtEl>
                                        <p:attrNameLst>
                                          <p:attrName>style.visibility</p:attrName>
                                        </p:attrNameLst>
                                      </p:cBhvr>
                                      <p:to>
                                        <p:strVal val="visible"/>
                                      </p:to>
                                    </p:set>
                                    <p:animEffect transition="in" filter="blinds(horizontal)">
                                      <p:cBhvr>
                                        <p:cTn id="29" dur="500"/>
                                        <p:tgtEl>
                                          <p:spTgt spid="2253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2530">
                                            <p:txEl>
                                              <p:pRg st="6" end="6"/>
                                            </p:txEl>
                                          </p:spTgt>
                                        </p:tgtEl>
                                        <p:attrNameLst>
                                          <p:attrName>style.visibility</p:attrName>
                                        </p:attrNameLst>
                                      </p:cBhvr>
                                      <p:to>
                                        <p:strVal val="visible"/>
                                      </p:to>
                                    </p:set>
                                    <p:animEffect transition="in" filter="blinds(horizontal)">
                                      <p:cBhvr>
                                        <p:cTn id="34" dur="500"/>
                                        <p:tgtEl>
                                          <p:spTgt spid="22530">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22533"/>
                                        </p:tgtEl>
                                        <p:attrNameLst>
                                          <p:attrName>style.visibility</p:attrName>
                                        </p:attrNameLst>
                                      </p:cBhvr>
                                      <p:to>
                                        <p:strVal val="visible"/>
                                      </p:to>
                                    </p:set>
                                    <p:anim calcmode="lin" valueType="num">
                                      <p:cBhvr>
                                        <p:cTn id="39" dur="500" fill="hold"/>
                                        <p:tgtEl>
                                          <p:spTgt spid="22533"/>
                                        </p:tgtEl>
                                        <p:attrNameLst>
                                          <p:attrName>ppt_w</p:attrName>
                                        </p:attrNameLst>
                                      </p:cBhvr>
                                      <p:tavLst>
                                        <p:tav tm="0">
                                          <p:val>
                                            <p:fltVal val="0"/>
                                          </p:val>
                                        </p:tav>
                                        <p:tav tm="100000">
                                          <p:val>
                                            <p:strVal val="#ppt_w"/>
                                          </p:val>
                                        </p:tav>
                                      </p:tavLst>
                                    </p:anim>
                                    <p:anim calcmode="lin" valueType="num">
                                      <p:cBhvr>
                                        <p:cTn id="40" dur="500" fill="hold"/>
                                        <p:tgtEl>
                                          <p:spTgt spid="22533"/>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2535"/>
                                        </p:tgtEl>
                                        <p:attrNameLst>
                                          <p:attrName>style.visibility</p:attrName>
                                        </p:attrNameLst>
                                      </p:cBhvr>
                                      <p:to>
                                        <p:strVal val="visible"/>
                                      </p:to>
                                    </p:set>
                                    <p:anim calcmode="lin" valueType="num">
                                      <p:cBhvr additive="base">
                                        <p:cTn id="45" dur="500" fill="hold"/>
                                        <p:tgtEl>
                                          <p:spTgt spid="22535"/>
                                        </p:tgtEl>
                                        <p:attrNameLst>
                                          <p:attrName>ppt_x</p:attrName>
                                        </p:attrNameLst>
                                      </p:cBhvr>
                                      <p:tavLst>
                                        <p:tav tm="0">
                                          <p:val>
                                            <p:strVal val="#ppt_x"/>
                                          </p:val>
                                        </p:tav>
                                        <p:tav tm="100000">
                                          <p:val>
                                            <p:strVal val="#ppt_x"/>
                                          </p:val>
                                        </p:tav>
                                      </p:tavLst>
                                    </p:anim>
                                    <p:anim calcmode="lin" valueType="num">
                                      <p:cBhvr additive="base">
                                        <p:cTn id="46" dur="500" fill="hold"/>
                                        <p:tgtEl>
                                          <p:spTgt spid="2253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2536"/>
                                        </p:tgtEl>
                                        <p:attrNameLst>
                                          <p:attrName>style.visibility</p:attrName>
                                        </p:attrNameLst>
                                      </p:cBhvr>
                                      <p:to>
                                        <p:strVal val="visible"/>
                                      </p:to>
                                    </p:set>
                                    <p:animEffect transition="in" filter="blinds(horizontal)">
                                      <p:cBhvr>
                                        <p:cTn id="51" dur="500"/>
                                        <p:tgtEl>
                                          <p:spTgt spid="22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autoUpdateAnimBg="0"/>
      <p:bldP spid="22532" grpId="0" autoUpdateAnimBg="0"/>
      <p:bldP spid="22533" grpId="0" autoUpdateAnimBg="0"/>
      <p:bldP spid="22534" grpId="0"/>
      <p:bldP spid="2253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3"/>
          <p:cNvSpPr>
            <a:spLocks noGrp="1"/>
          </p:cNvSpPr>
          <p:nvPr>
            <p:ph type="title" idx="4294967295"/>
          </p:nvPr>
        </p:nvSpPr>
        <p:spPr>
          <a:xfrm>
            <a:off x="0" y="428625"/>
            <a:ext cx="8229600" cy="785813"/>
          </a:xfrm>
          <a:noFill/>
        </p:spPr>
        <p:txBody>
          <a:bodyPr/>
          <a:lstStyle/>
          <a:p>
            <a:r>
              <a:rPr lang="en-US" sz="3600" b="1" dirty="0" smtClean="0">
                <a:ea typeface="宋体" panose="02010600030101010101" pitchFamily="2" charset="-122"/>
              </a:rPr>
              <a:t>4. What has he done since 1990?</a:t>
            </a:r>
            <a:br>
              <a:rPr lang="en-US" sz="3600" b="1" dirty="0" smtClean="0">
                <a:ea typeface="宋体" panose="02010600030101010101" pitchFamily="2" charset="-122"/>
              </a:rPr>
            </a:br>
            <a:endParaRPr lang="zh-CN" altLang="en-US" sz="3600" dirty="0" smtClean="0"/>
          </a:p>
        </p:txBody>
      </p:sp>
      <p:sp>
        <p:nvSpPr>
          <p:cNvPr id="23555" name="Text Box 12"/>
          <p:cNvSpPr>
            <a:spLocks noGrp="1" noChangeArrowheads="1"/>
          </p:cNvSpPr>
          <p:nvPr>
            <p:ph idx="4294967295"/>
          </p:nvPr>
        </p:nvSpPr>
        <p:spPr>
          <a:xfrm>
            <a:off x="0" y="1000125"/>
            <a:ext cx="8229600" cy="1200150"/>
          </a:xfrm>
        </p:spPr>
        <p:txBody>
          <a:bodyPr>
            <a:spAutoFit/>
          </a:bodyPr>
          <a:lstStyle/>
          <a:p>
            <a:pPr>
              <a:spcBef>
                <a:spcPct val="50000"/>
              </a:spcBef>
              <a:buFont typeface="Arial" panose="020B0604020202020204" pitchFamily="34" charset="0"/>
              <a:buNone/>
            </a:pPr>
            <a:r>
              <a:rPr lang="en-US" sz="3600" b="1" smtClean="0">
                <a:solidFill>
                  <a:srgbClr val="0070C0"/>
                </a:solidFill>
                <a:ea typeface="宋体" panose="02010600030101010101" pitchFamily="2" charset="-122"/>
              </a:rPr>
              <a:t>  He has </a:t>
            </a:r>
            <a:r>
              <a:rPr lang="en-US" sz="3600" b="1" smtClean="0">
                <a:solidFill>
                  <a:srgbClr val="FF0000"/>
                </a:solidFill>
                <a:ea typeface="宋体" panose="02010600030101010101" pitchFamily="2" charset="-122"/>
              </a:rPr>
              <a:t>donated blood </a:t>
            </a:r>
            <a:r>
              <a:rPr lang="en-US" sz="3600" b="1" smtClean="0">
                <a:solidFill>
                  <a:srgbClr val="0070C0"/>
                </a:solidFill>
                <a:ea typeface="宋体" panose="02010600030101010101" pitchFamily="2" charset="-122"/>
              </a:rPr>
              <a:t>many times since 1990. </a:t>
            </a:r>
          </a:p>
        </p:txBody>
      </p:sp>
      <p:sp>
        <p:nvSpPr>
          <p:cNvPr id="23556" name="TextBox 6"/>
          <p:cNvSpPr txBox="1">
            <a:spLocks noChangeArrowheads="1"/>
          </p:cNvSpPr>
          <p:nvPr/>
        </p:nvSpPr>
        <p:spPr bwMode="auto">
          <a:xfrm>
            <a:off x="642938" y="5286375"/>
            <a:ext cx="792956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buFont typeface="Arial" panose="020B0604020202020204" pitchFamily="34" charset="0"/>
              <a:buNone/>
            </a:pPr>
            <a:r>
              <a:rPr lang="en-US" sz="3600" b="1">
                <a:latin typeface="Calibri" panose="020F0502020204030204" pitchFamily="34" charset="0"/>
              </a:rPr>
              <a:t>5.What does the writer think of him?</a:t>
            </a:r>
          </a:p>
        </p:txBody>
      </p:sp>
      <p:sp>
        <p:nvSpPr>
          <p:cNvPr id="23557" name="TextBox 7"/>
          <p:cNvSpPr txBox="1">
            <a:spLocks noChangeArrowheads="1"/>
          </p:cNvSpPr>
          <p:nvPr/>
        </p:nvSpPr>
        <p:spPr bwMode="auto">
          <a:xfrm>
            <a:off x="857250" y="5929313"/>
            <a:ext cx="584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solidFill>
                  <a:srgbClr val="0070C0"/>
                </a:solidFill>
                <a:latin typeface="Calibri" panose="020F0502020204030204" pitchFamily="34" charset="0"/>
              </a:rPr>
              <a:t>He has a heart full of love.</a:t>
            </a:r>
            <a:endParaRPr lang="en-US" altLang="zh-CN" sz="3600" b="1">
              <a:solidFill>
                <a:srgbClr val="0070C0"/>
              </a:solidFill>
              <a:latin typeface="Calibri" panose="020F0502020204030204" pitchFamily="34" charset="0"/>
            </a:endParaRPr>
          </a:p>
        </p:txBody>
      </p:sp>
      <p:sp>
        <p:nvSpPr>
          <p:cNvPr id="23558" name="TextBox 6"/>
          <p:cNvSpPr txBox="1">
            <a:spLocks noChangeArrowheads="1"/>
          </p:cNvSpPr>
          <p:nvPr/>
        </p:nvSpPr>
        <p:spPr bwMode="auto">
          <a:xfrm>
            <a:off x="571500" y="2214563"/>
            <a:ext cx="8358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solidFill>
                  <a:srgbClr val="0070C0"/>
                </a:solidFill>
                <a:latin typeface="Calibri" panose="020F0502020204030204" pitchFamily="34" charset="0"/>
              </a:rPr>
              <a:t>He has also donated blood </a:t>
            </a:r>
            <a:r>
              <a:rPr lang="en-US" sz="3600" b="1">
                <a:solidFill>
                  <a:srgbClr val="FF0000"/>
                </a:solidFill>
                <a:latin typeface="Calibri" panose="020F0502020204030204" pitchFamily="34" charset="0"/>
              </a:rPr>
              <a:t>cells</a:t>
            </a:r>
            <a:r>
              <a:rPr lang="en-US" sz="3600" b="1">
                <a:solidFill>
                  <a:srgbClr val="0070C0"/>
                </a:solidFill>
                <a:latin typeface="Calibri" panose="020F0502020204030204" pitchFamily="34" charset="0"/>
              </a:rPr>
              <a:t> to people with blood </a:t>
            </a:r>
            <a:r>
              <a:rPr lang="en-US" sz="3600" b="1">
                <a:solidFill>
                  <a:srgbClr val="FF0000"/>
                </a:solidFill>
                <a:latin typeface="Calibri" panose="020F0502020204030204" pitchFamily="34" charset="0"/>
              </a:rPr>
              <a:t>cancer</a:t>
            </a:r>
            <a:r>
              <a:rPr lang="en-US" sz="3600" b="1">
                <a:solidFill>
                  <a:srgbClr val="0070C0"/>
                </a:solidFill>
                <a:latin typeface="Calibri" panose="020F0502020204030204" pitchFamily="34" charset="0"/>
              </a:rPr>
              <a:t>.</a:t>
            </a:r>
            <a:endParaRPr lang="en-US" altLang="zh-CN" sz="3600">
              <a:latin typeface="Calibri" panose="020F0502020204030204" pitchFamily="34" charset="0"/>
            </a:endParaRPr>
          </a:p>
        </p:txBody>
      </p:sp>
      <p:sp>
        <p:nvSpPr>
          <p:cNvPr id="23559" name="TextBox 8"/>
          <p:cNvSpPr txBox="1">
            <a:spLocks noChangeArrowheads="1"/>
          </p:cNvSpPr>
          <p:nvPr/>
        </p:nvSpPr>
        <p:spPr bwMode="auto">
          <a:xfrm>
            <a:off x="571500" y="3500438"/>
            <a:ext cx="85725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solidFill>
                  <a:srgbClr val="FF0000"/>
                </a:solidFill>
                <a:latin typeface="Calibri" panose="020F0502020204030204" pitchFamily="34" charset="0"/>
              </a:rPr>
              <a:t>To my surprise</a:t>
            </a:r>
            <a:r>
              <a:rPr lang="en-US" sz="3600" b="1">
                <a:solidFill>
                  <a:srgbClr val="0070C0"/>
                </a:solidFill>
                <a:latin typeface="Calibri" panose="020F0502020204030204" pitchFamily="34" charset="0"/>
              </a:rPr>
              <a:t>, he has decided to donate his body for </a:t>
            </a:r>
            <a:r>
              <a:rPr lang="en-US" sz="3600" b="1">
                <a:solidFill>
                  <a:srgbClr val="FF0000"/>
                </a:solidFill>
                <a:latin typeface="Calibri" panose="020F0502020204030204" pitchFamily="34" charset="0"/>
              </a:rPr>
              <a:t>medical research </a:t>
            </a:r>
            <a:r>
              <a:rPr lang="en-US" sz="3600" b="1">
                <a:solidFill>
                  <a:srgbClr val="0070C0"/>
                </a:solidFill>
                <a:latin typeface="Calibri" panose="020F0502020204030204" pitchFamily="34" charset="0"/>
              </a:rPr>
              <a:t>after his </a:t>
            </a:r>
            <a:r>
              <a:rPr lang="en-US" sz="3600" b="1">
                <a:solidFill>
                  <a:srgbClr val="FF0000"/>
                </a:solidFill>
                <a:latin typeface="Calibri" panose="020F0502020204030204" pitchFamily="34" charset="0"/>
              </a:rPr>
              <a:t>death</a:t>
            </a:r>
            <a:r>
              <a:rPr lang="en-US" sz="3600" b="1">
                <a:solidFill>
                  <a:srgbClr val="0070C0"/>
                </a:solidFill>
                <a:latin typeface="Calibri" panose="020F0502020204030204" pitchFamily="34" charset="0"/>
              </a:rPr>
              <a:t>.</a:t>
            </a:r>
            <a:endParaRPr lang="en-US" altLang="zh-CN" sz="3600">
              <a:latin typeface="Calibri" panose="020F0502020204030204" pitchFamily="34" charset="0"/>
            </a:endParaRPr>
          </a:p>
        </p:txBody>
      </p:sp>
      <p:sp>
        <p:nvSpPr>
          <p:cNvPr id="23560" name="Text Box 9"/>
          <p:cNvSpPr txBox="1">
            <a:spLocks noChangeArrowheads="1"/>
          </p:cNvSpPr>
          <p:nvPr/>
        </p:nvSpPr>
        <p:spPr bwMode="auto">
          <a:xfrm>
            <a:off x="5857875" y="2786063"/>
            <a:ext cx="15208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sz="3600" b="1">
                <a:solidFill>
                  <a:srgbClr val="FF0000"/>
                </a:solidFill>
              </a:rPr>
              <a:t>n.</a:t>
            </a:r>
            <a:r>
              <a:rPr lang="zh-CN" altLang="en-US" sz="3600" b="1">
                <a:solidFill>
                  <a:srgbClr val="FF0000"/>
                </a:solidFill>
              </a:rPr>
              <a:t>细胞</a:t>
            </a:r>
          </a:p>
        </p:txBody>
      </p:sp>
      <p:sp>
        <p:nvSpPr>
          <p:cNvPr id="23561" name="TextBox 9"/>
          <p:cNvSpPr txBox="1">
            <a:spLocks noChangeArrowheads="1"/>
          </p:cNvSpPr>
          <p:nvPr/>
        </p:nvSpPr>
        <p:spPr bwMode="auto">
          <a:xfrm>
            <a:off x="3857625" y="4714875"/>
            <a:ext cx="2286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600" b="1">
                <a:solidFill>
                  <a:srgbClr val="FF0000"/>
                </a:solidFill>
              </a:rPr>
              <a:t>医学研究</a:t>
            </a:r>
          </a:p>
        </p:txBody>
      </p:sp>
      <p:sp>
        <p:nvSpPr>
          <p:cNvPr id="23562" name="TextBox 10"/>
          <p:cNvSpPr txBox="1">
            <a:spLocks noChangeArrowheads="1"/>
          </p:cNvSpPr>
          <p:nvPr/>
        </p:nvSpPr>
        <p:spPr bwMode="auto">
          <a:xfrm>
            <a:off x="3429000" y="1643063"/>
            <a:ext cx="11080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600" b="1">
                <a:solidFill>
                  <a:srgbClr val="FF0000"/>
                </a:solidFill>
              </a:rPr>
              <a:t>献血</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 calcmode="lin" valueType="num">
                                      <p:cBhvr>
                                        <p:cTn id="12" dur="500" fill="hold"/>
                                        <p:tgtEl>
                                          <p:spTgt spid="23555"/>
                                        </p:tgtEl>
                                        <p:attrNameLst>
                                          <p:attrName>ppt_w</p:attrName>
                                        </p:attrNameLst>
                                      </p:cBhvr>
                                      <p:tavLst>
                                        <p:tav tm="0">
                                          <p:val>
                                            <p:fltVal val="0"/>
                                          </p:val>
                                        </p:tav>
                                        <p:tav tm="100000">
                                          <p:val>
                                            <p:strVal val="#ppt_w"/>
                                          </p:val>
                                        </p:tav>
                                      </p:tavLst>
                                    </p:anim>
                                    <p:anim calcmode="lin" valueType="num">
                                      <p:cBhvr>
                                        <p:cTn id="13" dur="500" fill="hold"/>
                                        <p:tgtEl>
                                          <p:spTgt spid="2355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3562"/>
                                        </p:tgtEl>
                                        <p:attrNameLst>
                                          <p:attrName>style.visibility</p:attrName>
                                        </p:attrNameLst>
                                      </p:cBhvr>
                                      <p:to>
                                        <p:strVal val="visible"/>
                                      </p:to>
                                    </p:set>
                                    <p:animEffect transition="in" filter="blinds(horizontal)">
                                      <p:cBhvr>
                                        <p:cTn id="18" dur="500"/>
                                        <p:tgtEl>
                                          <p:spTgt spid="2356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3558"/>
                                        </p:tgtEl>
                                        <p:attrNameLst>
                                          <p:attrName>style.visibility</p:attrName>
                                        </p:attrNameLst>
                                      </p:cBhvr>
                                      <p:to>
                                        <p:strVal val="visible"/>
                                      </p:to>
                                    </p:set>
                                    <p:animEffect transition="in" filter="blinds(horizontal)">
                                      <p:cBhvr>
                                        <p:cTn id="23" dur="500"/>
                                        <p:tgtEl>
                                          <p:spTgt spid="2355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3560"/>
                                        </p:tgtEl>
                                        <p:attrNameLst>
                                          <p:attrName>style.visibility</p:attrName>
                                        </p:attrNameLst>
                                      </p:cBhvr>
                                      <p:to>
                                        <p:strVal val="visible"/>
                                      </p:to>
                                    </p:set>
                                    <p:animEffect transition="in" filter="blinds(horizontal)">
                                      <p:cBhvr>
                                        <p:cTn id="28" dur="500"/>
                                        <p:tgtEl>
                                          <p:spTgt spid="2356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3559"/>
                                        </p:tgtEl>
                                        <p:attrNameLst>
                                          <p:attrName>style.visibility</p:attrName>
                                        </p:attrNameLst>
                                      </p:cBhvr>
                                      <p:to>
                                        <p:strVal val="visible"/>
                                      </p:to>
                                    </p:set>
                                    <p:animEffect transition="in" filter="blinds(horizontal)">
                                      <p:cBhvr>
                                        <p:cTn id="33" dur="500"/>
                                        <p:tgtEl>
                                          <p:spTgt spid="2355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23561"/>
                                        </p:tgtEl>
                                        <p:attrNameLst>
                                          <p:attrName>style.visibility</p:attrName>
                                        </p:attrNameLst>
                                      </p:cBhvr>
                                      <p:to>
                                        <p:strVal val="visible"/>
                                      </p:to>
                                    </p:set>
                                    <p:animEffect transition="in" filter="blinds(horizontal)">
                                      <p:cBhvr>
                                        <p:cTn id="38" dur="500"/>
                                        <p:tgtEl>
                                          <p:spTgt spid="23561"/>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3556"/>
                                        </p:tgtEl>
                                        <p:attrNameLst>
                                          <p:attrName>style.visibility</p:attrName>
                                        </p:attrNameLst>
                                      </p:cBhvr>
                                      <p:to>
                                        <p:strVal val="visible"/>
                                      </p:to>
                                    </p:set>
                                    <p:animEffect transition="in" filter="blinds(horizontal)">
                                      <p:cBhvr>
                                        <p:cTn id="43" dur="500"/>
                                        <p:tgtEl>
                                          <p:spTgt spid="2355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3557"/>
                                        </p:tgtEl>
                                        <p:attrNameLst>
                                          <p:attrName>style.visibility</p:attrName>
                                        </p:attrNameLst>
                                      </p:cBhvr>
                                      <p:to>
                                        <p:strVal val="visible"/>
                                      </p:to>
                                    </p:set>
                                    <p:animEffect transition="in" filter="blinds(horizontal)">
                                      <p:cBhvr>
                                        <p:cTn id="48"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P spid="23556" grpId="0" autoUpdateAnimBg="0"/>
      <p:bldP spid="23557" grpId="0" autoUpdateAnimBg="0"/>
      <p:bldP spid="23558" grpId="0" autoUpdateAnimBg="0"/>
      <p:bldP spid="23559" grpId="0" autoUpdateAnimBg="0"/>
      <p:bldP spid="23560" grpId="0" autoUpdateAnimBg="0"/>
      <p:bldP spid="23561" grpId="0" autoUpdateAnimBg="0"/>
      <p:bldP spid="235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txBox="1">
            <a:spLocks noChangeArrowheads="1"/>
          </p:cNvSpPr>
          <p:nvPr/>
        </p:nvSpPr>
        <p:spPr bwMode="auto">
          <a:xfrm>
            <a:off x="0" y="2060575"/>
            <a:ext cx="9144000" cy="2797175"/>
          </a:xfrm>
          <a:prstGeom prst="rect">
            <a:avLst/>
          </a:prstGeom>
          <a:noFill/>
          <a:ln>
            <a:noFill/>
          </a:ln>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sz="4400" b="1" i="1">
                <a:latin typeface="Calibri" panose="020F0502020204030204" pitchFamily="34" charset="0"/>
              </a:rPr>
              <a:t>How to write about a person who </a:t>
            </a:r>
            <a:br>
              <a:rPr lang="en-US" sz="4400" b="1" i="1">
                <a:latin typeface="Calibri" panose="020F0502020204030204" pitchFamily="34" charset="0"/>
              </a:rPr>
            </a:br>
            <a:r>
              <a:rPr lang="en-US" sz="4400" b="1" i="1">
                <a:latin typeface="Calibri" panose="020F0502020204030204" pitchFamily="34" charset="0"/>
              </a:rPr>
              <a:t>has influenced you most?</a:t>
            </a:r>
            <a:endParaRPr lang="en-US" altLang="zh-CN" sz="4400" b="1" i="1">
              <a:latin typeface="Calibri" panose="020F050202020403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9.5|10.2"/>
</p:tagLst>
</file>

<file path=ppt/tags/tag2.xml><?xml version="1.0" encoding="utf-8"?>
<p:tagLst xmlns:a="http://schemas.openxmlformats.org/drawingml/2006/main" xmlns:r="http://schemas.openxmlformats.org/officeDocument/2006/relationships" xmlns:p="http://schemas.openxmlformats.org/presentationml/2006/main">
  <p:tag name="TIMING" val="|0.2|1.1|5.9|2.8|3.7|0.0"/>
</p:tagLst>
</file>

<file path=ppt/tags/tag3.xml><?xml version="1.0" encoding="utf-8"?>
<p:tagLst xmlns:a="http://schemas.openxmlformats.org/drawingml/2006/main" xmlns:r="http://schemas.openxmlformats.org/officeDocument/2006/relationships" xmlns:p="http://schemas.openxmlformats.org/presentationml/2006/main">
  <p:tag name="TIMING" val="|0.7|6.3|9.7|1.6|5.1|14.1|28.1"/>
</p:tagLst>
</file>

<file path=ppt/tags/tag4.xml><?xml version="1.0" encoding="utf-8"?>
<p:tagLst xmlns:a="http://schemas.openxmlformats.org/drawingml/2006/main" xmlns:r="http://schemas.openxmlformats.org/officeDocument/2006/relationships" xmlns:p="http://schemas.openxmlformats.org/presentationml/2006/main">
  <p:tag name="TIMING" val="|5.1|1.2|2.5|5.3|2.6"/>
</p:tagLst>
</file>

<file path=ppt/tags/tag5.xml><?xml version="1.0" encoding="utf-8"?>
<p:tagLst xmlns:a="http://schemas.openxmlformats.org/drawingml/2006/main" xmlns:r="http://schemas.openxmlformats.org/officeDocument/2006/relationships" xmlns:p="http://schemas.openxmlformats.org/presentationml/2006/main">
  <p:tag name="TIMING" val="|0.6|0.7|0.0|0.0|2.9|0.1|2.0|36.2|1.7|2.4|2.4|1.3|7.3"/>
</p:tagLst>
</file>

<file path=ppt/tags/tag6.xml><?xml version="1.0" encoding="utf-8"?>
<p:tagLst xmlns:a="http://schemas.openxmlformats.org/drawingml/2006/main" xmlns:r="http://schemas.openxmlformats.org/officeDocument/2006/relationships" xmlns:p="http://schemas.openxmlformats.org/presentationml/2006/main">
  <p:tag name="TIMING" val="|0.2|0.8|0.1|1.7|0.5|1.6|1.1|9.3|0.0|0.1"/>
</p:tagLst>
</file>

<file path=ppt/theme/theme1.xml><?xml version="1.0" encoding="utf-8"?>
<a:theme xmlns:a="http://schemas.openxmlformats.org/drawingml/2006/main" name="WWW.2PPT.COM">
  <a:themeElements>
    <a:clrScheme name="A000120140530A12PWBG 1">
      <a:dk1>
        <a:srgbClr val="3D3F41"/>
      </a:dk1>
      <a:lt1>
        <a:srgbClr val="FFFFFF"/>
      </a:lt1>
      <a:dk2>
        <a:srgbClr val="3D3F41"/>
      </a:dk2>
      <a:lt2>
        <a:srgbClr val="FFFFFF"/>
      </a:lt2>
      <a:accent1>
        <a:srgbClr val="47B6E7"/>
      </a:accent1>
      <a:accent2>
        <a:srgbClr val="628EE3"/>
      </a:accent2>
      <a:accent3>
        <a:srgbClr val="FFFFFF"/>
      </a:accent3>
      <a:accent4>
        <a:srgbClr val="333436"/>
      </a:accent4>
      <a:accent5>
        <a:srgbClr val="B1D7F1"/>
      </a:accent5>
      <a:accent6>
        <a:srgbClr val="5880CE"/>
      </a:accent6>
      <a:hlink>
        <a:srgbClr val="00B0F0"/>
      </a:hlink>
      <a:folHlink>
        <a:srgbClr val="AFB2B4"/>
      </a:folHlink>
    </a:clrScheme>
    <a:fontScheme name="A000120140530A12PWBG">
      <a:majorFont>
        <a:latin typeface="华文隶书"/>
        <a:ea typeface="华文隶书"/>
        <a:cs typeface=""/>
      </a:majorFont>
      <a:minorFont>
        <a:latin typeface="华文中宋"/>
        <a:ea typeface="华文中宋"/>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40530A12PWBG 1">
        <a:dk1>
          <a:srgbClr val="3D3F41"/>
        </a:dk1>
        <a:lt1>
          <a:srgbClr val="FFFFFF"/>
        </a:lt1>
        <a:dk2>
          <a:srgbClr val="3D3F41"/>
        </a:dk2>
        <a:lt2>
          <a:srgbClr val="FFFFFF"/>
        </a:lt2>
        <a:accent1>
          <a:srgbClr val="47B6E7"/>
        </a:accent1>
        <a:accent2>
          <a:srgbClr val="628EE3"/>
        </a:accent2>
        <a:accent3>
          <a:srgbClr val="FFFFFF"/>
        </a:accent3>
        <a:accent4>
          <a:srgbClr val="333436"/>
        </a:accent4>
        <a:accent5>
          <a:srgbClr val="B1D7F1"/>
        </a:accent5>
        <a:accent6>
          <a:srgbClr val="5880CE"/>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主题41</Template>
  <TotalTime>0</TotalTime>
  <Words>775</Words>
  <Application>Microsoft Office PowerPoint</Application>
  <PresentationFormat>全屏显示(4:3)</PresentationFormat>
  <Paragraphs>125</Paragraphs>
  <Slides>18</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仿宋</vt:lpstr>
      <vt:lpstr>华文隶书</vt:lpstr>
      <vt:lpstr>华文中宋</vt:lpstr>
      <vt:lpstr>楷体_GB2312</vt:lpstr>
      <vt:lpstr>宋体</vt:lpstr>
      <vt:lpstr>微软雅黑</vt:lpstr>
      <vt:lpstr>Arial</vt:lpstr>
      <vt:lpstr>Calibri</vt:lpstr>
      <vt:lpstr>Comic Sans MS</vt:lpstr>
      <vt:lpstr>Times New Roman</vt:lpstr>
      <vt:lpstr>WWW.2PPT.COM</vt:lpstr>
      <vt:lpstr>PowerPoint 演示文稿</vt:lpstr>
      <vt:lpstr>PowerPoint 演示文稿</vt:lpstr>
      <vt:lpstr>PowerPoint 演示文稿</vt:lpstr>
      <vt:lpstr>PowerPoint 演示文稿</vt:lpstr>
      <vt:lpstr>PowerPoint 演示文稿</vt:lpstr>
      <vt:lpstr>Read the article and answer the following questions.</vt:lpstr>
      <vt:lpstr>PowerPoint 演示文稿</vt:lpstr>
      <vt:lpstr>4. What has he done since 1990? </vt:lpstr>
      <vt:lpstr>PowerPoint 演示文稿</vt:lpstr>
      <vt:lpstr>PowerPoint 演示文稿</vt:lpstr>
      <vt:lpstr>PowerPoint 演示文稿</vt:lpstr>
      <vt:lpstr>Pay attention to </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2017-01-21T06:23:00Z</dcterms:created>
  <dcterms:modified xsi:type="dcterms:W3CDTF">2023-01-17T00:58:55Z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E10E84F4F65D4A13AF2D98527D949867</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