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3" r:id="rId4"/>
    <p:sldId id="261" r:id="rId5"/>
    <p:sldId id="328" r:id="rId6"/>
    <p:sldId id="368" r:id="rId7"/>
    <p:sldId id="295" r:id="rId8"/>
    <p:sldId id="323" r:id="rId9"/>
    <p:sldId id="374" r:id="rId10"/>
    <p:sldId id="293" r:id="rId11"/>
    <p:sldId id="353" r:id="rId12"/>
    <p:sldId id="356" r:id="rId13"/>
    <p:sldId id="288" r:id="rId14"/>
    <p:sldId id="258" r:id="rId15"/>
  </p:sldIdLst>
  <p:sldSz cx="12192000" cy="6858000"/>
  <p:notesSz cx="6858000" cy="9144000"/>
  <p:embeddedFontLst>
    <p:embeddedFont>
      <p:font typeface="站酷庆科黄油体" panose="02010600030101010101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等线" panose="02010600030101010101" pitchFamily="2" charset="-122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760E434-C8F1-436A-BF83-FBE89974F771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9035BD5-1FD0-4F9A-BF71-F110262434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H="1" flipV="1">
            <a:off x="-9526" y="494050"/>
            <a:ext cx="360000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dirty="0" smtClean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21894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4.2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998521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3" y="2661131"/>
            <a:ext cx="5900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600" dirty="0">
                <a:solidFill>
                  <a:srgbClr val="D828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乘法口诀求商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3983158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MULTIPLICATION FORMULA FOR QUOTIENT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807380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1" y="4539624"/>
            <a:ext cx="3051582" cy="276999"/>
            <a:chOff x="1018050" y="5462070"/>
            <a:chExt cx="3565444" cy="230021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22885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77247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896938" y="977901"/>
            <a:ext cx="48704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3.(</a:t>
            </a:r>
            <a:r>
              <a:rPr lang="zh-CN" altLang="en-US" dirty="0"/>
              <a:t>选自教材</a:t>
            </a:r>
            <a:r>
              <a:rPr lang="en-US" altLang="zh-CN" dirty="0"/>
              <a:t>P40 T1)</a:t>
            </a:r>
            <a:endParaRPr lang="zh-CN" altLang="en-US" dirty="0"/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230314" y="1205747"/>
            <a:ext cx="8102530" cy="314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7÷7=          32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÷8=          48÷8=        56÷7=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64÷8=        21÷7=          49÷7=        40÷8=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说一说计算每一题用的是哪一句口诀。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58094" y="2091464"/>
            <a:ext cx="1445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一七得七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62370" y="2091464"/>
            <a:ext cx="166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四八三十二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55058" y="2091464"/>
            <a:ext cx="1664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六八四十八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947748" y="2091464"/>
            <a:ext cx="166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七八五十六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58094" y="3324135"/>
            <a:ext cx="1577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八八六十四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96594" y="3324135"/>
            <a:ext cx="166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三七二十一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22170" y="3324135"/>
            <a:ext cx="1664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七七四十九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947748" y="3324135"/>
            <a:ext cx="1331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五八四十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439193" y="163199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12985" y="163199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86777" y="163199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60570" y="163199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439193" y="274627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12985" y="274627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386777" y="274627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360570" y="2746272"/>
            <a:ext cx="396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b="28018"/>
          <a:stretch>
            <a:fillRect/>
          </a:stretch>
        </p:blipFill>
        <p:spPr bwMode="auto">
          <a:xfrm>
            <a:off x="7504042" y="4579035"/>
            <a:ext cx="4555663" cy="18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896938" y="4475426"/>
            <a:ext cx="105791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4.(</a:t>
            </a:r>
            <a:r>
              <a:rPr lang="zh-CN" altLang="en-US" dirty="0"/>
              <a:t>选自教材</a:t>
            </a:r>
            <a:r>
              <a:rPr lang="en-US" altLang="zh-CN" dirty="0"/>
              <a:t>P40 T2)</a:t>
            </a:r>
            <a:r>
              <a:rPr lang="zh-CN" altLang="en-US" dirty="0"/>
              <a:t>二年级电脑小组共有</a:t>
            </a:r>
            <a:r>
              <a:rPr lang="en-US" altLang="zh-CN" dirty="0"/>
              <a:t>24</a:t>
            </a:r>
            <a:r>
              <a:rPr lang="zh-CN" altLang="en-US" dirty="0"/>
              <a:t>人。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230313" y="5361129"/>
            <a:ext cx="2874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24÷6=4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人一台电脑。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016920" y="5361129"/>
            <a:ext cx="2369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÷3=8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（台）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答：需要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0"/>
          <p:cNvSpPr>
            <a:spLocks noChangeArrowheads="1"/>
          </p:cNvSpPr>
          <p:nvPr/>
        </p:nvSpPr>
        <p:spPr bwMode="auto">
          <a:xfrm>
            <a:off x="1212850" y="962025"/>
            <a:ext cx="97663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P40 T4)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将下列算式填在合适的（    ）里。</a:t>
            </a:r>
            <a:endParaRPr lang="en-US" altLang="zh-CN" sz="2400" b="1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530" name="矩形 14"/>
          <p:cNvSpPr>
            <a:spLocks noChangeArrowheads="1"/>
          </p:cNvSpPr>
          <p:nvPr/>
        </p:nvSpPr>
        <p:spPr bwMode="auto">
          <a:xfrm>
            <a:off x="1212850" y="1651604"/>
            <a:ext cx="913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35÷7    48÷6    7×7    56÷8    36÷6</a:t>
            </a: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1112421" y="2782083"/>
            <a:ext cx="782796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  ）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  ）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  ）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  ）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（          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10298" y="2839507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56÷8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527714" y="2839507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48÷6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42999" y="2839507"/>
            <a:ext cx="1354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7×7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060405" y="2839507"/>
            <a:ext cx="175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35÷7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490056" y="2839507"/>
            <a:ext cx="160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36÷6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42358" y="2190779"/>
            <a:ext cx="554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934372" y="2190779"/>
            <a:ext cx="554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326385" y="2190779"/>
            <a:ext cx="828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49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993036" y="2190779"/>
            <a:ext cx="554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385049" y="2190779"/>
            <a:ext cx="55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grpSp>
        <p:nvGrpSpPr>
          <p:cNvPr id="17" name="组合 13"/>
          <p:cNvGrpSpPr/>
          <p:nvPr/>
        </p:nvGrpSpPr>
        <p:grpSpPr bwMode="auto">
          <a:xfrm>
            <a:off x="1759760" y="4058481"/>
            <a:ext cx="2487612" cy="1779588"/>
            <a:chOff x="2788" y="3152"/>
            <a:chExt cx="3917" cy="2803"/>
          </a:xfrm>
        </p:grpSpPr>
        <p:sp>
          <p:nvSpPr>
            <p:cNvPr id="19" name="左大括号 18"/>
            <p:cNvSpPr/>
            <p:nvPr/>
          </p:nvSpPr>
          <p:spPr>
            <a:xfrm>
              <a:off x="2788" y="3472"/>
              <a:ext cx="120" cy="214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文本框 16"/>
            <p:cNvSpPr txBox="1">
              <a:spLocks noChangeArrowheads="1"/>
            </p:cNvSpPr>
            <p:nvPr/>
          </p:nvSpPr>
          <p:spPr bwMode="auto">
            <a:xfrm>
              <a:off x="2907" y="3152"/>
              <a:ext cx="362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42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÷6=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文本框 17"/>
            <p:cNvSpPr txBox="1">
              <a:spLocks noChangeArrowheads="1"/>
            </p:cNvSpPr>
            <p:nvPr/>
          </p:nvSpPr>
          <p:spPr bwMode="auto">
            <a:xfrm>
              <a:off x="2908" y="4843"/>
              <a:ext cx="362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42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÷7=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70" y="3217"/>
              <a:ext cx="1135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70" y="4935"/>
              <a:ext cx="1135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0" name="组合 12"/>
          <p:cNvGrpSpPr/>
          <p:nvPr/>
        </p:nvGrpSpPr>
        <p:grpSpPr bwMode="auto">
          <a:xfrm>
            <a:off x="6038073" y="4002920"/>
            <a:ext cx="2487613" cy="1779587"/>
            <a:chOff x="2788" y="3152"/>
            <a:chExt cx="3917" cy="2804"/>
          </a:xfrm>
        </p:grpSpPr>
        <p:sp>
          <p:nvSpPr>
            <p:cNvPr id="31" name="左大括号 30"/>
            <p:cNvSpPr/>
            <p:nvPr/>
          </p:nvSpPr>
          <p:spPr>
            <a:xfrm>
              <a:off x="2788" y="3472"/>
              <a:ext cx="120" cy="214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文本框 8"/>
            <p:cNvSpPr txBox="1">
              <a:spLocks noChangeArrowheads="1"/>
            </p:cNvSpPr>
            <p:nvPr/>
          </p:nvSpPr>
          <p:spPr bwMode="auto">
            <a:xfrm>
              <a:off x="2907" y="3152"/>
              <a:ext cx="362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40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÷5=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文本框 9"/>
            <p:cNvSpPr txBox="1">
              <a:spLocks noChangeArrowheads="1"/>
            </p:cNvSpPr>
            <p:nvPr/>
          </p:nvSpPr>
          <p:spPr bwMode="auto">
            <a:xfrm>
              <a:off x="2908" y="4843"/>
              <a:ext cx="362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40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÷8=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570" y="3217"/>
              <a:ext cx="1135" cy="10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570" y="4935"/>
              <a:ext cx="1135" cy="10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6" name="文本框 21"/>
          <p:cNvSpPr txBox="1">
            <a:spLocks noChangeArrowheads="1"/>
          </p:cNvSpPr>
          <p:nvPr/>
        </p:nvSpPr>
        <p:spPr bwMode="auto">
          <a:xfrm>
            <a:off x="6038072" y="5974494"/>
            <a:ext cx="361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口诀：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sp>
        <p:nvSpPr>
          <p:cNvPr id="37" name="文本框 1"/>
          <p:cNvSpPr txBox="1">
            <a:spLocks noChangeArrowheads="1"/>
          </p:cNvSpPr>
          <p:nvPr/>
        </p:nvSpPr>
        <p:spPr bwMode="auto">
          <a:xfrm>
            <a:off x="1254935" y="3523791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6.计算下面各题，并写出相应的口诀。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623485" y="4099756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9" name="文本框 20"/>
          <p:cNvSpPr txBox="1">
            <a:spLocks noChangeArrowheads="1"/>
          </p:cNvSpPr>
          <p:nvPr/>
        </p:nvSpPr>
        <p:spPr bwMode="auto">
          <a:xfrm>
            <a:off x="1510522" y="5974494"/>
            <a:ext cx="361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口诀：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629835" y="5131631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973235" y="3985456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979585" y="5106231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729722" y="5918384"/>
            <a:ext cx="281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六七四十二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084234" y="5918384"/>
            <a:ext cx="230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五八四十</a:t>
            </a:r>
          </a:p>
        </p:txBody>
      </p:sp>
      <p:sp>
        <p:nvSpPr>
          <p:cNvPr id="4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5" grpId="0"/>
      <p:bldP spid="20" grpId="0"/>
      <p:bldP spid="21" grpId="0"/>
      <p:bldP spid="23" grpId="0"/>
      <p:bldP spid="24" grpId="0"/>
      <p:bldP spid="6" grpId="0"/>
      <p:bldP spid="26" grpId="0"/>
      <p:bldP spid="2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"/>
          <p:cNvSpPr txBox="1">
            <a:spLocks noChangeArrowheads="1"/>
          </p:cNvSpPr>
          <p:nvPr/>
        </p:nvSpPr>
        <p:spPr bwMode="auto">
          <a:xfrm>
            <a:off x="764899" y="1740661"/>
            <a:ext cx="11107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7.根据一句口诀写一道乘法算式和两道除法算式。</a:t>
            </a:r>
          </a:p>
        </p:txBody>
      </p:sp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1503087" y="2408998"/>
            <a:ext cx="3683000" cy="29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三七二十一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019025" y="3114502"/>
            <a:ext cx="232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7=21 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19025" y="3884440"/>
            <a:ext cx="232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7=3 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9025" y="4654377"/>
            <a:ext cx="232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3=7 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文本框 3"/>
          <p:cNvSpPr txBox="1">
            <a:spLocks noChangeArrowheads="1"/>
          </p:cNvSpPr>
          <p:nvPr/>
        </p:nvSpPr>
        <p:spPr bwMode="auto">
          <a:xfrm>
            <a:off x="6864074" y="2408998"/>
            <a:ext cx="3683000" cy="29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六八四十八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77655" y="3114502"/>
            <a:ext cx="232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8=48 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576862" y="3920158"/>
            <a:ext cx="232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48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6=8 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576862" y="4725814"/>
            <a:ext cx="232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48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8=6     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60227" y="2073447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431236" y="3042065"/>
            <a:ext cx="9440656" cy="22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对除数是 7、8 的除法算式求商时，</a:t>
            </a:r>
            <a:endParaRPr lang="en-US" altLang="zh-CN" sz="32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想：除数×（ ）＝被除数，根据 7、8 的乘法口诀，除数是几，就想几的乘法口诀。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151283" y="3042066"/>
            <a:ext cx="9889435" cy="2384008"/>
          </a:xfrm>
          <a:prstGeom prst="roundRect">
            <a:avLst>
              <a:gd name="adj" fmla="val 7932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943429 w 2714172"/>
              <a:gd name="connsiteY0" fmla="*/ 43543 h 5892800"/>
              <a:gd name="connsiteX1" fmla="*/ 0 w 2714172"/>
              <a:gd name="connsiteY1" fmla="*/ 1451428 h 5892800"/>
              <a:gd name="connsiteX2" fmla="*/ 2714172 w 2714172"/>
              <a:gd name="connsiteY2" fmla="*/ 5892800 h 5892800"/>
              <a:gd name="connsiteX3" fmla="*/ 1016000 w 2714172"/>
              <a:gd name="connsiteY3" fmla="*/ 0 h 5892800"/>
              <a:gd name="connsiteX0-1" fmla="*/ 943429 w 2714172"/>
              <a:gd name="connsiteY0-2" fmla="*/ 119743 h 5969000"/>
              <a:gd name="connsiteX1-3" fmla="*/ 0 w 2714172"/>
              <a:gd name="connsiteY1-4" fmla="*/ 1527628 h 5969000"/>
              <a:gd name="connsiteX2-5" fmla="*/ 2714172 w 2714172"/>
              <a:gd name="connsiteY2-6" fmla="*/ 5969000 h 5969000"/>
              <a:gd name="connsiteX3-7" fmla="*/ 1168400 w 2714172"/>
              <a:gd name="connsiteY3-8" fmla="*/ 0 h 5969000"/>
              <a:gd name="connsiteX0-9" fmla="*/ 943429 w 2714172"/>
              <a:gd name="connsiteY0-10" fmla="*/ 119743 h 6041571"/>
              <a:gd name="connsiteX1-11" fmla="*/ 0 w 2714172"/>
              <a:gd name="connsiteY1-12" fmla="*/ 1527628 h 6041571"/>
              <a:gd name="connsiteX2-13" fmla="*/ 2714172 w 2714172"/>
              <a:gd name="connsiteY2-14" fmla="*/ 6041571 h 6041571"/>
              <a:gd name="connsiteX3-15" fmla="*/ 1168400 w 2714172"/>
              <a:gd name="connsiteY3-16" fmla="*/ 0 h 6041571"/>
              <a:gd name="connsiteX0-17" fmla="*/ 1030515 w 2801258"/>
              <a:gd name="connsiteY0-18" fmla="*/ 119743 h 6041571"/>
              <a:gd name="connsiteX1-19" fmla="*/ 0 w 2801258"/>
              <a:gd name="connsiteY1-20" fmla="*/ 1701799 h 6041571"/>
              <a:gd name="connsiteX2-21" fmla="*/ 2801258 w 2801258"/>
              <a:gd name="connsiteY2-22" fmla="*/ 6041571 h 6041571"/>
              <a:gd name="connsiteX3-23" fmla="*/ 1255486 w 2801258"/>
              <a:gd name="connsiteY3-24" fmla="*/ 0 h 6041571"/>
              <a:gd name="connsiteX0-25" fmla="*/ 1054327 w 2825070"/>
              <a:gd name="connsiteY0-26" fmla="*/ 119743 h 6041571"/>
              <a:gd name="connsiteX1-27" fmla="*/ 0 w 2825070"/>
              <a:gd name="connsiteY1-28" fmla="*/ 1716087 h 6041571"/>
              <a:gd name="connsiteX2-29" fmla="*/ 2825070 w 2825070"/>
              <a:gd name="connsiteY2-30" fmla="*/ 6041571 h 6041571"/>
              <a:gd name="connsiteX3-31" fmla="*/ 1279298 w 2825070"/>
              <a:gd name="connsiteY3-32" fmla="*/ 0 h 6041571"/>
              <a:gd name="connsiteX0-33" fmla="*/ 1073377 w 2844120"/>
              <a:gd name="connsiteY0-34" fmla="*/ 119743 h 6041571"/>
              <a:gd name="connsiteX1-35" fmla="*/ 0 w 2844120"/>
              <a:gd name="connsiteY1-36" fmla="*/ 1735137 h 6041571"/>
              <a:gd name="connsiteX2-37" fmla="*/ 2844120 w 2844120"/>
              <a:gd name="connsiteY2-38" fmla="*/ 6041571 h 6041571"/>
              <a:gd name="connsiteX3-39" fmla="*/ 1298348 w 2844120"/>
              <a:gd name="connsiteY3-40" fmla="*/ 0 h 6041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2152650 h 2152650"/>
              <a:gd name="connsiteX1" fmla="*/ 1136197 w 2272393"/>
              <a:gd name="connsiteY1" fmla="*/ 0 h 2152650"/>
              <a:gd name="connsiteX2" fmla="*/ 2272393 w 2272393"/>
              <a:gd name="connsiteY2" fmla="*/ 2152650 h 2152650"/>
              <a:gd name="connsiteX3" fmla="*/ 0 w 2272393"/>
              <a:gd name="connsiteY3" fmla="*/ 2152650 h 2152650"/>
              <a:gd name="connsiteX0-1" fmla="*/ 0 w 2272393"/>
              <a:gd name="connsiteY0-2" fmla="*/ 1962150 h 1962150"/>
              <a:gd name="connsiteX1-3" fmla="*/ 1726747 w 2272393"/>
              <a:gd name="connsiteY1-4" fmla="*/ 0 h 1962150"/>
              <a:gd name="connsiteX2-5" fmla="*/ 2272393 w 2272393"/>
              <a:gd name="connsiteY2-6" fmla="*/ 1962150 h 1962150"/>
              <a:gd name="connsiteX3-7" fmla="*/ 0 w 2272393"/>
              <a:gd name="connsiteY3-8" fmla="*/ 1962150 h 1962150"/>
              <a:gd name="connsiteX0-9" fmla="*/ 0 w 2272393"/>
              <a:gd name="connsiteY0-10" fmla="*/ 1962150 h 1962150"/>
              <a:gd name="connsiteX1-11" fmla="*/ 1780695 w 2272393"/>
              <a:gd name="connsiteY1-12" fmla="*/ 0 h 1962150"/>
              <a:gd name="connsiteX2-13" fmla="*/ 2272393 w 2272393"/>
              <a:gd name="connsiteY2-14" fmla="*/ 1962150 h 1962150"/>
              <a:gd name="connsiteX3-15" fmla="*/ 0 w 2272393"/>
              <a:gd name="connsiteY3-16" fmla="*/ 1962150 h 1962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1149427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4.2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771246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3" y="2394220"/>
            <a:ext cx="5900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800" dirty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谢谢观看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4132245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THANKS FOR WATCHING</a:t>
            </a:r>
            <a:endParaRPr lang="zh-CN" altLang="en-US" sz="1400" dirty="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956467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630" y="4688711"/>
            <a:ext cx="3034661" cy="276999"/>
            <a:chOff x="1018049" y="5462070"/>
            <a:chExt cx="3545673" cy="230021"/>
          </a:xfrm>
        </p:grpSpPr>
        <p:sp>
          <p:nvSpPr>
            <p:cNvPr id="20" name="矩形 19"/>
            <p:cNvSpPr/>
            <p:nvPr/>
          </p:nvSpPr>
          <p:spPr>
            <a:xfrm>
              <a:off x="1018049" y="5462070"/>
              <a:ext cx="1665275" cy="22885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57475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442913" y="2274888"/>
            <a:ext cx="10979150" cy="22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掌握用 7、8 的乘法口诀求商的方法，并能正确地运用 7、8 的乘法口诀求商。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明确用乘法口诀求商的算理。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1366838" y="2333902"/>
            <a:ext cx="8443912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9÷3=               12÷6=             20÷4=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848458" y="2382218"/>
            <a:ext cx="50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7172" name="文本框 2"/>
          <p:cNvSpPr txBox="1">
            <a:spLocks noChangeArrowheads="1"/>
          </p:cNvSpPr>
          <p:nvPr/>
        </p:nvSpPr>
        <p:spPr bwMode="auto">
          <a:xfrm>
            <a:off x="1366838" y="3684868"/>
            <a:ext cx="3162300" cy="16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用口诀：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</a:t>
            </a:r>
            <a:endParaRPr lang="en-US" altLang="zh-CN" sz="3600" b="1" u="sng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4529139" y="3684868"/>
            <a:ext cx="3163887" cy="16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用口诀：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</a:t>
            </a:r>
            <a:endParaRPr lang="en-US" altLang="zh-CN" sz="3600" b="1" u="sng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74" name="文本框 7"/>
          <p:cNvSpPr txBox="1">
            <a:spLocks noChangeArrowheads="1"/>
          </p:cNvSpPr>
          <p:nvPr/>
        </p:nvSpPr>
        <p:spPr bwMode="auto">
          <a:xfrm>
            <a:off x="7693025" y="3684868"/>
            <a:ext cx="3162300" cy="16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用口诀：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</a:t>
            </a:r>
            <a:endParaRPr lang="en-US" altLang="zh-CN" sz="3600" b="1" u="sng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90158" y="2381425"/>
            <a:ext cx="50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485795" y="2382218"/>
            <a:ext cx="508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560514" y="4518302"/>
            <a:ext cx="23955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三三得九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732339" y="4518302"/>
            <a:ext cx="23955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二六十二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867650" y="4518302"/>
            <a:ext cx="239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四五二十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复习导入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3" grpId="0"/>
      <p:bldP spid="18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42574" y="1197407"/>
            <a:ext cx="159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893600" y="1197407"/>
            <a:ext cx="5335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 7、8 的乘法口诀求商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906463" y="2016381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2182813" y="2256094"/>
            <a:ext cx="4006850" cy="3457575"/>
            <a:chOff x="1528634" y="1923678"/>
            <a:chExt cx="3331774" cy="3846539"/>
          </a:xfrm>
        </p:grpSpPr>
        <p:grpSp>
          <p:nvGrpSpPr>
            <p:cNvPr id="8201" name="组合 15"/>
            <p:cNvGrpSpPr/>
            <p:nvPr/>
          </p:nvGrpSpPr>
          <p:grpSpPr bwMode="auto">
            <a:xfrm>
              <a:off x="1528634" y="1923678"/>
              <a:ext cx="3331774" cy="381174"/>
              <a:chOff x="1606203" y="1923678"/>
              <a:chExt cx="3331774" cy="381174"/>
            </a:xfrm>
          </p:grpSpPr>
          <p:grpSp>
            <p:nvGrpSpPr>
              <p:cNvPr id="8202" name="组合 1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2" name="双波形 11"/>
                <p:cNvSpPr/>
                <p:nvPr/>
              </p:nvSpPr>
              <p:spPr>
                <a:xfrm rot="344986">
                  <a:off x="1620168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1606203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05" name="组合 3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35" name="双波形 34"/>
                <p:cNvSpPr/>
                <p:nvPr/>
              </p:nvSpPr>
              <p:spPr>
                <a:xfrm rot="344986">
                  <a:off x="1620767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1606802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08" name="组合 3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38" name="双波形 37"/>
                <p:cNvSpPr/>
                <p:nvPr/>
              </p:nvSpPr>
              <p:spPr>
                <a:xfrm rot="344986">
                  <a:off x="1620721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flipH="1">
                  <a:off x="1606756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11" name="组合 3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1" name="双波形 40"/>
                <p:cNvSpPr/>
                <p:nvPr/>
              </p:nvSpPr>
              <p:spPr>
                <a:xfrm rot="344986">
                  <a:off x="1619574" y="1928349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1605609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14" name="组合 42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4" name="双波形 43"/>
                <p:cNvSpPr/>
                <p:nvPr/>
              </p:nvSpPr>
              <p:spPr>
                <a:xfrm rot="344986">
                  <a:off x="1620031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1606067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17" name="组合 45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7" name="双波形 46"/>
                <p:cNvSpPr/>
                <p:nvPr/>
              </p:nvSpPr>
              <p:spPr>
                <a:xfrm rot="344986">
                  <a:off x="1619985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1606020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20" name="组合 1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50" name="双波形 49"/>
                <p:cNvSpPr/>
                <p:nvPr/>
              </p:nvSpPr>
              <p:spPr>
                <a:xfrm rot="344986">
                  <a:off x="1620584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1606620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23" name="组合 51"/>
            <p:cNvGrpSpPr/>
            <p:nvPr/>
          </p:nvGrpSpPr>
          <p:grpSpPr bwMode="auto">
            <a:xfrm>
              <a:off x="1528634" y="2437083"/>
              <a:ext cx="3331774" cy="381174"/>
              <a:chOff x="1606203" y="1923678"/>
              <a:chExt cx="3331774" cy="381174"/>
            </a:xfrm>
          </p:grpSpPr>
          <p:grpSp>
            <p:nvGrpSpPr>
              <p:cNvPr id="8224" name="组合 52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72" name="双波形 71"/>
                <p:cNvSpPr/>
                <p:nvPr/>
              </p:nvSpPr>
              <p:spPr>
                <a:xfrm rot="344986">
                  <a:off x="1620168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1606203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27" name="组合 5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70" name="双波形 69"/>
                <p:cNvSpPr/>
                <p:nvPr/>
              </p:nvSpPr>
              <p:spPr>
                <a:xfrm rot="344986">
                  <a:off x="1620767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1606802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30" name="组合 54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8" name="双波形 67"/>
                <p:cNvSpPr/>
                <p:nvPr/>
              </p:nvSpPr>
              <p:spPr>
                <a:xfrm rot="344986">
                  <a:off x="1620721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1606756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33" name="组合 55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6" name="双波形 65"/>
                <p:cNvSpPr/>
                <p:nvPr/>
              </p:nvSpPr>
              <p:spPr>
                <a:xfrm rot="344986">
                  <a:off x="1619574" y="1929046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1605609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36" name="组合 56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4" name="双波形 63"/>
                <p:cNvSpPr/>
                <p:nvPr/>
              </p:nvSpPr>
              <p:spPr>
                <a:xfrm rot="344986">
                  <a:off x="1620031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1606067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39" name="组合 57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2" name="双波形 61"/>
                <p:cNvSpPr/>
                <p:nvPr/>
              </p:nvSpPr>
              <p:spPr>
                <a:xfrm rot="344986">
                  <a:off x="1619985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1606020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42" name="组合 58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0" name="双波形 59"/>
                <p:cNvSpPr/>
                <p:nvPr/>
              </p:nvSpPr>
              <p:spPr>
                <a:xfrm rot="344986">
                  <a:off x="1620584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1606620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45" name="组合 73"/>
            <p:cNvGrpSpPr/>
            <p:nvPr/>
          </p:nvGrpSpPr>
          <p:grpSpPr bwMode="auto">
            <a:xfrm>
              <a:off x="1528634" y="2928790"/>
              <a:ext cx="3331774" cy="381174"/>
              <a:chOff x="1606203" y="1923678"/>
              <a:chExt cx="3331774" cy="381174"/>
            </a:xfrm>
          </p:grpSpPr>
          <p:grpSp>
            <p:nvGrpSpPr>
              <p:cNvPr id="8246" name="组合 7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4" name="双波形 93"/>
                <p:cNvSpPr/>
                <p:nvPr/>
              </p:nvSpPr>
              <p:spPr>
                <a:xfrm rot="344986">
                  <a:off x="1620168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5" name="直接连接符 94"/>
                <p:cNvCxnSpPr/>
                <p:nvPr/>
              </p:nvCxnSpPr>
              <p:spPr>
                <a:xfrm flipH="1">
                  <a:off x="1606203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49" name="组合 75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2" name="双波形 91"/>
                <p:cNvSpPr/>
                <p:nvPr/>
              </p:nvSpPr>
              <p:spPr>
                <a:xfrm rot="344986">
                  <a:off x="1620767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3" name="直接连接符 92"/>
                <p:cNvCxnSpPr/>
                <p:nvPr/>
              </p:nvCxnSpPr>
              <p:spPr>
                <a:xfrm flipH="1">
                  <a:off x="1606802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52" name="组合 7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0" name="双波形 89"/>
                <p:cNvSpPr/>
                <p:nvPr/>
              </p:nvSpPr>
              <p:spPr>
                <a:xfrm rot="344986">
                  <a:off x="1620721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1" name="直接连接符 90"/>
                <p:cNvCxnSpPr/>
                <p:nvPr/>
              </p:nvCxnSpPr>
              <p:spPr>
                <a:xfrm flipH="1">
                  <a:off x="1606756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55" name="组合 77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8" name="双波形 87"/>
                <p:cNvSpPr/>
                <p:nvPr/>
              </p:nvSpPr>
              <p:spPr>
                <a:xfrm rot="344986">
                  <a:off x="1619574" y="1928074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1605609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58" name="组合 78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6" name="双波形 85"/>
                <p:cNvSpPr/>
                <p:nvPr/>
              </p:nvSpPr>
              <p:spPr>
                <a:xfrm rot="344986">
                  <a:off x="1620031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 flipH="1">
                  <a:off x="1606067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61" name="组合 79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4" name="双波形 83"/>
                <p:cNvSpPr/>
                <p:nvPr/>
              </p:nvSpPr>
              <p:spPr>
                <a:xfrm rot="344986">
                  <a:off x="1619985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5" name="直接连接符 84"/>
                <p:cNvCxnSpPr/>
                <p:nvPr/>
              </p:nvCxnSpPr>
              <p:spPr>
                <a:xfrm flipH="1">
                  <a:off x="1606020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64" name="组合 80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2" name="双波形 81"/>
                <p:cNvSpPr/>
                <p:nvPr/>
              </p:nvSpPr>
              <p:spPr>
                <a:xfrm rot="344986">
                  <a:off x="1620584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 flipH="1">
                  <a:off x="1606620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67" name="组合 95"/>
            <p:cNvGrpSpPr/>
            <p:nvPr/>
          </p:nvGrpSpPr>
          <p:grpSpPr bwMode="auto">
            <a:xfrm>
              <a:off x="1528634" y="3442195"/>
              <a:ext cx="3331774" cy="381174"/>
              <a:chOff x="1606203" y="1923678"/>
              <a:chExt cx="3331774" cy="381174"/>
            </a:xfrm>
          </p:grpSpPr>
          <p:grpSp>
            <p:nvGrpSpPr>
              <p:cNvPr id="8268" name="组合 96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20" name="双波形 119"/>
                <p:cNvSpPr/>
                <p:nvPr/>
              </p:nvSpPr>
              <p:spPr>
                <a:xfrm rot="344986">
                  <a:off x="1620168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21" name="直接连接符 120"/>
                <p:cNvCxnSpPr/>
                <p:nvPr/>
              </p:nvCxnSpPr>
              <p:spPr>
                <a:xfrm flipH="1">
                  <a:off x="1606203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71" name="组合 97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8" name="双波形 117"/>
                <p:cNvSpPr/>
                <p:nvPr/>
              </p:nvSpPr>
              <p:spPr>
                <a:xfrm rot="344986">
                  <a:off x="1620767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9" name="直接连接符 118"/>
                <p:cNvCxnSpPr/>
                <p:nvPr/>
              </p:nvCxnSpPr>
              <p:spPr>
                <a:xfrm flipH="1">
                  <a:off x="1606802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74" name="组合 98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6" name="双波形 115"/>
                <p:cNvSpPr/>
                <p:nvPr/>
              </p:nvSpPr>
              <p:spPr>
                <a:xfrm rot="344986">
                  <a:off x="1620721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7" name="直接连接符 116"/>
                <p:cNvCxnSpPr/>
                <p:nvPr/>
              </p:nvCxnSpPr>
              <p:spPr>
                <a:xfrm flipH="1">
                  <a:off x="1606756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77" name="组合 9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0" name="双波形 109"/>
                <p:cNvSpPr/>
                <p:nvPr/>
              </p:nvSpPr>
              <p:spPr>
                <a:xfrm rot="344986">
                  <a:off x="1619574" y="1928770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1" name="直接连接符 110"/>
                <p:cNvCxnSpPr/>
                <p:nvPr/>
              </p:nvCxnSpPr>
              <p:spPr>
                <a:xfrm flipH="1">
                  <a:off x="1605609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0" name="组合 100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8" name="双波形 107"/>
                <p:cNvSpPr/>
                <p:nvPr/>
              </p:nvSpPr>
              <p:spPr>
                <a:xfrm rot="344986">
                  <a:off x="1620031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9" name="直接连接符 108"/>
                <p:cNvCxnSpPr/>
                <p:nvPr/>
              </p:nvCxnSpPr>
              <p:spPr>
                <a:xfrm flipH="1">
                  <a:off x="1606067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3" name="组合 101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6" name="双波形 105"/>
                <p:cNvSpPr/>
                <p:nvPr/>
              </p:nvSpPr>
              <p:spPr>
                <a:xfrm rot="344986">
                  <a:off x="1619985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7" name="直接连接符 106"/>
                <p:cNvCxnSpPr/>
                <p:nvPr/>
              </p:nvCxnSpPr>
              <p:spPr>
                <a:xfrm flipH="1">
                  <a:off x="1606020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6" name="组合 102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4" name="双波形 103"/>
                <p:cNvSpPr/>
                <p:nvPr/>
              </p:nvSpPr>
              <p:spPr>
                <a:xfrm rot="344986">
                  <a:off x="1620584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5" name="直接连接符 104"/>
                <p:cNvCxnSpPr/>
                <p:nvPr/>
              </p:nvCxnSpPr>
              <p:spPr>
                <a:xfrm flipH="1">
                  <a:off x="1606620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89" name="组合 121"/>
            <p:cNvGrpSpPr/>
            <p:nvPr/>
          </p:nvGrpSpPr>
          <p:grpSpPr bwMode="auto">
            <a:xfrm>
              <a:off x="1528634" y="3915723"/>
              <a:ext cx="3331774" cy="381174"/>
              <a:chOff x="1606203" y="1923678"/>
              <a:chExt cx="3331774" cy="381174"/>
            </a:xfrm>
          </p:grpSpPr>
          <p:grpSp>
            <p:nvGrpSpPr>
              <p:cNvPr id="8290" name="组合 122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42" name="双波形 141"/>
                <p:cNvSpPr/>
                <p:nvPr/>
              </p:nvSpPr>
              <p:spPr>
                <a:xfrm rot="344986">
                  <a:off x="1620168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3" name="直接连接符 142"/>
                <p:cNvCxnSpPr/>
                <p:nvPr/>
              </p:nvCxnSpPr>
              <p:spPr>
                <a:xfrm flipH="1">
                  <a:off x="1606203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93" name="组合 12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40" name="双波形 139"/>
                <p:cNvSpPr/>
                <p:nvPr/>
              </p:nvSpPr>
              <p:spPr>
                <a:xfrm rot="344986">
                  <a:off x="1620767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1" name="直接连接符 140"/>
                <p:cNvCxnSpPr/>
                <p:nvPr/>
              </p:nvCxnSpPr>
              <p:spPr>
                <a:xfrm flipH="1">
                  <a:off x="1606802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96" name="组合 124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8" name="双波形 137"/>
                <p:cNvSpPr/>
                <p:nvPr/>
              </p:nvSpPr>
              <p:spPr>
                <a:xfrm rot="344986">
                  <a:off x="1620721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9" name="直接连接符 138"/>
                <p:cNvCxnSpPr/>
                <p:nvPr/>
              </p:nvCxnSpPr>
              <p:spPr>
                <a:xfrm flipH="1">
                  <a:off x="1606756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99" name="组合 125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6" name="双波形 135"/>
                <p:cNvSpPr/>
                <p:nvPr/>
              </p:nvSpPr>
              <p:spPr>
                <a:xfrm rot="344986">
                  <a:off x="1619574" y="1928484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7" name="直接连接符 136"/>
                <p:cNvCxnSpPr/>
                <p:nvPr/>
              </p:nvCxnSpPr>
              <p:spPr>
                <a:xfrm flipH="1">
                  <a:off x="1605609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02" name="组合 126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4" name="双波形 133"/>
                <p:cNvSpPr/>
                <p:nvPr/>
              </p:nvSpPr>
              <p:spPr>
                <a:xfrm rot="344986">
                  <a:off x="1620031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5" name="直接连接符 134"/>
                <p:cNvCxnSpPr/>
                <p:nvPr/>
              </p:nvCxnSpPr>
              <p:spPr>
                <a:xfrm flipH="1">
                  <a:off x="1606067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05" name="组合 127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2" name="双波形 131"/>
                <p:cNvSpPr/>
                <p:nvPr/>
              </p:nvSpPr>
              <p:spPr>
                <a:xfrm rot="344986">
                  <a:off x="1619985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3" name="直接连接符 132"/>
                <p:cNvCxnSpPr/>
                <p:nvPr/>
              </p:nvCxnSpPr>
              <p:spPr>
                <a:xfrm flipH="1">
                  <a:off x="1606020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08" name="组合 128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0" name="双波形 129"/>
                <p:cNvSpPr/>
                <p:nvPr/>
              </p:nvSpPr>
              <p:spPr>
                <a:xfrm rot="344986">
                  <a:off x="1620584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1" name="直接连接符 130"/>
                <p:cNvCxnSpPr/>
                <p:nvPr/>
              </p:nvCxnSpPr>
              <p:spPr>
                <a:xfrm flipH="1">
                  <a:off x="1606620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11" name="组合 143"/>
            <p:cNvGrpSpPr/>
            <p:nvPr/>
          </p:nvGrpSpPr>
          <p:grpSpPr bwMode="auto">
            <a:xfrm>
              <a:off x="1528634" y="4407430"/>
              <a:ext cx="3331774" cy="381174"/>
              <a:chOff x="1606203" y="1923678"/>
              <a:chExt cx="3331774" cy="381174"/>
            </a:xfrm>
          </p:grpSpPr>
          <p:grpSp>
            <p:nvGrpSpPr>
              <p:cNvPr id="8312" name="组合 14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4" name="双波形 163"/>
                <p:cNvSpPr/>
                <p:nvPr/>
              </p:nvSpPr>
              <p:spPr>
                <a:xfrm rot="344986">
                  <a:off x="1620168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5" name="直接连接符 164"/>
                <p:cNvCxnSpPr/>
                <p:nvPr/>
              </p:nvCxnSpPr>
              <p:spPr>
                <a:xfrm flipH="1">
                  <a:off x="1606203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15" name="组合 145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2" name="双波形 161"/>
                <p:cNvSpPr/>
                <p:nvPr/>
              </p:nvSpPr>
              <p:spPr>
                <a:xfrm rot="344986">
                  <a:off x="1620767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3" name="直接连接符 162"/>
                <p:cNvCxnSpPr/>
                <p:nvPr/>
              </p:nvCxnSpPr>
              <p:spPr>
                <a:xfrm flipH="1">
                  <a:off x="1606802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18" name="组合 14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0" name="双波形 159"/>
                <p:cNvSpPr/>
                <p:nvPr/>
              </p:nvSpPr>
              <p:spPr>
                <a:xfrm rot="344986">
                  <a:off x="1620721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1" name="直接连接符 160"/>
                <p:cNvCxnSpPr/>
                <p:nvPr/>
              </p:nvCxnSpPr>
              <p:spPr>
                <a:xfrm flipH="1">
                  <a:off x="1606756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1" name="组合 147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8" name="双波形 157"/>
                <p:cNvSpPr/>
                <p:nvPr/>
              </p:nvSpPr>
              <p:spPr>
                <a:xfrm rot="344986">
                  <a:off x="1619574" y="1927512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9" name="直接连接符 158"/>
                <p:cNvCxnSpPr/>
                <p:nvPr/>
              </p:nvCxnSpPr>
              <p:spPr>
                <a:xfrm flipH="1">
                  <a:off x="1605609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4" name="组合 148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6" name="双波形 155"/>
                <p:cNvSpPr/>
                <p:nvPr/>
              </p:nvSpPr>
              <p:spPr>
                <a:xfrm rot="344986">
                  <a:off x="1620031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7" name="直接连接符 156"/>
                <p:cNvCxnSpPr/>
                <p:nvPr/>
              </p:nvCxnSpPr>
              <p:spPr>
                <a:xfrm flipH="1">
                  <a:off x="1606067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7" name="组合 149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4" name="双波形 153"/>
                <p:cNvSpPr/>
                <p:nvPr/>
              </p:nvSpPr>
              <p:spPr>
                <a:xfrm rot="344986">
                  <a:off x="1619985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5" name="直接连接符 154"/>
                <p:cNvCxnSpPr/>
                <p:nvPr/>
              </p:nvCxnSpPr>
              <p:spPr>
                <a:xfrm flipH="1">
                  <a:off x="1606020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30" name="组合 150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2" name="双波形 151"/>
                <p:cNvSpPr/>
                <p:nvPr/>
              </p:nvSpPr>
              <p:spPr>
                <a:xfrm rot="344986">
                  <a:off x="1620584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1606620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33" name="组合 165"/>
            <p:cNvGrpSpPr/>
            <p:nvPr/>
          </p:nvGrpSpPr>
          <p:grpSpPr bwMode="auto">
            <a:xfrm>
              <a:off x="1528634" y="4920835"/>
              <a:ext cx="3331774" cy="381174"/>
              <a:chOff x="1606203" y="1923678"/>
              <a:chExt cx="3331774" cy="381174"/>
            </a:xfrm>
          </p:grpSpPr>
          <p:grpSp>
            <p:nvGrpSpPr>
              <p:cNvPr id="8334" name="组合 166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6" name="双波形 185"/>
                <p:cNvSpPr/>
                <p:nvPr/>
              </p:nvSpPr>
              <p:spPr>
                <a:xfrm rot="344986">
                  <a:off x="1620168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7" name="直接连接符 186"/>
                <p:cNvCxnSpPr/>
                <p:nvPr/>
              </p:nvCxnSpPr>
              <p:spPr>
                <a:xfrm flipH="1">
                  <a:off x="1606203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37" name="组合 167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4" name="双波形 183"/>
                <p:cNvSpPr/>
                <p:nvPr/>
              </p:nvSpPr>
              <p:spPr>
                <a:xfrm rot="344986">
                  <a:off x="1620767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5" name="直接连接符 184"/>
                <p:cNvCxnSpPr/>
                <p:nvPr/>
              </p:nvCxnSpPr>
              <p:spPr>
                <a:xfrm flipH="1">
                  <a:off x="1606802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40" name="组合 168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2" name="双波形 181"/>
                <p:cNvSpPr/>
                <p:nvPr/>
              </p:nvSpPr>
              <p:spPr>
                <a:xfrm rot="344986">
                  <a:off x="1620721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3" name="直接连接符 182"/>
                <p:cNvCxnSpPr/>
                <p:nvPr/>
              </p:nvCxnSpPr>
              <p:spPr>
                <a:xfrm flipH="1">
                  <a:off x="1606756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43" name="组合 16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0" name="双波形 179"/>
                <p:cNvSpPr/>
                <p:nvPr/>
              </p:nvSpPr>
              <p:spPr>
                <a:xfrm rot="344986">
                  <a:off x="1619574" y="1928209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1" name="直接连接符 180"/>
                <p:cNvCxnSpPr/>
                <p:nvPr/>
              </p:nvCxnSpPr>
              <p:spPr>
                <a:xfrm flipH="1">
                  <a:off x="1605609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46" name="组合 170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8" name="双波形 177"/>
                <p:cNvSpPr/>
                <p:nvPr/>
              </p:nvSpPr>
              <p:spPr>
                <a:xfrm rot="344986">
                  <a:off x="1620031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9" name="直接连接符 178"/>
                <p:cNvCxnSpPr/>
                <p:nvPr/>
              </p:nvCxnSpPr>
              <p:spPr>
                <a:xfrm flipH="1">
                  <a:off x="1606067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49" name="组合 171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6" name="双波形 175"/>
                <p:cNvSpPr/>
                <p:nvPr/>
              </p:nvSpPr>
              <p:spPr>
                <a:xfrm rot="344986">
                  <a:off x="1619985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7" name="直接连接符 176"/>
                <p:cNvCxnSpPr/>
                <p:nvPr/>
              </p:nvCxnSpPr>
              <p:spPr>
                <a:xfrm flipH="1">
                  <a:off x="1606020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52" name="组合 172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4" name="双波形 173"/>
                <p:cNvSpPr/>
                <p:nvPr/>
              </p:nvSpPr>
              <p:spPr>
                <a:xfrm rot="344986">
                  <a:off x="1620584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5" name="直接连接符 174"/>
                <p:cNvCxnSpPr/>
                <p:nvPr/>
              </p:nvCxnSpPr>
              <p:spPr>
                <a:xfrm flipH="1">
                  <a:off x="1606620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55" name="组合 187"/>
            <p:cNvGrpSpPr/>
            <p:nvPr/>
          </p:nvGrpSpPr>
          <p:grpSpPr bwMode="auto">
            <a:xfrm>
              <a:off x="1528634" y="5389043"/>
              <a:ext cx="3331774" cy="381174"/>
              <a:chOff x="1606203" y="1923678"/>
              <a:chExt cx="3331774" cy="381174"/>
            </a:xfrm>
          </p:grpSpPr>
          <p:grpSp>
            <p:nvGrpSpPr>
              <p:cNvPr id="8356" name="组合 188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8" name="双波形 207"/>
                <p:cNvSpPr/>
                <p:nvPr/>
              </p:nvSpPr>
              <p:spPr>
                <a:xfrm rot="344986">
                  <a:off x="1620168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 flipH="1">
                  <a:off x="1606203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59" name="组合 189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6" name="双波形 205"/>
                <p:cNvSpPr/>
                <p:nvPr/>
              </p:nvSpPr>
              <p:spPr>
                <a:xfrm rot="344986">
                  <a:off x="1620767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7" name="直接连接符 206"/>
                <p:cNvCxnSpPr/>
                <p:nvPr/>
              </p:nvCxnSpPr>
              <p:spPr>
                <a:xfrm flipH="1">
                  <a:off x="1606802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62" name="组合 190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4" name="双波形 203"/>
                <p:cNvSpPr/>
                <p:nvPr/>
              </p:nvSpPr>
              <p:spPr>
                <a:xfrm rot="344986">
                  <a:off x="1620721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5" name="直接连接符 204"/>
                <p:cNvCxnSpPr/>
                <p:nvPr/>
              </p:nvCxnSpPr>
              <p:spPr>
                <a:xfrm flipH="1">
                  <a:off x="1606756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65" name="组合 191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2" name="双波形 201"/>
                <p:cNvSpPr/>
                <p:nvPr/>
              </p:nvSpPr>
              <p:spPr>
                <a:xfrm rot="344986">
                  <a:off x="1619574" y="1927950"/>
                  <a:ext cx="448616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3" name="直接连接符 202"/>
                <p:cNvCxnSpPr/>
                <p:nvPr/>
              </p:nvCxnSpPr>
              <p:spPr>
                <a:xfrm flipH="1">
                  <a:off x="1605609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68" name="组合 192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0" name="双波形 199"/>
                <p:cNvSpPr/>
                <p:nvPr/>
              </p:nvSpPr>
              <p:spPr>
                <a:xfrm rot="344986">
                  <a:off x="1620031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1" name="直接连接符 200"/>
                <p:cNvCxnSpPr/>
                <p:nvPr/>
              </p:nvCxnSpPr>
              <p:spPr>
                <a:xfrm flipH="1">
                  <a:off x="1606067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71" name="组合 193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98" name="双波形 197"/>
                <p:cNvSpPr/>
                <p:nvPr/>
              </p:nvSpPr>
              <p:spPr>
                <a:xfrm rot="344986">
                  <a:off x="1619985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 flipH="1">
                  <a:off x="1606020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74" name="组合 194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96" name="双波形 195"/>
                <p:cNvSpPr/>
                <p:nvPr/>
              </p:nvSpPr>
              <p:spPr>
                <a:xfrm rot="344986">
                  <a:off x="1620584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97" name="直接连接符 196"/>
                <p:cNvCxnSpPr/>
                <p:nvPr/>
              </p:nvCxnSpPr>
              <p:spPr>
                <a:xfrm flipH="1">
                  <a:off x="1606620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对话气泡: 圆角矩形 3"/>
          <p:cNvSpPr/>
          <p:nvPr/>
        </p:nvSpPr>
        <p:spPr>
          <a:xfrm flipH="1">
            <a:off x="6963534" y="2237602"/>
            <a:ext cx="4468052" cy="2746374"/>
          </a:xfrm>
          <a:prstGeom prst="wedgeRoundRectCallout">
            <a:avLst>
              <a:gd name="adj1" fmla="val 43286"/>
              <a:gd name="adj2" fmla="val 64969"/>
              <a:gd name="adj3" fmla="val 16667"/>
            </a:avLst>
          </a:prstGeom>
          <a:solidFill>
            <a:schemeClr val="bg1"/>
          </a:solidFill>
          <a:ln w="12700" cmpd="sng">
            <a:solidFill>
              <a:srgbClr val="D8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你能根据图中的数学信息提出一个乘法问题和两个除法问题吗？</a:t>
            </a:r>
            <a:r>
              <a:rPr lang="en-US" altLang="zh-CN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5773740" y="2138999"/>
            <a:ext cx="56800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行彩旗，每行挂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面，一共有多少面？</a:t>
            </a:r>
          </a:p>
        </p:txBody>
      </p:sp>
      <p:grpSp>
        <p:nvGrpSpPr>
          <p:cNvPr id="10242" name="组合 16"/>
          <p:cNvGrpSpPr/>
          <p:nvPr/>
        </p:nvGrpSpPr>
        <p:grpSpPr bwMode="auto">
          <a:xfrm>
            <a:off x="1143689" y="2138999"/>
            <a:ext cx="4006850" cy="3457575"/>
            <a:chOff x="1528634" y="1923678"/>
            <a:chExt cx="3331774" cy="3846539"/>
          </a:xfrm>
        </p:grpSpPr>
        <p:grpSp>
          <p:nvGrpSpPr>
            <p:cNvPr id="10243" name="组合 15"/>
            <p:cNvGrpSpPr/>
            <p:nvPr/>
          </p:nvGrpSpPr>
          <p:grpSpPr bwMode="auto">
            <a:xfrm>
              <a:off x="1528634" y="1923678"/>
              <a:ext cx="3331774" cy="381174"/>
              <a:chOff x="1606203" y="1923678"/>
              <a:chExt cx="3331774" cy="381174"/>
            </a:xfrm>
          </p:grpSpPr>
          <p:grpSp>
            <p:nvGrpSpPr>
              <p:cNvPr id="10244" name="组合 1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2" name="双波形 11"/>
                <p:cNvSpPr/>
                <p:nvPr/>
              </p:nvSpPr>
              <p:spPr>
                <a:xfrm rot="344986">
                  <a:off x="1620168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1606203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47" name="组合 3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35" name="双波形 34"/>
                <p:cNvSpPr/>
                <p:nvPr/>
              </p:nvSpPr>
              <p:spPr>
                <a:xfrm rot="344986">
                  <a:off x="1620767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1606802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0" name="组合 3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38" name="双波形 37"/>
                <p:cNvSpPr/>
                <p:nvPr/>
              </p:nvSpPr>
              <p:spPr>
                <a:xfrm rot="344986">
                  <a:off x="1620721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flipH="1">
                  <a:off x="1606756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3" name="组合 3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1" name="双波形 40"/>
                <p:cNvSpPr/>
                <p:nvPr/>
              </p:nvSpPr>
              <p:spPr>
                <a:xfrm rot="344986">
                  <a:off x="1619573" y="1928349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1605608" y="192367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6" name="组合 42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4" name="双波形 43"/>
                <p:cNvSpPr/>
                <p:nvPr/>
              </p:nvSpPr>
              <p:spPr>
                <a:xfrm rot="344986">
                  <a:off x="1620031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1606067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59" name="组合 45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47" name="双波形 46"/>
                <p:cNvSpPr/>
                <p:nvPr/>
              </p:nvSpPr>
              <p:spPr>
                <a:xfrm rot="344986">
                  <a:off x="1619985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1606020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62" name="组合 2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50" name="双波形 49"/>
                <p:cNvSpPr/>
                <p:nvPr/>
              </p:nvSpPr>
              <p:spPr>
                <a:xfrm rot="344986">
                  <a:off x="1620584" y="192834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1606620" y="192367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65" name="组合 51"/>
            <p:cNvGrpSpPr/>
            <p:nvPr/>
          </p:nvGrpSpPr>
          <p:grpSpPr bwMode="auto">
            <a:xfrm>
              <a:off x="1528634" y="2437083"/>
              <a:ext cx="3331774" cy="381174"/>
              <a:chOff x="1606203" y="1923678"/>
              <a:chExt cx="3331774" cy="381174"/>
            </a:xfrm>
          </p:grpSpPr>
          <p:grpSp>
            <p:nvGrpSpPr>
              <p:cNvPr id="10266" name="组合 52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72" name="双波形 71"/>
                <p:cNvSpPr/>
                <p:nvPr/>
              </p:nvSpPr>
              <p:spPr>
                <a:xfrm rot="344986">
                  <a:off x="1620168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1606203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69" name="组合 5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70" name="双波形 69"/>
                <p:cNvSpPr/>
                <p:nvPr/>
              </p:nvSpPr>
              <p:spPr>
                <a:xfrm rot="344986">
                  <a:off x="1620767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1606802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2" name="组合 54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8" name="双波形 67"/>
                <p:cNvSpPr/>
                <p:nvPr/>
              </p:nvSpPr>
              <p:spPr>
                <a:xfrm rot="344986">
                  <a:off x="1620721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1606756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5" name="组合 55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6" name="双波形 65"/>
                <p:cNvSpPr/>
                <p:nvPr/>
              </p:nvSpPr>
              <p:spPr>
                <a:xfrm rot="344986">
                  <a:off x="1619573" y="1929046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1605608" y="1924375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78" name="组合 56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4" name="双波形 63"/>
                <p:cNvSpPr/>
                <p:nvPr/>
              </p:nvSpPr>
              <p:spPr>
                <a:xfrm rot="344986">
                  <a:off x="1620031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1606067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81" name="组合 57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2" name="双波形 61"/>
                <p:cNvSpPr/>
                <p:nvPr/>
              </p:nvSpPr>
              <p:spPr>
                <a:xfrm rot="344986">
                  <a:off x="1619985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1606020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84" name="组合 58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60" name="双波形 59"/>
                <p:cNvSpPr/>
                <p:nvPr/>
              </p:nvSpPr>
              <p:spPr>
                <a:xfrm rot="344986">
                  <a:off x="1620584" y="1929046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1606620" y="1924375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87" name="组合 73"/>
            <p:cNvGrpSpPr/>
            <p:nvPr/>
          </p:nvGrpSpPr>
          <p:grpSpPr bwMode="auto">
            <a:xfrm>
              <a:off x="1528634" y="2928790"/>
              <a:ext cx="3331774" cy="381174"/>
              <a:chOff x="1606203" y="1923678"/>
              <a:chExt cx="3331774" cy="381174"/>
            </a:xfrm>
          </p:grpSpPr>
          <p:grpSp>
            <p:nvGrpSpPr>
              <p:cNvPr id="10288" name="组合 7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4" name="双波形 93"/>
                <p:cNvSpPr/>
                <p:nvPr/>
              </p:nvSpPr>
              <p:spPr>
                <a:xfrm rot="344986">
                  <a:off x="1620168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5" name="直接连接符 94"/>
                <p:cNvCxnSpPr/>
                <p:nvPr/>
              </p:nvCxnSpPr>
              <p:spPr>
                <a:xfrm flipH="1">
                  <a:off x="1606203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91" name="组合 75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2" name="双波形 91"/>
                <p:cNvSpPr/>
                <p:nvPr/>
              </p:nvSpPr>
              <p:spPr>
                <a:xfrm rot="344986">
                  <a:off x="1620767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3" name="直接连接符 92"/>
                <p:cNvCxnSpPr/>
                <p:nvPr/>
              </p:nvCxnSpPr>
              <p:spPr>
                <a:xfrm flipH="1">
                  <a:off x="1606802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94" name="组合 7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90" name="双波形 89"/>
                <p:cNvSpPr/>
                <p:nvPr/>
              </p:nvSpPr>
              <p:spPr>
                <a:xfrm rot="344986">
                  <a:off x="1620721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91" name="直接连接符 90"/>
                <p:cNvCxnSpPr/>
                <p:nvPr/>
              </p:nvCxnSpPr>
              <p:spPr>
                <a:xfrm flipH="1">
                  <a:off x="1606756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97" name="组合 77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8" name="双波形 87"/>
                <p:cNvSpPr/>
                <p:nvPr/>
              </p:nvSpPr>
              <p:spPr>
                <a:xfrm rot="344986">
                  <a:off x="1619573" y="1928074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1605608" y="192340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00" name="组合 78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6" name="双波形 85"/>
                <p:cNvSpPr/>
                <p:nvPr/>
              </p:nvSpPr>
              <p:spPr>
                <a:xfrm rot="344986">
                  <a:off x="1620031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 flipH="1">
                  <a:off x="1606067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03" name="组合 79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4" name="双波形 83"/>
                <p:cNvSpPr/>
                <p:nvPr/>
              </p:nvSpPr>
              <p:spPr>
                <a:xfrm rot="344986">
                  <a:off x="1619985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5" name="直接连接符 84"/>
                <p:cNvCxnSpPr/>
                <p:nvPr/>
              </p:nvCxnSpPr>
              <p:spPr>
                <a:xfrm flipH="1">
                  <a:off x="1606020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06" name="组合 80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82" name="双波形 81"/>
                <p:cNvSpPr/>
                <p:nvPr/>
              </p:nvSpPr>
              <p:spPr>
                <a:xfrm rot="344986">
                  <a:off x="1620584" y="192807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 flipH="1">
                  <a:off x="1606620" y="192340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09" name="组合 95"/>
            <p:cNvGrpSpPr/>
            <p:nvPr/>
          </p:nvGrpSpPr>
          <p:grpSpPr bwMode="auto">
            <a:xfrm>
              <a:off x="1528634" y="3442195"/>
              <a:ext cx="3331774" cy="381174"/>
              <a:chOff x="1606203" y="1923678"/>
              <a:chExt cx="3331774" cy="381174"/>
            </a:xfrm>
          </p:grpSpPr>
          <p:grpSp>
            <p:nvGrpSpPr>
              <p:cNvPr id="10310" name="组合 96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20" name="双波形 119"/>
                <p:cNvSpPr/>
                <p:nvPr/>
              </p:nvSpPr>
              <p:spPr>
                <a:xfrm rot="344986">
                  <a:off x="1620168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21" name="直接连接符 120"/>
                <p:cNvCxnSpPr/>
                <p:nvPr/>
              </p:nvCxnSpPr>
              <p:spPr>
                <a:xfrm flipH="1">
                  <a:off x="1606203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3" name="组合 97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8" name="双波形 117"/>
                <p:cNvSpPr/>
                <p:nvPr/>
              </p:nvSpPr>
              <p:spPr>
                <a:xfrm rot="344986">
                  <a:off x="1620767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9" name="直接连接符 118"/>
                <p:cNvCxnSpPr/>
                <p:nvPr/>
              </p:nvCxnSpPr>
              <p:spPr>
                <a:xfrm flipH="1">
                  <a:off x="1606802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6" name="组合 98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6" name="双波形 115"/>
                <p:cNvSpPr/>
                <p:nvPr/>
              </p:nvSpPr>
              <p:spPr>
                <a:xfrm rot="344986">
                  <a:off x="1620721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7" name="直接连接符 116"/>
                <p:cNvCxnSpPr/>
                <p:nvPr/>
              </p:nvCxnSpPr>
              <p:spPr>
                <a:xfrm flipH="1">
                  <a:off x="1606756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9" name="组合 9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10" name="双波形 109"/>
                <p:cNvSpPr/>
                <p:nvPr/>
              </p:nvSpPr>
              <p:spPr>
                <a:xfrm rot="344986">
                  <a:off x="1619573" y="1928770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1" name="直接连接符 110"/>
                <p:cNvCxnSpPr/>
                <p:nvPr/>
              </p:nvCxnSpPr>
              <p:spPr>
                <a:xfrm flipH="1">
                  <a:off x="1605608" y="192409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2" name="组合 100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8" name="双波形 107"/>
                <p:cNvSpPr/>
                <p:nvPr/>
              </p:nvSpPr>
              <p:spPr>
                <a:xfrm rot="344986">
                  <a:off x="1620031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9" name="直接连接符 108"/>
                <p:cNvCxnSpPr/>
                <p:nvPr/>
              </p:nvCxnSpPr>
              <p:spPr>
                <a:xfrm flipH="1">
                  <a:off x="1606067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5" name="组合 101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6" name="双波形 105"/>
                <p:cNvSpPr/>
                <p:nvPr/>
              </p:nvSpPr>
              <p:spPr>
                <a:xfrm rot="344986">
                  <a:off x="1619985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7" name="直接连接符 106"/>
                <p:cNvCxnSpPr/>
                <p:nvPr/>
              </p:nvCxnSpPr>
              <p:spPr>
                <a:xfrm flipH="1">
                  <a:off x="1606020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28" name="组合 102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04" name="双波形 103"/>
                <p:cNvSpPr/>
                <p:nvPr/>
              </p:nvSpPr>
              <p:spPr>
                <a:xfrm rot="344986">
                  <a:off x="1620584" y="192877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05" name="直接连接符 104"/>
                <p:cNvCxnSpPr/>
                <p:nvPr/>
              </p:nvCxnSpPr>
              <p:spPr>
                <a:xfrm flipH="1">
                  <a:off x="1606620" y="192409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31" name="组合 121"/>
            <p:cNvGrpSpPr/>
            <p:nvPr/>
          </p:nvGrpSpPr>
          <p:grpSpPr bwMode="auto">
            <a:xfrm>
              <a:off x="1528634" y="3915723"/>
              <a:ext cx="3331774" cy="381174"/>
              <a:chOff x="1606203" y="1923678"/>
              <a:chExt cx="3331774" cy="381174"/>
            </a:xfrm>
          </p:grpSpPr>
          <p:grpSp>
            <p:nvGrpSpPr>
              <p:cNvPr id="10332" name="组合 122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42" name="双波形 141"/>
                <p:cNvSpPr/>
                <p:nvPr/>
              </p:nvSpPr>
              <p:spPr>
                <a:xfrm rot="344986">
                  <a:off x="1620168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3" name="直接连接符 142"/>
                <p:cNvCxnSpPr/>
                <p:nvPr/>
              </p:nvCxnSpPr>
              <p:spPr>
                <a:xfrm flipH="1">
                  <a:off x="1606203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35" name="组合 123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40" name="双波形 139"/>
                <p:cNvSpPr/>
                <p:nvPr/>
              </p:nvSpPr>
              <p:spPr>
                <a:xfrm rot="344986">
                  <a:off x="1620767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41" name="直接连接符 140"/>
                <p:cNvCxnSpPr/>
                <p:nvPr/>
              </p:nvCxnSpPr>
              <p:spPr>
                <a:xfrm flipH="1">
                  <a:off x="1606802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38" name="组合 124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8" name="双波形 137"/>
                <p:cNvSpPr/>
                <p:nvPr/>
              </p:nvSpPr>
              <p:spPr>
                <a:xfrm rot="344986">
                  <a:off x="1620721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9" name="直接连接符 138"/>
                <p:cNvCxnSpPr/>
                <p:nvPr/>
              </p:nvCxnSpPr>
              <p:spPr>
                <a:xfrm flipH="1">
                  <a:off x="1606756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41" name="组合 125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6" name="双波形 135"/>
                <p:cNvSpPr/>
                <p:nvPr/>
              </p:nvSpPr>
              <p:spPr>
                <a:xfrm rot="344986">
                  <a:off x="1619573" y="1928484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7" name="直接连接符 136"/>
                <p:cNvCxnSpPr/>
                <p:nvPr/>
              </p:nvCxnSpPr>
              <p:spPr>
                <a:xfrm flipH="1">
                  <a:off x="1605608" y="1923813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44" name="组合 126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4" name="双波形 133"/>
                <p:cNvSpPr/>
                <p:nvPr/>
              </p:nvSpPr>
              <p:spPr>
                <a:xfrm rot="344986">
                  <a:off x="1620031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5" name="直接连接符 134"/>
                <p:cNvCxnSpPr/>
                <p:nvPr/>
              </p:nvCxnSpPr>
              <p:spPr>
                <a:xfrm flipH="1">
                  <a:off x="1606067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47" name="组合 127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2" name="双波形 131"/>
                <p:cNvSpPr/>
                <p:nvPr/>
              </p:nvSpPr>
              <p:spPr>
                <a:xfrm rot="344986">
                  <a:off x="1619985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3" name="直接连接符 132"/>
                <p:cNvCxnSpPr/>
                <p:nvPr/>
              </p:nvCxnSpPr>
              <p:spPr>
                <a:xfrm flipH="1">
                  <a:off x="1606020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50" name="组合 128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30" name="双波形 129"/>
                <p:cNvSpPr/>
                <p:nvPr/>
              </p:nvSpPr>
              <p:spPr>
                <a:xfrm rot="344986">
                  <a:off x="1620584" y="1928484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31" name="直接连接符 130"/>
                <p:cNvCxnSpPr/>
                <p:nvPr/>
              </p:nvCxnSpPr>
              <p:spPr>
                <a:xfrm flipH="1">
                  <a:off x="1606620" y="1923813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53" name="组合 143"/>
            <p:cNvGrpSpPr/>
            <p:nvPr/>
          </p:nvGrpSpPr>
          <p:grpSpPr bwMode="auto">
            <a:xfrm>
              <a:off x="1528634" y="4407430"/>
              <a:ext cx="3331774" cy="381174"/>
              <a:chOff x="1606203" y="1923678"/>
              <a:chExt cx="3331774" cy="381174"/>
            </a:xfrm>
          </p:grpSpPr>
          <p:grpSp>
            <p:nvGrpSpPr>
              <p:cNvPr id="10354" name="组合 144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4" name="双波形 163"/>
                <p:cNvSpPr/>
                <p:nvPr/>
              </p:nvSpPr>
              <p:spPr>
                <a:xfrm rot="344986">
                  <a:off x="1620168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5" name="直接连接符 164"/>
                <p:cNvCxnSpPr/>
                <p:nvPr/>
              </p:nvCxnSpPr>
              <p:spPr>
                <a:xfrm flipH="1">
                  <a:off x="1606203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57" name="组合 145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2" name="双波形 161"/>
                <p:cNvSpPr/>
                <p:nvPr/>
              </p:nvSpPr>
              <p:spPr>
                <a:xfrm rot="344986">
                  <a:off x="1620767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3" name="直接连接符 162"/>
                <p:cNvCxnSpPr/>
                <p:nvPr/>
              </p:nvCxnSpPr>
              <p:spPr>
                <a:xfrm flipH="1">
                  <a:off x="1606802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60" name="组合 146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60" name="双波形 159"/>
                <p:cNvSpPr/>
                <p:nvPr/>
              </p:nvSpPr>
              <p:spPr>
                <a:xfrm rot="344986">
                  <a:off x="1620721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61" name="直接连接符 160"/>
                <p:cNvCxnSpPr/>
                <p:nvPr/>
              </p:nvCxnSpPr>
              <p:spPr>
                <a:xfrm flipH="1">
                  <a:off x="1606756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63" name="组合 147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8" name="双波形 157"/>
                <p:cNvSpPr/>
                <p:nvPr/>
              </p:nvSpPr>
              <p:spPr>
                <a:xfrm rot="344986">
                  <a:off x="1619573" y="1927512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9" name="直接连接符 158"/>
                <p:cNvCxnSpPr/>
                <p:nvPr/>
              </p:nvCxnSpPr>
              <p:spPr>
                <a:xfrm flipH="1">
                  <a:off x="1605608" y="1922841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66" name="组合 148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6" name="双波形 155"/>
                <p:cNvSpPr/>
                <p:nvPr/>
              </p:nvSpPr>
              <p:spPr>
                <a:xfrm rot="344986">
                  <a:off x="1620031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7" name="直接连接符 156"/>
                <p:cNvCxnSpPr/>
                <p:nvPr/>
              </p:nvCxnSpPr>
              <p:spPr>
                <a:xfrm flipH="1">
                  <a:off x="1606067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69" name="组合 149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4" name="双波形 153"/>
                <p:cNvSpPr/>
                <p:nvPr/>
              </p:nvSpPr>
              <p:spPr>
                <a:xfrm rot="344986">
                  <a:off x="1619985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5" name="直接连接符 154"/>
                <p:cNvCxnSpPr/>
                <p:nvPr/>
              </p:nvCxnSpPr>
              <p:spPr>
                <a:xfrm flipH="1">
                  <a:off x="1606020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72" name="组合 150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52" name="双波形 151"/>
                <p:cNvSpPr/>
                <p:nvPr/>
              </p:nvSpPr>
              <p:spPr>
                <a:xfrm rot="344986">
                  <a:off x="1620584" y="1927512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1606620" y="1922841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75" name="组合 165"/>
            <p:cNvGrpSpPr/>
            <p:nvPr/>
          </p:nvGrpSpPr>
          <p:grpSpPr bwMode="auto">
            <a:xfrm>
              <a:off x="1528634" y="4920835"/>
              <a:ext cx="3331774" cy="381174"/>
              <a:chOff x="1606203" y="1923678"/>
              <a:chExt cx="3331774" cy="381174"/>
            </a:xfrm>
          </p:grpSpPr>
          <p:grpSp>
            <p:nvGrpSpPr>
              <p:cNvPr id="10376" name="组合 166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6" name="双波形 185"/>
                <p:cNvSpPr/>
                <p:nvPr/>
              </p:nvSpPr>
              <p:spPr>
                <a:xfrm rot="344986">
                  <a:off x="1620168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7" name="直接连接符 186"/>
                <p:cNvCxnSpPr/>
                <p:nvPr/>
              </p:nvCxnSpPr>
              <p:spPr>
                <a:xfrm flipH="1">
                  <a:off x="1606203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79" name="组合 167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4" name="双波形 183"/>
                <p:cNvSpPr/>
                <p:nvPr/>
              </p:nvSpPr>
              <p:spPr>
                <a:xfrm rot="344986">
                  <a:off x="1620767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5" name="直接连接符 184"/>
                <p:cNvCxnSpPr/>
                <p:nvPr/>
              </p:nvCxnSpPr>
              <p:spPr>
                <a:xfrm flipH="1">
                  <a:off x="1606802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82" name="组合 168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2" name="双波形 181"/>
                <p:cNvSpPr/>
                <p:nvPr/>
              </p:nvSpPr>
              <p:spPr>
                <a:xfrm rot="344986">
                  <a:off x="1620721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3" name="直接连接符 182"/>
                <p:cNvCxnSpPr/>
                <p:nvPr/>
              </p:nvCxnSpPr>
              <p:spPr>
                <a:xfrm flipH="1">
                  <a:off x="1606756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85" name="组合 169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80" name="双波形 179"/>
                <p:cNvSpPr/>
                <p:nvPr/>
              </p:nvSpPr>
              <p:spPr>
                <a:xfrm rot="344986">
                  <a:off x="1619573" y="1928209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81" name="直接连接符 180"/>
                <p:cNvCxnSpPr/>
                <p:nvPr/>
              </p:nvCxnSpPr>
              <p:spPr>
                <a:xfrm flipH="1">
                  <a:off x="1605608" y="1923538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88" name="组合 170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8" name="双波形 177"/>
                <p:cNvSpPr/>
                <p:nvPr/>
              </p:nvSpPr>
              <p:spPr>
                <a:xfrm rot="344986">
                  <a:off x="1620031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9" name="直接连接符 178"/>
                <p:cNvCxnSpPr/>
                <p:nvPr/>
              </p:nvCxnSpPr>
              <p:spPr>
                <a:xfrm flipH="1">
                  <a:off x="1606067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91" name="组合 171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6" name="双波形 175"/>
                <p:cNvSpPr/>
                <p:nvPr/>
              </p:nvSpPr>
              <p:spPr>
                <a:xfrm rot="344986">
                  <a:off x="1619985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7" name="直接连接符 176"/>
                <p:cNvCxnSpPr/>
                <p:nvPr/>
              </p:nvCxnSpPr>
              <p:spPr>
                <a:xfrm flipH="1">
                  <a:off x="1606020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94" name="组合 172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74" name="双波形 173"/>
                <p:cNvSpPr/>
                <p:nvPr/>
              </p:nvSpPr>
              <p:spPr>
                <a:xfrm rot="344986">
                  <a:off x="1620584" y="1928209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75" name="直接连接符 174"/>
                <p:cNvCxnSpPr/>
                <p:nvPr/>
              </p:nvCxnSpPr>
              <p:spPr>
                <a:xfrm flipH="1">
                  <a:off x="1606620" y="1923538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97" name="组合 187"/>
            <p:cNvGrpSpPr/>
            <p:nvPr/>
          </p:nvGrpSpPr>
          <p:grpSpPr bwMode="auto">
            <a:xfrm>
              <a:off x="1528634" y="5389043"/>
              <a:ext cx="3331774" cy="381174"/>
              <a:chOff x="1606203" y="1923678"/>
              <a:chExt cx="3331774" cy="381174"/>
            </a:xfrm>
          </p:grpSpPr>
          <p:grpSp>
            <p:nvGrpSpPr>
              <p:cNvPr id="10398" name="组合 188"/>
              <p:cNvGrpSpPr/>
              <p:nvPr/>
            </p:nvGrpSpPr>
            <p:grpSpPr bwMode="auto">
              <a:xfrm>
                <a:off x="160620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8" name="双波形 207"/>
                <p:cNvSpPr/>
                <p:nvPr/>
              </p:nvSpPr>
              <p:spPr>
                <a:xfrm rot="344986">
                  <a:off x="1620168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 flipH="1">
                  <a:off x="1606203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01" name="组合 189"/>
              <p:cNvGrpSpPr/>
              <p:nvPr/>
            </p:nvGrpSpPr>
            <p:grpSpPr bwMode="auto">
              <a:xfrm>
                <a:off x="209680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6" name="双波形 205"/>
                <p:cNvSpPr/>
                <p:nvPr/>
              </p:nvSpPr>
              <p:spPr>
                <a:xfrm rot="344986">
                  <a:off x="1620767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7" name="直接连接符 206"/>
                <p:cNvCxnSpPr/>
                <p:nvPr/>
              </p:nvCxnSpPr>
              <p:spPr>
                <a:xfrm flipH="1">
                  <a:off x="1606802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04" name="组合 190"/>
              <p:cNvGrpSpPr/>
              <p:nvPr/>
            </p:nvGrpSpPr>
            <p:grpSpPr bwMode="auto">
              <a:xfrm>
                <a:off x="2595813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4" name="双波形 203"/>
                <p:cNvSpPr/>
                <p:nvPr/>
              </p:nvSpPr>
              <p:spPr>
                <a:xfrm rot="344986">
                  <a:off x="1620721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5" name="直接连接符 204"/>
                <p:cNvCxnSpPr/>
                <p:nvPr/>
              </p:nvCxnSpPr>
              <p:spPr>
                <a:xfrm flipH="1">
                  <a:off x="1606756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07" name="组合 191"/>
              <p:cNvGrpSpPr/>
              <p:nvPr/>
            </p:nvGrpSpPr>
            <p:grpSpPr bwMode="auto">
              <a:xfrm>
                <a:off x="3086414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2" name="双波形 201"/>
                <p:cNvSpPr/>
                <p:nvPr/>
              </p:nvSpPr>
              <p:spPr>
                <a:xfrm rot="344986">
                  <a:off x="1619573" y="1927950"/>
                  <a:ext cx="448617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3" name="直接连接符 202"/>
                <p:cNvCxnSpPr/>
                <p:nvPr/>
              </p:nvCxnSpPr>
              <p:spPr>
                <a:xfrm flipH="1">
                  <a:off x="1605608" y="1923279"/>
                  <a:ext cx="43640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10" name="组合 192"/>
              <p:cNvGrpSpPr/>
              <p:nvPr/>
            </p:nvGrpSpPr>
            <p:grpSpPr bwMode="auto">
              <a:xfrm>
                <a:off x="359956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200" name="双波形 199"/>
                <p:cNvSpPr/>
                <p:nvPr/>
              </p:nvSpPr>
              <p:spPr>
                <a:xfrm rot="344986">
                  <a:off x="1620031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01" name="直接连接符 200"/>
                <p:cNvCxnSpPr/>
                <p:nvPr/>
              </p:nvCxnSpPr>
              <p:spPr>
                <a:xfrm flipH="1">
                  <a:off x="1606067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13" name="组合 193"/>
              <p:cNvGrpSpPr/>
              <p:nvPr/>
            </p:nvGrpSpPr>
            <p:grpSpPr bwMode="auto">
              <a:xfrm>
                <a:off x="4098571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98" name="双波形 197"/>
                <p:cNvSpPr/>
                <p:nvPr/>
              </p:nvSpPr>
              <p:spPr>
                <a:xfrm rot="344986">
                  <a:off x="1619985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 flipH="1">
                  <a:off x="1606020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16" name="组合 194"/>
              <p:cNvGrpSpPr/>
              <p:nvPr/>
            </p:nvGrpSpPr>
            <p:grpSpPr bwMode="auto">
              <a:xfrm>
                <a:off x="4589172" y="1923678"/>
                <a:ext cx="348805" cy="381174"/>
                <a:chOff x="1606203" y="1923678"/>
                <a:chExt cx="461252" cy="504056"/>
              </a:xfrm>
            </p:grpSpPr>
            <p:sp>
              <p:nvSpPr>
                <p:cNvPr id="196" name="双波形 195"/>
                <p:cNvSpPr/>
                <p:nvPr/>
              </p:nvSpPr>
              <p:spPr>
                <a:xfrm rot="344986">
                  <a:off x="1620584" y="1927950"/>
                  <a:ext cx="446871" cy="289594"/>
                </a:xfrm>
                <a:prstGeom prst="doubleWav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noProof="1">
                    <a:solidFill>
                      <a:srgbClr val="FFFFFF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97" name="直接连接符 196"/>
                <p:cNvCxnSpPr/>
                <p:nvPr/>
              </p:nvCxnSpPr>
              <p:spPr>
                <a:xfrm flipH="1">
                  <a:off x="1606620" y="1923279"/>
                  <a:ext cx="43639" cy="5044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5784852" y="1556406"/>
            <a:ext cx="263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乘法问题：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773740" y="3207387"/>
            <a:ext cx="263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除法问题：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5784852" y="3913823"/>
            <a:ext cx="56800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面彩旗，挂成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行，每行挂几面？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5784852" y="4948070"/>
            <a:ext cx="568007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面彩旗，每行挂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面，可以挂几行？</a:t>
            </a:r>
          </a:p>
        </p:txBody>
      </p:sp>
      <p:sp>
        <p:nvSpPr>
          <p:cNvPr id="18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89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11" grpId="0"/>
      <p:bldP spid="5" grpId="0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话气泡: 圆角矩形 20"/>
          <p:cNvSpPr/>
          <p:nvPr/>
        </p:nvSpPr>
        <p:spPr>
          <a:xfrm>
            <a:off x="3650836" y="1160783"/>
            <a:ext cx="5680075" cy="864730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你能尝试自己列式解决这几个问题吗？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731423" y="1319076"/>
            <a:ext cx="263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乘法问题：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731423" y="2289037"/>
            <a:ext cx="5680075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每行的面数</a:t>
            </a: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行数</a:t>
            </a:r>
            <a:r>
              <a:rPr lang="en-US" altLang="zh-CN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一共有多少面彩旗</a:t>
            </a:r>
            <a:endParaRPr lang="zh-CN" altLang="en-US" sz="32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7112137" y="2190519"/>
            <a:ext cx="377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7×8=56</a:t>
            </a:r>
            <a:r>
              <a:rPr lang="zh-CN" altLang="en-US" sz="32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（面）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7112138" y="2896958"/>
            <a:ext cx="4837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口诀</a:t>
            </a:r>
            <a:r>
              <a:rPr lang="en-US" altLang="zh-CN" sz="32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:____________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377236" y="2854094"/>
            <a:ext cx="2935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七八五十六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31423" y="3597847"/>
            <a:ext cx="33845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除法问题一：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31423" y="4291104"/>
            <a:ext cx="8718550" cy="461665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面彩旗，挂成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行，每行挂几面？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31423" y="5079221"/>
            <a:ext cx="4591050" cy="461665"/>
          </a:xfrm>
          <a:prstGeom prst="rect">
            <a:avLst/>
          </a:prstGeom>
          <a:noFill/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里面有几个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51941" y="5092775"/>
            <a:ext cx="2035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56÷8=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538411" y="5912091"/>
            <a:ext cx="58388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想：（    ）八五十六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443768" y="5909521"/>
            <a:ext cx="7318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七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7110035" y="5092775"/>
            <a:ext cx="5635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7" grpId="0" bldLvl="0" animBg="1"/>
      <p:bldP spid="13" grpId="0"/>
      <p:bldP spid="14" grpId="0"/>
      <p:bldP spid="4" grpId="0"/>
      <p:bldP spid="16" grpId="0"/>
      <p:bldP spid="17" grpId="0" bldLvl="0" animBg="1"/>
      <p:bldP spid="19" grpId="0" bldLvl="0" animBg="1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1151283" y="2117035"/>
            <a:ext cx="9889435" cy="3299791"/>
          </a:xfrm>
          <a:prstGeom prst="roundRect">
            <a:avLst>
              <a:gd name="adj" fmla="val 7932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943322" y="1197191"/>
            <a:ext cx="5749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P38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1691929" y="2581001"/>
            <a:ext cx="93487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7×4=               8×2=               8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×6=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28÷4=            16÷2=             48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÷6=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28÷7=            16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÷8=             48÷8=</a:t>
            </a:r>
            <a:endParaRPr lang="en-US" altLang="zh-CN" sz="40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09977" y="2657961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535742" y="2657961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16857" y="2657961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11342" y="3525563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37107" y="3525563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918222" y="3525563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611342" y="4314550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837107" y="4314550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918222" y="4314550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"/>
          <p:cNvSpPr txBox="1">
            <a:spLocks noChangeArrowheads="1"/>
          </p:cNvSpPr>
          <p:nvPr/>
        </p:nvSpPr>
        <p:spPr bwMode="auto">
          <a:xfrm>
            <a:off x="1181100" y="1025525"/>
            <a:ext cx="1026877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例：判断：只有计算 48÷6 和 48÷8 时才用乘法口诀六八四十八（       ）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181100" y="1778604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785373" y="1707623"/>
            <a:ext cx="98266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4431197" y="1747891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6035468" y="1710246"/>
            <a:ext cx="98266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81100" y="2552844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690814" y="2498946"/>
            <a:ext cx="8824291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此题错在考虑问题不全面，忽略了乘法计算中也要用到乘法口诀。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 6×8 和 8×6 也用“六八四十八”这句乘法口诀。</a:t>
            </a:r>
          </a:p>
        </p:txBody>
      </p:sp>
      <p:grpSp>
        <p:nvGrpSpPr>
          <p:cNvPr id="12" name="组合 13"/>
          <p:cNvGrpSpPr/>
          <p:nvPr/>
        </p:nvGrpSpPr>
        <p:grpSpPr bwMode="auto">
          <a:xfrm>
            <a:off x="1408113" y="4802845"/>
            <a:ext cx="2613025" cy="649500"/>
            <a:chOff x="2907" y="3152"/>
            <a:chExt cx="4113" cy="1021"/>
          </a:xfrm>
        </p:grpSpPr>
        <p:sp>
          <p:nvSpPr>
            <p:cNvPr id="13" name="文本框 16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5×      =35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299" y="3152"/>
              <a:ext cx="1037" cy="10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5" name="组合 1"/>
          <p:cNvGrpSpPr/>
          <p:nvPr/>
        </p:nvGrpSpPr>
        <p:grpSpPr bwMode="auto">
          <a:xfrm>
            <a:off x="4759326" y="4803891"/>
            <a:ext cx="2611437" cy="647409"/>
            <a:chOff x="2907" y="3152"/>
            <a:chExt cx="4113" cy="1020"/>
          </a:xfrm>
        </p:grpSpPr>
        <p:sp>
          <p:nvSpPr>
            <p:cNvPr id="16" name="文本框 2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6×      =42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300" y="3152"/>
              <a:ext cx="1038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4"/>
          <p:cNvGrpSpPr/>
          <p:nvPr/>
        </p:nvGrpSpPr>
        <p:grpSpPr bwMode="auto">
          <a:xfrm>
            <a:off x="8218487" y="5697546"/>
            <a:ext cx="2606676" cy="647409"/>
            <a:chOff x="2907" y="3152"/>
            <a:chExt cx="4113" cy="1020"/>
          </a:xfrm>
        </p:grpSpPr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8×      =64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00" y="3152"/>
              <a:ext cx="1038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组合 8"/>
          <p:cNvGrpSpPr/>
          <p:nvPr/>
        </p:nvGrpSpPr>
        <p:grpSpPr bwMode="auto">
          <a:xfrm>
            <a:off x="8218487" y="4803891"/>
            <a:ext cx="2611438" cy="647409"/>
            <a:chOff x="2907" y="3152"/>
            <a:chExt cx="4113" cy="1020"/>
          </a:xfrm>
        </p:grpSpPr>
        <p:sp>
          <p:nvSpPr>
            <p:cNvPr id="22" name="文本框 9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49÷7=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655" y="3152"/>
              <a:ext cx="1038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11"/>
          <p:cNvGrpSpPr/>
          <p:nvPr/>
        </p:nvGrpSpPr>
        <p:grpSpPr bwMode="auto">
          <a:xfrm>
            <a:off x="4759326" y="5697546"/>
            <a:ext cx="2606675" cy="647409"/>
            <a:chOff x="2907" y="3152"/>
            <a:chExt cx="4113" cy="1020"/>
          </a:xfrm>
        </p:grpSpPr>
        <p:sp>
          <p:nvSpPr>
            <p:cNvPr id="25" name="文本框 12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24÷8=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55" y="3152"/>
              <a:ext cx="1038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7" name="组合 20"/>
          <p:cNvGrpSpPr/>
          <p:nvPr/>
        </p:nvGrpSpPr>
        <p:grpSpPr bwMode="auto">
          <a:xfrm>
            <a:off x="1414462" y="5697546"/>
            <a:ext cx="2606676" cy="647409"/>
            <a:chOff x="2907" y="3152"/>
            <a:chExt cx="4113" cy="1020"/>
          </a:xfrm>
        </p:grpSpPr>
        <p:sp>
          <p:nvSpPr>
            <p:cNvPr id="28" name="文本框 21"/>
            <p:cNvSpPr txBox="1">
              <a:spLocks noChangeArrowheads="1"/>
            </p:cNvSpPr>
            <p:nvPr/>
          </p:nvSpPr>
          <p:spPr bwMode="auto">
            <a:xfrm>
              <a:off x="2907" y="3152"/>
              <a:ext cx="41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32÷8=</a:t>
              </a:r>
              <a:endPara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55" y="3152"/>
              <a:ext cx="1038" cy="1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0" name="文本框 1"/>
          <p:cNvSpPr txBox="1">
            <a:spLocks noChangeArrowheads="1"/>
          </p:cNvSpPr>
          <p:nvPr/>
        </p:nvSpPr>
        <p:spPr bwMode="auto">
          <a:xfrm>
            <a:off x="1181100" y="3990834"/>
            <a:ext cx="623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P38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365375" y="4896763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715000" y="4896763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0034587" y="4896763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230562" y="5790418"/>
            <a:ext cx="51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75425" y="5790418"/>
            <a:ext cx="51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185275" y="5790418"/>
            <a:ext cx="51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20483" grpId="0"/>
      <p:bldP spid="4" grpId="0"/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803400"/>
            <a:ext cx="9093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713038" y="2230439"/>
            <a:ext cx="646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52988" y="2287589"/>
            <a:ext cx="646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8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51564" y="2287589"/>
            <a:ext cx="6445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94651" y="2601914"/>
            <a:ext cx="6461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240838" y="2230439"/>
            <a:ext cx="646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57563" y="3181350"/>
            <a:ext cx="6461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76813" y="3421064"/>
            <a:ext cx="646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96089" y="3308351"/>
            <a:ext cx="64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13039" y="4362450"/>
            <a:ext cx="644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32289" y="4479925"/>
            <a:ext cx="644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51564" y="4257676"/>
            <a:ext cx="64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440613" y="4510089"/>
            <a:ext cx="646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7</a:t>
            </a:r>
          </a:p>
        </p:txBody>
      </p:sp>
      <p:sp>
        <p:nvSpPr>
          <p:cNvPr id="19470" name="文本框 1"/>
          <p:cNvSpPr txBox="1">
            <a:spLocks noChangeArrowheads="1"/>
          </p:cNvSpPr>
          <p:nvPr/>
        </p:nvSpPr>
        <p:spPr bwMode="auto">
          <a:xfrm>
            <a:off x="1233488" y="1109664"/>
            <a:ext cx="623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P38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宽屏</PresentationFormat>
  <Paragraphs>190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站酷庆科黄油体</vt:lpstr>
      <vt:lpstr>宋体</vt:lpstr>
      <vt:lpstr>FandolFang R</vt:lpstr>
      <vt:lpstr>思源黑体 CN Bold</vt:lpstr>
      <vt:lpstr>黑体</vt:lpstr>
      <vt:lpstr>Times New Roman</vt:lpstr>
      <vt:lpstr>思源黑体 CN Light</vt:lpstr>
      <vt:lpstr>Calibri</vt:lpstr>
      <vt:lpstr>Arial</vt:lpstr>
      <vt:lpstr>等线</vt:lpstr>
      <vt:lpstr>思源黑体 CN Regular</vt:lpstr>
      <vt:lpstr>思源黑体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62</cp:revision>
  <dcterms:created xsi:type="dcterms:W3CDTF">2020-06-05T01:58:00Z</dcterms:created>
  <dcterms:modified xsi:type="dcterms:W3CDTF">2023-01-17T00:59:04Z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72B9D268FB704F4A94B469A4FF5811AB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