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8"/>
  </p:notesMasterIdLst>
  <p:handoutMasterIdLst>
    <p:handoutMasterId r:id="rId69"/>
  </p:handoutMasterIdLst>
  <p:sldIdLst>
    <p:sldId id="882" r:id="rId2"/>
    <p:sldId id="664" r:id="rId3"/>
    <p:sldId id="912" r:id="rId4"/>
    <p:sldId id="959" r:id="rId5"/>
    <p:sldId id="960" r:id="rId6"/>
    <p:sldId id="961" r:id="rId7"/>
    <p:sldId id="962" r:id="rId8"/>
    <p:sldId id="963" r:id="rId9"/>
    <p:sldId id="965" r:id="rId10"/>
    <p:sldId id="966" r:id="rId11"/>
    <p:sldId id="967" r:id="rId12"/>
    <p:sldId id="968" r:id="rId13"/>
    <p:sldId id="969" r:id="rId14"/>
    <p:sldId id="927" r:id="rId15"/>
    <p:sldId id="902" r:id="rId16"/>
    <p:sldId id="928" r:id="rId17"/>
    <p:sldId id="929" r:id="rId18"/>
    <p:sldId id="930" r:id="rId19"/>
    <p:sldId id="931" r:id="rId20"/>
    <p:sldId id="932" r:id="rId21"/>
    <p:sldId id="933" r:id="rId22"/>
    <p:sldId id="934" r:id="rId23"/>
    <p:sldId id="935" r:id="rId24"/>
    <p:sldId id="936" r:id="rId25"/>
    <p:sldId id="937" r:id="rId26"/>
    <p:sldId id="938" r:id="rId27"/>
    <p:sldId id="939" r:id="rId28"/>
    <p:sldId id="940" r:id="rId29"/>
    <p:sldId id="941" r:id="rId30"/>
    <p:sldId id="942" r:id="rId31"/>
    <p:sldId id="943" r:id="rId32"/>
    <p:sldId id="944" r:id="rId33"/>
    <p:sldId id="945" r:id="rId34"/>
    <p:sldId id="946" r:id="rId35"/>
    <p:sldId id="947" r:id="rId36"/>
    <p:sldId id="948" r:id="rId37"/>
    <p:sldId id="949" r:id="rId38"/>
    <p:sldId id="950" r:id="rId39"/>
    <p:sldId id="951" r:id="rId40"/>
    <p:sldId id="952" r:id="rId41"/>
    <p:sldId id="953" r:id="rId42"/>
    <p:sldId id="954" r:id="rId43"/>
    <p:sldId id="955" r:id="rId44"/>
    <p:sldId id="956" r:id="rId45"/>
    <p:sldId id="957" r:id="rId46"/>
    <p:sldId id="958" r:id="rId47"/>
    <p:sldId id="970" r:id="rId48"/>
    <p:sldId id="971" r:id="rId49"/>
    <p:sldId id="972" r:id="rId50"/>
    <p:sldId id="973" r:id="rId51"/>
    <p:sldId id="974" r:id="rId52"/>
    <p:sldId id="975" r:id="rId53"/>
    <p:sldId id="976" r:id="rId54"/>
    <p:sldId id="977" r:id="rId55"/>
    <p:sldId id="978" r:id="rId56"/>
    <p:sldId id="979" r:id="rId57"/>
    <p:sldId id="980" r:id="rId58"/>
    <p:sldId id="981" r:id="rId59"/>
    <p:sldId id="982" r:id="rId60"/>
    <p:sldId id="983" r:id="rId61"/>
    <p:sldId id="984" r:id="rId62"/>
    <p:sldId id="985" r:id="rId63"/>
    <p:sldId id="986" r:id="rId64"/>
    <p:sldId id="987" r:id="rId65"/>
    <p:sldId id="988" r:id="rId66"/>
    <p:sldId id="772" r:id="rId67"/>
  </p:sldIdLst>
  <p:sldSz cx="9144000" cy="6858000" type="screen4x3"/>
  <p:notesSz cx="6858000" cy="9144000"/>
  <p:defaultTextStyle>
    <a:defPPr>
      <a:defRPr lang="zh-CN"/>
    </a:defPPr>
    <a:lvl1pPr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35" autoAdjust="0"/>
    <p:restoredTop sz="99846" autoAdjust="0"/>
  </p:normalViewPr>
  <p:slideViewPr>
    <p:cSldViewPr>
      <p:cViewPr>
        <p:scale>
          <a:sx n="100" d="100"/>
          <a:sy n="100" d="100"/>
        </p:scale>
        <p:origin x="-342" y="-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0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6" d="100"/>
        <a:sy n="126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2856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image" Target="../media/image3.emf"/><Relationship Id="rId4" Type="http://schemas.openxmlformats.org/officeDocument/2006/relationships/image" Target="../media/image6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image" Target="../media/image56.emf"/><Relationship Id="rId1" Type="http://schemas.openxmlformats.org/officeDocument/2006/relationships/image" Target="../media/image55.emf"/><Relationship Id="rId5" Type="http://schemas.openxmlformats.org/officeDocument/2006/relationships/image" Target="../media/image59.emf"/><Relationship Id="rId4" Type="http://schemas.openxmlformats.org/officeDocument/2006/relationships/image" Target="../media/image58.e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image" Target="../media/image60.e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3.emf"/><Relationship Id="rId1" Type="http://schemas.openxmlformats.org/officeDocument/2006/relationships/image" Target="../media/image62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e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67.emf"/><Relationship Id="rId1" Type="http://schemas.openxmlformats.org/officeDocument/2006/relationships/image" Target="../media/image66.e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2" Type="http://schemas.openxmlformats.org/officeDocument/2006/relationships/image" Target="../media/image69.emf"/><Relationship Id="rId1" Type="http://schemas.openxmlformats.org/officeDocument/2006/relationships/image" Target="../media/image68.emf"/><Relationship Id="rId4" Type="http://schemas.openxmlformats.org/officeDocument/2006/relationships/image" Target="../media/image71.e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73.emf"/><Relationship Id="rId1" Type="http://schemas.openxmlformats.org/officeDocument/2006/relationships/image" Target="../media/image72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4.e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77.emf"/><Relationship Id="rId2" Type="http://schemas.openxmlformats.org/officeDocument/2006/relationships/image" Target="../media/image76.emf"/><Relationship Id="rId1" Type="http://schemas.openxmlformats.org/officeDocument/2006/relationships/image" Target="../media/image75.e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79.emf"/><Relationship Id="rId1" Type="http://schemas.openxmlformats.org/officeDocument/2006/relationships/image" Target="../media/image78.e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image" Target="../media/image10.emf"/><Relationship Id="rId7" Type="http://schemas.openxmlformats.org/officeDocument/2006/relationships/image" Target="../media/image14.emf"/><Relationship Id="rId2" Type="http://schemas.openxmlformats.org/officeDocument/2006/relationships/image" Target="../media/image9.emf"/><Relationship Id="rId1" Type="http://schemas.openxmlformats.org/officeDocument/2006/relationships/image" Target="../media/image8.emf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80.e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3.emf"/><Relationship Id="rId2" Type="http://schemas.openxmlformats.org/officeDocument/2006/relationships/image" Target="../media/image82.emf"/><Relationship Id="rId1" Type="http://schemas.openxmlformats.org/officeDocument/2006/relationships/image" Target="../media/image81.e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6.emf"/><Relationship Id="rId2" Type="http://schemas.openxmlformats.org/officeDocument/2006/relationships/image" Target="../media/image85.emf"/><Relationship Id="rId1" Type="http://schemas.openxmlformats.org/officeDocument/2006/relationships/image" Target="../media/image84.emf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88.emf"/><Relationship Id="rId1" Type="http://schemas.openxmlformats.org/officeDocument/2006/relationships/image" Target="../media/image87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9.emf"/></Relationships>
</file>

<file path=ppt/drawings/_rels/vmlDrawing25.vml.rels><?xml version="1.0" encoding="UTF-8" standalone="yes"?>
<Relationships xmlns="http://schemas.openxmlformats.org/package/2006/relationships"><Relationship Id="rId2" Type="http://schemas.openxmlformats.org/officeDocument/2006/relationships/image" Target="../media/image91.emf"/><Relationship Id="rId1" Type="http://schemas.openxmlformats.org/officeDocument/2006/relationships/image" Target="../media/image90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2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3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4.e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97.emf"/><Relationship Id="rId2" Type="http://schemas.openxmlformats.org/officeDocument/2006/relationships/image" Target="../media/image96.emf"/><Relationship Id="rId1" Type="http://schemas.openxmlformats.org/officeDocument/2006/relationships/image" Target="../media/image95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image" Target="../media/image16.emf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drawings/_rels/vmlDrawing30.vml.rels><?xml version="1.0" encoding="UTF-8" standalone="yes"?>
<Relationships xmlns="http://schemas.openxmlformats.org/package/2006/relationships"><Relationship Id="rId2" Type="http://schemas.openxmlformats.org/officeDocument/2006/relationships/image" Target="../media/image99.emf"/><Relationship Id="rId1" Type="http://schemas.openxmlformats.org/officeDocument/2006/relationships/image" Target="../media/image98.emf"/></Relationships>
</file>

<file path=ppt/drawings/_rels/vmlDrawing3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emf"/><Relationship Id="rId1" Type="http://schemas.openxmlformats.org/officeDocument/2006/relationships/image" Target="../media/image100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2.emf"/></Relationships>
</file>

<file path=ppt/drawings/_rels/vmlDrawing3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emf"/><Relationship Id="rId2" Type="http://schemas.openxmlformats.org/officeDocument/2006/relationships/image" Target="../media/image104.emf"/><Relationship Id="rId1" Type="http://schemas.openxmlformats.org/officeDocument/2006/relationships/image" Target="../media/image103.emf"/><Relationship Id="rId5" Type="http://schemas.openxmlformats.org/officeDocument/2006/relationships/image" Target="../media/image107.emf"/><Relationship Id="rId4" Type="http://schemas.openxmlformats.org/officeDocument/2006/relationships/image" Target="../media/image106.emf"/></Relationships>
</file>

<file path=ppt/drawings/_rels/vmlDrawing3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emf"/><Relationship Id="rId2" Type="http://schemas.openxmlformats.org/officeDocument/2006/relationships/image" Target="../media/image109.emf"/><Relationship Id="rId1" Type="http://schemas.openxmlformats.org/officeDocument/2006/relationships/image" Target="../media/image108.emf"/></Relationships>
</file>

<file path=ppt/drawings/_rels/vmlDrawing3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emf"/><Relationship Id="rId2" Type="http://schemas.openxmlformats.org/officeDocument/2006/relationships/image" Target="../media/image112.emf"/><Relationship Id="rId1" Type="http://schemas.openxmlformats.org/officeDocument/2006/relationships/image" Target="../media/image111.emf"/><Relationship Id="rId5" Type="http://schemas.openxmlformats.org/officeDocument/2006/relationships/image" Target="../media/image115.emf"/><Relationship Id="rId4" Type="http://schemas.openxmlformats.org/officeDocument/2006/relationships/image" Target="../media/image114.emf"/></Relationships>
</file>

<file path=ppt/drawings/_rels/vmlDrawing3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emf"/><Relationship Id="rId1" Type="http://schemas.openxmlformats.org/officeDocument/2006/relationships/image" Target="../media/image116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8.emf"/></Relationships>
</file>

<file path=ppt/drawings/_rels/vmlDrawing3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emf"/><Relationship Id="rId2" Type="http://schemas.openxmlformats.org/officeDocument/2006/relationships/image" Target="../media/image120.emf"/><Relationship Id="rId1" Type="http://schemas.openxmlformats.org/officeDocument/2006/relationships/image" Target="../media/image119.emf"/><Relationship Id="rId4" Type="http://schemas.openxmlformats.org/officeDocument/2006/relationships/image" Target="../media/image122.emf"/></Relationships>
</file>

<file path=ppt/drawings/_rels/vmlDrawing3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emf"/><Relationship Id="rId1" Type="http://schemas.openxmlformats.org/officeDocument/2006/relationships/image" Target="../media/image123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7" Type="http://schemas.openxmlformats.org/officeDocument/2006/relationships/image" Target="../media/image27.emf"/><Relationship Id="rId2" Type="http://schemas.openxmlformats.org/officeDocument/2006/relationships/image" Target="../media/image22.emf"/><Relationship Id="rId1" Type="http://schemas.openxmlformats.org/officeDocument/2006/relationships/image" Target="../media/image21.emf"/><Relationship Id="rId6" Type="http://schemas.openxmlformats.org/officeDocument/2006/relationships/image" Target="../media/image26.emf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5.emf"/></Relationships>
</file>

<file path=ppt/drawings/_rels/vmlDrawing4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emf"/><Relationship Id="rId2" Type="http://schemas.openxmlformats.org/officeDocument/2006/relationships/image" Target="../media/image127.emf"/><Relationship Id="rId1" Type="http://schemas.openxmlformats.org/officeDocument/2006/relationships/image" Target="../media/image126.emf"/></Relationships>
</file>

<file path=ppt/drawings/_rels/vmlDrawing4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emf"/><Relationship Id="rId1" Type="http://schemas.openxmlformats.org/officeDocument/2006/relationships/image" Target="../media/image129.emf"/></Relationships>
</file>

<file path=ppt/drawings/_rels/vmlDrawing4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emf"/><Relationship Id="rId2" Type="http://schemas.openxmlformats.org/officeDocument/2006/relationships/image" Target="../media/image132.emf"/><Relationship Id="rId1" Type="http://schemas.openxmlformats.org/officeDocument/2006/relationships/image" Target="../media/image131.emf"/><Relationship Id="rId4" Type="http://schemas.openxmlformats.org/officeDocument/2006/relationships/image" Target="../media/image134.emf"/></Relationships>
</file>

<file path=ppt/drawings/_rels/vmlDrawing4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6.emf"/><Relationship Id="rId1" Type="http://schemas.openxmlformats.org/officeDocument/2006/relationships/image" Target="../media/image135.e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7.emf"/></Relationships>
</file>

<file path=ppt/drawings/_rels/vmlDrawing4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emf"/><Relationship Id="rId2" Type="http://schemas.openxmlformats.org/officeDocument/2006/relationships/image" Target="../media/image139.emf"/><Relationship Id="rId1" Type="http://schemas.openxmlformats.org/officeDocument/2006/relationships/image" Target="../media/image138.emf"/><Relationship Id="rId4" Type="http://schemas.openxmlformats.org/officeDocument/2006/relationships/image" Target="../media/image141.emf"/></Relationships>
</file>

<file path=ppt/drawings/_rels/vmlDrawing4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3.emf"/><Relationship Id="rId1" Type="http://schemas.openxmlformats.org/officeDocument/2006/relationships/image" Target="../media/image142.emf"/></Relationships>
</file>

<file path=ppt/drawings/_rels/vmlDrawing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4.emf"/></Relationships>
</file>

<file path=ppt/drawings/_rels/vmlDrawing4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emf"/><Relationship Id="rId2" Type="http://schemas.openxmlformats.org/officeDocument/2006/relationships/image" Target="../media/image146.emf"/><Relationship Id="rId1" Type="http://schemas.openxmlformats.org/officeDocument/2006/relationships/image" Target="../media/image145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image" Target="../media/image28.emf"/><Relationship Id="rId4" Type="http://schemas.openxmlformats.org/officeDocument/2006/relationships/image" Target="../media/image31.emf"/></Relationships>
</file>

<file path=ppt/drawings/_rels/vmlDrawing5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emf"/><Relationship Id="rId2" Type="http://schemas.openxmlformats.org/officeDocument/2006/relationships/image" Target="../media/image149.emf"/><Relationship Id="rId1" Type="http://schemas.openxmlformats.org/officeDocument/2006/relationships/image" Target="../media/image148.emf"/><Relationship Id="rId5" Type="http://schemas.openxmlformats.org/officeDocument/2006/relationships/image" Target="../media/image152.emf"/><Relationship Id="rId4" Type="http://schemas.openxmlformats.org/officeDocument/2006/relationships/image" Target="../media/image151.emf"/></Relationships>
</file>

<file path=ppt/drawings/_rels/vmlDrawing5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3.emf"/></Relationships>
</file>

<file path=ppt/drawings/_rels/vmlDrawing5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5.emf"/><Relationship Id="rId1" Type="http://schemas.openxmlformats.org/officeDocument/2006/relationships/image" Target="../media/image154.emf"/></Relationships>
</file>

<file path=ppt/drawings/_rels/vmlDrawing5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7.emf"/><Relationship Id="rId1" Type="http://schemas.openxmlformats.org/officeDocument/2006/relationships/image" Target="../media/image156.emf"/></Relationships>
</file>

<file path=ppt/drawings/_rels/vmlDrawing5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8.emf"/></Relationships>
</file>

<file path=ppt/drawings/_rels/vmlDrawing5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emf"/><Relationship Id="rId2" Type="http://schemas.openxmlformats.org/officeDocument/2006/relationships/image" Target="../media/image160.emf"/><Relationship Id="rId1" Type="http://schemas.openxmlformats.org/officeDocument/2006/relationships/image" Target="../media/image159.emf"/><Relationship Id="rId4" Type="http://schemas.openxmlformats.org/officeDocument/2006/relationships/image" Target="../media/image162.emf"/></Relationships>
</file>

<file path=ppt/drawings/_rels/vmlDrawing5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4.emf"/><Relationship Id="rId1" Type="http://schemas.openxmlformats.org/officeDocument/2006/relationships/image" Target="../media/image163.emf"/></Relationships>
</file>

<file path=ppt/drawings/_rels/vmlDrawing5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5.emf"/></Relationships>
</file>

<file path=ppt/drawings/_rels/vmlDrawing5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8.emf"/><Relationship Id="rId2" Type="http://schemas.openxmlformats.org/officeDocument/2006/relationships/image" Target="../media/image167.emf"/><Relationship Id="rId1" Type="http://schemas.openxmlformats.org/officeDocument/2006/relationships/image" Target="../media/image166.emf"/></Relationships>
</file>

<file path=ppt/drawings/_rels/vmlDrawing5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emf"/><Relationship Id="rId1" Type="http://schemas.openxmlformats.org/officeDocument/2006/relationships/image" Target="../media/image169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image" Target="../media/image32.emf"/><Relationship Id="rId6" Type="http://schemas.openxmlformats.org/officeDocument/2006/relationships/image" Target="../media/image37.emf"/><Relationship Id="rId5" Type="http://schemas.openxmlformats.org/officeDocument/2006/relationships/image" Target="../media/image36.emf"/><Relationship Id="rId4" Type="http://schemas.openxmlformats.org/officeDocument/2006/relationships/image" Target="../media/image35.emf"/></Relationships>
</file>

<file path=ppt/drawings/_rels/vmlDrawing6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1.emf"/></Relationships>
</file>

<file path=ppt/drawings/_rels/vmlDrawing6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4.emf"/><Relationship Id="rId2" Type="http://schemas.openxmlformats.org/officeDocument/2006/relationships/image" Target="../media/image173.emf"/><Relationship Id="rId1" Type="http://schemas.openxmlformats.org/officeDocument/2006/relationships/image" Target="../media/image172.emf"/><Relationship Id="rId4" Type="http://schemas.openxmlformats.org/officeDocument/2006/relationships/image" Target="../media/image175.emf"/></Relationships>
</file>

<file path=ppt/drawings/_rels/vmlDrawing6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6.emf"/></Relationships>
</file>

<file path=ppt/drawings/_rels/vmlDrawing6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7.emf"/></Relationships>
</file>

<file path=ppt/drawings/_rels/vmlDrawing6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emf"/><Relationship Id="rId2" Type="http://schemas.openxmlformats.org/officeDocument/2006/relationships/image" Target="../media/image179.emf"/><Relationship Id="rId1" Type="http://schemas.openxmlformats.org/officeDocument/2006/relationships/image" Target="../media/image178.emf"/><Relationship Id="rId5" Type="http://schemas.openxmlformats.org/officeDocument/2006/relationships/image" Target="../media/image182.emf"/><Relationship Id="rId4" Type="http://schemas.openxmlformats.org/officeDocument/2006/relationships/image" Target="../media/image181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emf"/><Relationship Id="rId1" Type="http://schemas.openxmlformats.org/officeDocument/2006/relationships/image" Target="../media/image38.emf"/><Relationship Id="rId6" Type="http://schemas.openxmlformats.org/officeDocument/2006/relationships/image" Target="../media/image43.emf"/><Relationship Id="rId5" Type="http://schemas.openxmlformats.org/officeDocument/2006/relationships/image" Target="../media/image42.emf"/><Relationship Id="rId4" Type="http://schemas.openxmlformats.org/officeDocument/2006/relationships/image" Target="../media/image41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7" Type="http://schemas.openxmlformats.org/officeDocument/2006/relationships/image" Target="../media/image50.emf"/><Relationship Id="rId2" Type="http://schemas.openxmlformats.org/officeDocument/2006/relationships/image" Target="../media/image45.emf"/><Relationship Id="rId1" Type="http://schemas.openxmlformats.org/officeDocument/2006/relationships/image" Target="../media/image44.emf"/><Relationship Id="rId6" Type="http://schemas.openxmlformats.org/officeDocument/2006/relationships/image" Target="../media/image49.emf"/><Relationship Id="rId5" Type="http://schemas.openxmlformats.org/officeDocument/2006/relationships/image" Target="../media/image48.emf"/><Relationship Id="rId4" Type="http://schemas.openxmlformats.org/officeDocument/2006/relationships/image" Target="../media/image47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image" Target="../media/image52.emf"/><Relationship Id="rId1" Type="http://schemas.openxmlformats.org/officeDocument/2006/relationships/image" Target="../media/image51.emf"/><Relationship Id="rId4" Type="http://schemas.openxmlformats.org/officeDocument/2006/relationships/image" Target="../media/image5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CC49031-7950-46CA-88BC-7A33D81E7666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5AF2FCE-D1AF-4A0A-A3C0-B0C5F3DB1157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837D741-6F6F-46A6-B829-313E9D503120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F3F591E-56EB-42AC-B27F-D3215EEFC67C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" Target="../slides/slide2.xml"/><Relationship Id="rId5" Type="http://schemas.openxmlformats.org/officeDocument/2006/relationships/slide" Target="../slides/slide42.xml"/><Relationship Id="rId4" Type="http://schemas.openxmlformats.org/officeDocument/2006/relationships/slide" Target="../slides/slide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矩形 63"/>
          <p:cNvSpPr/>
          <p:nvPr userDrawn="1"/>
        </p:nvSpPr>
        <p:spPr>
          <a:xfrm>
            <a:off x="8501063" y="6286500"/>
            <a:ext cx="571500" cy="500063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1400" b="1" dirty="0">
                <a:solidFill>
                  <a:srgbClr val="0033CC"/>
                </a:solidFill>
              </a:rPr>
              <a:t>栏目导引</a:t>
            </a:r>
          </a:p>
        </p:txBody>
      </p:sp>
      <p:grpSp>
        <p:nvGrpSpPr>
          <p:cNvPr id="2" name="组合 9"/>
          <p:cNvGrpSpPr/>
          <p:nvPr userDrawn="1"/>
        </p:nvGrpSpPr>
        <p:grpSpPr bwMode="auto">
          <a:xfrm>
            <a:off x="-3484563" y="6327775"/>
            <a:ext cx="3460750" cy="504825"/>
            <a:chOff x="-3485778" y="6328426"/>
            <a:chExt cx="3461965" cy="504177"/>
          </a:xfrm>
        </p:grpSpPr>
        <p:grpSp>
          <p:nvGrpSpPr>
            <p:cNvPr id="67590" name="组合 15"/>
            <p:cNvGrpSpPr/>
            <p:nvPr userDrawn="1"/>
          </p:nvGrpSpPr>
          <p:grpSpPr bwMode="auto">
            <a:xfrm>
              <a:off x="-2333908" y="6331600"/>
              <a:ext cx="2310095" cy="501003"/>
              <a:chOff x="-2334201" y="6331600"/>
              <a:chExt cx="2310389" cy="501595"/>
            </a:xfrm>
          </p:grpSpPr>
          <p:sp>
            <p:nvSpPr>
              <p:cNvPr id="17" name="五边形 16">
                <a:hlinkClick r:id="rId4" action="ppaction://hlinksldjump"/>
              </p:cNvPr>
              <p:cNvSpPr/>
              <p:nvPr userDrawn="1"/>
            </p:nvSpPr>
            <p:spPr bwMode="auto">
              <a:xfrm>
                <a:off x="-2334729" y="6331597"/>
                <a:ext cx="1145135" cy="498423"/>
              </a:xfrm>
              <a:prstGeom prst="homePlate">
                <a:avLst/>
              </a:prstGeom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zh-CN" altLang="en-US" sz="1400" b="1" dirty="0">
                    <a:solidFill>
                      <a:srgbClr val="0033CC"/>
                    </a:solidFill>
                  </a:rPr>
                  <a:t>要点透析讲练互动</a:t>
                </a:r>
              </a:p>
            </p:txBody>
          </p:sp>
          <p:sp>
            <p:nvSpPr>
              <p:cNvPr id="11" name="五边形 10">
                <a:hlinkClick r:id="rId5" action="ppaction://hlinksldjump"/>
              </p:cNvPr>
              <p:cNvSpPr/>
              <p:nvPr userDrawn="1"/>
            </p:nvSpPr>
            <p:spPr bwMode="auto">
              <a:xfrm>
                <a:off x="-1168947" y="6334772"/>
                <a:ext cx="1145135" cy="498423"/>
              </a:xfrm>
              <a:prstGeom prst="homePlate">
                <a:avLst/>
              </a:prstGeom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zh-CN" altLang="en-US" sz="1400" b="1" dirty="0">
                    <a:solidFill>
                      <a:srgbClr val="0033CC"/>
                    </a:solidFill>
                  </a:rPr>
                  <a:t>知能演练轻松闯关</a:t>
                </a:r>
              </a:p>
            </p:txBody>
          </p:sp>
        </p:grpSp>
        <p:sp>
          <p:nvSpPr>
            <p:cNvPr id="9" name="五边形 8">
              <a:hlinkClick r:id="rId6" action="ppaction://hlinksldjump"/>
            </p:cNvPr>
            <p:cNvSpPr/>
            <p:nvPr userDrawn="1"/>
          </p:nvSpPr>
          <p:spPr bwMode="auto">
            <a:xfrm>
              <a:off x="-3485778" y="6328426"/>
              <a:ext cx="1144990" cy="497835"/>
            </a:xfrm>
            <a:prstGeom prst="homePlate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1400" b="1" dirty="0">
                  <a:solidFill>
                    <a:srgbClr val="0033CC"/>
                  </a:solidFill>
                </a:rPr>
                <a:t>自学导引语篇理解</a:t>
              </a:r>
            </a:p>
          </p:txBody>
        </p:sp>
      </p:grpSp>
      <p:sp>
        <p:nvSpPr>
          <p:cNvPr id="13" name="燕尾形 12"/>
          <p:cNvSpPr/>
          <p:nvPr userDrawn="1"/>
        </p:nvSpPr>
        <p:spPr>
          <a:xfrm>
            <a:off x="8831263" y="23813"/>
            <a:ext cx="287337" cy="306387"/>
          </a:xfrm>
          <a:prstGeom prst="chevro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00">
              <a:solidFill>
                <a:srgbClr val="0033CC"/>
              </a:solidFill>
            </a:endParaRPr>
          </a:p>
        </p:txBody>
      </p:sp>
      <p:sp>
        <p:nvSpPr>
          <p:cNvPr id="14" name="五边形 13"/>
          <p:cNvSpPr/>
          <p:nvPr userDrawn="1"/>
        </p:nvSpPr>
        <p:spPr>
          <a:xfrm>
            <a:off x="6804025" y="25400"/>
            <a:ext cx="2079625" cy="306388"/>
          </a:xfrm>
          <a:prstGeom prst="homePlat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1600" b="1" dirty="0">
                <a:solidFill>
                  <a:srgbClr val="0033CC"/>
                </a:solidFill>
              </a:rPr>
              <a:t>UNIT 5</a:t>
            </a:r>
            <a:r>
              <a:rPr lang="zh-CN" altLang="en-US" sz="1600" b="1" dirty="0">
                <a:solidFill>
                  <a:srgbClr val="0033CC"/>
                </a:solidFill>
              </a:rPr>
              <a:t>　</a:t>
            </a:r>
            <a:r>
              <a:rPr lang="en-US" altLang="zh-CN" sz="1600" b="1" dirty="0">
                <a:solidFill>
                  <a:srgbClr val="0033CC"/>
                </a:solidFill>
              </a:rPr>
              <a:t>MUSIC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424 -7.40741E-7 L 0.69219 -7.40741E-7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</p:childTnLst>
        </p:cTn>
      </p:par>
    </p:tnLst>
    <p:bldLst>
      <p:bldP spid="64" grpId="0" animBg="1"/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E:\2019&#20248;&#21270;&#26041;&#26696;&#33521;&#35821;&#20154;&#25945;&#24517;&#20462;2&#25945;&#21442;11.1(&#26368;&#26032;&#25945;&#26448;)&#65288;1-166&#65289;\&#22270;&#29255;&#65288;&#21464;&#22909;&#39068;&#33394;&#65289;\Unit5.TIF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emf"/><Relationship Id="rId3" Type="http://schemas.openxmlformats.org/officeDocument/2006/relationships/package" Target="../embeddings/Microsoft_Word___3.docx"/><Relationship Id="rId7" Type="http://schemas.openxmlformats.org/officeDocument/2006/relationships/oleObject" Target="../embeddings/oleObject4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52.emf"/><Relationship Id="rId5" Type="http://schemas.openxmlformats.org/officeDocument/2006/relationships/oleObject" Target="../embeddings/oleObject45.bin"/><Relationship Id="rId10" Type="http://schemas.openxmlformats.org/officeDocument/2006/relationships/image" Target="../media/image54.emf"/><Relationship Id="rId4" Type="http://schemas.openxmlformats.org/officeDocument/2006/relationships/image" Target="../media/image51.emf"/><Relationship Id="rId9" Type="http://schemas.openxmlformats.org/officeDocument/2006/relationships/oleObject" Target="../embeddings/oleObject47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emf"/><Relationship Id="rId3" Type="http://schemas.openxmlformats.org/officeDocument/2006/relationships/package" Target="../embeddings/Microsoft_Word___4.docx"/><Relationship Id="rId7" Type="http://schemas.openxmlformats.org/officeDocument/2006/relationships/oleObject" Target="../embeddings/oleObject49.bin"/><Relationship Id="rId12" Type="http://schemas.openxmlformats.org/officeDocument/2006/relationships/image" Target="../media/image59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56.emf"/><Relationship Id="rId11" Type="http://schemas.openxmlformats.org/officeDocument/2006/relationships/oleObject" Target="../embeddings/oleObject51.bin"/><Relationship Id="rId5" Type="http://schemas.openxmlformats.org/officeDocument/2006/relationships/oleObject" Target="../embeddings/oleObject48.bin"/><Relationship Id="rId10" Type="http://schemas.openxmlformats.org/officeDocument/2006/relationships/image" Target="../media/image58.emf"/><Relationship Id="rId4" Type="http://schemas.openxmlformats.org/officeDocument/2006/relationships/image" Target="../media/image55.emf"/><Relationship Id="rId9" Type="http://schemas.openxmlformats.org/officeDocument/2006/relationships/oleObject" Target="../embeddings/oleObject50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5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61.emf"/><Relationship Id="rId5" Type="http://schemas.openxmlformats.org/officeDocument/2006/relationships/oleObject" Target="../embeddings/oleObject52.bin"/><Relationship Id="rId4" Type="http://schemas.openxmlformats.org/officeDocument/2006/relationships/image" Target="../media/image60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6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63.emf"/><Relationship Id="rId5" Type="http://schemas.openxmlformats.org/officeDocument/2006/relationships/oleObject" Target="../embeddings/oleObject53.bin"/><Relationship Id="rId4" Type="http://schemas.openxmlformats.org/officeDocument/2006/relationships/image" Target="../media/image6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64.emf"/><Relationship Id="rId4" Type="http://schemas.openxmlformats.org/officeDocument/2006/relationships/package" Target="../embeddings/Microsoft_Word___7.docx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8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67.emf"/><Relationship Id="rId5" Type="http://schemas.openxmlformats.org/officeDocument/2006/relationships/package" Target="../embeddings/Microsoft_Word___9.docx"/><Relationship Id="rId4" Type="http://schemas.openxmlformats.org/officeDocument/2006/relationships/image" Target="../media/image66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emf"/><Relationship Id="rId3" Type="http://schemas.openxmlformats.org/officeDocument/2006/relationships/oleObject" Target="../embeddings/oleObject54.bin"/><Relationship Id="rId7" Type="http://schemas.openxmlformats.org/officeDocument/2006/relationships/oleObject" Target="../embeddings/oleObject5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69.emf"/><Relationship Id="rId5" Type="http://schemas.openxmlformats.org/officeDocument/2006/relationships/oleObject" Target="../embeddings/oleObject55.bin"/><Relationship Id="rId10" Type="http://schemas.openxmlformats.org/officeDocument/2006/relationships/image" Target="../media/image71.emf"/><Relationship Id="rId4" Type="http://schemas.openxmlformats.org/officeDocument/2006/relationships/image" Target="../media/image68.emf"/><Relationship Id="rId9" Type="http://schemas.openxmlformats.org/officeDocument/2006/relationships/oleObject" Target="../embeddings/oleObject57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10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73.emf"/><Relationship Id="rId5" Type="http://schemas.openxmlformats.org/officeDocument/2006/relationships/package" Target="../embeddings/Microsoft_Word___11.docx"/><Relationship Id="rId4" Type="http://schemas.openxmlformats.org/officeDocument/2006/relationships/image" Target="../media/image72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1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74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emf"/><Relationship Id="rId3" Type="http://schemas.openxmlformats.org/officeDocument/2006/relationships/oleObject" Target="../embeddings/oleObject58.bin"/><Relationship Id="rId7" Type="http://schemas.openxmlformats.org/officeDocument/2006/relationships/oleObject" Target="../embeddings/oleObject6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76.emf"/><Relationship Id="rId5" Type="http://schemas.openxmlformats.org/officeDocument/2006/relationships/oleObject" Target="../embeddings/oleObject59.bin"/><Relationship Id="rId4" Type="http://schemas.openxmlformats.org/officeDocument/2006/relationships/image" Target="../media/image75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package" Target="../embeddings/Microsoft_Word___.docx"/><Relationship Id="rId7" Type="http://schemas.openxmlformats.org/officeDocument/2006/relationships/image" Target="../media/image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6.emf"/><Relationship Id="rId5" Type="http://schemas.openxmlformats.org/officeDocument/2006/relationships/image" Target="../media/image7.png"/><Relationship Id="rId10" Type="http://schemas.openxmlformats.org/officeDocument/2006/relationships/oleObject" Target="../embeddings/oleObject3.bin"/><Relationship Id="rId4" Type="http://schemas.openxmlformats.org/officeDocument/2006/relationships/image" Target="../media/image3.emf"/><Relationship Id="rId9" Type="http://schemas.openxmlformats.org/officeDocument/2006/relationships/image" Target="../media/image5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13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79.emf"/><Relationship Id="rId5" Type="http://schemas.openxmlformats.org/officeDocument/2006/relationships/package" Target="../embeddings/Microsoft_Word___14.docx"/><Relationship Id="rId4" Type="http://schemas.openxmlformats.org/officeDocument/2006/relationships/image" Target="../media/image78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15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80.e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emf"/><Relationship Id="rId3" Type="http://schemas.openxmlformats.org/officeDocument/2006/relationships/oleObject" Target="../embeddings/oleObject61.bin"/><Relationship Id="rId7" Type="http://schemas.openxmlformats.org/officeDocument/2006/relationships/oleObject" Target="../embeddings/oleObject6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82.emf"/><Relationship Id="rId5" Type="http://schemas.openxmlformats.org/officeDocument/2006/relationships/oleObject" Target="../embeddings/oleObject62.bin"/><Relationship Id="rId4" Type="http://schemas.openxmlformats.org/officeDocument/2006/relationships/image" Target="../media/image81.e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emf"/><Relationship Id="rId3" Type="http://schemas.openxmlformats.org/officeDocument/2006/relationships/oleObject" Target="../embeddings/oleObject64.bin"/><Relationship Id="rId7" Type="http://schemas.openxmlformats.org/officeDocument/2006/relationships/oleObject" Target="../embeddings/oleObject6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85.emf"/><Relationship Id="rId5" Type="http://schemas.openxmlformats.org/officeDocument/2006/relationships/oleObject" Target="../embeddings/oleObject65.bin"/><Relationship Id="rId4" Type="http://schemas.openxmlformats.org/officeDocument/2006/relationships/image" Target="../media/image84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88.emf"/><Relationship Id="rId5" Type="http://schemas.openxmlformats.org/officeDocument/2006/relationships/oleObject" Target="../embeddings/oleObject68.bin"/><Relationship Id="rId4" Type="http://schemas.openxmlformats.org/officeDocument/2006/relationships/image" Target="../media/image87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4" Type="http://schemas.openxmlformats.org/officeDocument/2006/relationships/image" Target="../media/image89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91.emf"/><Relationship Id="rId5" Type="http://schemas.openxmlformats.org/officeDocument/2006/relationships/oleObject" Target="../embeddings/oleObject71.bin"/><Relationship Id="rId4" Type="http://schemas.openxmlformats.org/officeDocument/2006/relationships/image" Target="../media/image90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4" Type="http://schemas.openxmlformats.org/officeDocument/2006/relationships/image" Target="../media/image92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4" Type="http://schemas.openxmlformats.org/officeDocument/2006/relationships/image" Target="../media/image93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4" Type="http://schemas.openxmlformats.org/officeDocument/2006/relationships/image" Target="../media/image94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13" Type="http://schemas.openxmlformats.org/officeDocument/2006/relationships/oleObject" Target="../embeddings/oleObject8.bin"/><Relationship Id="rId18" Type="http://schemas.openxmlformats.org/officeDocument/2006/relationships/image" Target="../media/image15.emf"/><Relationship Id="rId3" Type="http://schemas.openxmlformats.org/officeDocument/2006/relationships/package" Target="../embeddings/Microsoft_Word___1.docx"/><Relationship Id="rId7" Type="http://schemas.openxmlformats.org/officeDocument/2006/relationships/oleObject" Target="../embeddings/oleObject5.bin"/><Relationship Id="rId12" Type="http://schemas.openxmlformats.org/officeDocument/2006/relationships/image" Target="../media/image12.emf"/><Relationship Id="rId17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4.e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emf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4.bin"/><Relationship Id="rId15" Type="http://schemas.openxmlformats.org/officeDocument/2006/relationships/oleObject" Target="../embeddings/oleObject9.bin"/><Relationship Id="rId10" Type="http://schemas.openxmlformats.org/officeDocument/2006/relationships/image" Target="../media/image11.emf"/><Relationship Id="rId4" Type="http://schemas.openxmlformats.org/officeDocument/2006/relationships/image" Target="../media/image8.emf"/><Relationship Id="rId9" Type="http://schemas.openxmlformats.org/officeDocument/2006/relationships/oleObject" Target="../embeddings/oleObject6.bin"/><Relationship Id="rId14" Type="http://schemas.openxmlformats.org/officeDocument/2006/relationships/image" Target="../media/image13.emf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emf"/><Relationship Id="rId3" Type="http://schemas.openxmlformats.org/officeDocument/2006/relationships/oleObject" Target="../embeddings/oleObject75.bin"/><Relationship Id="rId7" Type="http://schemas.openxmlformats.org/officeDocument/2006/relationships/oleObject" Target="../embeddings/oleObject7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96.emf"/><Relationship Id="rId5" Type="http://schemas.openxmlformats.org/officeDocument/2006/relationships/oleObject" Target="../embeddings/oleObject76.bin"/><Relationship Id="rId4" Type="http://schemas.openxmlformats.org/officeDocument/2006/relationships/image" Target="../media/image95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99.emf"/><Relationship Id="rId5" Type="http://schemas.openxmlformats.org/officeDocument/2006/relationships/oleObject" Target="../embeddings/oleObject79.bin"/><Relationship Id="rId4" Type="http://schemas.openxmlformats.org/officeDocument/2006/relationships/image" Target="../media/image98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101.emf"/><Relationship Id="rId5" Type="http://schemas.openxmlformats.org/officeDocument/2006/relationships/oleObject" Target="../embeddings/oleObject81.bin"/><Relationship Id="rId4" Type="http://schemas.openxmlformats.org/officeDocument/2006/relationships/image" Target="../media/image100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Relationship Id="rId4" Type="http://schemas.openxmlformats.org/officeDocument/2006/relationships/image" Target="../media/image102.e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emf"/><Relationship Id="rId3" Type="http://schemas.openxmlformats.org/officeDocument/2006/relationships/oleObject" Target="../embeddings/oleObject83.bin"/><Relationship Id="rId7" Type="http://schemas.openxmlformats.org/officeDocument/2006/relationships/oleObject" Target="../embeddings/oleObject85.bin"/><Relationship Id="rId12" Type="http://schemas.openxmlformats.org/officeDocument/2006/relationships/image" Target="../media/image107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104.emf"/><Relationship Id="rId11" Type="http://schemas.openxmlformats.org/officeDocument/2006/relationships/oleObject" Target="../embeddings/oleObject87.bin"/><Relationship Id="rId5" Type="http://schemas.openxmlformats.org/officeDocument/2006/relationships/oleObject" Target="../embeddings/oleObject84.bin"/><Relationship Id="rId10" Type="http://schemas.openxmlformats.org/officeDocument/2006/relationships/image" Target="../media/image106.emf"/><Relationship Id="rId4" Type="http://schemas.openxmlformats.org/officeDocument/2006/relationships/image" Target="../media/image103.emf"/><Relationship Id="rId9" Type="http://schemas.openxmlformats.org/officeDocument/2006/relationships/oleObject" Target="../embeddings/oleObject86.bin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emf"/><Relationship Id="rId3" Type="http://schemas.openxmlformats.org/officeDocument/2006/relationships/oleObject" Target="../embeddings/oleObject88.bin"/><Relationship Id="rId7" Type="http://schemas.openxmlformats.org/officeDocument/2006/relationships/oleObject" Target="../embeddings/oleObject9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109.emf"/><Relationship Id="rId5" Type="http://schemas.openxmlformats.org/officeDocument/2006/relationships/oleObject" Target="../embeddings/oleObject89.bin"/><Relationship Id="rId4" Type="http://schemas.openxmlformats.org/officeDocument/2006/relationships/image" Target="../media/image108.e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emf"/><Relationship Id="rId3" Type="http://schemas.openxmlformats.org/officeDocument/2006/relationships/oleObject" Target="../embeddings/oleObject91.bin"/><Relationship Id="rId7" Type="http://schemas.openxmlformats.org/officeDocument/2006/relationships/oleObject" Target="../embeddings/oleObject93.bin"/><Relationship Id="rId12" Type="http://schemas.openxmlformats.org/officeDocument/2006/relationships/image" Target="../media/image115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5.vml"/><Relationship Id="rId6" Type="http://schemas.openxmlformats.org/officeDocument/2006/relationships/image" Target="../media/image112.emf"/><Relationship Id="rId11" Type="http://schemas.openxmlformats.org/officeDocument/2006/relationships/oleObject" Target="../embeddings/oleObject95.bin"/><Relationship Id="rId5" Type="http://schemas.openxmlformats.org/officeDocument/2006/relationships/oleObject" Target="../embeddings/oleObject92.bin"/><Relationship Id="rId10" Type="http://schemas.openxmlformats.org/officeDocument/2006/relationships/image" Target="../media/image114.emf"/><Relationship Id="rId4" Type="http://schemas.openxmlformats.org/officeDocument/2006/relationships/image" Target="../media/image111.emf"/><Relationship Id="rId9" Type="http://schemas.openxmlformats.org/officeDocument/2006/relationships/oleObject" Target="../embeddings/oleObject94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6.vml"/><Relationship Id="rId6" Type="http://schemas.openxmlformats.org/officeDocument/2006/relationships/image" Target="../media/image117.emf"/><Relationship Id="rId5" Type="http://schemas.openxmlformats.org/officeDocument/2006/relationships/oleObject" Target="../embeddings/oleObject97.bin"/><Relationship Id="rId4" Type="http://schemas.openxmlformats.org/officeDocument/2006/relationships/image" Target="../media/image116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7.vml"/><Relationship Id="rId4" Type="http://schemas.openxmlformats.org/officeDocument/2006/relationships/image" Target="../media/image118.emf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emf"/><Relationship Id="rId3" Type="http://schemas.openxmlformats.org/officeDocument/2006/relationships/oleObject" Target="../embeddings/oleObject99.bin"/><Relationship Id="rId7" Type="http://schemas.openxmlformats.org/officeDocument/2006/relationships/oleObject" Target="../embeddings/oleObject10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8.vml"/><Relationship Id="rId6" Type="http://schemas.openxmlformats.org/officeDocument/2006/relationships/image" Target="../media/image120.emf"/><Relationship Id="rId5" Type="http://schemas.openxmlformats.org/officeDocument/2006/relationships/oleObject" Target="../embeddings/oleObject100.bin"/><Relationship Id="rId10" Type="http://schemas.openxmlformats.org/officeDocument/2006/relationships/image" Target="../media/image122.emf"/><Relationship Id="rId4" Type="http://schemas.openxmlformats.org/officeDocument/2006/relationships/image" Target="../media/image119.emf"/><Relationship Id="rId9" Type="http://schemas.openxmlformats.org/officeDocument/2006/relationships/oleObject" Target="../embeddings/oleObject102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12" Type="http://schemas.openxmlformats.org/officeDocument/2006/relationships/image" Target="../media/image20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7.emf"/><Relationship Id="rId11" Type="http://schemas.openxmlformats.org/officeDocument/2006/relationships/oleObject" Target="../embeddings/oleObject15.bin"/><Relationship Id="rId5" Type="http://schemas.openxmlformats.org/officeDocument/2006/relationships/oleObject" Target="../embeddings/oleObject12.bin"/><Relationship Id="rId10" Type="http://schemas.openxmlformats.org/officeDocument/2006/relationships/image" Target="../media/image19.emf"/><Relationship Id="rId4" Type="http://schemas.openxmlformats.org/officeDocument/2006/relationships/image" Target="../media/image16.emf"/><Relationship Id="rId9" Type="http://schemas.openxmlformats.org/officeDocument/2006/relationships/oleObject" Target="../embeddings/oleObject14.bin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9.vml"/><Relationship Id="rId6" Type="http://schemas.openxmlformats.org/officeDocument/2006/relationships/image" Target="../media/image124.emf"/><Relationship Id="rId5" Type="http://schemas.openxmlformats.org/officeDocument/2006/relationships/oleObject" Target="../embeddings/oleObject104.bin"/><Relationship Id="rId4" Type="http://schemas.openxmlformats.org/officeDocument/2006/relationships/image" Target="../media/image123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0.vml"/><Relationship Id="rId4" Type="http://schemas.openxmlformats.org/officeDocument/2006/relationships/image" Target="../media/image125.emf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emf"/><Relationship Id="rId3" Type="http://schemas.openxmlformats.org/officeDocument/2006/relationships/oleObject" Target="../embeddings/oleObject106.bin"/><Relationship Id="rId7" Type="http://schemas.openxmlformats.org/officeDocument/2006/relationships/oleObject" Target="../embeddings/oleObject10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1.vml"/><Relationship Id="rId6" Type="http://schemas.openxmlformats.org/officeDocument/2006/relationships/image" Target="../media/image127.emf"/><Relationship Id="rId5" Type="http://schemas.openxmlformats.org/officeDocument/2006/relationships/oleObject" Target="../embeddings/oleObject107.bin"/><Relationship Id="rId4" Type="http://schemas.openxmlformats.org/officeDocument/2006/relationships/image" Target="../media/image126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2.vml"/><Relationship Id="rId6" Type="http://schemas.openxmlformats.org/officeDocument/2006/relationships/image" Target="../media/image130.emf"/><Relationship Id="rId5" Type="http://schemas.openxmlformats.org/officeDocument/2006/relationships/oleObject" Target="../embeddings/oleObject110.bin"/><Relationship Id="rId4" Type="http://schemas.openxmlformats.org/officeDocument/2006/relationships/image" Target="../media/image129.emf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3.emf"/><Relationship Id="rId3" Type="http://schemas.openxmlformats.org/officeDocument/2006/relationships/oleObject" Target="../embeddings/oleObject111.bin"/><Relationship Id="rId7" Type="http://schemas.openxmlformats.org/officeDocument/2006/relationships/oleObject" Target="../embeddings/oleObject1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3.vml"/><Relationship Id="rId6" Type="http://schemas.openxmlformats.org/officeDocument/2006/relationships/image" Target="../media/image132.emf"/><Relationship Id="rId5" Type="http://schemas.openxmlformats.org/officeDocument/2006/relationships/oleObject" Target="../embeddings/oleObject112.bin"/><Relationship Id="rId10" Type="http://schemas.openxmlformats.org/officeDocument/2006/relationships/image" Target="../media/image134.emf"/><Relationship Id="rId4" Type="http://schemas.openxmlformats.org/officeDocument/2006/relationships/image" Target="../media/image131.emf"/><Relationship Id="rId9" Type="http://schemas.openxmlformats.org/officeDocument/2006/relationships/oleObject" Target="../embeddings/oleObject114.bin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4.vml"/><Relationship Id="rId6" Type="http://schemas.openxmlformats.org/officeDocument/2006/relationships/image" Target="../media/image136.emf"/><Relationship Id="rId5" Type="http://schemas.openxmlformats.org/officeDocument/2006/relationships/oleObject" Target="../embeddings/oleObject116.bin"/><Relationship Id="rId4" Type="http://schemas.openxmlformats.org/officeDocument/2006/relationships/image" Target="../media/image135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5.vml"/><Relationship Id="rId4" Type="http://schemas.openxmlformats.org/officeDocument/2006/relationships/image" Target="../media/image137.emf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emf"/><Relationship Id="rId3" Type="http://schemas.openxmlformats.org/officeDocument/2006/relationships/oleObject" Target="../embeddings/oleObject118.bin"/><Relationship Id="rId7" Type="http://schemas.openxmlformats.org/officeDocument/2006/relationships/oleObject" Target="../embeddings/oleObject1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6.vml"/><Relationship Id="rId6" Type="http://schemas.openxmlformats.org/officeDocument/2006/relationships/image" Target="../media/image139.emf"/><Relationship Id="rId5" Type="http://schemas.openxmlformats.org/officeDocument/2006/relationships/oleObject" Target="../embeddings/oleObject119.bin"/><Relationship Id="rId10" Type="http://schemas.openxmlformats.org/officeDocument/2006/relationships/image" Target="../media/image141.emf"/><Relationship Id="rId4" Type="http://schemas.openxmlformats.org/officeDocument/2006/relationships/image" Target="../media/image138.emf"/><Relationship Id="rId9" Type="http://schemas.openxmlformats.org/officeDocument/2006/relationships/oleObject" Target="../embeddings/oleObject121.bin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7.vml"/><Relationship Id="rId6" Type="http://schemas.openxmlformats.org/officeDocument/2006/relationships/image" Target="../media/image143.emf"/><Relationship Id="rId5" Type="http://schemas.openxmlformats.org/officeDocument/2006/relationships/oleObject" Target="../embeddings/oleObject123.bin"/><Relationship Id="rId4" Type="http://schemas.openxmlformats.org/officeDocument/2006/relationships/image" Target="../media/image142.e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8.vml"/><Relationship Id="rId4" Type="http://schemas.openxmlformats.org/officeDocument/2006/relationships/image" Target="../media/image144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13" Type="http://schemas.openxmlformats.org/officeDocument/2006/relationships/oleObject" Target="../embeddings/oleObject21.bin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8.bin"/><Relationship Id="rId12" Type="http://schemas.openxmlformats.org/officeDocument/2006/relationships/image" Target="../media/image25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7.e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22.emf"/><Relationship Id="rId11" Type="http://schemas.openxmlformats.org/officeDocument/2006/relationships/oleObject" Target="../embeddings/oleObject20.bin"/><Relationship Id="rId5" Type="http://schemas.openxmlformats.org/officeDocument/2006/relationships/oleObject" Target="../embeddings/oleObject17.bin"/><Relationship Id="rId15" Type="http://schemas.openxmlformats.org/officeDocument/2006/relationships/oleObject" Target="../embeddings/oleObject22.bin"/><Relationship Id="rId10" Type="http://schemas.openxmlformats.org/officeDocument/2006/relationships/image" Target="../media/image24.emf"/><Relationship Id="rId4" Type="http://schemas.openxmlformats.org/officeDocument/2006/relationships/image" Target="../media/image21.emf"/><Relationship Id="rId9" Type="http://schemas.openxmlformats.org/officeDocument/2006/relationships/oleObject" Target="../embeddings/oleObject19.bin"/><Relationship Id="rId14" Type="http://schemas.openxmlformats.org/officeDocument/2006/relationships/image" Target="../media/image26.emf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7.emf"/><Relationship Id="rId3" Type="http://schemas.openxmlformats.org/officeDocument/2006/relationships/oleObject" Target="../embeddings/oleObject125.bin"/><Relationship Id="rId7" Type="http://schemas.openxmlformats.org/officeDocument/2006/relationships/oleObject" Target="../embeddings/oleObject1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9.vml"/><Relationship Id="rId6" Type="http://schemas.openxmlformats.org/officeDocument/2006/relationships/image" Target="../media/image146.emf"/><Relationship Id="rId5" Type="http://schemas.openxmlformats.org/officeDocument/2006/relationships/oleObject" Target="../embeddings/oleObject126.bin"/><Relationship Id="rId4" Type="http://schemas.openxmlformats.org/officeDocument/2006/relationships/image" Target="../media/image145.emf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emf"/><Relationship Id="rId3" Type="http://schemas.openxmlformats.org/officeDocument/2006/relationships/oleObject" Target="../embeddings/oleObject128.bin"/><Relationship Id="rId7" Type="http://schemas.openxmlformats.org/officeDocument/2006/relationships/oleObject" Target="../embeddings/oleObject130.bin"/><Relationship Id="rId12" Type="http://schemas.openxmlformats.org/officeDocument/2006/relationships/image" Target="../media/image15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0.vml"/><Relationship Id="rId6" Type="http://schemas.openxmlformats.org/officeDocument/2006/relationships/image" Target="../media/image149.emf"/><Relationship Id="rId11" Type="http://schemas.openxmlformats.org/officeDocument/2006/relationships/oleObject" Target="../embeddings/oleObject132.bin"/><Relationship Id="rId5" Type="http://schemas.openxmlformats.org/officeDocument/2006/relationships/oleObject" Target="../embeddings/oleObject129.bin"/><Relationship Id="rId10" Type="http://schemas.openxmlformats.org/officeDocument/2006/relationships/image" Target="../media/image151.emf"/><Relationship Id="rId4" Type="http://schemas.openxmlformats.org/officeDocument/2006/relationships/image" Target="../media/image148.emf"/><Relationship Id="rId9" Type="http://schemas.openxmlformats.org/officeDocument/2006/relationships/oleObject" Target="../embeddings/oleObject131.bin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1.vml"/><Relationship Id="rId4" Type="http://schemas.openxmlformats.org/officeDocument/2006/relationships/image" Target="../media/image153.e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2.vml"/><Relationship Id="rId6" Type="http://schemas.openxmlformats.org/officeDocument/2006/relationships/image" Target="../media/image155.emf"/><Relationship Id="rId5" Type="http://schemas.openxmlformats.org/officeDocument/2006/relationships/oleObject" Target="../embeddings/oleObject135.bin"/><Relationship Id="rId4" Type="http://schemas.openxmlformats.org/officeDocument/2006/relationships/image" Target="../media/image154.em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3.vml"/><Relationship Id="rId6" Type="http://schemas.openxmlformats.org/officeDocument/2006/relationships/image" Target="../media/image157.emf"/><Relationship Id="rId5" Type="http://schemas.openxmlformats.org/officeDocument/2006/relationships/oleObject" Target="../embeddings/oleObject137.bin"/><Relationship Id="rId4" Type="http://schemas.openxmlformats.org/officeDocument/2006/relationships/image" Target="../media/image156.em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4.vml"/><Relationship Id="rId4" Type="http://schemas.openxmlformats.org/officeDocument/2006/relationships/image" Target="../media/image158.emf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1.emf"/><Relationship Id="rId3" Type="http://schemas.openxmlformats.org/officeDocument/2006/relationships/oleObject" Target="../embeddings/oleObject139.bin"/><Relationship Id="rId7" Type="http://schemas.openxmlformats.org/officeDocument/2006/relationships/oleObject" Target="../embeddings/oleObject14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5.vml"/><Relationship Id="rId6" Type="http://schemas.openxmlformats.org/officeDocument/2006/relationships/image" Target="../media/image160.emf"/><Relationship Id="rId11" Type="http://schemas.openxmlformats.org/officeDocument/2006/relationships/oleObject" Target="../embeddings/oleObject143.bin"/><Relationship Id="rId5" Type="http://schemas.openxmlformats.org/officeDocument/2006/relationships/oleObject" Target="../embeddings/oleObject140.bin"/><Relationship Id="rId10" Type="http://schemas.openxmlformats.org/officeDocument/2006/relationships/image" Target="../media/image162.emf"/><Relationship Id="rId4" Type="http://schemas.openxmlformats.org/officeDocument/2006/relationships/image" Target="../media/image159.emf"/><Relationship Id="rId9" Type="http://schemas.openxmlformats.org/officeDocument/2006/relationships/oleObject" Target="../embeddings/oleObject142.bin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6.vml"/><Relationship Id="rId6" Type="http://schemas.openxmlformats.org/officeDocument/2006/relationships/image" Target="../media/image164.emf"/><Relationship Id="rId5" Type="http://schemas.openxmlformats.org/officeDocument/2006/relationships/oleObject" Target="../embeddings/oleObject145.bin"/><Relationship Id="rId4" Type="http://schemas.openxmlformats.org/officeDocument/2006/relationships/image" Target="../media/image163.emf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7.vml"/><Relationship Id="rId4" Type="http://schemas.openxmlformats.org/officeDocument/2006/relationships/image" Target="../media/image165.emf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8.emf"/><Relationship Id="rId3" Type="http://schemas.openxmlformats.org/officeDocument/2006/relationships/oleObject" Target="../embeddings/oleObject147.bin"/><Relationship Id="rId7" Type="http://schemas.openxmlformats.org/officeDocument/2006/relationships/oleObject" Target="../embeddings/oleObject14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8.vml"/><Relationship Id="rId6" Type="http://schemas.openxmlformats.org/officeDocument/2006/relationships/image" Target="../media/image167.emf"/><Relationship Id="rId5" Type="http://schemas.openxmlformats.org/officeDocument/2006/relationships/oleObject" Target="../embeddings/oleObject148.bin"/><Relationship Id="rId4" Type="http://schemas.openxmlformats.org/officeDocument/2006/relationships/image" Target="../media/image166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emf"/><Relationship Id="rId3" Type="http://schemas.openxmlformats.org/officeDocument/2006/relationships/oleObject" Target="../embeddings/oleObject23.bin"/><Relationship Id="rId7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9.emf"/><Relationship Id="rId5" Type="http://schemas.openxmlformats.org/officeDocument/2006/relationships/oleObject" Target="../embeddings/oleObject24.bin"/><Relationship Id="rId10" Type="http://schemas.openxmlformats.org/officeDocument/2006/relationships/image" Target="../media/image31.emf"/><Relationship Id="rId4" Type="http://schemas.openxmlformats.org/officeDocument/2006/relationships/image" Target="../media/image28.emf"/><Relationship Id="rId9" Type="http://schemas.openxmlformats.org/officeDocument/2006/relationships/oleObject" Target="../embeddings/oleObject26.bin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16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9.vml"/><Relationship Id="rId6" Type="http://schemas.openxmlformats.org/officeDocument/2006/relationships/image" Target="../media/image170.emf"/><Relationship Id="rId5" Type="http://schemas.openxmlformats.org/officeDocument/2006/relationships/package" Target="../embeddings/Microsoft_Word___17.docx"/><Relationship Id="rId4" Type="http://schemas.openxmlformats.org/officeDocument/2006/relationships/image" Target="../media/image169.emf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18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0.vml"/><Relationship Id="rId4" Type="http://schemas.openxmlformats.org/officeDocument/2006/relationships/image" Target="../media/image171.emf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4.emf"/><Relationship Id="rId3" Type="http://schemas.openxmlformats.org/officeDocument/2006/relationships/oleObject" Target="../embeddings/oleObject150.bin"/><Relationship Id="rId7" Type="http://schemas.openxmlformats.org/officeDocument/2006/relationships/oleObject" Target="../embeddings/oleObject15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1.vml"/><Relationship Id="rId6" Type="http://schemas.openxmlformats.org/officeDocument/2006/relationships/image" Target="../media/image173.emf"/><Relationship Id="rId5" Type="http://schemas.openxmlformats.org/officeDocument/2006/relationships/oleObject" Target="../embeddings/oleObject151.bin"/><Relationship Id="rId10" Type="http://schemas.openxmlformats.org/officeDocument/2006/relationships/image" Target="../media/image175.emf"/><Relationship Id="rId4" Type="http://schemas.openxmlformats.org/officeDocument/2006/relationships/image" Target="../media/image172.emf"/><Relationship Id="rId9" Type="http://schemas.openxmlformats.org/officeDocument/2006/relationships/oleObject" Target="../embeddings/oleObject153.bin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2.vml"/><Relationship Id="rId4" Type="http://schemas.openxmlformats.org/officeDocument/2006/relationships/image" Target="../media/image176.emf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3.vml"/><Relationship Id="rId4" Type="http://schemas.openxmlformats.org/officeDocument/2006/relationships/image" Target="../media/image177.emf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0.emf"/><Relationship Id="rId3" Type="http://schemas.openxmlformats.org/officeDocument/2006/relationships/oleObject" Target="../embeddings/oleObject156.bin"/><Relationship Id="rId7" Type="http://schemas.openxmlformats.org/officeDocument/2006/relationships/oleObject" Target="../embeddings/oleObject158.bin"/><Relationship Id="rId12" Type="http://schemas.openxmlformats.org/officeDocument/2006/relationships/image" Target="../media/image18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4.vml"/><Relationship Id="rId6" Type="http://schemas.openxmlformats.org/officeDocument/2006/relationships/image" Target="../media/image179.emf"/><Relationship Id="rId11" Type="http://schemas.openxmlformats.org/officeDocument/2006/relationships/oleObject" Target="../embeddings/oleObject160.bin"/><Relationship Id="rId5" Type="http://schemas.openxmlformats.org/officeDocument/2006/relationships/oleObject" Target="../embeddings/oleObject157.bin"/><Relationship Id="rId10" Type="http://schemas.openxmlformats.org/officeDocument/2006/relationships/image" Target="../media/image181.emf"/><Relationship Id="rId4" Type="http://schemas.openxmlformats.org/officeDocument/2006/relationships/image" Target="../media/image178.emf"/><Relationship Id="rId9" Type="http://schemas.openxmlformats.org/officeDocument/2006/relationships/oleObject" Target="../embeddings/oleObject159.bin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emf"/><Relationship Id="rId13" Type="http://schemas.openxmlformats.org/officeDocument/2006/relationships/oleObject" Target="../embeddings/oleObject32.bin"/><Relationship Id="rId3" Type="http://schemas.openxmlformats.org/officeDocument/2006/relationships/oleObject" Target="../embeddings/oleObject27.bin"/><Relationship Id="rId7" Type="http://schemas.openxmlformats.org/officeDocument/2006/relationships/oleObject" Target="../embeddings/oleObject29.bin"/><Relationship Id="rId12" Type="http://schemas.openxmlformats.org/officeDocument/2006/relationships/image" Target="../media/image36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3.emf"/><Relationship Id="rId11" Type="http://schemas.openxmlformats.org/officeDocument/2006/relationships/oleObject" Target="../embeddings/oleObject31.bin"/><Relationship Id="rId5" Type="http://schemas.openxmlformats.org/officeDocument/2006/relationships/oleObject" Target="../embeddings/oleObject28.bin"/><Relationship Id="rId10" Type="http://schemas.openxmlformats.org/officeDocument/2006/relationships/image" Target="../media/image35.emf"/><Relationship Id="rId4" Type="http://schemas.openxmlformats.org/officeDocument/2006/relationships/image" Target="../media/image32.emf"/><Relationship Id="rId9" Type="http://schemas.openxmlformats.org/officeDocument/2006/relationships/oleObject" Target="../embeddings/oleObject30.bin"/><Relationship Id="rId14" Type="http://schemas.openxmlformats.org/officeDocument/2006/relationships/image" Target="../media/image37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emf"/><Relationship Id="rId13" Type="http://schemas.openxmlformats.org/officeDocument/2006/relationships/oleObject" Target="../embeddings/oleObject38.bin"/><Relationship Id="rId3" Type="http://schemas.openxmlformats.org/officeDocument/2006/relationships/oleObject" Target="../embeddings/oleObject33.bin"/><Relationship Id="rId7" Type="http://schemas.openxmlformats.org/officeDocument/2006/relationships/oleObject" Target="../embeddings/oleObject35.bin"/><Relationship Id="rId12" Type="http://schemas.openxmlformats.org/officeDocument/2006/relationships/image" Target="../media/image4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9.emf"/><Relationship Id="rId11" Type="http://schemas.openxmlformats.org/officeDocument/2006/relationships/oleObject" Target="../embeddings/oleObject37.bin"/><Relationship Id="rId5" Type="http://schemas.openxmlformats.org/officeDocument/2006/relationships/oleObject" Target="../embeddings/oleObject34.bin"/><Relationship Id="rId10" Type="http://schemas.openxmlformats.org/officeDocument/2006/relationships/image" Target="../media/image41.emf"/><Relationship Id="rId4" Type="http://schemas.openxmlformats.org/officeDocument/2006/relationships/image" Target="../media/image38.emf"/><Relationship Id="rId9" Type="http://schemas.openxmlformats.org/officeDocument/2006/relationships/oleObject" Target="../embeddings/oleObject36.bin"/><Relationship Id="rId14" Type="http://schemas.openxmlformats.org/officeDocument/2006/relationships/image" Target="../media/image43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emf"/><Relationship Id="rId13" Type="http://schemas.openxmlformats.org/officeDocument/2006/relationships/oleObject" Target="../embeddings/oleObject43.bin"/><Relationship Id="rId3" Type="http://schemas.openxmlformats.org/officeDocument/2006/relationships/package" Target="../embeddings/Microsoft_Word___2.docx"/><Relationship Id="rId7" Type="http://schemas.openxmlformats.org/officeDocument/2006/relationships/oleObject" Target="../embeddings/oleObject40.bin"/><Relationship Id="rId12" Type="http://schemas.openxmlformats.org/officeDocument/2006/relationships/image" Target="../media/image48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0.emf"/><Relationship Id="rId1" Type="http://schemas.openxmlformats.org/officeDocument/2006/relationships/vmlDrawing" Target="../drawings/vmlDrawing8.vml"/><Relationship Id="rId6" Type="http://schemas.openxmlformats.org/officeDocument/2006/relationships/image" Target="../media/image45.emf"/><Relationship Id="rId11" Type="http://schemas.openxmlformats.org/officeDocument/2006/relationships/oleObject" Target="../embeddings/oleObject42.bin"/><Relationship Id="rId5" Type="http://schemas.openxmlformats.org/officeDocument/2006/relationships/oleObject" Target="../embeddings/oleObject39.bin"/><Relationship Id="rId15" Type="http://schemas.openxmlformats.org/officeDocument/2006/relationships/oleObject" Target="../embeddings/oleObject44.bin"/><Relationship Id="rId10" Type="http://schemas.openxmlformats.org/officeDocument/2006/relationships/image" Target="../media/image47.emf"/><Relationship Id="rId4" Type="http://schemas.openxmlformats.org/officeDocument/2006/relationships/image" Target="../media/image44.emf"/><Relationship Id="rId9" Type="http://schemas.openxmlformats.org/officeDocument/2006/relationships/oleObject" Target="../embeddings/oleObject41.bin"/><Relationship Id="rId14" Type="http://schemas.openxmlformats.org/officeDocument/2006/relationships/image" Target="../media/image4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 descr="E:\2019优化方案英语人教必修2教参11.1(最新教材)（1-166）\图片（变好颜色）\Unit5.TIF"/>
          <p:cNvPicPr>
            <a:picLocks noChangeAspect="1" noChangeArrowheads="1"/>
          </p:cNvPicPr>
          <p:nvPr/>
        </p:nvPicPr>
        <p:blipFill>
          <a:blip r:embed="rId3" r:link="rId4" cstate="email"/>
          <a:srcRect/>
          <a:stretch>
            <a:fillRect/>
          </a:stretch>
        </p:blipFill>
        <p:spPr bwMode="auto">
          <a:xfrm>
            <a:off x="-3200" y="1340768"/>
            <a:ext cx="9134475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/>
          <p:nvPr/>
        </p:nvSpPr>
        <p:spPr>
          <a:xfrm>
            <a:off x="1364" y="5661248"/>
            <a:ext cx="9129911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363" y="3664377"/>
            <a:ext cx="912991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200" b="1" dirty="0"/>
              <a:t>Section </a:t>
            </a:r>
            <a:r>
              <a:rPr lang="zh-CN" altLang="zh-CN" sz="3200" b="1" dirty="0"/>
              <a:t>Ⅳ</a:t>
            </a:r>
            <a:r>
              <a:rPr lang="en-US" altLang="zh-CN" sz="3200" b="1" dirty="0"/>
              <a:t> Listening and Talking &amp; </a:t>
            </a:r>
            <a:endParaRPr lang="zh-CN" altLang="zh-CN" sz="3200" dirty="0"/>
          </a:p>
          <a:p>
            <a:pPr algn="ctr"/>
            <a:r>
              <a:rPr lang="en-US" altLang="zh-CN" sz="3200" b="1" dirty="0"/>
              <a:t>Reading for Writing</a:t>
            </a:r>
            <a:endParaRPr lang="zh-CN" altLang="zh-CN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5" name="Object 4"/>
          <p:cNvGraphicFramePr>
            <a:graphicFrameLocks noChangeAspect="1"/>
          </p:cNvGraphicFramePr>
          <p:nvPr/>
        </p:nvGraphicFramePr>
        <p:xfrm>
          <a:off x="215900" y="901700"/>
          <a:ext cx="8713788" cy="5335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4" name="文档" r:id="rId3" imgW="8716010" imgH="5337175" progId="Word.Document.12">
                  <p:embed/>
                </p:oleObj>
              </mc:Choice>
              <mc:Fallback>
                <p:oleObj name="文档" r:id="rId3" imgW="8716010" imgH="5337175" progId="Word.Document.1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901700"/>
                        <a:ext cx="8713788" cy="5335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41" name="Object 1"/>
          <p:cNvGraphicFramePr>
            <a:graphicFrameLocks noChangeAspect="1"/>
          </p:cNvGraphicFramePr>
          <p:nvPr/>
        </p:nvGraphicFramePr>
        <p:xfrm>
          <a:off x="179388" y="1514475"/>
          <a:ext cx="8713787" cy="105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5" name="文档" r:id="rId5" imgW="8716010" imgH="1052830" progId="Word.Document.12">
                  <p:embed/>
                </p:oleObj>
              </mc:Choice>
              <mc:Fallback>
                <p:oleObj name="文档" r:id="rId5" imgW="8716010" imgH="105283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1514475"/>
                        <a:ext cx="8713787" cy="1050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42" name="Object 2"/>
          <p:cNvGraphicFramePr>
            <a:graphicFrameLocks noChangeAspect="1"/>
          </p:cNvGraphicFramePr>
          <p:nvPr/>
        </p:nvGraphicFramePr>
        <p:xfrm>
          <a:off x="2195513" y="3789363"/>
          <a:ext cx="5275262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6" name="文档" r:id="rId7" imgW="5276215" imgH="397510" progId="Word.Document.12">
                  <p:embed/>
                </p:oleObj>
              </mc:Choice>
              <mc:Fallback>
                <p:oleObj name="文档" r:id="rId7" imgW="5276215" imgH="39751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513" y="3789363"/>
                        <a:ext cx="5275262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43" name="Object 3"/>
          <p:cNvGraphicFramePr>
            <a:graphicFrameLocks noChangeAspect="1"/>
          </p:cNvGraphicFramePr>
          <p:nvPr/>
        </p:nvGraphicFramePr>
        <p:xfrm>
          <a:off x="1476375" y="5013325"/>
          <a:ext cx="5275263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7" name="文档" r:id="rId9" imgW="5276215" imgH="397510" progId="Word.Document.12">
                  <p:embed/>
                </p:oleObj>
              </mc:Choice>
              <mc:Fallback>
                <p:oleObj name="文档" r:id="rId9" imgW="5276215" imgH="397510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375" y="5013325"/>
                        <a:ext cx="5275263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70" name="Object 5"/>
          <p:cNvGraphicFramePr>
            <a:graphicFrameLocks noChangeAspect="1"/>
          </p:cNvGraphicFramePr>
          <p:nvPr/>
        </p:nvGraphicFramePr>
        <p:xfrm>
          <a:off x="215900" y="1308100"/>
          <a:ext cx="8713788" cy="424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3" name="文档" r:id="rId3" imgW="8716010" imgH="4244340" progId="Word.Document.12">
                  <p:embed/>
                </p:oleObj>
              </mc:Choice>
              <mc:Fallback>
                <p:oleObj name="文档" r:id="rId3" imgW="8716010" imgH="4244340" progId="Word.Document.12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308100"/>
                        <a:ext cx="8713788" cy="4243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20" name="Object 4"/>
          <p:cNvGraphicFramePr>
            <a:graphicFrameLocks noChangeAspect="1"/>
          </p:cNvGraphicFramePr>
          <p:nvPr/>
        </p:nvGraphicFramePr>
        <p:xfrm>
          <a:off x="2700338" y="4924425"/>
          <a:ext cx="8713787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4" name="文档" r:id="rId5" imgW="8716010" imgH="594360" progId="Word.Document.12">
                  <p:embed/>
                </p:oleObj>
              </mc:Choice>
              <mc:Fallback>
                <p:oleObj name="文档" r:id="rId5" imgW="8716010" imgH="594360" progId="Word.Document.1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0338" y="4924425"/>
                        <a:ext cx="8713787" cy="592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19" name="Object 3"/>
          <p:cNvGraphicFramePr>
            <a:graphicFrameLocks noChangeAspect="1"/>
          </p:cNvGraphicFramePr>
          <p:nvPr/>
        </p:nvGraphicFramePr>
        <p:xfrm>
          <a:off x="2554288" y="4292600"/>
          <a:ext cx="8713787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5" name="文档" r:id="rId7" imgW="8716010" imgH="594360" progId="Word.Document.12">
                  <p:embed/>
                </p:oleObj>
              </mc:Choice>
              <mc:Fallback>
                <p:oleObj name="文档" r:id="rId7" imgW="8716010" imgH="594360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4288" y="4292600"/>
                        <a:ext cx="8713787" cy="592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17" name="Object 1"/>
          <p:cNvGraphicFramePr>
            <a:graphicFrameLocks noChangeAspect="1"/>
          </p:cNvGraphicFramePr>
          <p:nvPr/>
        </p:nvGraphicFramePr>
        <p:xfrm>
          <a:off x="2554288" y="3068638"/>
          <a:ext cx="8713787" cy="592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6" name="文档" r:id="rId9" imgW="8716010" imgH="594360" progId="Word.Document.12">
                  <p:embed/>
                </p:oleObj>
              </mc:Choice>
              <mc:Fallback>
                <p:oleObj name="文档" r:id="rId9" imgW="8716010" imgH="59436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4288" y="3068638"/>
                        <a:ext cx="8713787" cy="592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18" name="Object 2"/>
          <p:cNvGraphicFramePr>
            <a:graphicFrameLocks noChangeAspect="1"/>
          </p:cNvGraphicFramePr>
          <p:nvPr/>
        </p:nvGraphicFramePr>
        <p:xfrm>
          <a:off x="2627313" y="3716338"/>
          <a:ext cx="8713787" cy="592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7" name="文档" r:id="rId11" imgW="8716010" imgH="594360" progId="Word.Document.12">
                  <p:embed/>
                </p:oleObj>
              </mc:Choice>
              <mc:Fallback>
                <p:oleObj name="文档" r:id="rId11" imgW="8716010" imgH="59436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313" y="3716338"/>
                        <a:ext cx="8713787" cy="592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1" name="Object 1"/>
          <p:cNvGraphicFramePr>
            <a:graphicFrameLocks noChangeAspect="1"/>
          </p:cNvGraphicFramePr>
          <p:nvPr/>
        </p:nvGraphicFramePr>
        <p:xfrm>
          <a:off x="214313" y="1612900"/>
          <a:ext cx="8715375" cy="296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2" name="文档" r:id="rId3" imgW="8716010" imgH="2965450" progId="Word.Document.12">
                  <p:embed/>
                </p:oleObj>
              </mc:Choice>
              <mc:Fallback>
                <p:oleObj name="文档" r:id="rId3" imgW="8716010" imgH="296545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1612900"/>
                        <a:ext cx="8715375" cy="2963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394" name="Object 2"/>
          <p:cNvGraphicFramePr>
            <a:graphicFrameLocks noChangeAspect="1"/>
          </p:cNvGraphicFramePr>
          <p:nvPr/>
        </p:nvGraphicFramePr>
        <p:xfrm>
          <a:off x="214313" y="4565650"/>
          <a:ext cx="8715375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3" name="文档" r:id="rId5" imgW="8716010" imgH="594360" progId="Word.Document.12">
                  <p:embed/>
                </p:oleObj>
              </mc:Choice>
              <mc:Fallback>
                <p:oleObj name="文档" r:id="rId5" imgW="8716010" imgH="59436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4565650"/>
                        <a:ext cx="8715375" cy="592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5" name="Object 1"/>
          <p:cNvGraphicFramePr>
            <a:graphicFrameLocks noChangeAspect="1"/>
          </p:cNvGraphicFramePr>
          <p:nvPr/>
        </p:nvGraphicFramePr>
        <p:xfrm>
          <a:off x="214313" y="1628775"/>
          <a:ext cx="8715375" cy="296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6" name="文档" r:id="rId3" imgW="8716010" imgH="2965450" progId="Word.Document.12">
                  <p:embed/>
                </p:oleObj>
              </mc:Choice>
              <mc:Fallback>
                <p:oleObj name="文档" r:id="rId3" imgW="8716010" imgH="296545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1628775"/>
                        <a:ext cx="8715375" cy="2963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370" name="Object 2"/>
          <p:cNvGraphicFramePr>
            <a:graphicFrameLocks noChangeAspect="1"/>
          </p:cNvGraphicFramePr>
          <p:nvPr/>
        </p:nvGraphicFramePr>
        <p:xfrm>
          <a:off x="214313" y="4652963"/>
          <a:ext cx="8715375" cy="592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7" name="文档" r:id="rId5" imgW="8716010" imgH="594360" progId="Word.Document.12">
                  <p:embed/>
                </p:oleObj>
              </mc:Choice>
              <mc:Fallback>
                <p:oleObj name="文档" r:id="rId5" imgW="8716010" imgH="59436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4652963"/>
                        <a:ext cx="8715375" cy="592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10" descr="E:\2019优化方案英语人教必修5教参3.15（1-190）\图片（变好颜色）\要点透析讲练互动.t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288" y="1125538"/>
            <a:ext cx="9115425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4338" name="Object 4"/>
          <p:cNvGraphicFramePr>
            <a:graphicFrameLocks noChangeAspect="1"/>
          </p:cNvGraphicFramePr>
          <p:nvPr/>
        </p:nvGraphicFramePr>
        <p:xfrm>
          <a:off x="215900" y="1843088"/>
          <a:ext cx="8713788" cy="3817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6" name="文档" r:id="rId4" imgW="8716010" imgH="3818890" progId="Word.Document.12">
                  <p:embed/>
                </p:oleObj>
              </mc:Choice>
              <mc:Fallback>
                <p:oleObj name="文档" r:id="rId4" imgW="8716010" imgH="3818890" progId="Word.Document.1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843088"/>
                        <a:ext cx="8713788" cy="3817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3" name="Object 1"/>
          <p:cNvGraphicFramePr>
            <a:graphicFrameLocks noChangeAspect="1"/>
          </p:cNvGraphicFramePr>
          <p:nvPr/>
        </p:nvGraphicFramePr>
        <p:xfrm>
          <a:off x="214313" y="908050"/>
          <a:ext cx="8715375" cy="177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4" name="文档" r:id="rId3" imgW="8716010" imgH="1779905" progId="Word.Document.12">
                  <p:embed/>
                </p:oleObj>
              </mc:Choice>
              <mc:Fallback>
                <p:oleObj name="文档" r:id="rId3" imgW="8716010" imgH="1779905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908050"/>
                        <a:ext cx="8715375" cy="177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2" name="Object 2"/>
          <p:cNvGraphicFramePr>
            <a:graphicFrameLocks noChangeAspect="1"/>
          </p:cNvGraphicFramePr>
          <p:nvPr/>
        </p:nvGraphicFramePr>
        <p:xfrm>
          <a:off x="214313" y="2708275"/>
          <a:ext cx="8715375" cy="3557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5" name="文档" r:id="rId5" imgW="8716010" imgH="3558540" progId="Word.Document.12">
                  <p:embed/>
                </p:oleObj>
              </mc:Choice>
              <mc:Fallback>
                <p:oleObj name="文档" r:id="rId5" imgW="8716010" imgH="355854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2708275"/>
                        <a:ext cx="8715375" cy="3557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9" name="Object 4"/>
          <p:cNvGraphicFramePr>
            <a:graphicFrameLocks noChangeAspect="1"/>
          </p:cNvGraphicFramePr>
          <p:nvPr/>
        </p:nvGraphicFramePr>
        <p:xfrm>
          <a:off x="215900" y="1743075"/>
          <a:ext cx="8713788" cy="3557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8" name="文档" r:id="rId3" imgW="8716010" imgH="3558540" progId="Word.Document.12">
                  <p:embed/>
                </p:oleObj>
              </mc:Choice>
              <mc:Fallback>
                <p:oleObj name="文档" r:id="rId3" imgW="8716010" imgH="3558540" progId="Word.Document.1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743075"/>
                        <a:ext cx="8713788" cy="3557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37" name="Object 1"/>
          <p:cNvGraphicFramePr>
            <a:graphicFrameLocks noChangeAspect="1"/>
          </p:cNvGraphicFramePr>
          <p:nvPr/>
        </p:nvGraphicFramePr>
        <p:xfrm>
          <a:off x="1403350" y="2852738"/>
          <a:ext cx="5275263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9" name="文档" r:id="rId5" imgW="5276215" imgH="397510" progId="Word.Document.12">
                  <p:embed/>
                </p:oleObj>
              </mc:Choice>
              <mc:Fallback>
                <p:oleObj name="文档" r:id="rId5" imgW="5276215" imgH="39751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350" y="2852738"/>
                        <a:ext cx="5275263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38" name="Object 2"/>
          <p:cNvGraphicFramePr>
            <a:graphicFrameLocks noChangeAspect="1"/>
          </p:cNvGraphicFramePr>
          <p:nvPr/>
        </p:nvGraphicFramePr>
        <p:xfrm>
          <a:off x="1835150" y="3463925"/>
          <a:ext cx="5275263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0" name="文档" r:id="rId7" imgW="5276215" imgH="397510" progId="Word.Document.12">
                  <p:embed/>
                </p:oleObj>
              </mc:Choice>
              <mc:Fallback>
                <p:oleObj name="文档" r:id="rId7" imgW="5276215" imgH="39751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3463925"/>
                        <a:ext cx="5275263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39" name="Object 3"/>
          <p:cNvGraphicFramePr>
            <a:graphicFrameLocks noChangeAspect="1"/>
          </p:cNvGraphicFramePr>
          <p:nvPr/>
        </p:nvGraphicFramePr>
        <p:xfrm>
          <a:off x="3059113" y="4652963"/>
          <a:ext cx="5275262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1" name="文档" r:id="rId9" imgW="5276215" imgH="397510" progId="Word.Document.12">
                  <p:embed/>
                </p:oleObj>
              </mc:Choice>
              <mc:Fallback>
                <p:oleObj name="文档" r:id="rId9" imgW="5276215" imgH="397510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113" y="4652963"/>
                        <a:ext cx="5275262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11" name="Object 1"/>
          <p:cNvGraphicFramePr>
            <a:graphicFrameLocks noChangeAspect="1"/>
          </p:cNvGraphicFramePr>
          <p:nvPr/>
        </p:nvGraphicFramePr>
        <p:xfrm>
          <a:off x="214313" y="1484313"/>
          <a:ext cx="8715375" cy="2468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2" name="文档" r:id="rId3" imgW="8716010" imgH="2470150" progId="Word.Document.12">
                  <p:embed/>
                </p:oleObj>
              </mc:Choice>
              <mc:Fallback>
                <p:oleObj name="文档" r:id="rId3" imgW="8716010" imgH="247015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1484313"/>
                        <a:ext cx="8715375" cy="2468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4" name="Object 2"/>
          <p:cNvGraphicFramePr>
            <a:graphicFrameLocks noChangeAspect="1"/>
          </p:cNvGraphicFramePr>
          <p:nvPr/>
        </p:nvGraphicFramePr>
        <p:xfrm>
          <a:off x="214313" y="4005263"/>
          <a:ext cx="8715375" cy="177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3" name="文档" r:id="rId5" imgW="8716010" imgH="1779905" progId="Word.Document.12">
                  <p:embed/>
                </p:oleObj>
              </mc:Choice>
              <mc:Fallback>
                <p:oleObj name="文档" r:id="rId5" imgW="8716010" imgH="1779905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4005263"/>
                        <a:ext cx="8715375" cy="177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4" name="Object 1"/>
          <p:cNvGraphicFramePr>
            <a:graphicFrameLocks noChangeAspect="1"/>
          </p:cNvGraphicFramePr>
          <p:nvPr/>
        </p:nvGraphicFramePr>
        <p:xfrm>
          <a:off x="215900" y="1946275"/>
          <a:ext cx="8713788" cy="296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1" name="文档" r:id="rId3" imgW="8716010" imgH="2965450" progId="Word.Document.12">
                  <p:embed/>
                </p:oleObj>
              </mc:Choice>
              <mc:Fallback>
                <p:oleObj name="文档" r:id="rId3" imgW="8716010" imgH="296545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946275"/>
                        <a:ext cx="8713788" cy="2963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60" name="Object 3"/>
          <p:cNvGraphicFramePr>
            <a:graphicFrameLocks noChangeAspect="1"/>
          </p:cNvGraphicFramePr>
          <p:nvPr/>
        </p:nvGraphicFramePr>
        <p:xfrm>
          <a:off x="215900" y="1946275"/>
          <a:ext cx="8713788" cy="296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5" name="文档" r:id="rId3" imgW="8716010" imgH="2965450" progId="Word.Document.12">
                  <p:embed/>
                </p:oleObj>
              </mc:Choice>
              <mc:Fallback>
                <p:oleObj name="文档" r:id="rId3" imgW="8716010" imgH="2965450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946275"/>
                        <a:ext cx="8713788" cy="2963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5" name="Object 1"/>
          <p:cNvGraphicFramePr>
            <a:graphicFrameLocks noChangeAspect="1"/>
          </p:cNvGraphicFramePr>
          <p:nvPr/>
        </p:nvGraphicFramePr>
        <p:xfrm>
          <a:off x="5508625" y="2455863"/>
          <a:ext cx="8713788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6" name="文档" r:id="rId5" imgW="8716010" imgH="397510" progId="Word.Document.12">
                  <p:embed/>
                </p:oleObj>
              </mc:Choice>
              <mc:Fallback>
                <p:oleObj name="文档" r:id="rId5" imgW="8716010" imgH="39751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625" y="2455863"/>
                        <a:ext cx="8713788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6" name="Object 2"/>
          <p:cNvGraphicFramePr>
            <a:graphicFrameLocks noChangeAspect="1"/>
          </p:cNvGraphicFramePr>
          <p:nvPr/>
        </p:nvGraphicFramePr>
        <p:xfrm>
          <a:off x="430213" y="3746500"/>
          <a:ext cx="8713787" cy="105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7" name="文档" r:id="rId7" imgW="8716010" imgH="1052830" progId="Word.Document.12">
                  <p:embed/>
                </p:oleObj>
              </mc:Choice>
              <mc:Fallback>
                <p:oleObj name="文档" r:id="rId7" imgW="8716010" imgH="105283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213" y="3746500"/>
                        <a:ext cx="8713787" cy="1050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3" name="Object 6"/>
          <p:cNvGraphicFramePr>
            <a:graphicFrameLocks noChangeAspect="1"/>
          </p:cNvGraphicFramePr>
          <p:nvPr/>
        </p:nvGraphicFramePr>
        <p:xfrm>
          <a:off x="215900" y="1387475"/>
          <a:ext cx="8713788" cy="4849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3" name="文档" r:id="rId3" imgW="8716010" imgH="4898390" progId="Word.Document.12">
                  <p:embed/>
                </p:oleObj>
              </mc:Choice>
              <mc:Fallback>
                <p:oleObj name="文档" r:id="rId3" imgW="8716010" imgH="4898390" progId="Word.Document.12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387475"/>
                        <a:ext cx="8713788" cy="4849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4" name="Picture 7" descr="E:\2019优化方案英语人教必修5教参3.15（1-190）\图片（变好颜色）\自学导引语篇理解.tif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4288" y="692150"/>
            <a:ext cx="9115425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971550" y="2816225"/>
          <a:ext cx="5275263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4" name="文档" r:id="rId6" imgW="5276215" imgH="397510" progId="Word.Document.12">
                  <p:embed/>
                </p:oleObj>
              </mc:Choice>
              <mc:Fallback>
                <p:oleObj name="文档" r:id="rId6" imgW="5276215" imgH="397510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2816225"/>
                        <a:ext cx="5275263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6" name="Object 4"/>
          <p:cNvGraphicFramePr>
            <a:graphicFrameLocks noChangeAspect="1"/>
          </p:cNvGraphicFramePr>
          <p:nvPr/>
        </p:nvGraphicFramePr>
        <p:xfrm>
          <a:off x="900113" y="3357563"/>
          <a:ext cx="5275262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5" name="文档" r:id="rId8" imgW="5276215" imgH="397510" progId="Word.Document.12">
                  <p:embed/>
                </p:oleObj>
              </mc:Choice>
              <mc:Fallback>
                <p:oleObj name="文档" r:id="rId8" imgW="5276215" imgH="397510" progId="Word.Document.1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3357563"/>
                        <a:ext cx="5275262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7" name="Object 5"/>
          <p:cNvGraphicFramePr>
            <a:graphicFrameLocks noChangeAspect="1"/>
          </p:cNvGraphicFramePr>
          <p:nvPr/>
        </p:nvGraphicFramePr>
        <p:xfrm>
          <a:off x="900113" y="4724400"/>
          <a:ext cx="5275262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6" name="文档" r:id="rId10" imgW="5276215" imgH="397510" progId="Word.Document.12">
                  <p:embed/>
                </p:oleObj>
              </mc:Choice>
              <mc:Fallback>
                <p:oleObj name="文档" r:id="rId10" imgW="5276215" imgH="397510" progId="Word.Document.12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4724400"/>
                        <a:ext cx="5275262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3" name="Object 1"/>
          <p:cNvGraphicFramePr>
            <a:graphicFrameLocks noChangeAspect="1"/>
          </p:cNvGraphicFramePr>
          <p:nvPr/>
        </p:nvGraphicFramePr>
        <p:xfrm>
          <a:off x="214313" y="1273175"/>
          <a:ext cx="8715375" cy="2468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4" name="文档" r:id="rId3" imgW="8716010" imgH="2470150" progId="Word.Document.12">
                  <p:embed/>
                </p:oleObj>
              </mc:Choice>
              <mc:Fallback>
                <p:oleObj name="文档" r:id="rId3" imgW="8716010" imgH="247015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1273175"/>
                        <a:ext cx="8715375" cy="2468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2" name="Object 2"/>
          <p:cNvGraphicFramePr>
            <a:graphicFrameLocks noChangeAspect="1"/>
          </p:cNvGraphicFramePr>
          <p:nvPr/>
        </p:nvGraphicFramePr>
        <p:xfrm>
          <a:off x="214313" y="3721100"/>
          <a:ext cx="8715375" cy="2371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5" name="文档" r:id="rId5" imgW="8716010" imgH="2372995" progId="Word.Document.12">
                  <p:embed/>
                </p:oleObj>
              </mc:Choice>
              <mc:Fallback>
                <p:oleObj name="文档" r:id="rId5" imgW="8716010" imgH="2372995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3721100"/>
                        <a:ext cx="8715375" cy="2371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6" name="Object 1"/>
          <p:cNvGraphicFramePr>
            <a:graphicFrameLocks noChangeAspect="1"/>
          </p:cNvGraphicFramePr>
          <p:nvPr/>
        </p:nvGraphicFramePr>
        <p:xfrm>
          <a:off x="215900" y="1277938"/>
          <a:ext cx="8713788" cy="474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3" name="文档" r:id="rId3" imgW="8716010" imgH="4744085" progId="Word.Document.12">
                  <p:embed/>
                </p:oleObj>
              </mc:Choice>
              <mc:Fallback>
                <p:oleObj name="文档" r:id="rId3" imgW="8716010" imgH="4744085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277938"/>
                        <a:ext cx="8713788" cy="4743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32" name="Object 3"/>
          <p:cNvGraphicFramePr>
            <a:graphicFrameLocks noChangeAspect="1"/>
          </p:cNvGraphicFramePr>
          <p:nvPr/>
        </p:nvGraphicFramePr>
        <p:xfrm>
          <a:off x="215900" y="1978025"/>
          <a:ext cx="8713788" cy="296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7" name="文档" r:id="rId3" imgW="8716010" imgH="2965450" progId="Word.Document.12">
                  <p:embed/>
                </p:oleObj>
              </mc:Choice>
              <mc:Fallback>
                <p:oleObj name="文档" r:id="rId3" imgW="8716010" imgH="2965450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978025"/>
                        <a:ext cx="8713788" cy="2963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3" name="Object 1"/>
          <p:cNvGraphicFramePr>
            <a:graphicFrameLocks noChangeAspect="1"/>
          </p:cNvGraphicFramePr>
          <p:nvPr/>
        </p:nvGraphicFramePr>
        <p:xfrm>
          <a:off x="7308850" y="2492375"/>
          <a:ext cx="5275263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8" name="文档" r:id="rId5" imgW="5276215" imgH="397510" progId="Word.Document.12">
                  <p:embed/>
                </p:oleObj>
              </mc:Choice>
              <mc:Fallback>
                <p:oleObj name="文档" r:id="rId5" imgW="5276215" imgH="39751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8850" y="2492375"/>
                        <a:ext cx="5275263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4" name="Object 2"/>
          <p:cNvGraphicFramePr>
            <a:graphicFrameLocks noChangeAspect="1"/>
          </p:cNvGraphicFramePr>
          <p:nvPr/>
        </p:nvGraphicFramePr>
        <p:xfrm>
          <a:off x="5364163" y="3679825"/>
          <a:ext cx="5275262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9" name="文档" r:id="rId7" imgW="5276215" imgH="397510" progId="Word.Document.12">
                  <p:embed/>
                </p:oleObj>
              </mc:Choice>
              <mc:Fallback>
                <p:oleObj name="文档" r:id="rId7" imgW="5276215" imgH="39751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163" y="3679825"/>
                        <a:ext cx="5275262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6" name="Object 3"/>
          <p:cNvGraphicFramePr>
            <a:graphicFrameLocks noChangeAspect="1"/>
          </p:cNvGraphicFramePr>
          <p:nvPr/>
        </p:nvGraphicFramePr>
        <p:xfrm>
          <a:off x="215900" y="1743075"/>
          <a:ext cx="8713788" cy="3557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1" name="文档" r:id="rId3" imgW="8716010" imgH="3558540" progId="Word.Document.12">
                  <p:embed/>
                </p:oleObj>
              </mc:Choice>
              <mc:Fallback>
                <p:oleObj name="文档" r:id="rId3" imgW="8716010" imgH="3558540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743075"/>
                        <a:ext cx="8713788" cy="3557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69" name="Object 1"/>
          <p:cNvGraphicFramePr>
            <a:graphicFrameLocks noChangeAspect="1"/>
          </p:cNvGraphicFramePr>
          <p:nvPr/>
        </p:nvGraphicFramePr>
        <p:xfrm>
          <a:off x="1908175" y="2816225"/>
          <a:ext cx="5275263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2" name="文档" r:id="rId5" imgW="5276215" imgH="397510" progId="Word.Document.12">
                  <p:embed/>
                </p:oleObj>
              </mc:Choice>
              <mc:Fallback>
                <p:oleObj name="文档" r:id="rId5" imgW="5276215" imgH="39751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8175" y="2816225"/>
                        <a:ext cx="5275263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0" name="Object 2"/>
          <p:cNvGraphicFramePr>
            <a:graphicFrameLocks noChangeAspect="1"/>
          </p:cNvGraphicFramePr>
          <p:nvPr/>
        </p:nvGraphicFramePr>
        <p:xfrm>
          <a:off x="900113" y="4005263"/>
          <a:ext cx="5275262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3" name="文档" r:id="rId7" imgW="5276215" imgH="397510" progId="Word.Document.12">
                  <p:embed/>
                </p:oleObj>
              </mc:Choice>
              <mc:Fallback>
                <p:oleObj name="文档" r:id="rId7" imgW="5276215" imgH="39751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4005263"/>
                        <a:ext cx="5275262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79" name="Object 1"/>
          <p:cNvGraphicFramePr>
            <a:graphicFrameLocks noChangeAspect="1"/>
          </p:cNvGraphicFramePr>
          <p:nvPr/>
        </p:nvGraphicFramePr>
        <p:xfrm>
          <a:off x="214313" y="1435100"/>
          <a:ext cx="8715375" cy="2468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0" name="文档" r:id="rId3" imgW="8716010" imgH="2470150" progId="Word.Document.12">
                  <p:embed/>
                </p:oleObj>
              </mc:Choice>
              <mc:Fallback>
                <p:oleObj name="文档" r:id="rId3" imgW="8716010" imgH="247015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1435100"/>
                        <a:ext cx="8715375" cy="2468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46" name="Object 2"/>
          <p:cNvGraphicFramePr>
            <a:graphicFrameLocks noChangeAspect="1"/>
          </p:cNvGraphicFramePr>
          <p:nvPr/>
        </p:nvGraphicFramePr>
        <p:xfrm>
          <a:off x="214313" y="3954463"/>
          <a:ext cx="8715375" cy="177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1" name="文档" r:id="rId5" imgW="8716010" imgH="1779905" progId="Word.Document.12">
                  <p:embed/>
                </p:oleObj>
              </mc:Choice>
              <mc:Fallback>
                <p:oleObj name="文档" r:id="rId5" imgW="8716010" imgH="1779905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3954463"/>
                        <a:ext cx="8715375" cy="177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2" name="Object 1"/>
          <p:cNvGraphicFramePr>
            <a:graphicFrameLocks noChangeAspect="1"/>
          </p:cNvGraphicFramePr>
          <p:nvPr/>
        </p:nvGraphicFramePr>
        <p:xfrm>
          <a:off x="215900" y="1743075"/>
          <a:ext cx="8713788" cy="3557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9" name="文档" r:id="rId3" imgW="8716010" imgH="3558540" progId="Word.Document.12">
                  <p:embed/>
                </p:oleObj>
              </mc:Choice>
              <mc:Fallback>
                <p:oleObj name="文档" r:id="rId3" imgW="8716010" imgH="355854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743075"/>
                        <a:ext cx="8713788" cy="3557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697" name="Object 1"/>
          <p:cNvGraphicFramePr>
            <a:graphicFrameLocks noChangeAspect="1"/>
          </p:cNvGraphicFramePr>
          <p:nvPr/>
        </p:nvGraphicFramePr>
        <p:xfrm>
          <a:off x="430213" y="3895725"/>
          <a:ext cx="8713787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8" name="文档" r:id="rId3" imgW="8716010" imgH="397510" progId="Word.Document.12">
                  <p:embed/>
                </p:oleObj>
              </mc:Choice>
              <mc:Fallback>
                <p:oleObj name="文档" r:id="rId3" imgW="8716010" imgH="39751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213" y="3895725"/>
                        <a:ext cx="8713787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6" name="Object 2"/>
          <p:cNvGraphicFramePr>
            <a:graphicFrameLocks noChangeAspect="1"/>
          </p:cNvGraphicFramePr>
          <p:nvPr/>
        </p:nvGraphicFramePr>
        <p:xfrm>
          <a:off x="215900" y="2276475"/>
          <a:ext cx="8713788" cy="230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9" name="文档" r:id="rId5" imgW="8716010" imgH="2305685" progId="Word.Document.12">
                  <p:embed/>
                </p:oleObj>
              </mc:Choice>
              <mc:Fallback>
                <p:oleObj name="文档" r:id="rId5" imgW="8716010" imgH="2305685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2276475"/>
                        <a:ext cx="8713788" cy="2305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50" name="Object 1"/>
          <p:cNvGraphicFramePr>
            <a:graphicFrameLocks noChangeAspect="1"/>
          </p:cNvGraphicFramePr>
          <p:nvPr/>
        </p:nvGraphicFramePr>
        <p:xfrm>
          <a:off x="215900" y="1898650"/>
          <a:ext cx="8713788" cy="306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7" name="文档" r:id="rId3" imgW="8716010" imgH="3063240" progId="Word.Document.12">
                  <p:embed/>
                </p:oleObj>
              </mc:Choice>
              <mc:Fallback>
                <p:oleObj name="文档" r:id="rId3" imgW="8716010" imgH="306324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898650"/>
                        <a:ext cx="8713788" cy="306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674" name="Object 1"/>
          <p:cNvGraphicFramePr>
            <a:graphicFrameLocks noChangeAspect="1"/>
          </p:cNvGraphicFramePr>
          <p:nvPr/>
        </p:nvGraphicFramePr>
        <p:xfrm>
          <a:off x="215900" y="901700"/>
          <a:ext cx="8713788" cy="5335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1" name="文档" r:id="rId3" imgW="8716010" imgH="5337175" progId="Word.Document.12">
                  <p:embed/>
                </p:oleObj>
              </mc:Choice>
              <mc:Fallback>
                <p:oleObj name="文档" r:id="rId3" imgW="8716010" imgH="5337175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901700"/>
                        <a:ext cx="8713788" cy="5335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698" name="Object 1"/>
          <p:cNvGraphicFramePr>
            <a:graphicFrameLocks noChangeAspect="1"/>
          </p:cNvGraphicFramePr>
          <p:nvPr/>
        </p:nvGraphicFramePr>
        <p:xfrm>
          <a:off x="215900" y="1582738"/>
          <a:ext cx="8713788" cy="414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5" name="文档" r:id="rId3" imgW="8716010" imgH="4151630" progId="Word.Document.12">
                  <p:embed/>
                </p:oleObj>
              </mc:Choice>
              <mc:Fallback>
                <p:oleObj name="文档" r:id="rId3" imgW="8716010" imgH="415163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582738"/>
                        <a:ext cx="8713788" cy="414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81" name="Object 8"/>
          <p:cNvGraphicFramePr>
            <a:graphicFrameLocks noChangeAspect="1"/>
          </p:cNvGraphicFramePr>
          <p:nvPr/>
        </p:nvGraphicFramePr>
        <p:xfrm>
          <a:off x="215900" y="1196975"/>
          <a:ext cx="8713788" cy="474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6" name="文档" r:id="rId3" imgW="8716010" imgH="4906010" progId="Word.Document.12">
                  <p:embed/>
                </p:oleObj>
              </mc:Choice>
              <mc:Fallback>
                <p:oleObj name="文档" r:id="rId3" imgW="8716010" imgH="4906010" progId="Word.Document.12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196975"/>
                        <a:ext cx="8713788" cy="4743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33" name="Object 1"/>
          <p:cNvGraphicFramePr>
            <a:graphicFrameLocks noChangeAspect="1"/>
          </p:cNvGraphicFramePr>
          <p:nvPr/>
        </p:nvGraphicFramePr>
        <p:xfrm>
          <a:off x="900113" y="1125538"/>
          <a:ext cx="5275262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7" name="文档" r:id="rId5" imgW="5276215" imgH="397510" progId="Word.Document.12">
                  <p:embed/>
                </p:oleObj>
              </mc:Choice>
              <mc:Fallback>
                <p:oleObj name="文档" r:id="rId5" imgW="5276215" imgH="39751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1125538"/>
                        <a:ext cx="5275262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34" name="Object 2"/>
          <p:cNvGraphicFramePr>
            <a:graphicFrameLocks noChangeAspect="1"/>
          </p:cNvGraphicFramePr>
          <p:nvPr/>
        </p:nvGraphicFramePr>
        <p:xfrm>
          <a:off x="827088" y="1700213"/>
          <a:ext cx="5275262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8" name="文档" r:id="rId7" imgW="5276215" imgH="397510" progId="Word.Document.12">
                  <p:embed/>
                </p:oleObj>
              </mc:Choice>
              <mc:Fallback>
                <p:oleObj name="文档" r:id="rId7" imgW="5276215" imgH="39751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1700213"/>
                        <a:ext cx="5275262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35" name="Object 3"/>
          <p:cNvGraphicFramePr>
            <a:graphicFrameLocks noChangeAspect="1"/>
          </p:cNvGraphicFramePr>
          <p:nvPr/>
        </p:nvGraphicFramePr>
        <p:xfrm>
          <a:off x="827088" y="2276475"/>
          <a:ext cx="5275262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9" name="文档" r:id="rId9" imgW="5276215" imgH="397510" progId="Word.Document.12">
                  <p:embed/>
                </p:oleObj>
              </mc:Choice>
              <mc:Fallback>
                <p:oleObj name="文档" r:id="rId9" imgW="5276215" imgH="397510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2276475"/>
                        <a:ext cx="5275262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36" name="Object 4"/>
          <p:cNvGraphicFramePr>
            <a:graphicFrameLocks noChangeAspect="1"/>
          </p:cNvGraphicFramePr>
          <p:nvPr/>
        </p:nvGraphicFramePr>
        <p:xfrm>
          <a:off x="827088" y="2887663"/>
          <a:ext cx="5275262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0" name="文档" r:id="rId11" imgW="5276215" imgH="397510" progId="Word.Document.12">
                  <p:embed/>
                </p:oleObj>
              </mc:Choice>
              <mc:Fallback>
                <p:oleObj name="文档" r:id="rId11" imgW="5276215" imgH="397510" progId="Word.Document.1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2887663"/>
                        <a:ext cx="5275262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37" name="Object 5"/>
          <p:cNvGraphicFramePr>
            <a:graphicFrameLocks noChangeAspect="1"/>
          </p:cNvGraphicFramePr>
          <p:nvPr/>
        </p:nvGraphicFramePr>
        <p:xfrm>
          <a:off x="900113" y="3500438"/>
          <a:ext cx="5275262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1" name="文档" r:id="rId13" imgW="5276215" imgH="397510" progId="Word.Document.12">
                  <p:embed/>
                </p:oleObj>
              </mc:Choice>
              <mc:Fallback>
                <p:oleObj name="文档" r:id="rId13" imgW="5276215" imgH="397510" progId="Word.Document.12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3500438"/>
                        <a:ext cx="5275262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38" name="Object 6"/>
          <p:cNvGraphicFramePr>
            <a:graphicFrameLocks noChangeAspect="1"/>
          </p:cNvGraphicFramePr>
          <p:nvPr/>
        </p:nvGraphicFramePr>
        <p:xfrm>
          <a:off x="900113" y="4076700"/>
          <a:ext cx="5275262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2" name="文档" r:id="rId15" imgW="5276215" imgH="397510" progId="Word.Document.12">
                  <p:embed/>
                </p:oleObj>
              </mc:Choice>
              <mc:Fallback>
                <p:oleObj name="文档" r:id="rId15" imgW="5276215" imgH="397510" progId="Word.Document.12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4076700"/>
                        <a:ext cx="5275262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39" name="Object 7"/>
          <p:cNvGraphicFramePr>
            <a:graphicFrameLocks noChangeAspect="1"/>
          </p:cNvGraphicFramePr>
          <p:nvPr/>
        </p:nvGraphicFramePr>
        <p:xfrm>
          <a:off x="1042988" y="5264150"/>
          <a:ext cx="5275262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3" name="文档" r:id="rId17" imgW="5276215" imgH="397510" progId="Word.Document.12">
                  <p:embed/>
                </p:oleObj>
              </mc:Choice>
              <mc:Fallback>
                <p:oleObj name="文档" r:id="rId17" imgW="5276215" imgH="397510" progId="Word.Document.12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5264150"/>
                        <a:ext cx="5275262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24" name="Object 3"/>
          <p:cNvGraphicFramePr>
            <a:graphicFrameLocks noChangeAspect="1"/>
          </p:cNvGraphicFramePr>
          <p:nvPr/>
        </p:nvGraphicFramePr>
        <p:xfrm>
          <a:off x="215900" y="1809750"/>
          <a:ext cx="8713788" cy="3490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9" name="文档" r:id="rId3" imgW="8716010" imgH="3491230" progId="Word.Document.12">
                  <p:embed/>
                </p:oleObj>
              </mc:Choice>
              <mc:Fallback>
                <p:oleObj name="文档" r:id="rId3" imgW="8716010" imgH="3491230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809750"/>
                        <a:ext cx="8713788" cy="3490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1" name="Object 1"/>
          <p:cNvGraphicFramePr>
            <a:graphicFrameLocks noChangeAspect="1"/>
          </p:cNvGraphicFramePr>
          <p:nvPr/>
        </p:nvGraphicFramePr>
        <p:xfrm>
          <a:off x="4932363" y="2887663"/>
          <a:ext cx="5275262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0" name="文档" r:id="rId5" imgW="5276215" imgH="397510" progId="Word.Document.12">
                  <p:embed/>
                </p:oleObj>
              </mc:Choice>
              <mc:Fallback>
                <p:oleObj name="文档" r:id="rId5" imgW="5276215" imgH="39751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363" y="2887663"/>
                        <a:ext cx="5275262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2" name="Object 2"/>
          <p:cNvGraphicFramePr>
            <a:graphicFrameLocks noChangeAspect="1"/>
          </p:cNvGraphicFramePr>
          <p:nvPr/>
        </p:nvGraphicFramePr>
        <p:xfrm>
          <a:off x="468313" y="4581525"/>
          <a:ext cx="5275262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1" name="文档" r:id="rId7" imgW="5276215" imgH="397510" progId="Word.Document.12">
                  <p:embed/>
                </p:oleObj>
              </mc:Choice>
              <mc:Fallback>
                <p:oleObj name="文档" r:id="rId7" imgW="5276215" imgH="39751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4581525"/>
                        <a:ext cx="5275262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746" name="Object 2"/>
          <p:cNvGraphicFramePr>
            <a:graphicFrameLocks noChangeAspect="1"/>
          </p:cNvGraphicFramePr>
          <p:nvPr/>
        </p:nvGraphicFramePr>
        <p:xfrm>
          <a:off x="215900" y="2276475"/>
          <a:ext cx="8713788" cy="230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8" name="文档" r:id="rId3" imgW="8716010" imgH="2305685" progId="Word.Document.12">
                  <p:embed/>
                </p:oleObj>
              </mc:Choice>
              <mc:Fallback>
                <p:oleObj name="文档" r:id="rId3" imgW="8716010" imgH="2305685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2276475"/>
                        <a:ext cx="8713788" cy="2305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77" name="Object 1"/>
          <p:cNvGraphicFramePr>
            <a:graphicFrameLocks noChangeAspect="1"/>
          </p:cNvGraphicFramePr>
          <p:nvPr/>
        </p:nvGraphicFramePr>
        <p:xfrm>
          <a:off x="5651500" y="3357563"/>
          <a:ext cx="5275263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9" name="文档" r:id="rId5" imgW="5276215" imgH="397510" progId="Word.Document.12">
                  <p:embed/>
                </p:oleObj>
              </mc:Choice>
              <mc:Fallback>
                <p:oleObj name="文档" r:id="rId5" imgW="5276215" imgH="39751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1500" y="3357563"/>
                        <a:ext cx="5275263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771" name="Object 1"/>
          <p:cNvGraphicFramePr>
            <a:graphicFrameLocks noChangeAspect="1"/>
          </p:cNvGraphicFramePr>
          <p:nvPr/>
        </p:nvGraphicFramePr>
        <p:xfrm>
          <a:off x="214313" y="752475"/>
          <a:ext cx="8715375" cy="2468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2" name="文档" r:id="rId3" imgW="8716010" imgH="2470150" progId="Word.Document.12">
                  <p:embed/>
                </p:oleObj>
              </mc:Choice>
              <mc:Fallback>
                <p:oleObj name="文档" r:id="rId3" imgW="8716010" imgH="247015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752475"/>
                        <a:ext cx="8715375" cy="2468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4" name="Object 2"/>
          <p:cNvGraphicFramePr>
            <a:graphicFrameLocks noChangeAspect="1"/>
          </p:cNvGraphicFramePr>
          <p:nvPr/>
        </p:nvGraphicFramePr>
        <p:xfrm>
          <a:off x="214313" y="3201988"/>
          <a:ext cx="8715375" cy="2963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3" name="文档" r:id="rId5" imgW="8716010" imgH="2965450" progId="Word.Document.12">
                  <p:embed/>
                </p:oleObj>
              </mc:Choice>
              <mc:Fallback>
                <p:oleObj name="文档" r:id="rId5" imgW="8716010" imgH="296545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3201988"/>
                        <a:ext cx="8715375" cy="2963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794" name="Object 1"/>
          <p:cNvGraphicFramePr>
            <a:graphicFrameLocks noChangeAspect="1"/>
          </p:cNvGraphicFramePr>
          <p:nvPr/>
        </p:nvGraphicFramePr>
        <p:xfrm>
          <a:off x="215900" y="2243138"/>
          <a:ext cx="8713788" cy="2371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1" name="文档" r:id="rId3" imgW="8716010" imgH="2372995" progId="Word.Document.12">
                  <p:embed/>
                </p:oleObj>
              </mc:Choice>
              <mc:Fallback>
                <p:oleObj name="文档" r:id="rId3" imgW="8716010" imgH="2372995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2243138"/>
                        <a:ext cx="8713788" cy="2371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822" name="Object 5"/>
          <p:cNvGraphicFramePr>
            <a:graphicFrameLocks noChangeAspect="1"/>
          </p:cNvGraphicFramePr>
          <p:nvPr/>
        </p:nvGraphicFramePr>
        <p:xfrm>
          <a:off x="215900" y="901700"/>
          <a:ext cx="8713788" cy="5335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45" name="文档" r:id="rId3" imgW="8716010" imgH="5337175" progId="Word.Document.12">
                  <p:embed/>
                </p:oleObj>
              </mc:Choice>
              <mc:Fallback>
                <p:oleObj name="文档" r:id="rId3" imgW="8716010" imgH="5337175" progId="Word.Document.12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901700"/>
                        <a:ext cx="8713788" cy="5335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5" name="Object 1"/>
          <p:cNvGraphicFramePr>
            <a:graphicFrameLocks noChangeAspect="1"/>
          </p:cNvGraphicFramePr>
          <p:nvPr/>
        </p:nvGraphicFramePr>
        <p:xfrm>
          <a:off x="6948488" y="1447800"/>
          <a:ext cx="5275262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46" name="文档" r:id="rId5" imgW="5276215" imgH="397510" progId="Word.Document.12">
                  <p:embed/>
                </p:oleObj>
              </mc:Choice>
              <mc:Fallback>
                <p:oleObj name="文档" r:id="rId5" imgW="5276215" imgH="39751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48488" y="1447800"/>
                        <a:ext cx="5275262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6" name="Object 2"/>
          <p:cNvGraphicFramePr>
            <a:graphicFrameLocks noChangeAspect="1"/>
          </p:cNvGraphicFramePr>
          <p:nvPr/>
        </p:nvGraphicFramePr>
        <p:xfrm>
          <a:off x="7308850" y="2565400"/>
          <a:ext cx="5275263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47" name="文档" r:id="rId7" imgW="5276215" imgH="397510" progId="Word.Document.12">
                  <p:embed/>
                </p:oleObj>
              </mc:Choice>
              <mc:Fallback>
                <p:oleObj name="文档" r:id="rId7" imgW="5276215" imgH="39751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8850" y="2565400"/>
                        <a:ext cx="5275263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7" name="Object 3"/>
          <p:cNvGraphicFramePr>
            <a:graphicFrameLocks noChangeAspect="1"/>
          </p:cNvGraphicFramePr>
          <p:nvPr/>
        </p:nvGraphicFramePr>
        <p:xfrm>
          <a:off x="4211638" y="3789363"/>
          <a:ext cx="5275262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48" name="文档" r:id="rId9" imgW="5276215" imgH="397510" progId="Word.Document.12">
                  <p:embed/>
                </p:oleObj>
              </mc:Choice>
              <mc:Fallback>
                <p:oleObj name="文档" r:id="rId9" imgW="5276215" imgH="397510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1638" y="3789363"/>
                        <a:ext cx="5275262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8" name="Object 4"/>
          <p:cNvGraphicFramePr>
            <a:graphicFrameLocks noChangeAspect="1"/>
          </p:cNvGraphicFramePr>
          <p:nvPr/>
        </p:nvGraphicFramePr>
        <p:xfrm>
          <a:off x="2268538" y="4976813"/>
          <a:ext cx="5275262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49" name="文档" r:id="rId11" imgW="5276215" imgH="397510" progId="Word.Document.12">
                  <p:embed/>
                </p:oleObj>
              </mc:Choice>
              <mc:Fallback>
                <p:oleObj name="文档" r:id="rId11" imgW="5276215" imgH="397510" progId="Word.Document.1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538" y="4976813"/>
                        <a:ext cx="5275262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3" name="Object 3"/>
          <p:cNvGraphicFramePr>
            <a:graphicFrameLocks noChangeAspect="1"/>
          </p:cNvGraphicFramePr>
          <p:nvPr/>
        </p:nvGraphicFramePr>
        <p:xfrm>
          <a:off x="214313" y="4724400"/>
          <a:ext cx="8715375" cy="1185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9" name="文档" r:id="rId3" imgW="8716010" imgH="1187450" progId="Word.Document.12">
                  <p:embed/>
                </p:oleObj>
              </mc:Choice>
              <mc:Fallback>
                <p:oleObj name="文档" r:id="rId3" imgW="8716010" imgH="1187450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4724400"/>
                        <a:ext cx="8715375" cy="1185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3" name="Object 1"/>
          <p:cNvGraphicFramePr>
            <a:graphicFrameLocks noChangeAspect="1"/>
          </p:cNvGraphicFramePr>
          <p:nvPr/>
        </p:nvGraphicFramePr>
        <p:xfrm>
          <a:off x="214313" y="1052513"/>
          <a:ext cx="8715375" cy="1874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60" name="文档" r:id="rId5" imgW="8716010" imgH="1875790" progId="Word.Document.12">
                  <p:embed/>
                </p:oleObj>
              </mc:Choice>
              <mc:Fallback>
                <p:oleObj name="文档" r:id="rId5" imgW="8716010" imgH="187579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1052513"/>
                        <a:ext cx="8715375" cy="1874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2" name="Object 2"/>
          <p:cNvGraphicFramePr>
            <a:graphicFrameLocks noChangeAspect="1"/>
          </p:cNvGraphicFramePr>
          <p:nvPr/>
        </p:nvGraphicFramePr>
        <p:xfrm>
          <a:off x="214313" y="2924175"/>
          <a:ext cx="8715375" cy="177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61" name="文档" r:id="rId7" imgW="8716010" imgH="1779905" progId="Word.Document.12">
                  <p:embed/>
                </p:oleObj>
              </mc:Choice>
              <mc:Fallback>
                <p:oleObj name="文档" r:id="rId7" imgW="8716010" imgH="1779905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2924175"/>
                        <a:ext cx="8715375" cy="177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870" name="Object 6"/>
          <p:cNvGraphicFramePr>
            <a:graphicFrameLocks noChangeAspect="1"/>
          </p:cNvGraphicFramePr>
          <p:nvPr/>
        </p:nvGraphicFramePr>
        <p:xfrm>
          <a:off x="215900" y="1946275"/>
          <a:ext cx="8713788" cy="296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93" name="文档" r:id="rId3" imgW="8716010" imgH="2965450" progId="Word.Document.12">
                  <p:embed/>
                </p:oleObj>
              </mc:Choice>
              <mc:Fallback>
                <p:oleObj name="文档" r:id="rId3" imgW="8716010" imgH="2965450" progId="Word.Document.12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946275"/>
                        <a:ext cx="8713788" cy="2963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57" name="Object 1"/>
          <p:cNvGraphicFramePr>
            <a:graphicFrameLocks noChangeAspect="1"/>
          </p:cNvGraphicFramePr>
          <p:nvPr/>
        </p:nvGraphicFramePr>
        <p:xfrm>
          <a:off x="7092950" y="2492375"/>
          <a:ext cx="5275263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94" name="文档" r:id="rId5" imgW="5276215" imgH="397510" progId="Word.Document.12">
                  <p:embed/>
                </p:oleObj>
              </mc:Choice>
              <mc:Fallback>
                <p:oleObj name="文档" r:id="rId5" imgW="5276215" imgH="39751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2950" y="2492375"/>
                        <a:ext cx="5275263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58" name="Object 2"/>
          <p:cNvGraphicFramePr>
            <a:graphicFrameLocks noChangeAspect="1"/>
          </p:cNvGraphicFramePr>
          <p:nvPr/>
        </p:nvGraphicFramePr>
        <p:xfrm>
          <a:off x="900113" y="3068638"/>
          <a:ext cx="5275262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95" name="文档" r:id="rId7" imgW="5276215" imgH="397510" progId="Word.Document.12">
                  <p:embed/>
                </p:oleObj>
              </mc:Choice>
              <mc:Fallback>
                <p:oleObj name="文档" r:id="rId7" imgW="5276215" imgH="39751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3068638"/>
                        <a:ext cx="5275262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59" name="Object 3"/>
          <p:cNvGraphicFramePr>
            <a:graphicFrameLocks noChangeAspect="1"/>
          </p:cNvGraphicFramePr>
          <p:nvPr/>
        </p:nvGraphicFramePr>
        <p:xfrm>
          <a:off x="4192588" y="3644900"/>
          <a:ext cx="5275262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96" name="文档" r:id="rId9" imgW="5276215" imgH="397510" progId="Word.Document.12">
                  <p:embed/>
                </p:oleObj>
              </mc:Choice>
              <mc:Fallback>
                <p:oleObj name="文档" r:id="rId9" imgW="5276215" imgH="397510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2588" y="3644900"/>
                        <a:ext cx="5275262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1" name="Object 5"/>
          <p:cNvGraphicFramePr>
            <a:graphicFrameLocks noChangeAspect="1"/>
          </p:cNvGraphicFramePr>
          <p:nvPr/>
        </p:nvGraphicFramePr>
        <p:xfrm>
          <a:off x="900113" y="4221163"/>
          <a:ext cx="5275262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97" name="文档" r:id="rId11" imgW="5276215" imgH="397510" progId="Word.Document.12">
                  <p:embed/>
                </p:oleObj>
              </mc:Choice>
              <mc:Fallback>
                <p:oleObj name="文档" r:id="rId11" imgW="5276215" imgH="397510" progId="Word.Document.12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4221163"/>
                        <a:ext cx="5275262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891" name="Object 1"/>
          <p:cNvGraphicFramePr>
            <a:graphicFrameLocks noChangeAspect="1"/>
          </p:cNvGraphicFramePr>
          <p:nvPr/>
        </p:nvGraphicFramePr>
        <p:xfrm>
          <a:off x="214313" y="1363663"/>
          <a:ext cx="8715375" cy="2401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02" name="文档" r:id="rId3" imgW="8716010" imgH="2403475" progId="Word.Document.12">
                  <p:embed/>
                </p:oleObj>
              </mc:Choice>
              <mc:Fallback>
                <p:oleObj name="文档" r:id="rId3" imgW="8716010" imgH="2403475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1363663"/>
                        <a:ext cx="8715375" cy="2401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4" name="Object 2"/>
          <p:cNvGraphicFramePr>
            <a:graphicFrameLocks noChangeAspect="1"/>
          </p:cNvGraphicFramePr>
          <p:nvPr/>
        </p:nvGraphicFramePr>
        <p:xfrm>
          <a:off x="214313" y="3811588"/>
          <a:ext cx="8715375" cy="177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03" name="文档" r:id="rId5" imgW="8716010" imgH="1779905" progId="Word.Document.12">
                  <p:embed/>
                </p:oleObj>
              </mc:Choice>
              <mc:Fallback>
                <p:oleObj name="文档" r:id="rId5" imgW="8716010" imgH="1779905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3811588"/>
                        <a:ext cx="8715375" cy="177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914" name="Object 1"/>
          <p:cNvGraphicFramePr>
            <a:graphicFrameLocks noChangeAspect="1"/>
          </p:cNvGraphicFramePr>
          <p:nvPr/>
        </p:nvGraphicFramePr>
        <p:xfrm>
          <a:off x="215900" y="1946275"/>
          <a:ext cx="8713788" cy="296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1" name="文档" r:id="rId3" imgW="8716010" imgH="2965450" progId="Word.Document.12">
                  <p:embed/>
                </p:oleObj>
              </mc:Choice>
              <mc:Fallback>
                <p:oleObj name="文档" r:id="rId3" imgW="8716010" imgH="296545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946275"/>
                        <a:ext cx="8713788" cy="2963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941" name="Object 4"/>
          <p:cNvGraphicFramePr>
            <a:graphicFrameLocks noChangeAspect="1"/>
          </p:cNvGraphicFramePr>
          <p:nvPr/>
        </p:nvGraphicFramePr>
        <p:xfrm>
          <a:off x="215900" y="1738313"/>
          <a:ext cx="8713788" cy="3490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60" name="文档" r:id="rId3" imgW="8716010" imgH="3491230" progId="Word.Document.12">
                  <p:embed/>
                </p:oleObj>
              </mc:Choice>
              <mc:Fallback>
                <p:oleObj name="文档" r:id="rId3" imgW="8716010" imgH="3491230" progId="Word.Document.1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738313"/>
                        <a:ext cx="8713788" cy="3490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5" name="Object 1"/>
          <p:cNvGraphicFramePr>
            <a:graphicFrameLocks noChangeAspect="1"/>
          </p:cNvGraphicFramePr>
          <p:nvPr/>
        </p:nvGraphicFramePr>
        <p:xfrm>
          <a:off x="6227763" y="2852738"/>
          <a:ext cx="5275262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61" name="文档" r:id="rId5" imgW="5276215" imgH="397510" progId="Word.Document.12">
                  <p:embed/>
                </p:oleObj>
              </mc:Choice>
              <mc:Fallback>
                <p:oleObj name="文档" r:id="rId5" imgW="5276215" imgH="39751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7763" y="2852738"/>
                        <a:ext cx="5275262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6" name="Object 2"/>
          <p:cNvGraphicFramePr>
            <a:graphicFrameLocks noChangeAspect="1"/>
          </p:cNvGraphicFramePr>
          <p:nvPr/>
        </p:nvGraphicFramePr>
        <p:xfrm>
          <a:off x="2771775" y="3933825"/>
          <a:ext cx="5275263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62" name="文档" r:id="rId7" imgW="5276215" imgH="397510" progId="Word.Document.12">
                  <p:embed/>
                </p:oleObj>
              </mc:Choice>
              <mc:Fallback>
                <p:oleObj name="文档" r:id="rId7" imgW="5276215" imgH="39751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775" y="3933825"/>
                        <a:ext cx="5275263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7" name="Object 3"/>
          <p:cNvGraphicFramePr>
            <a:graphicFrameLocks noChangeAspect="1"/>
          </p:cNvGraphicFramePr>
          <p:nvPr/>
        </p:nvGraphicFramePr>
        <p:xfrm>
          <a:off x="4284663" y="4545013"/>
          <a:ext cx="5275262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63" name="文档" r:id="rId9" imgW="5276215" imgH="397510" progId="Word.Document.12">
                  <p:embed/>
                </p:oleObj>
              </mc:Choice>
              <mc:Fallback>
                <p:oleObj name="文档" r:id="rId9" imgW="5276215" imgH="397510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4663" y="4545013"/>
                        <a:ext cx="5275262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02" name="Object 5"/>
          <p:cNvGraphicFramePr>
            <a:graphicFrameLocks noChangeAspect="1"/>
          </p:cNvGraphicFramePr>
          <p:nvPr/>
        </p:nvGraphicFramePr>
        <p:xfrm>
          <a:off x="215900" y="1277938"/>
          <a:ext cx="8713788" cy="474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5" name="文档" r:id="rId3" imgW="8716010" imgH="4745990" progId="Word.Document.12">
                  <p:embed/>
                </p:oleObj>
              </mc:Choice>
              <mc:Fallback>
                <p:oleObj name="文档" r:id="rId3" imgW="8716010" imgH="4745990" progId="Word.Document.12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277938"/>
                        <a:ext cx="8713788" cy="4743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609" name="Object 1"/>
          <p:cNvGraphicFramePr>
            <a:graphicFrameLocks noChangeAspect="1"/>
          </p:cNvGraphicFramePr>
          <p:nvPr/>
        </p:nvGraphicFramePr>
        <p:xfrm>
          <a:off x="971550" y="1773238"/>
          <a:ext cx="5275263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6" name="文档" r:id="rId5" imgW="5276215" imgH="397510" progId="Word.Document.12">
                  <p:embed/>
                </p:oleObj>
              </mc:Choice>
              <mc:Fallback>
                <p:oleObj name="文档" r:id="rId5" imgW="5276215" imgH="39751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1773238"/>
                        <a:ext cx="5275263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610" name="Object 2"/>
          <p:cNvGraphicFramePr>
            <a:graphicFrameLocks noChangeAspect="1"/>
          </p:cNvGraphicFramePr>
          <p:nvPr/>
        </p:nvGraphicFramePr>
        <p:xfrm>
          <a:off x="827088" y="2960688"/>
          <a:ext cx="5275262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7" name="文档" r:id="rId7" imgW="5276215" imgH="397510" progId="Word.Document.12">
                  <p:embed/>
                </p:oleObj>
              </mc:Choice>
              <mc:Fallback>
                <p:oleObj name="文档" r:id="rId7" imgW="5276215" imgH="39751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2960688"/>
                        <a:ext cx="5275262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611" name="Object 3"/>
          <p:cNvGraphicFramePr>
            <a:graphicFrameLocks noChangeAspect="1"/>
          </p:cNvGraphicFramePr>
          <p:nvPr/>
        </p:nvGraphicFramePr>
        <p:xfrm>
          <a:off x="971550" y="4221163"/>
          <a:ext cx="5275263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8" name="文档" r:id="rId9" imgW="5276215" imgH="397510" progId="Word.Document.12">
                  <p:embed/>
                </p:oleObj>
              </mc:Choice>
              <mc:Fallback>
                <p:oleObj name="文档" r:id="rId9" imgW="5276215" imgH="397510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4221163"/>
                        <a:ext cx="5275263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612" name="Object 4"/>
          <p:cNvGraphicFramePr>
            <a:graphicFrameLocks noChangeAspect="1"/>
          </p:cNvGraphicFramePr>
          <p:nvPr/>
        </p:nvGraphicFramePr>
        <p:xfrm>
          <a:off x="900113" y="5335588"/>
          <a:ext cx="5275262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9" name="文档" r:id="rId11" imgW="5276215" imgH="397510" progId="Word.Document.12">
                  <p:embed/>
                </p:oleObj>
              </mc:Choice>
              <mc:Fallback>
                <p:oleObj name="文档" r:id="rId11" imgW="5276215" imgH="397510" progId="Word.Document.1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5335588"/>
                        <a:ext cx="5275262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63" name="Object 1"/>
          <p:cNvGraphicFramePr>
            <a:graphicFrameLocks noChangeAspect="1"/>
          </p:cNvGraphicFramePr>
          <p:nvPr/>
        </p:nvGraphicFramePr>
        <p:xfrm>
          <a:off x="214313" y="1344613"/>
          <a:ext cx="8715375" cy="2401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4" name="文档" r:id="rId3" imgW="8716010" imgH="2403475" progId="Word.Document.12">
                  <p:embed/>
                </p:oleObj>
              </mc:Choice>
              <mc:Fallback>
                <p:oleObj name="文档" r:id="rId3" imgW="8716010" imgH="2403475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1344613"/>
                        <a:ext cx="8715375" cy="2401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2" name="Object 2"/>
          <p:cNvGraphicFramePr>
            <a:graphicFrameLocks noChangeAspect="1"/>
          </p:cNvGraphicFramePr>
          <p:nvPr/>
        </p:nvGraphicFramePr>
        <p:xfrm>
          <a:off x="214313" y="3721100"/>
          <a:ext cx="8715375" cy="2371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5" name="文档" r:id="rId5" imgW="8716010" imgH="2372995" progId="Word.Document.12">
                  <p:embed/>
                </p:oleObj>
              </mc:Choice>
              <mc:Fallback>
                <p:oleObj name="文档" r:id="rId5" imgW="8716010" imgH="2372995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3721100"/>
                        <a:ext cx="8715375" cy="2371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86" name="Object 1"/>
          <p:cNvGraphicFramePr>
            <a:graphicFrameLocks noChangeAspect="1"/>
          </p:cNvGraphicFramePr>
          <p:nvPr/>
        </p:nvGraphicFramePr>
        <p:xfrm>
          <a:off x="215900" y="1946275"/>
          <a:ext cx="8713788" cy="296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3" name="文档" r:id="rId3" imgW="8716010" imgH="2965450" progId="Word.Document.12">
                  <p:embed/>
                </p:oleObj>
              </mc:Choice>
              <mc:Fallback>
                <p:oleObj name="文档" r:id="rId3" imgW="8716010" imgH="296545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946275"/>
                        <a:ext cx="8713788" cy="2963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012" name="Object 3"/>
          <p:cNvGraphicFramePr>
            <a:graphicFrameLocks noChangeAspect="1"/>
          </p:cNvGraphicFramePr>
          <p:nvPr/>
        </p:nvGraphicFramePr>
        <p:xfrm>
          <a:off x="215900" y="1809750"/>
          <a:ext cx="8713788" cy="3490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27" name="文档" r:id="rId3" imgW="8716010" imgH="3491230" progId="Word.Document.12">
                  <p:embed/>
                </p:oleObj>
              </mc:Choice>
              <mc:Fallback>
                <p:oleObj name="文档" r:id="rId3" imgW="8716010" imgH="3491230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809750"/>
                        <a:ext cx="8713788" cy="3490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3" name="Object 1"/>
          <p:cNvGraphicFramePr>
            <a:graphicFrameLocks noChangeAspect="1"/>
          </p:cNvGraphicFramePr>
          <p:nvPr/>
        </p:nvGraphicFramePr>
        <p:xfrm>
          <a:off x="2555875" y="2349500"/>
          <a:ext cx="5275263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28" name="文档" r:id="rId5" imgW="5276215" imgH="397510" progId="Word.Document.12">
                  <p:embed/>
                </p:oleObj>
              </mc:Choice>
              <mc:Fallback>
                <p:oleObj name="文档" r:id="rId5" imgW="5276215" imgH="39751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875" y="2349500"/>
                        <a:ext cx="5275263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4" name="Object 2"/>
          <p:cNvGraphicFramePr>
            <a:graphicFrameLocks noChangeAspect="1"/>
          </p:cNvGraphicFramePr>
          <p:nvPr/>
        </p:nvGraphicFramePr>
        <p:xfrm>
          <a:off x="736600" y="3500438"/>
          <a:ext cx="5275263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29" name="文档" r:id="rId7" imgW="5276215" imgH="397510" progId="Word.Document.12">
                  <p:embed/>
                </p:oleObj>
              </mc:Choice>
              <mc:Fallback>
                <p:oleObj name="文档" r:id="rId7" imgW="5276215" imgH="39751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6600" y="3500438"/>
                        <a:ext cx="5275263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035" name="Object 1"/>
          <p:cNvGraphicFramePr>
            <a:graphicFrameLocks noChangeAspect="1"/>
          </p:cNvGraphicFramePr>
          <p:nvPr/>
        </p:nvGraphicFramePr>
        <p:xfrm>
          <a:off x="214313" y="1450975"/>
          <a:ext cx="8715375" cy="2401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6" name="文档" r:id="rId3" imgW="8716010" imgH="2403475" progId="Word.Document.12">
                  <p:embed/>
                </p:oleObj>
              </mc:Choice>
              <mc:Fallback>
                <p:oleObj name="文档" r:id="rId3" imgW="8716010" imgH="2403475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1450975"/>
                        <a:ext cx="8715375" cy="2401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0" name="Object 2"/>
          <p:cNvGraphicFramePr>
            <a:graphicFrameLocks noChangeAspect="1"/>
          </p:cNvGraphicFramePr>
          <p:nvPr/>
        </p:nvGraphicFramePr>
        <p:xfrm>
          <a:off x="214313" y="3898900"/>
          <a:ext cx="8715375" cy="1185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7" name="文档" r:id="rId5" imgW="8716010" imgH="1187450" progId="Word.Document.12">
                  <p:embed/>
                </p:oleObj>
              </mc:Choice>
              <mc:Fallback>
                <p:oleObj name="文档" r:id="rId5" imgW="8716010" imgH="118745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3898900"/>
                        <a:ext cx="8715375" cy="1185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058" name="Object 1"/>
          <p:cNvGraphicFramePr>
            <a:graphicFrameLocks noChangeAspect="1"/>
          </p:cNvGraphicFramePr>
          <p:nvPr/>
        </p:nvGraphicFramePr>
        <p:xfrm>
          <a:off x="215900" y="1341438"/>
          <a:ext cx="8713788" cy="2963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80" name="文档" r:id="rId3" imgW="8716010" imgH="2965450" progId="Word.Document.12">
                  <p:embed/>
                </p:oleObj>
              </mc:Choice>
              <mc:Fallback>
                <p:oleObj name="文档" r:id="rId3" imgW="8716010" imgH="296545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341438"/>
                        <a:ext cx="8713788" cy="2963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6" name="Object 2"/>
          <p:cNvGraphicFramePr>
            <a:graphicFrameLocks noChangeAspect="1"/>
          </p:cNvGraphicFramePr>
          <p:nvPr/>
        </p:nvGraphicFramePr>
        <p:xfrm>
          <a:off x="971550" y="4864100"/>
          <a:ext cx="5275263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81" name="文档" r:id="rId5" imgW="5276215" imgH="397510" progId="Word.Document.12">
                  <p:embed/>
                </p:oleObj>
              </mc:Choice>
              <mc:Fallback>
                <p:oleObj name="文档" r:id="rId5" imgW="5276215" imgH="39751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4864100"/>
                        <a:ext cx="5275263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7" name="Object 3"/>
          <p:cNvGraphicFramePr>
            <a:graphicFrameLocks noChangeAspect="1"/>
          </p:cNvGraphicFramePr>
          <p:nvPr/>
        </p:nvGraphicFramePr>
        <p:xfrm>
          <a:off x="755650" y="5475288"/>
          <a:ext cx="5275263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82" name="文档" r:id="rId7" imgW="5276215" imgH="397510" progId="Word.Document.12">
                  <p:embed/>
                </p:oleObj>
              </mc:Choice>
              <mc:Fallback>
                <p:oleObj name="文档" r:id="rId7" imgW="5276215" imgH="397510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5475288"/>
                        <a:ext cx="5275263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8" name="Object 4"/>
          <p:cNvGraphicFramePr>
            <a:graphicFrameLocks noChangeAspect="1"/>
          </p:cNvGraphicFramePr>
          <p:nvPr/>
        </p:nvGraphicFramePr>
        <p:xfrm>
          <a:off x="215900" y="4335463"/>
          <a:ext cx="8713788" cy="177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83" name="文档" r:id="rId9" imgW="8716010" imgH="1779905" progId="Word.Document.12">
                  <p:embed/>
                </p:oleObj>
              </mc:Choice>
              <mc:Fallback>
                <p:oleObj name="文档" r:id="rId9" imgW="8716010" imgH="1779905" progId="Word.Document.1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4335463"/>
                        <a:ext cx="8713788" cy="177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083" name="Object 4"/>
          <p:cNvGraphicFramePr>
            <a:graphicFrameLocks noChangeAspect="1"/>
          </p:cNvGraphicFramePr>
          <p:nvPr/>
        </p:nvGraphicFramePr>
        <p:xfrm>
          <a:off x="214313" y="836613"/>
          <a:ext cx="8715375" cy="2468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94" name="文档" r:id="rId3" imgW="8716010" imgH="2470150" progId="Word.Document.12">
                  <p:embed/>
                </p:oleObj>
              </mc:Choice>
              <mc:Fallback>
                <p:oleObj name="文档" r:id="rId3" imgW="8716010" imgH="2470150" progId="Word.Document.1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836613"/>
                        <a:ext cx="8715375" cy="2468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5" name="Object 5"/>
          <p:cNvGraphicFramePr>
            <a:graphicFrameLocks noChangeAspect="1"/>
          </p:cNvGraphicFramePr>
          <p:nvPr/>
        </p:nvGraphicFramePr>
        <p:xfrm>
          <a:off x="214313" y="3213100"/>
          <a:ext cx="8715375" cy="296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95" name="文档" r:id="rId5" imgW="8716010" imgH="2965450" progId="Word.Document.12">
                  <p:embed/>
                </p:oleObj>
              </mc:Choice>
              <mc:Fallback>
                <p:oleObj name="文档" r:id="rId5" imgW="8716010" imgH="2965450" progId="Word.Document.12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3213100"/>
                        <a:ext cx="8715375" cy="2963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106" name="Object 1"/>
          <p:cNvGraphicFramePr>
            <a:graphicFrameLocks noChangeAspect="1"/>
          </p:cNvGraphicFramePr>
          <p:nvPr/>
        </p:nvGraphicFramePr>
        <p:xfrm>
          <a:off x="215900" y="1649413"/>
          <a:ext cx="8713788" cy="3557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13" name="文档" r:id="rId3" imgW="8716010" imgH="3558540" progId="Word.Document.12">
                  <p:embed/>
                </p:oleObj>
              </mc:Choice>
              <mc:Fallback>
                <p:oleObj name="文档" r:id="rId3" imgW="8716010" imgH="355854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649413"/>
                        <a:ext cx="8713788" cy="3557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133" name="Object 5"/>
          <p:cNvGraphicFramePr>
            <a:graphicFrameLocks noChangeAspect="1"/>
          </p:cNvGraphicFramePr>
          <p:nvPr/>
        </p:nvGraphicFramePr>
        <p:xfrm>
          <a:off x="215900" y="1671638"/>
          <a:ext cx="8713788" cy="3557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52" name="文档" r:id="rId3" imgW="8716010" imgH="3558540" progId="Word.Document.12">
                  <p:embed/>
                </p:oleObj>
              </mc:Choice>
              <mc:Fallback>
                <p:oleObj name="文档" r:id="rId3" imgW="8716010" imgH="3558540" progId="Word.Document.12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671638"/>
                        <a:ext cx="8713788" cy="3557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682" name="Object 2"/>
          <p:cNvGraphicFramePr>
            <a:graphicFrameLocks noChangeAspect="1"/>
          </p:cNvGraphicFramePr>
          <p:nvPr/>
        </p:nvGraphicFramePr>
        <p:xfrm>
          <a:off x="3779838" y="2205038"/>
          <a:ext cx="5275262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53" name="文档" r:id="rId5" imgW="5276215" imgH="397510" progId="Word.Document.12">
                  <p:embed/>
                </p:oleObj>
              </mc:Choice>
              <mc:Fallback>
                <p:oleObj name="文档" r:id="rId5" imgW="5276215" imgH="39751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838" y="2205038"/>
                        <a:ext cx="5275262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683" name="Object 3"/>
          <p:cNvGraphicFramePr>
            <a:graphicFrameLocks noChangeAspect="1"/>
          </p:cNvGraphicFramePr>
          <p:nvPr/>
        </p:nvGraphicFramePr>
        <p:xfrm>
          <a:off x="3563938" y="3392488"/>
          <a:ext cx="5275262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54" name="文档" r:id="rId7" imgW="5276215" imgH="397510" progId="Word.Document.12">
                  <p:embed/>
                </p:oleObj>
              </mc:Choice>
              <mc:Fallback>
                <p:oleObj name="文档" r:id="rId7" imgW="5276215" imgH="397510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938" y="3392488"/>
                        <a:ext cx="5275262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684" name="Object 4"/>
          <p:cNvGraphicFramePr>
            <a:graphicFrameLocks noChangeAspect="1"/>
          </p:cNvGraphicFramePr>
          <p:nvPr/>
        </p:nvGraphicFramePr>
        <p:xfrm>
          <a:off x="4841875" y="3968750"/>
          <a:ext cx="5275263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55" name="文档" r:id="rId9" imgW="5276215" imgH="397510" progId="Word.Document.12">
                  <p:embed/>
                </p:oleObj>
              </mc:Choice>
              <mc:Fallback>
                <p:oleObj name="文档" r:id="rId9" imgW="5276215" imgH="397510" progId="Word.Document.1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1875" y="3968750"/>
                        <a:ext cx="5275263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155" name="Object 2"/>
          <p:cNvGraphicFramePr>
            <a:graphicFrameLocks noChangeAspect="1"/>
          </p:cNvGraphicFramePr>
          <p:nvPr/>
        </p:nvGraphicFramePr>
        <p:xfrm>
          <a:off x="214313" y="1503363"/>
          <a:ext cx="8715375" cy="2468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66" name="文档" r:id="rId3" imgW="8716010" imgH="2470150" progId="Word.Document.12">
                  <p:embed/>
                </p:oleObj>
              </mc:Choice>
              <mc:Fallback>
                <p:oleObj name="文档" r:id="rId3" imgW="8716010" imgH="247015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1503363"/>
                        <a:ext cx="8715375" cy="2468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07" name="Object 3"/>
          <p:cNvGraphicFramePr>
            <a:graphicFrameLocks noChangeAspect="1"/>
          </p:cNvGraphicFramePr>
          <p:nvPr/>
        </p:nvGraphicFramePr>
        <p:xfrm>
          <a:off x="214313" y="3971925"/>
          <a:ext cx="8715375" cy="1185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67" name="文档" r:id="rId5" imgW="8716010" imgH="1187450" progId="Word.Document.12">
                  <p:embed/>
                </p:oleObj>
              </mc:Choice>
              <mc:Fallback>
                <p:oleObj name="文档" r:id="rId5" imgW="8716010" imgH="1187450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3971925"/>
                        <a:ext cx="8715375" cy="1185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178" name="Object 2"/>
          <p:cNvGraphicFramePr>
            <a:graphicFrameLocks noChangeAspect="1"/>
          </p:cNvGraphicFramePr>
          <p:nvPr/>
        </p:nvGraphicFramePr>
        <p:xfrm>
          <a:off x="215900" y="1946275"/>
          <a:ext cx="8713788" cy="296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85" name="文档" r:id="rId3" imgW="8716010" imgH="2965450" progId="Word.Document.12">
                  <p:embed/>
                </p:oleObj>
              </mc:Choice>
              <mc:Fallback>
                <p:oleObj name="文档" r:id="rId3" imgW="8716010" imgH="296545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946275"/>
                        <a:ext cx="8713788" cy="2963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8" name="Object 7"/>
          <p:cNvGraphicFramePr>
            <a:graphicFrameLocks noChangeAspect="1"/>
          </p:cNvGraphicFramePr>
          <p:nvPr/>
        </p:nvGraphicFramePr>
        <p:xfrm>
          <a:off x="215900" y="1277938"/>
          <a:ext cx="8713788" cy="474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9" name="文档" r:id="rId3" imgW="8716010" imgH="4744085" progId="Word.Document.12">
                  <p:embed/>
                </p:oleObj>
              </mc:Choice>
              <mc:Fallback>
                <p:oleObj name="文档" r:id="rId3" imgW="8716010" imgH="4744085" progId="Word.Document.12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277938"/>
                        <a:ext cx="8713788" cy="4743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585" name="Object 1"/>
          <p:cNvGraphicFramePr>
            <a:graphicFrameLocks noChangeAspect="1"/>
          </p:cNvGraphicFramePr>
          <p:nvPr/>
        </p:nvGraphicFramePr>
        <p:xfrm>
          <a:off x="1042988" y="1268413"/>
          <a:ext cx="5275262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0" name="文档" r:id="rId5" imgW="5276215" imgH="397510" progId="Word.Document.12">
                  <p:embed/>
                </p:oleObj>
              </mc:Choice>
              <mc:Fallback>
                <p:oleObj name="文档" r:id="rId5" imgW="5276215" imgH="39751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1268413"/>
                        <a:ext cx="5275262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586" name="Object 2"/>
          <p:cNvGraphicFramePr>
            <a:graphicFrameLocks noChangeAspect="1"/>
          </p:cNvGraphicFramePr>
          <p:nvPr/>
        </p:nvGraphicFramePr>
        <p:xfrm>
          <a:off x="1042988" y="2420938"/>
          <a:ext cx="5275262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1" name="文档" r:id="rId7" imgW="5276215" imgH="397510" progId="Word.Document.12">
                  <p:embed/>
                </p:oleObj>
              </mc:Choice>
              <mc:Fallback>
                <p:oleObj name="文档" r:id="rId7" imgW="5276215" imgH="39751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2420938"/>
                        <a:ext cx="5275262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587" name="Object 3"/>
          <p:cNvGraphicFramePr>
            <a:graphicFrameLocks noChangeAspect="1"/>
          </p:cNvGraphicFramePr>
          <p:nvPr/>
        </p:nvGraphicFramePr>
        <p:xfrm>
          <a:off x="6208713" y="2349500"/>
          <a:ext cx="5275262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2" name="文档" r:id="rId9" imgW="5276215" imgH="397510" progId="Word.Document.12">
                  <p:embed/>
                </p:oleObj>
              </mc:Choice>
              <mc:Fallback>
                <p:oleObj name="文档" r:id="rId9" imgW="5276215" imgH="397510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8713" y="2349500"/>
                        <a:ext cx="5275262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588" name="Object 4"/>
          <p:cNvGraphicFramePr>
            <a:graphicFrameLocks noChangeAspect="1"/>
          </p:cNvGraphicFramePr>
          <p:nvPr/>
        </p:nvGraphicFramePr>
        <p:xfrm>
          <a:off x="971550" y="2960688"/>
          <a:ext cx="5275263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3" name="文档" r:id="rId11" imgW="5276215" imgH="397510" progId="Word.Document.12">
                  <p:embed/>
                </p:oleObj>
              </mc:Choice>
              <mc:Fallback>
                <p:oleObj name="文档" r:id="rId11" imgW="5276215" imgH="397510" progId="Word.Document.1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2960688"/>
                        <a:ext cx="5275263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589" name="Object 5"/>
          <p:cNvGraphicFramePr>
            <a:graphicFrameLocks noChangeAspect="1"/>
          </p:cNvGraphicFramePr>
          <p:nvPr/>
        </p:nvGraphicFramePr>
        <p:xfrm>
          <a:off x="1042988" y="3573463"/>
          <a:ext cx="5275262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4" name="文档" r:id="rId13" imgW="5276215" imgH="397510" progId="Word.Document.12">
                  <p:embed/>
                </p:oleObj>
              </mc:Choice>
              <mc:Fallback>
                <p:oleObj name="文档" r:id="rId13" imgW="5276215" imgH="397510" progId="Word.Document.12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3573463"/>
                        <a:ext cx="5275262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590" name="Object 6"/>
          <p:cNvGraphicFramePr>
            <a:graphicFrameLocks noChangeAspect="1"/>
          </p:cNvGraphicFramePr>
          <p:nvPr/>
        </p:nvGraphicFramePr>
        <p:xfrm>
          <a:off x="900113" y="4797425"/>
          <a:ext cx="5275262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5" name="文档" r:id="rId15" imgW="5276215" imgH="397510" progId="Word.Document.12">
                  <p:embed/>
                </p:oleObj>
              </mc:Choice>
              <mc:Fallback>
                <p:oleObj name="文档" r:id="rId15" imgW="5276215" imgH="397510" progId="Word.Document.12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4797425"/>
                        <a:ext cx="5275262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04" name="Object 4"/>
          <p:cNvGraphicFramePr>
            <a:graphicFrameLocks noChangeAspect="1"/>
          </p:cNvGraphicFramePr>
          <p:nvPr/>
        </p:nvGraphicFramePr>
        <p:xfrm>
          <a:off x="215900" y="1573213"/>
          <a:ext cx="8713788" cy="4016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9" name="文档" r:id="rId3" imgW="8716010" imgH="4017010" progId="Word.Document.12">
                  <p:embed/>
                </p:oleObj>
              </mc:Choice>
              <mc:Fallback>
                <p:oleObj name="文档" r:id="rId3" imgW="8716010" imgH="4017010" progId="Word.Document.1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573213"/>
                        <a:ext cx="8713788" cy="4016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54" name="Object 2"/>
          <p:cNvGraphicFramePr>
            <a:graphicFrameLocks noChangeAspect="1"/>
          </p:cNvGraphicFramePr>
          <p:nvPr/>
        </p:nvGraphicFramePr>
        <p:xfrm>
          <a:off x="611188" y="2636838"/>
          <a:ext cx="5275262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0" name="文档" r:id="rId5" imgW="5276215" imgH="397510" progId="Word.Document.12">
                  <p:embed/>
                </p:oleObj>
              </mc:Choice>
              <mc:Fallback>
                <p:oleObj name="文档" r:id="rId5" imgW="5276215" imgH="39751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2636838"/>
                        <a:ext cx="5275262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55" name="Object 3"/>
          <p:cNvGraphicFramePr>
            <a:graphicFrameLocks noChangeAspect="1"/>
          </p:cNvGraphicFramePr>
          <p:nvPr/>
        </p:nvGraphicFramePr>
        <p:xfrm>
          <a:off x="6505575" y="4365625"/>
          <a:ext cx="5275263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1" name="文档" r:id="rId7" imgW="5276215" imgH="397510" progId="Word.Document.12">
                  <p:embed/>
                </p:oleObj>
              </mc:Choice>
              <mc:Fallback>
                <p:oleObj name="文档" r:id="rId7" imgW="5276215" imgH="397510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5575" y="4365625"/>
                        <a:ext cx="5275263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230" name="Object 6"/>
          <p:cNvGraphicFramePr>
            <a:graphicFrameLocks noChangeAspect="1"/>
          </p:cNvGraphicFramePr>
          <p:nvPr/>
        </p:nvGraphicFramePr>
        <p:xfrm>
          <a:off x="215900" y="904875"/>
          <a:ext cx="8713788" cy="526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53" name="文档" r:id="rId3" imgW="8716010" imgH="5262245" progId="Word.Document.12">
                  <p:embed/>
                </p:oleObj>
              </mc:Choice>
              <mc:Fallback>
                <p:oleObj name="文档" r:id="rId3" imgW="8716010" imgH="5262245" progId="Word.Document.12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904875"/>
                        <a:ext cx="8713788" cy="5260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78" name="Object 2"/>
          <p:cNvGraphicFramePr>
            <a:graphicFrameLocks noChangeAspect="1"/>
          </p:cNvGraphicFramePr>
          <p:nvPr/>
        </p:nvGraphicFramePr>
        <p:xfrm>
          <a:off x="6875463" y="2852738"/>
          <a:ext cx="5276850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54" name="文档" r:id="rId5" imgW="5276215" imgH="397510" progId="Word.Document.12">
                  <p:embed/>
                </p:oleObj>
              </mc:Choice>
              <mc:Fallback>
                <p:oleObj name="文档" r:id="rId5" imgW="5276215" imgH="39751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5463" y="2852738"/>
                        <a:ext cx="5276850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79" name="Object 3"/>
          <p:cNvGraphicFramePr>
            <a:graphicFrameLocks noChangeAspect="1"/>
          </p:cNvGraphicFramePr>
          <p:nvPr/>
        </p:nvGraphicFramePr>
        <p:xfrm>
          <a:off x="6948488" y="3789363"/>
          <a:ext cx="5275262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55" name="文档" r:id="rId7" imgW="5276215" imgH="397510" progId="Word.Document.12">
                  <p:embed/>
                </p:oleObj>
              </mc:Choice>
              <mc:Fallback>
                <p:oleObj name="文档" r:id="rId7" imgW="5276215" imgH="397510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48488" y="3789363"/>
                        <a:ext cx="5275262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80" name="Object 4"/>
          <p:cNvGraphicFramePr>
            <a:graphicFrameLocks noChangeAspect="1"/>
          </p:cNvGraphicFramePr>
          <p:nvPr/>
        </p:nvGraphicFramePr>
        <p:xfrm>
          <a:off x="6875463" y="4724400"/>
          <a:ext cx="5276850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56" name="文档" r:id="rId9" imgW="5276215" imgH="397510" progId="Word.Document.12">
                  <p:embed/>
                </p:oleObj>
              </mc:Choice>
              <mc:Fallback>
                <p:oleObj name="文档" r:id="rId9" imgW="5276215" imgH="397510" progId="Word.Document.1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5463" y="4724400"/>
                        <a:ext cx="5276850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81" name="Object 5"/>
          <p:cNvGraphicFramePr>
            <a:graphicFrameLocks noChangeAspect="1"/>
          </p:cNvGraphicFramePr>
          <p:nvPr/>
        </p:nvGraphicFramePr>
        <p:xfrm>
          <a:off x="6948488" y="5624513"/>
          <a:ext cx="5275262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57" name="文档" r:id="rId11" imgW="5276215" imgH="397510" progId="Word.Document.12">
                  <p:embed/>
                </p:oleObj>
              </mc:Choice>
              <mc:Fallback>
                <p:oleObj name="文档" r:id="rId11" imgW="5276215" imgH="397510" progId="Word.Document.12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48488" y="5624513"/>
                        <a:ext cx="5275262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250" name="Object 2"/>
          <p:cNvGraphicFramePr>
            <a:graphicFrameLocks noChangeAspect="1"/>
          </p:cNvGraphicFramePr>
          <p:nvPr/>
        </p:nvGraphicFramePr>
        <p:xfrm>
          <a:off x="215900" y="2243138"/>
          <a:ext cx="8713788" cy="2371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7" name="文档" r:id="rId3" imgW="8716010" imgH="2372995" progId="Word.Document.12">
                  <p:embed/>
                </p:oleObj>
              </mc:Choice>
              <mc:Fallback>
                <p:oleObj name="文档" r:id="rId3" imgW="8716010" imgH="2372995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2243138"/>
                        <a:ext cx="8713788" cy="2371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274" name="Object 3"/>
          <p:cNvGraphicFramePr>
            <a:graphicFrameLocks noChangeAspect="1"/>
          </p:cNvGraphicFramePr>
          <p:nvPr/>
        </p:nvGraphicFramePr>
        <p:xfrm>
          <a:off x="215900" y="1979613"/>
          <a:ext cx="8713788" cy="289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86" name="文档" r:id="rId3" imgW="8716010" imgH="2898775" progId="Word.Document.12">
                  <p:embed/>
                </p:oleObj>
              </mc:Choice>
              <mc:Fallback>
                <p:oleObj name="文档" r:id="rId3" imgW="8716010" imgH="2898775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979613"/>
                        <a:ext cx="8713788" cy="2897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826" name="Object 2"/>
          <p:cNvGraphicFramePr>
            <a:graphicFrameLocks noChangeAspect="1"/>
          </p:cNvGraphicFramePr>
          <p:nvPr/>
        </p:nvGraphicFramePr>
        <p:xfrm>
          <a:off x="468313" y="4221163"/>
          <a:ext cx="5275262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87" name="文档" r:id="rId5" imgW="5276215" imgH="397510" progId="Word.Document.12">
                  <p:embed/>
                </p:oleObj>
              </mc:Choice>
              <mc:Fallback>
                <p:oleObj name="文档" r:id="rId5" imgW="5276215" imgH="39751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4221163"/>
                        <a:ext cx="5275262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299" name="Object 2"/>
          <p:cNvGraphicFramePr>
            <a:graphicFrameLocks noChangeAspect="1"/>
          </p:cNvGraphicFramePr>
          <p:nvPr/>
        </p:nvGraphicFramePr>
        <p:xfrm>
          <a:off x="214313" y="1201738"/>
          <a:ext cx="8715375" cy="2468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10" name="文档" r:id="rId3" imgW="8716010" imgH="2470150" progId="Word.Document.12">
                  <p:embed/>
                </p:oleObj>
              </mc:Choice>
              <mc:Fallback>
                <p:oleObj name="文档" r:id="rId3" imgW="8716010" imgH="247015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1201738"/>
                        <a:ext cx="8715375" cy="2468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851" name="Object 3"/>
          <p:cNvGraphicFramePr>
            <a:graphicFrameLocks noChangeAspect="1"/>
          </p:cNvGraphicFramePr>
          <p:nvPr/>
        </p:nvGraphicFramePr>
        <p:xfrm>
          <a:off x="214313" y="3721100"/>
          <a:ext cx="8715375" cy="2371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11" name="文档" r:id="rId5" imgW="8716010" imgH="2372995" progId="Word.Document.12">
                  <p:embed/>
                </p:oleObj>
              </mc:Choice>
              <mc:Fallback>
                <p:oleObj name="文档" r:id="rId5" imgW="8716010" imgH="2372995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3721100"/>
                        <a:ext cx="8715375" cy="2371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6322" name="Object 2"/>
          <p:cNvGraphicFramePr>
            <a:graphicFrameLocks noChangeAspect="1"/>
          </p:cNvGraphicFramePr>
          <p:nvPr/>
        </p:nvGraphicFramePr>
        <p:xfrm>
          <a:off x="215900" y="1277938"/>
          <a:ext cx="8713788" cy="474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29" name="文档" r:id="rId3" imgW="8716010" imgH="4744085" progId="Word.Document.12">
                  <p:embed/>
                </p:oleObj>
              </mc:Choice>
              <mc:Fallback>
                <p:oleObj name="文档" r:id="rId3" imgW="8716010" imgH="4744085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277938"/>
                        <a:ext cx="8713788" cy="4743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7350" name="Object 6"/>
          <p:cNvGraphicFramePr>
            <a:graphicFrameLocks noChangeAspect="1"/>
          </p:cNvGraphicFramePr>
          <p:nvPr/>
        </p:nvGraphicFramePr>
        <p:xfrm>
          <a:off x="215900" y="1582738"/>
          <a:ext cx="8713788" cy="414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73" name="文档" r:id="rId3" imgW="8716010" imgH="4151630" progId="Word.Document.12">
                  <p:embed/>
                </p:oleObj>
              </mc:Choice>
              <mc:Fallback>
                <p:oleObj name="文档" r:id="rId3" imgW="8716010" imgH="4151630" progId="Word.Document.12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582738"/>
                        <a:ext cx="8713788" cy="414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898" name="Object 2"/>
          <p:cNvGraphicFramePr>
            <a:graphicFrameLocks noChangeAspect="1"/>
          </p:cNvGraphicFramePr>
          <p:nvPr/>
        </p:nvGraphicFramePr>
        <p:xfrm>
          <a:off x="2268538" y="2095500"/>
          <a:ext cx="5275262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74" name="文档" r:id="rId5" imgW="5276215" imgH="397510" progId="Word.Document.12">
                  <p:embed/>
                </p:oleObj>
              </mc:Choice>
              <mc:Fallback>
                <p:oleObj name="文档" r:id="rId5" imgW="5276215" imgH="39751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538" y="2095500"/>
                        <a:ext cx="5275262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899" name="Object 3"/>
          <p:cNvGraphicFramePr>
            <a:graphicFrameLocks noChangeAspect="1"/>
          </p:cNvGraphicFramePr>
          <p:nvPr/>
        </p:nvGraphicFramePr>
        <p:xfrm>
          <a:off x="2771775" y="2708275"/>
          <a:ext cx="5275263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75" name="文档" r:id="rId7" imgW="5276215" imgH="397510" progId="Word.Document.12">
                  <p:embed/>
                </p:oleObj>
              </mc:Choice>
              <mc:Fallback>
                <p:oleObj name="文档" r:id="rId7" imgW="5276215" imgH="397510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775" y="2708275"/>
                        <a:ext cx="5275263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900" name="Object 4"/>
          <p:cNvGraphicFramePr>
            <a:graphicFrameLocks noChangeAspect="1"/>
          </p:cNvGraphicFramePr>
          <p:nvPr/>
        </p:nvGraphicFramePr>
        <p:xfrm>
          <a:off x="2609850" y="3284538"/>
          <a:ext cx="5275263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76" name="文档" r:id="rId9" imgW="5276215" imgH="397510" progId="Word.Document.12">
                  <p:embed/>
                </p:oleObj>
              </mc:Choice>
              <mc:Fallback>
                <p:oleObj name="文档" r:id="rId9" imgW="5276215" imgH="397510" progId="Word.Document.1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9850" y="3284538"/>
                        <a:ext cx="5275263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901" name="Object 5"/>
          <p:cNvGraphicFramePr>
            <a:graphicFrameLocks noChangeAspect="1"/>
          </p:cNvGraphicFramePr>
          <p:nvPr/>
        </p:nvGraphicFramePr>
        <p:xfrm>
          <a:off x="7289800" y="4437063"/>
          <a:ext cx="5275263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77" name="文档" r:id="rId11" imgW="5276215" imgH="397510" progId="Word.Document.12">
                  <p:embed/>
                </p:oleObj>
              </mc:Choice>
              <mc:Fallback>
                <p:oleObj name="文档" r:id="rId11" imgW="5276215" imgH="397510" progId="Word.Document.12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9800" y="4437063"/>
                        <a:ext cx="5275263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8370" name="Object 2"/>
          <p:cNvGraphicFramePr>
            <a:graphicFrameLocks noChangeAspect="1"/>
          </p:cNvGraphicFramePr>
          <p:nvPr/>
        </p:nvGraphicFramePr>
        <p:xfrm>
          <a:off x="214313" y="836613"/>
          <a:ext cx="8715375" cy="2468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82" name="文档" r:id="rId3" imgW="8716010" imgH="2470150" progId="Word.Document.12">
                  <p:embed/>
                </p:oleObj>
              </mc:Choice>
              <mc:Fallback>
                <p:oleObj name="文档" r:id="rId3" imgW="8716010" imgH="247015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836613"/>
                        <a:ext cx="8715375" cy="2468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23" name="Object 3"/>
          <p:cNvGraphicFramePr>
            <a:graphicFrameLocks noChangeAspect="1"/>
          </p:cNvGraphicFramePr>
          <p:nvPr/>
        </p:nvGraphicFramePr>
        <p:xfrm>
          <a:off x="214313" y="3284538"/>
          <a:ext cx="8715375" cy="2963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83" name="文档" r:id="rId5" imgW="8716010" imgH="2965450" progId="Word.Document.12">
                  <p:embed/>
                </p:oleObj>
              </mc:Choice>
              <mc:Fallback>
                <p:oleObj name="文档" r:id="rId5" imgW="8716010" imgH="2965450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3284538"/>
                        <a:ext cx="8715375" cy="2963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9394" name="Object 2"/>
          <p:cNvGraphicFramePr>
            <a:graphicFrameLocks noChangeAspect="1"/>
          </p:cNvGraphicFramePr>
          <p:nvPr/>
        </p:nvGraphicFramePr>
        <p:xfrm>
          <a:off x="215900" y="1946275"/>
          <a:ext cx="8713788" cy="296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01" name="文档" r:id="rId3" imgW="8716010" imgH="2965450" progId="Word.Document.12">
                  <p:embed/>
                </p:oleObj>
              </mc:Choice>
              <mc:Fallback>
                <p:oleObj name="文档" r:id="rId3" imgW="8716010" imgH="296545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946275"/>
                        <a:ext cx="8713788" cy="2963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0420" name="Object 5"/>
          <p:cNvGraphicFramePr>
            <a:graphicFrameLocks noChangeAspect="1"/>
          </p:cNvGraphicFramePr>
          <p:nvPr/>
        </p:nvGraphicFramePr>
        <p:xfrm>
          <a:off x="215900" y="1946275"/>
          <a:ext cx="8713788" cy="296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35" name="文档" r:id="rId3" imgW="8716010" imgH="2965450" progId="Word.Document.12">
                  <p:embed/>
                </p:oleObj>
              </mc:Choice>
              <mc:Fallback>
                <p:oleObj name="文档" r:id="rId3" imgW="8716010" imgH="2965450" progId="Word.Document.12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946275"/>
                        <a:ext cx="8713788" cy="2963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970" name="Object 2"/>
          <p:cNvGraphicFramePr>
            <a:graphicFrameLocks noChangeAspect="1"/>
          </p:cNvGraphicFramePr>
          <p:nvPr/>
        </p:nvGraphicFramePr>
        <p:xfrm>
          <a:off x="3544888" y="3644900"/>
          <a:ext cx="5275262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36" name="文档" r:id="rId5" imgW="5276215" imgH="397510" progId="Word.Document.12">
                  <p:embed/>
                </p:oleObj>
              </mc:Choice>
              <mc:Fallback>
                <p:oleObj name="文档" r:id="rId5" imgW="5276215" imgH="39751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4888" y="3644900"/>
                        <a:ext cx="5275262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972" name="Object 4"/>
          <p:cNvGraphicFramePr>
            <a:graphicFrameLocks noChangeAspect="1"/>
          </p:cNvGraphicFramePr>
          <p:nvPr/>
        </p:nvGraphicFramePr>
        <p:xfrm>
          <a:off x="2916238" y="4256088"/>
          <a:ext cx="5275262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37" name="文档" r:id="rId7" imgW="5276215" imgH="397510" progId="Word.Document.12">
                  <p:embed/>
                </p:oleObj>
              </mc:Choice>
              <mc:Fallback>
                <p:oleObj name="文档" r:id="rId7" imgW="5276215" imgH="397510" progId="Word.Document.1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6238" y="4256088"/>
                        <a:ext cx="5275262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9" name="Object 4"/>
          <p:cNvGraphicFramePr>
            <a:graphicFrameLocks noChangeAspect="1"/>
          </p:cNvGraphicFramePr>
          <p:nvPr/>
        </p:nvGraphicFramePr>
        <p:xfrm>
          <a:off x="215900" y="1509713"/>
          <a:ext cx="8713788" cy="4151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8" name="文档" r:id="rId3" imgW="8716010" imgH="4152900" progId="Word.Document.12">
                  <p:embed/>
                </p:oleObj>
              </mc:Choice>
              <mc:Fallback>
                <p:oleObj name="文档" r:id="rId3" imgW="8716010" imgH="4152900" progId="Word.Document.1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509713"/>
                        <a:ext cx="8713788" cy="4151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561" name="Object 1"/>
          <p:cNvGraphicFramePr>
            <a:graphicFrameLocks noChangeAspect="1"/>
          </p:cNvGraphicFramePr>
          <p:nvPr/>
        </p:nvGraphicFramePr>
        <p:xfrm>
          <a:off x="971550" y="1447800"/>
          <a:ext cx="5275263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9" name="文档" r:id="rId5" imgW="5276215" imgH="397510" progId="Word.Document.12">
                  <p:embed/>
                </p:oleObj>
              </mc:Choice>
              <mc:Fallback>
                <p:oleObj name="文档" r:id="rId5" imgW="5276215" imgH="39751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1447800"/>
                        <a:ext cx="5275263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562" name="Object 2"/>
          <p:cNvGraphicFramePr>
            <a:graphicFrameLocks noChangeAspect="1"/>
          </p:cNvGraphicFramePr>
          <p:nvPr/>
        </p:nvGraphicFramePr>
        <p:xfrm>
          <a:off x="1042988" y="3213100"/>
          <a:ext cx="5275262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0" name="文档" r:id="rId7" imgW="5276215" imgH="397510" progId="Word.Document.12">
                  <p:embed/>
                </p:oleObj>
              </mc:Choice>
              <mc:Fallback>
                <p:oleObj name="文档" r:id="rId7" imgW="5276215" imgH="39751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3213100"/>
                        <a:ext cx="5275262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563" name="Object 3"/>
          <p:cNvGraphicFramePr>
            <a:graphicFrameLocks noChangeAspect="1"/>
          </p:cNvGraphicFramePr>
          <p:nvPr/>
        </p:nvGraphicFramePr>
        <p:xfrm>
          <a:off x="900113" y="4437063"/>
          <a:ext cx="5275262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1" name="文档" r:id="rId9" imgW="5276215" imgH="397510" progId="Word.Document.12">
                  <p:embed/>
                </p:oleObj>
              </mc:Choice>
              <mc:Fallback>
                <p:oleObj name="文档" r:id="rId9" imgW="5276215" imgH="397510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4437063"/>
                        <a:ext cx="5275262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43" name="Object 2"/>
          <p:cNvGraphicFramePr>
            <a:graphicFrameLocks noChangeAspect="1"/>
          </p:cNvGraphicFramePr>
          <p:nvPr/>
        </p:nvGraphicFramePr>
        <p:xfrm>
          <a:off x="214313" y="981075"/>
          <a:ext cx="8715375" cy="3201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54" name="文档" r:id="rId3" imgW="8716010" imgH="3203575" progId="Word.Document.12">
                  <p:embed/>
                </p:oleObj>
              </mc:Choice>
              <mc:Fallback>
                <p:oleObj name="文档" r:id="rId3" imgW="8716010" imgH="3203575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981075"/>
                        <a:ext cx="8715375" cy="3201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4995" name="Object 3"/>
          <p:cNvGraphicFramePr>
            <a:graphicFrameLocks noChangeAspect="1"/>
          </p:cNvGraphicFramePr>
          <p:nvPr/>
        </p:nvGraphicFramePr>
        <p:xfrm>
          <a:off x="214313" y="4221163"/>
          <a:ext cx="8715375" cy="177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55" name="文档" r:id="rId5" imgW="8716010" imgH="1779905" progId="Word.Document.12">
                  <p:embed/>
                </p:oleObj>
              </mc:Choice>
              <mc:Fallback>
                <p:oleObj name="文档" r:id="rId5" imgW="8716010" imgH="1779905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4221163"/>
                        <a:ext cx="8715375" cy="177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466" name="Object 2"/>
          <p:cNvGraphicFramePr>
            <a:graphicFrameLocks noChangeAspect="1"/>
          </p:cNvGraphicFramePr>
          <p:nvPr/>
        </p:nvGraphicFramePr>
        <p:xfrm>
          <a:off x="215900" y="1354138"/>
          <a:ext cx="8713788" cy="414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73" name="文档" r:id="rId3" imgW="8716010" imgH="4151630" progId="Word.Document.12">
                  <p:embed/>
                </p:oleObj>
              </mc:Choice>
              <mc:Fallback>
                <p:oleObj name="文档" r:id="rId3" imgW="8716010" imgH="415163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354138"/>
                        <a:ext cx="8713788" cy="414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3492" name="Object 4"/>
          <p:cNvGraphicFramePr>
            <a:graphicFrameLocks noChangeAspect="1"/>
          </p:cNvGraphicFramePr>
          <p:nvPr/>
        </p:nvGraphicFramePr>
        <p:xfrm>
          <a:off x="215900" y="1268413"/>
          <a:ext cx="8713788" cy="2371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12" name="文档" r:id="rId3" imgW="8716010" imgH="2372995" progId="Word.Document.12">
                  <p:embed/>
                </p:oleObj>
              </mc:Choice>
              <mc:Fallback>
                <p:oleObj name="文档" r:id="rId3" imgW="8716010" imgH="2372995" progId="Word.Document.1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268413"/>
                        <a:ext cx="8713788" cy="2371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042" name="Object 2"/>
          <p:cNvGraphicFramePr>
            <a:graphicFrameLocks noChangeAspect="1"/>
          </p:cNvGraphicFramePr>
          <p:nvPr/>
        </p:nvGraphicFramePr>
        <p:xfrm>
          <a:off x="2771775" y="1770063"/>
          <a:ext cx="5275263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13" name="文档" r:id="rId5" imgW="5276215" imgH="397510" progId="Word.Document.12">
                  <p:embed/>
                </p:oleObj>
              </mc:Choice>
              <mc:Fallback>
                <p:oleObj name="文档" r:id="rId5" imgW="5276215" imgH="39751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775" y="1770063"/>
                        <a:ext cx="5275263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043" name="Object 3"/>
          <p:cNvGraphicFramePr>
            <a:graphicFrameLocks noChangeAspect="1"/>
          </p:cNvGraphicFramePr>
          <p:nvPr/>
        </p:nvGraphicFramePr>
        <p:xfrm>
          <a:off x="3833813" y="2382838"/>
          <a:ext cx="5275262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14" name="文档" r:id="rId7" imgW="5276215" imgH="397510" progId="Word.Document.12">
                  <p:embed/>
                </p:oleObj>
              </mc:Choice>
              <mc:Fallback>
                <p:oleObj name="文档" r:id="rId7" imgW="5276215" imgH="397510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33813" y="2382838"/>
                        <a:ext cx="5275262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045" name="Object 5"/>
          <p:cNvGraphicFramePr>
            <a:graphicFrameLocks noChangeAspect="1"/>
          </p:cNvGraphicFramePr>
          <p:nvPr/>
        </p:nvGraphicFramePr>
        <p:xfrm>
          <a:off x="214313" y="3678238"/>
          <a:ext cx="8715375" cy="2468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15" name="文档" r:id="rId9" imgW="8716010" imgH="2470150" progId="Word.Document.12">
                  <p:embed/>
                </p:oleObj>
              </mc:Choice>
              <mc:Fallback>
                <p:oleObj name="文档" r:id="rId9" imgW="8716010" imgH="2470150" progId="Word.Document.12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3678238"/>
                        <a:ext cx="8715375" cy="2468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4514" name="Object 3"/>
          <p:cNvGraphicFramePr>
            <a:graphicFrameLocks noChangeAspect="1"/>
          </p:cNvGraphicFramePr>
          <p:nvPr/>
        </p:nvGraphicFramePr>
        <p:xfrm>
          <a:off x="215900" y="1946275"/>
          <a:ext cx="8713788" cy="296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21" name="文档" r:id="rId3" imgW="8716010" imgH="2965450" progId="Word.Document.12">
                  <p:embed/>
                </p:oleObj>
              </mc:Choice>
              <mc:Fallback>
                <p:oleObj name="文档" r:id="rId3" imgW="8716010" imgH="2965450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946275"/>
                        <a:ext cx="8713788" cy="2963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5538" name="Object 2"/>
          <p:cNvGraphicFramePr>
            <a:graphicFrameLocks noChangeAspect="1"/>
          </p:cNvGraphicFramePr>
          <p:nvPr/>
        </p:nvGraphicFramePr>
        <p:xfrm>
          <a:off x="215900" y="1946275"/>
          <a:ext cx="8713788" cy="296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45" name="文档" r:id="rId3" imgW="8716010" imgH="2965450" progId="Word.Document.12">
                  <p:embed/>
                </p:oleObj>
              </mc:Choice>
              <mc:Fallback>
                <p:oleObj name="文档" r:id="rId3" imgW="8716010" imgH="296545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946275"/>
                        <a:ext cx="8713788" cy="2963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6566" name="Object 6"/>
          <p:cNvGraphicFramePr>
            <a:graphicFrameLocks noChangeAspect="1"/>
          </p:cNvGraphicFramePr>
          <p:nvPr/>
        </p:nvGraphicFramePr>
        <p:xfrm>
          <a:off x="215900" y="901700"/>
          <a:ext cx="8713788" cy="5335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89" name="文档" r:id="rId3" imgW="8716010" imgH="5337175" progId="Word.Document.12">
                  <p:embed/>
                </p:oleObj>
              </mc:Choice>
              <mc:Fallback>
                <p:oleObj name="文档" r:id="rId3" imgW="8716010" imgH="5337175" progId="Word.Document.12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901700"/>
                        <a:ext cx="8713788" cy="5335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114" name="Object 2"/>
          <p:cNvGraphicFramePr>
            <a:graphicFrameLocks noChangeAspect="1"/>
          </p:cNvGraphicFramePr>
          <p:nvPr/>
        </p:nvGraphicFramePr>
        <p:xfrm>
          <a:off x="4356100" y="1447800"/>
          <a:ext cx="5275263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90" name="文档" r:id="rId5" imgW="5276215" imgH="397510" progId="Word.Document.12">
                  <p:embed/>
                </p:oleObj>
              </mc:Choice>
              <mc:Fallback>
                <p:oleObj name="文档" r:id="rId5" imgW="5276215" imgH="39751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6100" y="1447800"/>
                        <a:ext cx="5275263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115" name="Object 3"/>
          <p:cNvGraphicFramePr>
            <a:graphicFrameLocks noChangeAspect="1"/>
          </p:cNvGraphicFramePr>
          <p:nvPr/>
        </p:nvGraphicFramePr>
        <p:xfrm>
          <a:off x="3868738" y="2636838"/>
          <a:ext cx="5275262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91" name="文档" r:id="rId7" imgW="5276215" imgH="397510" progId="Word.Document.12">
                  <p:embed/>
                </p:oleObj>
              </mc:Choice>
              <mc:Fallback>
                <p:oleObj name="文档" r:id="rId7" imgW="5276215" imgH="397510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8738" y="2636838"/>
                        <a:ext cx="5275262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116" name="Object 4"/>
          <p:cNvGraphicFramePr>
            <a:graphicFrameLocks noChangeAspect="1"/>
          </p:cNvGraphicFramePr>
          <p:nvPr/>
        </p:nvGraphicFramePr>
        <p:xfrm>
          <a:off x="3059113" y="3789363"/>
          <a:ext cx="5275262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92" name="文档" r:id="rId9" imgW="5276215" imgH="397510" progId="Word.Document.12">
                  <p:embed/>
                </p:oleObj>
              </mc:Choice>
              <mc:Fallback>
                <p:oleObj name="文档" r:id="rId9" imgW="5276215" imgH="397510" progId="Word.Document.1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113" y="3789363"/>
                        <a:ext cx="5275262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117" name="Object 5"/>
          <p:cNvGraphicFramePr>
            <a:graphicFrameLocks noChangeAspect="1"/>
          </p:cNvGraphicFramePr>
          <p:nvPr/>
        </p:nvGraphicFramePr>
        <p:xfrm>
          <a:off x="3059113" y="5589588"/>
          <a:ext cx="5275262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93" name="文档" r:id="rId11" imgW="5276215" imgH="397510" progId="Word.Document.12">
                  <p:embed/>
                </p:oleObj>
              </mc:Choice>
              <mc:Fallback>
                <p:oleObj name="文档" r:id="rId11" imgW="5276215" imgH="397510" progId="Word.Document.12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113" y="5589588"/>
                        <a:ext cx="5275262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3300" y="1989138"/>
            <a:ext cx="7086600" cy="9144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indent="26797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5400" b="1" kern="100" dirty="0">
                <a:solidFill>
                  <a:srgbClr val="2D2D8A">
                    <a:lumMod val="50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本部分内容讲解结束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41600" y="3908425"/>
            <a:ext cx="3810000" cy="528638"/>
          </a:xfrm>
          <a:prstGeom prst="rect">
            <a:avLst/>
          </a:prstGeom>
          <a:gradFill rotWithShape="1">
            <a:gsLst>
              <a:gs pos="0">
                <a:srgbClr val="2D2D8A">
                  <a:tint val="50000"/>
                  <a:satMod val="300000"/>
                </a:srgbClr>
              </a:gs>
              <a:gs pos="35000">
                <a:srgbClr val="2D2D8A">
                  <a:tint val="37000"/>
                  <a:satMod val="300000"/>
                </a:srgbClr>
              </a:gs>
              <a:gs pos="100000">
                <a:srgbClr val="2D2D8A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2D2D8A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kern="100" dirty="0">
                <a:solidFill>
                  <a:srgbClr val="000000"/>
                </a:solidFill>
                <a:ea typeface="+mn-ea"/>
                <a:cs typeface="Times New Roman" panose="02020603050405020304" pitchFamily="18" charset="0"/>
              </a:rPr>
              <a:t>按</a:t>
            </a:r>
            <a:r>
              <a:rPr lang="en-US" altLang="zh-CN" sz="2800" b="1" kern="100" dirty="0">
                <a:solidFill>
                  <a:srgbClr val="000000"/>
                </a:solidFill>
                <a:ea typeface="+mn-ea"/>
                <a:cs typeface="Times New Roman" panose="02020603050405020304" pitchFamily="18" charset="0"/>
              </a:rPr>
              <a:t>ESC</a:t>
            </a:r>
            <a:r>
              <a:rPr lang="zh-CN" altLang="en-US" sz="2800" b="1" kern="100" dirty="0">
                <a:solidFill>
                  <a:srgbClr val="000000"/>
                </a:solidFill>
                <a:ea typeface="+mn-ea"/>
                <a:cs typeface="Times New Roman" panose="02020603050405020304" pitchFamily="18" charset="0"/>
              </a:rPr>
              <a:t>键退出全屏播放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5" name="Object 6"/>
          <p:cNvGraphicFramePr>
            <a:graphicFrameLocks noChangeAspect="1"/>
          </p:cNvGraphicFramePr>
          <p:nvPr/>
        </p:nvGraphicFramePr>
        <p:xfrm>
          <a:off x="215900" y="1458913"/>
          <a:ext cx="8713788" cy="434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2" name="文档" r:id="rId3" imgW="8716010" imgH="4347845" progId="Word.Document.12">
                  <p:embed/>
                </p:oleObj>
              </mc:Choice>
              <mc:Fallback>
                <p:oleObj name="文档" r:id="rId3" imgW="8716010" imgH="4347845" progId="Word.Document.12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458913"/>
                        <a:ext cx="8713788" cy="434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37" name="Object 1"/>
          <p:cNvGraphicFramePr>
            <a:graphicFrameLocks noChangeAspect="1"/>
          </p:cNvGraphicFramePr>
          <p:nvPr/>
        </p:nvGraphicFramePr>
        <p:xfrm>
          <a:off x="5364163" y="1952625"/>
          <a:ext cx="5275262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3" name="文档" r:id="rId5" imgW="5276215" imgH="397510" progId="Word.Document.12">
                  <p:embed/>
                </p:oleObj>
              </mc:Choice>
              <mc:Fallback>
                <p:oleObj name="文档" r:id="rId5" imgW="5276215" imgH="39751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163" y="1952625"/>
                        <a:ext cx="5275262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38" name="Object 2"/>
          <p:cNvGraphicFramePr>
            <a:graphicFrameLocks noChangeAspect="1"/>
          </p:cNvGraphicFramePr>
          <p:nvPr/>
        </p:nvGraphicFramePr>
        <p:xfrm>
          <a:off x="5364163" y="2565400"/>
          <a:ext cx="5275262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4" name="文档" r:id="rId7" imgW="5276215" imgH="397510" progId="Word.Document.12">
                  <p:embed/>
                </p:oleObj>
              </mc:Choice>
              <mc:Fallback>
                <p:oleObj name="文档" r:id="rId7" imgW="5276215" imgH="39751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163" y="2565400"/>
                        <a:ext cx="5275262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39" name="Object 3"/>
          <p:cNvGraphicFramePr>
            <a:graphicFrameLocks noChangeAspect="1"/>
          </p:cNvGraphicFramePr>
          <p:nvPr/>
        </p:nvGraphicFramePr>
        <p:xfrm>
          <a:off x="5148263" y="3176588"/>
          <a:ext cx="5275262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5" name="文档" r:id="rId9" imgW="5276215" imgH="397510" progId="Word.Document.12">
                  <p:embed/>
                </p:oleObj>
              </mc:Choice>
              <mc:Fallback>
                <p:oleObj name="文档" r:id="rId9" imgW="5276215" imgH="397510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263" y="3176588"/>
                        <a:ext cx="5275262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40" name="Object 4"/>
          <p:cNvGraphicFramePr>
            <a:graphicFrameLocks noChangeAspect="1"/>
          </p:cNvGraphicFramePr>
          <p:nvPr/>
        </p:nvGraphicFramePr>
        <p:xfrm>
          <a:off x="5219700" y="4292600"/>
          <a:ext cx="5275263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6" name="文档" r:id="rId11" imgW="5276215" imgH="397510" progId="Word.Document.12">
                  <p:embed/>
                </p:oleObj>
              </mc:Choice>
              <mc:Fallback>
                <p:oleObj name="文档" r:id="rId11" imgW="5276215" imgH="397510" progId="Word.Document.1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9700" y="4292600"/>
                        <a:ext cx="5275263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41" name="Object 5"/>
          <p:cNvGraphicFramePr>
            <a:graphicFrameLocks noChangeAspect="1"/>
          </p:cNvGraphicFramePr>
          <p:nvPr/>
        </p:nvGraphicFramePr>
        <p:xfrm>
          <a:off x="5219700" y="4941888"/>
          <a:ext cx="5275263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7" name="文档" r:id="rId13" imgW="5276215" imgH="397510" progId="Word.Document.12">
                  <p:embed/>
                </p:oleObj>
              </mc:Choice>
              <mc:Fallback>
                <p:oleObj name="文档" r:id="rId13" imgW="5276215" imgH="397510" progId="Word.Document.12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9700" y="4941888"/>
                        <a:ext cx="5275263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9" name="Object 6"/>
          <p:cNvGraphicFramePr>
            <a:graphicFrameLocks noChangeAspect="1"/>
          </p:cNvGraphicFramePr>
          <p:nvPr/>
        </p:nvGraphicFramePr>
        <p:xfrm>
          <a:off x="215900" y="1944688"/>
          <a:ext cx="8713788" cy="296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6" name="文档" r:id="rId3" imgW="8716010" imgH="2967355" progId="Word.Document.12">
                  <p:embed/>
                </p:oleObj>
              </mc:Choice>
              <mc:Fallback>
                <p:oleObj name="文档" r:id="rId3" imgW="8716010" imgH="2967355" progId="Word.Document.12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944688"/>
                        <a:ext cx="8713788" cy="2967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13" name="Object 1"/>
          <p:cNvGraphicFramePr>
            <a:graphicFrameLocks noChangeAspect="1"/>
          </p:cNvGraphicFramePr>
          <p:nvPr/>
        </p:nvGraphicFramePr>
        <p:xfrm>
          <a:off x="5724525" y="1844675"/>
          <a:ext cx="5275263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7" name="文档" r:id="rId5" imgW="5276215" imgH="397510" progId="Word.Document.12">
                  <p:embed/>
                </p:oleObj>
              </mc:Choice>
              <mc:Fallback>
                <p:oleObj name="文档" r:id="rId5" imgW="5276215" imgH="39751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525" y="1844675"/>
                        <a:ext cx="5275263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14" name="Object 2"/>
          <p:cNvGraphicFramePr>
            <a:graphicFrameLocks noChangeAspect="1"/>
          </p:cNvGraphicFramePr>
          <p:nvPr/>
        </p:nvGraphicFramePr>
        <p:xfrm>
          <a:off x="5705475" y="2492375"/>
          <a:ext cx="5275263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8" name="文档" r:id="rId7" imgW="5276215" imgH="397510" progId="Word.Document.12">
                  <p:embed/>
                </p:oleObj>
              </mc:Choice>
              <mc:Fallback>
                <p:oleObj name="文档" r:id="rId7" imgW="5276215" imgH="39751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5475" y="2492375"/>
                        <a:ext cx="5275263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15" name="Object 3"/>
          <p:cNvGraphicFramePr>
            <a:graphicFrameLocks noChangeAspect="1"/>
          </p:cNvGraphicFramePr>
          <p:nvPr/>
        </p:nvGraphicFramePr>
        <p:xfrm>
          <a:off x="5724525" y="3068638"/>
          <a:ext cx="5275263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9" name="文档" r:id="rId9" imgW="5276215" imgH="397510" progId="Word.Document.12">
                  <p:embed/>
                </p:oleObj>
              </mc:Choice>
              <mc:Fallback>
                <p:oleObj name="文档" r:id="rId9" imgW="5276215" imgH="397510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525" y="3068638"/>
                        <a:ext cx="5275263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16" name="Object 4"/>
          <p:cNvGraphicFramePr>
            <a:graphicFrameLocks noChangeAspect="1"/>
          </p:cNvGraphicFramePr>
          <p:nvPr/>
        </p:nvGraphicFramePr>
        <p:xfrm>
          <a:off x="5634038" y="3644900"/>
          <a:ext cx="5275262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0" name="文档" r:id="rId11" imgW="5276215" imgH="397510" progId="Word.Document.12">
                  <p:embed/>
                </p:oleObj>
              </mc:Choice>
              <mc:Fallback>
                <p:oleObj name="文档" r:id="rId11" imgW="5276215" imgH="397510" progId="Word.Document.1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4038" y="3644900"/>
                        <a:ext cx="5275262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17" name="Object 5"/>
          <p:cNvGraphicFramePr>
            <a:graphicFrameLocks noChangeAspect="1"/>
          </p:cNvGraphicFramePr>
          <p:nvPr/>
        </p:nvGraphicFramePr>
        <p:xfrm>
          <a:off x="5651500" y="4221163"/>
          <a:ext cx="5275263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1" name="文档" r:id="rId13" imgW="5276215" imgH="397510" progId="Word.Document.12">
                  <p:embed/>
                </p:oleObj>
              </mc:Choice>
              <mc:Fallback>
                <p:oleObj name="文档" r:id="rId13" imgW="5276215" imgH="397510" progId="Word.Document.12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1500" y="4221163"/>
                        <a:ext cx="5275263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24" name="Object 7"/>
          <p:cNvGraphicFramePr>
            <a:graphicFrameLocks noChangeAspect="1"/>
          </p:cNvGraphicFramePr>
          <p:nvPr/>
        </p:nvGraphicFramePr>
        <p:xfrm>
          <a:off x="215900" y="1439863"/>
          <a:ext cx="8713788" cy="414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5" name="文档" r:id="rId3" imgW="8716010" imgH="4151630" progId="Word.Document.12">
                  <p:embed/>
                </p:oleObj>
              </mc:Choice>
              <mc:Fallback>
                <p:oleObj name="文档" r:id="rId3" imgW="8716010" imgH="4151630" progId="Word.Document.12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439863"/>
                        <a:ext cx="8713788" cy="414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65" name="Object 1"/>
          <p:cNvGraphicFramePr>
            <a:graphicFrameLocks noChangeAspect="1"/>
          </p:cNvGraphicFramePr>
          <p:nvPr/>
        </p:nvGraphicFramePr>
        <p:xfrm>
          <a:off x="827088" y="1989138"/>
          <a:ext cx="5275262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6" name="文档" r:id="rId5" imgW="5276215" imgH="397510" progId="Word.Document.12">
                  <p:embed/>
                </p:oleObj>
              </mc:Choice>
              <mc:Fallback>
                <p:oleObj name="文档" r:id="rId5" imgW="5276215" imgH="39751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1989138"/>
                        <a:ext cx="5275262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66" name="Object 2"/>
          <p:cNvGraphicFramePr>
            <a:graphicFrameLocks noChangeAspect="1"/>
          </p:cNvGraphicFramePr>
          <p:nvPr/>
        </p:nvGraphicFramePr>
        <p:xfrm>
          <a:off x="827088" y="2565400"/>
          <a:ext cx="5275262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7" name="文档" r:id="rId7" imgW="5276215" imgH="397510" progId="Word.Document.12">
                  <p:embed/>
                </p:oleObj>
              </mc:Choice>
              <mc:Fallback>
                <p:oleObj name="文档" r:id="rId7" imgW="5276215" imgH="39751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2565400"/>
                        <a:ext cx="5275262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67" name="Object 3"/>
          <p:cNvGraphicFramePr>
            <a:graphicFrameLocks noChangeAspect="1"/>
          </p:cNvGraphicFramePr>
          <p:nvPr/>
        </p:nvGraphicFramePr>
        <p:xfrm>
          <a:off x="971550" y="3141663"/>
          <a:ext cx="5275263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8" name="文档" r:id="rId9" imgW="5276215" imgH="397510" progId="Word.Document.12">
                  <p:embed/>
                </p:oleObj>
              </mc:Choice>
              <mc:Fallback>
                <p:oleObj name="文档" r:id="rId9" imgW="5276215" imgH="397510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3141663"/>
                        <a:ext cx="5275263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68" name="Object 4"/>
          <p:cNvGraphicFramePr>
            <a:graphicFrameLocks noChangeAspect="1"/>
          </p:cNvGraphicFramePr>
          <p:nvPr/>
        </p:nvGraphicFramePr>
        <p:xfrm>
          <a:off x="900113" y="3716338"/>
          <a:ext cx="5275262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9" name="文档" r:id="rId11" imgW="5276215" imgH="397510" progId="Word.Document.12">
                  <p:embed/>
                </p:oleObj>
              </mc:Choice>
              <mc:Fallback>
                <p:oleObj name="文档" r:id="rId11" imgW="5276215" imgH="397510" progId="Word.Document.1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3716338"/>
                        <a:ext cx="5275262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69" name="Object 5"/>
          <p:cNvGraphicFramePr>
            <a:graphicFrameLocks noChangeAspect="1"/>
          </p:cNvGraphicFramePr>
          <p:nvPr/>
        </p:nvGraphicFramePr>
        <p:xfrm>
          <a:off x="900113" y="4292600"/>
          <a:ext cx="5275262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0" name="文档" r:id="rId13" imgW="5276215" imgH="397510" progId="Word.Document.12">
                  <p:embed/>
                </p:oleObj>
              </mc:Choice>
              <mc:Fallback>
                <p:oleObj name="文档" r:id="rId13" imgW="5276215" imgH="397510" progId="Word.Document.12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4292600"/>
                        <a:ext cx="5275262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70" name="Object 6"/>
          <p:cNvGraphicFramePr>
            <a:graphicFrameLocks noChangeAspect="1"/>
          </p:cNvGraphicFramePr>
          <p:nvPr/>
        </p:nvGraphicFramePr>
        <p:xfrm>
          <a:off x="827088" y="4903788"/>
          <a:ext cx="5275262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1" name="文档" r:id="rId15" imgW="5276215" imgH="397510" progId="Word.Document.12">
                  <p:embed/>
                </p:oleObj>
              </mc:Choice>
              <mc:Fallback>
                <p:oleObj name="文档" r:id="rId15" imgW="5276215" imgH="397510" progId="Word.Document.12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4903788"/>
                        <a:ext cx="5275262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定义 1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400" b="1" dirty="0" smtClean="0">
            <a:solidFill>
              <a:schemeClr val="accent2"/>
            </a:solidFill>
          </a:defRPr>
        </a:defPPr>
      </a:lstStyle>
      <a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a:style>
    </a:spDef>
    <a:txDef>
      <a:spPr>
        <a:noFill/>
      </a:spPr>
      <a:bodyPr wrap="none" rtlCol="0">
        <a:spAutoFit/>
      </a:bodyPr>
      <a:lstStyle>
        <a:defPPr>
          <a:defRPr sz="2400" b="1" dirty="0">
            <a:solidFill>
              <a:srgbClr val="0033CC"/>
            </a:solidFill>
            <a:latin typeface="+mn-lt"/>
            <a:ea typeface="+mn-ea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</Words>
  <Application>Microsoft Office PowerPoint</Application>
  <PresentationFormat>全屏显示(4:3)</PresentationFormat>
  <Paragraphs>5</Paragraphs>
  <Slides>66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66</vt:i4>
      </vt:variant>
    </vt:vector>
  </HeadingPairs>
  <TitlesOfParts>
    <vt:vector size="74" baseType="lpstr">
      <vt:lpstr>楷体</vt:lpstr>
      <vt:lpstr>宋体</vt:lpstr>
      <vt:lpstr>微软雅黑</vt:lpstr>
      <vt:lpstr>Arial</vt:lpstr>
      <vt:lpstr>Calibri</vt:lpstr>
      <vt:lpstr>Times New Roman</vt:lpstr>
      <vt:lpstr>WWW.2PPT.COM</vt:lpstr>
      <vt:lpstr>文档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2022-02-11T07:26:58Z</dcterms:created>
  <dcterms:modified xsi:type="dcterms:W3CDTF">2023-01-17T00:59:24Z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29F93A8C9531489EA3086D946B6A0F5B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