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7" r:id="rId2"/>
    <p:sldId id="318" r:id="rId3"/>
    <p:sldId id="299" r:id="rId4"/>
    <p:sldId id="267" r:id="rId5"/>
    <p:sldId id="335" r:id="rId6"/>
    <p:sldId id="309" r:id="rId7"/>
    <p:sldId id="306" r:id="rId8"/>
    <p:sldId id="307" r:id="rId9"/>
    <p:sldId id="308" r:id="rId10"/>
    <p:sldId id="304" r:id="rId11"/>
    <p:sldId id="336" r:id="rId12"/>
    <p:sldId id="337" r:id="rId13"/>
    <p:sldId id="289" r:id="rId14"/>
    <p:sldId id="313" r:id="rId15"/>
    <p:sldId id="311" r:id="rId16"/>
    <p:sldId id="290" r:id="rId17"/>
    <p:sldId id="291" r:id="rId18"/>
    <p:sldId id="338" r:id="rId19"/>
    <p:sldId id="315" r:id="rId20"/>
  </p:sldIdLst>
  <p:sldSz cx="12192000" cy="6858000"/>
  <p:notesSz cx="7104063" cy="10234613"/>
  <p:embeddedFontLst>
    <p:embeddedFont>
      <p:font typeface="华文楷体" panose="02010600040101010101" pitchFamily="2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38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7E0"/>
    <a:srgbClr val="E04236"/>
    <a:srgbClr val="74C153"/>
    <a:srgbClr val="C5DE90"/>
    <a:srgbClr val="9F5F86"/>
    <a:srgbClr val="BA8CA8"/>
    <a:srgbClr val="AEC80C"/>
    <a:srgbClr val="CCDD5F"/>
    <a:srgbClr val="CC0000"/>
    <a:srgbClr val="77C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4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211222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</a:rPr>
              <a:t>用算盘表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示千以内的数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99811" y="4163599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二年级  下册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5868645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4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15434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 认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识万以内的数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副本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3751" y="2833384"/>
            <a:ext cx="3060700" cy="3149600"/>
          </a:xfrm>
          <a:prstGeom prst="rect">
            <a:avLst/>
          </a:prstGeom>
        </p:spPr>
      </p:pic>
      <p:pic>
        <p:nvPicPr>
          <p:cNvPr id="5" name="图片 4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7411" y="4058936"/>
            <a:ext cx="533333" cy="279365"/>
          </a:xfrm>
          <a:prstGeom prst="rect">
            <a:avLst/>
          </a:prstGeom>
        </p:spPr>
      </p:pic>
      <p:pic>
        <p:nvPicPr>
          <p:cNvPr id="6" name="图片 5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7411" y="3511052"/>
            <a:ext cx="533333" cy="279365"/>
          </a:xfrm>
          <a:prstGeom prst="rect">
            <a:avLst/>
          </a:prstGeom>
        </p:spPr>
      </p:pic>
      <p:pic>
        <p:nvPicPr>
          <p:cNvPr id="7" name="图片 6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5772" y="5544261"/>
            <a:ext cx="533333" cy="279365"/>
          </a:xfrm>
          <a:prstGeom prst="rect">
            <a:avLst/>
          </a:prstGeom>
        </p:spPr>
      </p:pic>
      <p:pic>
        <p:nvPicPr>
          <p:cNvPr id="8" name="图片 7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5772" y="3059273"/>
            <a:ext cx="533333" cy="279365"/>
          </a:xfrm>
          <a:prstGeom prst="rect">
            <a:avLst/>
          </a:prstGeom>
        </p:spPr>
      </p:pic>
      <p:pic>
        <p:nvPicPr>
          <p:cNvPr id="9" name="图片 8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4483" y="4058936"/>
            <a:ext cx="533333" cy="279365"/>
          </a:xfrm>
          <a:prstGeom prst="rect">
            <a:avLst/>
          </a:prstGeom>
        </p:spPr>
      </p:pic>
      <p:pic>
        <p:nvPicPr>
          <p:cNvPr id="10" name="图片 9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5932" y="4702744"/>
            <a:ext cx="533333" cy="279365"/>
          </a:xfrm>
          <a:prstGeom prst="rect">
            <a:avLst/>
          </a:prstGeom>
        </p:spPr>
      </p:pic>
      <p:pic>
        <p:nvPicPr>
          <p:cNvPr id="11" name="图片 10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4643" y="3059273"/>
            <a:ext cx="533333" cy="279365"/>
          </a:xfrm>
          <a:prstGeom prst="rect">
            <a:avLst/>
          </a:prstGeom>
        </p:spPr>
      </p:pic>
      <p:pic>
        <p:nvPicPr>
          <p:cNvPr id="12" name="图片 11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571" y="3059273"/>
            <a:ext cx="533333" cy="279365"/>
          </a:xfrm>
          <a:prstGeom prst="rect">
            <a:avLst/>
          </a:prstGeom>
        </p:spPr>
      </p:pic>
      <p:pic>
        <p:nvPicPr>
          <p:cNvPr id="13" name="图片 12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5932" y="5549957"/>
            <a:ext cx="533333" cy="279365"/>
          </a:xfrm>
          <a:prstGeom prst="rect">
            <a:avLst/>
          </a:prstGeom>
        </p:spPr>
      </p:pic>
      <p:pic>
        <p:nvPicPr>
          <p:cNvPr id="14" name="图片 13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5932" y="5267519"/>
            <a:ext cx="533333" cy="279365"/>
          </a:xfrm>
          <a:prstGeom prst="rect">
            <a:avLst/>
          </a:prstGeom>
        </p:spPr>
      </p:pic>
      <p:pic>
        <p:nvPicPr>
          <p:cNvPr id="15" name="图片 14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5932" y="4985183"/>
            <a:ext cx="533333" cy="279365"/>
          </a:xfrm>
          <a:prstGeom prst="rect">
            <a:avLst/>
          </a:prstGeom>
        </p:spPr>
      </p:pic>
      <p:pic>
        <p:nvPicPr>
          <p:cNvPr id="16" name="图片 15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152" y="5549957"/>
            <a:ext cx="533333" cy="279365"/>
          </a:xfrm>
          <a:prstGeom prst="rect">
            <a:avLst/>
          </a:prstGeom>
        </p:spPr>
      </p:pic>
      <p:pic>
        <p:nvPicPr>
          <p:cNvPr id="17" name="图片 16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152" y="5267519"/>
            <a:ext cx="533333" cy="279365"/>
          </a:xfrm>
          <a:prstGeom prst="rect">
            <a:avLst/>
          </a:prstGeom>
        </p:spPr>
      </p:pic>
      <p:pic>
        <p:nvPicPr>
          <p:cNvPr id="18" name="图片 17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152" y="4985183"/>
            <a:ext cx="533333" cy="279365"/>
          </a:xfrm>
          <a:prstGeom prst="rect">
            <a:avLst/>
          </a:prstGeom>
        </p:spPr>
      </p:pic>
      <p:pic>
        <p:nvPicPr>
          <p:cNvPr id="19" name="图片 18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152" y="4702744"/>
            <a:ext cx="533333" cy="279365"/>
          </a:xfrm>
          <a:prstGeom prst="rect">
            <a:avLst/>
          </a:prstGeom>
        </p:spPr>
      </p:pic>
      <p:pic>
        <p:nvPicPr>
          <p:cNvPr id="20" name="图片 19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7411" y="5544261"/>
            <a:ext cx="533333" cy="279365"/>
          </a:xfrm>
          <a:prstGeom prst="rect">
            <a:avLst/>
          </a:prstGeom>
        </p:spPr>
      </p:pic>
      <p:pic>
        <p:nvPicPr>
          <p:cNvPr id="21" name="图片 20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7411" y="5267519"/>
            <a:ext cx="533333" cy="279365"/>
          </a:xfrm>
          <a:prstGeom prst="rect">
            <a:avLst/>
          </a:prstGeom>
        </p:spPr>
      </p:pic>
      <p:pic>
        <p:nvPicPr>
          <p:cNvPr id="22" name="图片 21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7411" y="4985183"/>
            <a:ext cx="533333" cy="279365"/>
          </a:xfrm>
          <a:prstGeom prst="rect">
            <a:avLst/>
          </a:prstGeom>
        </p:spPr>
      </p:pic>
      <p:pic>
        <p:nvPicPr>
          <p:cNvPr id="23" name="图片 22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7411" y="3059273"/>
            <a:ext cx="533333" cy="279365"/>
          </a:xfrm>
          <a:prstGeom prst="rect">
            <a:avLst/>
          </a:prstGeom>
        </p:spPr>
      </p:pic>
      <p:pic>
        <p:nvPicPr>
          <p:cNvPr id="24" name="图片 23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6110" y="4657612"/>
            <a:ext cx="533333" cy="279365"/>
          </a:xfrm>
          <a:prstGeom prst="rect">
            <a:avLst/>
          </a:prstGeom>
        </p:spPr>
      </p:pic>
      <p:pic>
        <p:nvPicPr>
          <p:cNvPr id="25" name="图片 24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5772" y="4734845"/>
            <a:ext cx="533333" cy="279365"/>
          </a:xfrm>
          <a:prstGeom prst="rect">
            <a:avLst/>
          </a:prstGeom>
        </p:spPr>
      </p:pic>
      <p:pic>
        <p:nvPicPr>
          <p:cNvPr id="26" name="图片 25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5772" y="5299620"/>
            <a:ext cx="533333" cy="279365"/>
          </a:xfrm>
          <a:prstGeom prst="rect">
            <a:avLst/>
          </a:prstGeom>
        </p:spPr>
      </p:pic>
      <p:pic>
        <p:nvPicPr>
          <p:cNvPr id="27" name="图片 26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5772" y="5017284"/>
            <a:ext cx="533333" cy="279365"/>
          </a:xfrm>
          <a:prstGeom prst="rect">
            <a:avLst/>
          </a:prstGeom>
        </p:spPr>
      </p:pic>
      <p:pic>
        <p:nvPicPr>
          <p:cNvPr id="28" name="图片 27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7411" y="4341668"/>
            <a:ext cx="533333" cy="279365"/>
          </a:xfrm>
          <a:prstGeom prst="rect">
            <a:avLst/>
          </a:prstGeom>
        </p:spPr>
      </p:pic>
      <p:pic>
        <p:nvPicPr>
          <p:cNvPr id="29" name="图片 28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7411" y="4612665"/>
            <a:ext cx="533333" cy="279365"/>
          </a:xfrm>
          <a:prstGeom prst="rect">
            <a:avLst/>
          </a:prstGeom>
        </p:spPr>
      </p:pic>
      <p:pic>
        <p:nvPicPr>
          <p:cNvPr id="30" name="图片 29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7411" y="4889085"/>
            <a:ext cx="533333" cy="279365"/>
          </a:xfrm>
          <a:prstGeom prst="rect">
            <a:avLst/>
          </a:prstGeom>
        </p:spPr>
      </p:pic>
      <p:sp>
        <p:nvSpPr>
          <p:cNvPr id="63" name="文本框 10245"/>
          <p:cNvSpPr txBox="1">
            <a:spLocks noChangeArrowheads="1"/>
          </p:cNvSpPr>
          <p:nvPr/>
        </p:nvSpPr>
        <p:spPr bwMode="auto">
          <a:xfrm>
            <a:off x="594686" y="938666"/>
            <a:ext cx="912101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在算盘上一边拨珠一边数数。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3" name="文本框 10245"/>
          <p:cNvSpPr txBox="1">
            <a:spLocks noChangeArrowheads="1"/>
          </p:cNvSpPr>
          <p:nvPr/>
        </p:nvSpPr>
        <p:spPr bwMode="auto">
          <a:xfrm>
            <a:off x="1407598" y="1856345"/>
            <a:ext cx="10273141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）一百一百地数，从</a:t>
            </a:r>
            <a:r>
              <a:rPr lang="en-US" altLang="zh-CN" sz="28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数到</a:t>
            </a:r>
            <a:r>
              <a:rPr lang="en-US" altLang="zh-CN" sz="28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1000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。</a:t>
            </a:r>
            <a:r>
              <a:rPr lang="en-US" altLang="zh-CN" sz="2800" b="1" dirty="0"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6"/>
          <p:cNvSpPr>
            <a:spLocks noChangeArrowheads="1"/>
          </p:cNvSpPr>
          <p:nvPr/>
        </p:nvSpPr>
        <p:spPr bwMode="auto">
          <a:xfrm>
            <a:off x="2906713" y="4086543"/>
            <a:ext cx="2700337" cy="1835150"/>
          </a:xfrm>
          <a:prstGeom prst="roundRect">
            <a:avLst>
              <a:gd name="adj" fmla="val 11699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2400" b="1">
              <a:latin typeface="+mn-ea"/>
            </a:endParaRPr>
          </a:p>
        </p:txBody>
      </p:sp>
      <p:sp>
        <p:nvSpPr>
          <p:cNvPr id="3" name="圆角矩形 35"/>
          <p:cNvSpPr>
            <a:spLocks noChangeArrowheads="1"/>
          </p:cNvSpPr>
          <p:nvPr/>
        </p:nvSpPr>
        <p:spPr bwMode="auto">
          <a:xfrm>
            <a:off x="6388100" y="4086543"/>
            <a:ext cx="2700338" cy="1835150"/>
          </a:xfrm>
          <a:prstGeom prst="roundRect">
            <a:avLst>
              <a:gd name="adj" fmla="val 11699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2400" b="1">
              <a:latin typeface="+mn-ea"/>
            </a:endParaRPr>
          </a:p>
        </p:txBody>
      </p:sp>
      <p:sp>
        <p:nvSpPr>
          <p:cNvPr id="4" name="圆角矩形 34"/>
          <p:cNvSpPr>
            <a:spLocks noChangeArrowheads="1"/>
          </p:cNvSpPr>
          <p:nvPr/>
        </p:nvSpPr>
        <p:spPr bwMode="auto">
          <a:xfrm>
            <a:off x="6388100" y="2057718"/>
            <a:ext cx="3779838" cy="1836737"/>
          </a:xfrm>
          <a:prstGeom prst="roundRect">
            <a:avLst>
              <a:gd name="adj" fmla="val 11699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2400" b="1">
              <a:latin typeface="+mn-ea"/>
            </a:endParaRPr>
          </a:p>
        </p:txBody>
      </p:sp>
      <p:sp>
        <p:nvSpPr>
          <p:cNvPr id="5" name="圆角矩形 3"/>
          <p:cNvSpPr>
            <a:spLocks noChangeArrowheads="1"/>
          </p:cNvSpPr>
          <p:nvPr/>
        </p:nvSpPr>
        <p:spPr bwMode="auto">
          <a:xfrm>
            <a:off x="1827213" y="2057718"/>
            <a:ext cx="3779837" cy="1836737"/>
          </a:xfrm>
          <a:prstGeom prst="roundRect">
            <a:avLst>
              <a:gd name="adj" fmla="val 11699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2400" b="1">
              <a:latin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1198" y="616041"/>
            <a:ext cx="4067175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+mn-ea"/>
              </a:rPr>
              <a:t>你知道吗？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157413" y="3365818"/>
            <a:ext cx="1293812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latin typeface="+mn-ea"/>
              </a:rPr>
              <a:t>石子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965575" y="3365818"/>
            <a:ext cx="1293813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latin typeface="+mn-ea"/>
              </a:rPr>
              <a:t>结绳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350125" y="3337243"/>
            <a:ext cx="129540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latin typeface="+mn-ea"/>
              </a:rPr>
              <a:t>算筹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597900" y="3383280"/>
            <a:ext cx="1416050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+mn-ea"/>
              </a:rPr>
              <a:t>5   6   3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7116762" y="5387725"/>
            <a:ext cx="129540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latin typeface="+mn-ea"/>
              </a:rPr>
              <a:t>摆珠子</a:t>
            </a:r>
          </a:p>
        </p:txBody>
      </p:sp>
      <p:sp>
        <p:nvSpPr>
          <p:cNvPr id="12" name="Rectangle 86"/>
          <p:cNvSpPr>
            <a:spLocks noChangeArrowheads="1"/>
          </p:cNvSpPr>
          <p:nvPr/>
        </p:nvSpPr>
        <p:spPr bwMode="auto">
          <a:xfrm flipH="1">
            <a:off x="2804319" y="6025719"/>
            <a:ext cx="6283325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数学的逐渐发展标志着人类的不断进步。</a:t>
            </a: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8356600" y="625475"/>
            <a:ext cx="3006725" cy="1146175"/>
          </a:xfrm>
          <a:prstGeom prst="wedgeRoundRectCallout">
            <a:avLst>
              <a:gd name="adj1" fmla="val -63457"/>
              <a:gd name="adj2" fmla="val 13541"/>
              <a:gd name="adj3" fmla="val 16667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+mn-ea"/>
              </a:rPr>
              <a:t>人类记数经历了漫长的历史过程。</a:t>
            </a:r>
          </a:p>
        </p:txBody>
      </p:sp>
      <p:pic>
        <p:nvPicPr>
          <p:cNvPr id="16" name="Picture 39" descr="石子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0875" y="2211705"/>
            <a:ext cx="1943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5" descr="摆珠子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89763" y="4135324"/>
            <a:ext cx="149701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6" descr="算盘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3550" y="4518343"/>
            <a:ext cx="2505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u7jx03-9_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33775" y="2130743"/>
            <a:ext cx="19431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8" descr="u7jx03-9_2"/>
          <p:cNvPicPr>
            <a:picLocks noChangeAspect="1" noChangeArrowheads="1"/>
          </p:cNvPicPr>
          <p:nvPr/>
        </p:nvPicPr>
        <p:blipFill>
          <a:blip r:embed="rId6" cstate="email"/>
          <a:srcRect b="41344"/>
          <a:stretch>
            <a:fillRect/>
          </a:stretch>
        </p:blipFill>
        <p:spPr bwMode="auto">
          <a:xfrm>
            <a:off x="6773863" y="2130743"/>
            <a:ext cx="3028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9" descr="未标题-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21350" y="2740343"/>
            <a:ext cx="5762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9" descr="未标题-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56500" y="3903980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DED"/>
              </a:clrFrom>
              <a:clrTo>
                <a:srgbClr val="FFF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83613" y="2902268"/>
            <a:ext cx="9985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9" descr="未标题-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08650" y="4866005"/>
            <a:ext cx="5762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5" grpId="0" animBg="1"/>
      <p:bldP spid="5" grpId="1" animBg="1"/>
      <p:bldP spid="7" grpId="0"/>
      <p:bldP spid="7" grpId="1"/>
      <p:bldP spid="8" grpId="0"/>
      <p:bldP spid="8" grpId="1"/>
      <p:bldP spid="9" grpId="0"/>
      <p:bldP spid="10" grpId="0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>
            <a:spLocks noGrp="1" noChangeArrowheads="1"/>
          </p:cNvSpPr>
          <p:nvPr/>
        </p:nvSpPr>
        <p:spPr bwMode="auto">
          <a:xfrm>
            <a:off x="742950" y="948690"/>
            <a:ext cx="10690225" cy="3168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       </a:t>
            </a:r>
            <a:r>
              <a:rPr lang="zh-CN" altLang="en-US" sz="2800" dirty="0">
                <a:latin typeface="+mn-ea"/>
              </a:rPr>
              <a:t>算盘是我国古代劳动人民发明的一种计算工具，早在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1000</a:t>
            </a:r>
            <a:r>
              <a:rPr lang="zh-CN" altLang="en-US" sz="2800" dirty="0">
                <a:latin typeface="+mn-ea"/>
              </a:rPr>
              <a:t>多年前，人们就开始用算盘记数和计算。大约在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500</a:t>
            </a:r>
            <a:r>
              <a:rPr lang="zh-CN" altLang="en-US" sz="2800" dirty="0">
                <a:latin typeface="+mn-ea"/>
              </a:rPr>
              <a:t>年前，算盘开始传入日本、朝鲜等国家。</a:t>
            </a:r>
            <a:endParaRPr lang="en-US" altLang="zh-CN" sz="280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+mn-ea"/>
              </a:rPr>
              <a:t>       我国传统的算盘，每档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2</a:t>
            </a:r>
            <a:r>
              <a:rPr lang="zh-CN" altLang="en-US" sz="2800" dirty="0">
                <a:latin typeface="+mn-ea"/>
              </a:rPr>
              <a:t>个上珠，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5</a:t>
            </a:r>
            <a:r>
              <a:rPr lang="zh-CN" altLang="en-US" sz="2800" dirty="0">
                <a:latin typeface="+mn-ea"/>
              </a:rPr>
              <a:t>个下珠，也称为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en-US" sz="2800" dirty="0">
                <a:latin typeface="+mn-ea"/>
              </a:rPr>
              <a:t>七珠算盘</a:t>
            </a:r>
            <a:r>
              <a:rPr lang="en-US" altLang="zh-CN" sz="2800" dirty="0">
                <a:latin typeface="+mn-ea"/>
              </a:rPr>
              <a:t>”。</a:t>
            </a:r>
            <a:r>
              <a:rPr lang="zh-CN" altLang="en-US" sz="2800" dirty="0">
                <a:latin typeface="+mn-ea"/>
              </a:rPr>
              <a:t>后来又出现了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en-US" sz="2800" dirty="0">
                <a:latin typeface="+mn-ea"/>
              </a:rPr>
              <a:t>五珠算盘</a:t>
            </a:r>
            <a:r>
              <a:rPr lang="en-US" altLang="zh-CN" sz="2800" dirty="0">
                <a:latin typeface="+mn-ea"/>
              </a:rPr>
              <a:t>”，</a:t>
            </a:r>
            <a:r>
              <a:rPr lang="zh-CN" altLang="en-US" sz="2800" dirty="0">
                <a:latin typeface="+mn-ea"/>
              </a:rPr>
              <a:t>每档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latin typeface="+mn-ea"/>
              </a:rPr>
              <a:t>个上珠，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4</a:t>
            </a:r>
            <a:r>
              <a:rPr lang="zh-CN" altLang="en-US" sz="2800" dirty="0">
                <a:latin typeface="+mn-ea"/>
              </a:rPr>
              <a:t>个下珠。</a:t>
            </a:r>
          </a:p>
        </p:txBody>
      </p:sp>
      <p:pic>
        <p:nvPicPr>
          <p:cNvPr id="4" name="图片 3" descr="35-你知道吗-1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1762" y="4689714"/>
            <a:ext cx="2584128" cy="1307937"/>
          </a:xfrm>
          <a:prstGeom prst="rect">
            <a:avLst/>
          </a:prstGeom>
        </p:spPr>
      </p:pic>
      <p:pic>
        <p:nvPicPr>
          <p:cNvPr id="5" name="图片 4" descr="35-你知道吗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8093" y="4881735"/>
            <a:ext cx="3168255" cy="84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882766" y="745843"/>
            <a:ext cx="7008779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说出下面各数的组成。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6" name="图片 5" descr="1副本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416" y="2298078"/>
            <a:ext cx="2142491" cy="2204720"/>
          </a:xfrm>
          <a:prstGeom prst="rect">
            <a:avLst/>
          </a:prstGeom>
        </p:spPr>
      </p:pic>
      <p:pic>
        <p:nvPicPr>
          <p:cNvPr id="7" name="图片 6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979" y="3155966"/>
            <a:ext cx="373333" cy="195556"/>
          </a:xfrm>
          <a:prstGeom prst="rect">
            <a:avLst/>
          </a:prstGeom>
        </p:spPr>
      </p:pic>
      <p:pic>
        <p:nvPicPr>
          <p:cNvPr id="8" name="图片 7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0831" y="4195694"/>
            <a:ext cx="373333" cy="195556"/>
          </a:xfrm>
          <a:prstGeom prst="rect">
            <a:avLst/>
          </a:prstGeom>
        </p:spPr>
      </p:pic>
      <p:pic>
        <p:nvPicPr>
          <p:cNvPr id="9" name="图片 8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0831" y="2456202"/>
            <a:ext cx="373333" cy="195556"/>
          </a:xfrm>
          <a:prstGeom prst="rect">
            <a:avLst/>
          </a:prstGeom>
        </p:spPr>
      </p:pic>
      <p:pic>
        <p:nvPicPr>
          <p:cNvPr id="10" name="图片 9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042" y="2456202"/>
            <a:ext cx="373333" cy="195556"/>
          </a:xfrm>
          <a:prstGeom prst="rect">
            <a:avLst/>
          </a:prstGeom>
        </p:spPr>
      </p:pic>
      <p:pic>
        <p:nvPicPr>
          <p:cNvPr id="11" name="图片 10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8943" y="4199680"/>
            <a:ext cx="373333" cy="195556"/>
          </a:xfrm>
          <a:prstGeom prst="rect">
            <a:avLst/>
          </a:prstGeom>
        </p:spPr>
      </p:pic>
      <p:pic>
        <p:nvPicPr>
          <p:cNvPr id="13" name="图片 12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8943" y="4001974"/>
            <a:ext cx="373333" cy="195556"/>
          </a:xfrm>
          <a:prstGeom prst="rect">
            <a:avLst/>
          </a:prstGeom>
        </p:spPr>
      </p:pic>
      <p:pic>
        <p:nvPicPr>
          <p:cNvPr id="14" name="图片 13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6798" y="4199680"/>
            <a:ext cx="373333" cy="195556"/>
          </a:xfrm>
          <a:prstGeom prst="rect">
            <a:avLst/>
          </a:prstGeom>
        </p:spPr>
      </p:pic>
      <p:pic>
        <p:nvPicPr>
          <p:cNvPr id="15" name="图片 14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6798" y="4001974"/>
            <a:ext cx="373333" cy="195556"/>
          </a:xfrm>
          <a:prstGeom prst="rect">
            <a:avLst/>
          </a:prstGeom>
        </p:spPr>
      </p:pic>
      <p:pic>
        <p:nvPicPr>
          <p:cNvPr id="16" name="图片 15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6798" y="3804338"/>
            <a:ext cx="373333" cy="195556"/>
          </a:xfrm>
          <a:prstGeom prst="rect">
            <a:avLst/>
          </a:prstGeom>
        </p:spPr>
      </p:pic>
      <p:pic>
        <p:nvPicPr>
          <p:cNvPr id="17" name="图片 16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6798" y="3606631"/>
            <a:ext cx="373333" cy="195556"/>
          </a:xfrm>
          <a:prstGeom prst="rect">
            <a:avLst/>
          </a:prstGeom>
        </p:spPr>
      </p:pic>
      <p:pic>
        <p:nvPicPr>
          <p:cNvPr id="18" name="图片 17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979" y="4195694"/>
            <a:ext cx="373333" cy="195556"/>
          </a:xfrm>
          <a:prstGeom prst="rect">
            <a:avLst/>
          </a:prstGeom>
        </p:spPr>
      </p:pic>
      <p:pic>
        <p:nvPicPr>
          <p:cNvPr id="19" name="图片 18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979" y="2456202"/>
            <a:ext cx="373333" cy="195556"/>
          </a:xfrm>
          <a:prstGeom prst="rect">
            <a:avLst/>
          </a:prstGeom>
        </p:spPr>
      </p:pic>
      <p:pic>
        <p:nvPicPr>
          <p:cNvPr id="20" name="图片 19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042" y="3158650"/>
            <a:ext cx="373333" cy="195556"/>
          </a:xfrm>
          <a:prstGeom prst="rect">
            <a:avLst/>
          </a:prstGeom>
        </p:spPr>
      </p:pic>
      <p:pic>
        <p:nvPicPr>
          <p:cNvPr id="21" name="图片 20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979" y="3353878"/>
            <a:ext cx="373333" cy="195556"/>
          </a:xfrm>
          <a:prstGeom prst="rect">
            <a:avLst/>
          </a:prstGeom>
        </p:spPr>
      </p:pic>
      <p:pic>
        <p:nvPicPr>
          <p:cNvPr id="22" name="图片 21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0831" y="3629102"/>
            <a:ext cx="373333" cy="195556"/>
          </a:xfrm>
          <a:prstGeom prst="rect">
            <a:avLst/>
          </a:prstGeom>
        </p:spPr>
      </p:pic>
      <p:pic>
        <p:nvPicPr>
          <p:cNvPr id="23" name="图片 22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0831" y="4024444"/>
            <a:ext cx="373333" cy="195556"/>
          </a:xfrm>
          <a:prstGeom prst="rect">
            <a:avLst/>
          </a:prstGeom>
        </p:spPr>
      </p:pic>
      <p:pic>
        <p:nvPicPr>
          <p:cNvPr id="24" name="图片 23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0831" y="3826810"/>
            <a:ext cx="373333" cy="195556"/>
          </a:xfrm>
          <a:prstGeom prst="rect">
            <a:avLst/>
          </a:prstGeom>
        </p:spPr>
      </p:pic>
      <p:pic>
        <p:nvPicPr>
          <p:cNvPr id="25" name="图片 24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979" y="3543576"/>
            <a:ext cx="373333" cy="195556"/>
          </a:xfrm>
          <a:prstGeom prst="rect">
            <a:avLst/>
          </a:prstGeom>
        </p:spPr>
      </p:pic>
      <p:pic>
        <p:nvPicPr>
          <p:cNvPr id="26" name="图片 25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042" y="3353878"/>
            <a:ext cx="373333" cy="195556"/>
          </a:xfrm>
          <a:prstGeom prst="rect">
            <a:avLst/>
          </a:prstGeom>
        </p:spPr>
      </p:pic>
      <p:pic>
        <p:nvPicPr>
          <p:cNvPr id="27" name="图片 26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6798" y="2772447"/>
            <a:ext cx="373333" cy="195556"/>
          </a:xfrm>
          <a:prstGeom prst="rect">
            <a:avLst/>
          </a:prstGeom>
        </p:spPr>
      </p:pic>
      <p:pic>
        <p:nvPicPr>
          <p:cNvPr id="28" name="图片 27" descr="1副本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4715" y="2298078"/>
            <a:ext cx="2142491" cy="2204720"/>
          </a:xfrm>
          <a:prstGeom prst="rect">
            <a:avLst/>
          </a:prstGeom>
        </p:spPr>
      </p:pic>
      <p:pic>
        <p:nvPicPr>
          <p:cNvPr id="29" name="图片 28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7278" y="3155966"/>
            <a:ext cx="373333" cy="195556"/>
          </a:xfrm>
          <a:prstGeom prst="rect">
            <a:avLst/>
          </a:prstGeom>
        </p:spPr>
      </p:pic>
      <p:pic>
        <p:nvPicPr>
          <p:cNvPr id="30" name="图片 29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9130" y="4195694"/>
            <a:ext cx="373333" cy="195556"/>
          </a:xfrm>
          <a:prstGeom prst="rect">
            <a:avLst/>
          </a:prstGeom>
        </p:spPr>
      </p:pic>
      <p:pic>
        <p:nvPicPr>
          <p:cNvPr id="31" name="图片 30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9130" y="2456202"/>
            <a:ext cx="373333" cy="195556"/>
          </a:xfrm>
          <a:prstGeom prst="rect">
            <a:avLst/>
          </a:prstGeom>
        </p:spPr>
      </p:pic>
      <p:pic>
        <p:nvPicPr>
          <p:cNvPr id="32" name="图片 31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9340" y="2456202"/>
            <a:ext cx="373333" cy="195556"/>
          </a:xfrm>
          <a:prstGeom prst="rect">
            <a:avLst/>
          </a:prstGeom>
        </p:spPr>
      </p:pic>
      <p:pic>
        <p:nvPicPr>
          <p:cNvPr id="33" name="图片 32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5390" y="2456202"/>
            <a:ext cx="373333" cy="195556"/>
          </a:xfrm>
          <a:prstGeom prst="rect">
            <a:avLst/>
          </a:prstGeom>
        </p:spPr>
      </p:pic>
      <p:pic>
        <p:nvPicPr>
          <p:cNvPr id="34" name="图片 33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5096" y="4199680"/>
            <a:ext cx="373333" cy="195556"/>
          </a:xfrm>
          <a:prstGeom prst="rect">
            <a:avLst/>
          </a:prstGeom>
        </p:spPr>
      </p:pic>
      <p:pic>
        <p:nvPicPr>
          <p:cNvPr id="35" name="图片 34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5096" y="4001974"/>
            <a:ext cx="373333" cy="195556"/>
          </a:xfrm>
          <a:prstGeom prst="rect">
            <a:avLst/>
          </a:prstGeom>
        </p:spPr>
      </p:pic>
      <p:pic>
        <p:nvPicPr>
          <p:cNvPr id="36" name="图片 35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5096" y="3804338"/>
            <a:ext cx="373333" cy="195556"/>
          </a:xfrm>
          <a:prstGeom prst="rect">
            <a:avLst/>
          </a:prstGeom>
        </p:spPr>
      </p:pic>
      <p:pic>
        <p:nvPicPr>
          <p:cNvPr id="37" name="图片 36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5096" y="3606631"/>
            <a:ext cx="373333" cy="195556"/>
          </a:xfrm>
          <a:prstGeom prst="rect">
            <a:avLst/>
          </a:prstGeom>
        </p:spPr>
      </p:pic>
      <p:pic>
        <p:nvPicPr>
          <p:cNvPr id="38" name="图片 37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7278" y="4195694"/>
            <a:ext cx="373333" cy="195556"/>
          </a:xfrm>
          <a:prstGeom prst="rect">
            <a:avLst/>
          </a:prstGeom>
        </p:spPr>
      </p:pic>
      <p:pic>
        <p:nvPicPr>
          <p:cNvPr id="39" name="图片 38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7278" y="4001974"/>
            <a:ext cx="373333" cy="195556"/>
          </a:xfrm>
          <a:prstGeom prst="rect">
            <a:avLst/>
          </a:prstGeom>
        </p:spPr>
      </p:pic>
      <p:pic>
        <p:nvPicPr>
          <p:cNvPr id="40" name="图片 39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7278" y="3804338"/>
            <a:ext cx="373333" cy="195556"/>
          </a:xfrm>
          <a:prstGeom prst="rect">
            <a:avLst/>
          </a:prstGeom>
        </p:spPr>
      </p:pic>
      <p:pic>
        <p:nvPicPr>
          <p:cNvPr id="41" name="图片 40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9340" y="3158650"/>
            <a:ext cx="373333" cy="195556"/>
          </a:xfrm>
          <a:prstGeom prst="rect">
            <a:avLst/>
          </a:prstGeom>
        </p:spPr>
      </p:pic>
      <p:pic>
        <p:nvPicPr>
          <p:cNvPr id="42" name="图片 41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9340" y="3353878"/>
            <a:ext cx="373333" cy="195556"/>
          </a:xfrm>
          <a:prstGeom prst="rect">
            <a:avLst/>
          </a:prstGeom>
        </p:spPr>
      </p:pic>
      <p:pic>
        <p:nvPicPr>
          <p:cNvPr id="43" name="图片 42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9130" y="3629102"/>
            <a:ext cx="373333" cy="195556"/>
          </a:xfrm>
          <a:prstGeom prst="rect">
            <a:avLst/>
          </a:prstGeom>
        </p:spPr>
      </p:pic>
      <p:pic>
        <p:nvPicPr>
          <p:cNvPr id="44" name="图片 43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9130" y="4024444"/>
            <a:ext cx="373333" cy="195556"/>
          </a:xfrm>
          <a:prstGeom prst="rect">
            <a:avLst/>
          </a:prstGeom>
        </p:spPr>
      </p:pic>
      <p:pic>
        <p:nvPicPr>
          <p:cNvPr id="45" name="图片 44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9130" y="3826810"/>
            <a:ext cx="373333" cy="195556"/>
          </a:xfrm>
          <a:prstGeom prst="rect">
            <a:avLst/>
          </a:prstGeom>
        </p:spPr>
      </p:pic>
      <p:pic>
        <p:nvPicPr>
          <p:cNvPr id="46" name="图片 45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9340" y="3543576"/>
            <a:ext cx="373333" cy="195556"/>
          </a:xfrm>
          <a:prstGeom prst="rect">
            <a:avLst/>
          </a:prstGeom>
        </p:spPr>
      </p:pic>
      <p:pic>
        <p:nvPicPr>
          <p:cNvPr id="47" name="图片 46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9340" y="3737070"/>
            <a:ext cx="373333" cy="195556"/>
          </a:xfrm>
          <a:prstGeom prst="rect">
            <a:avLst/>
          </a:prstGeom>
        </p:spPr>
      </p:pic>
      <p:pic>
        <p:nvPicPr>
          <p:cNvPr id="48" name="图片 47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7278" y="2772447"/>
            <a:ext cx="373333" cy="195556"/>
          </a:xfrm>
          <a:prstGeom prst="rect">
            <a:avLst/>
          </a:prstGeom>
        </p:spPr>
      </p:pic>
      <p:pic>
        <p:nvPicPr>
          <p:cNvPr id="49" name="图片 48" descr="1副本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3013" y="2298078"/>
            <a:ext cx="2142491" cy="2204720"/>
          </a:xfrm>
          <a:prstGeom prst="rect">
            <a:avLst/>
          </a:prstGeom>
        </p:spPr>
      </p:pic>
      <p:pic>
        <p:nvPicPr>
          <p:cNvPr id="50" name="图片 49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5576" y="3155966"/>
            <a:ext cx="373333" cy="195556"/>
          </a:xfrm>
          <a:prstGeom prst="rect">
            <a:avLst/>
          </a:prstGeom>
        </p:spPr>
      </p:pic>
      <p:pic>
        <p:nvPicPr>
          <p:cNvPr id="51" name="图片 50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7428" y="4195694"/>
            <a:ext cx="373333" cy="195556"/>
          </a:xfrm>
          <a:prstGeom prst="rect">
            <a:avLst/>
          </a:prstGeom>
        </p:spPr>
      </p:pic>
      <p:pic>
        <p:nvPicPr>
          <p:cNvPr id="52" name="图片 51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7428" y="2456202"/>
            <a:ext cx="373333" cy="195556"/>
          </a:xfrm>
          <a:prstGeom prst="rect">
            <a:avLst/>
          </a:prstGeom>
        </p:spPr>
      </p:pic>
      <p:pic>
        <p:nvPicPr>
          <p:cNvPr id="53" name="图片 52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5540" y="3606631"/>
            <a:ext cx="373333" cy="195556"/>
          </a:xfrm>
          <a:prstGeom prst="rect">
            <a:avLst/>
          </a:prstGeom>
        </p:spPr>
      </p:pic>
      <p:pic>
        <p:nvPicPr>
          <p:cNvPr id="54" name="图片 53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7639" y="2456202"/>
            <a:ext cx="373333" cy="195556"/>
          </a:xfrm>
          <a:prstGeom prst="rect">
            <a:avLst/>
          </a:prstGeom>
        </p:spPr>
      </p:pic>
      <p:pic>
        <p:nvPicPr>
          <p:cNvPr id="55" name="图片 54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5540" y="4199680"/>
            <a:ext cx="373333" cy="195556"/>
          </a:xfrm>
          <a:prstGeom prst="rect">
            <a:avLst/>
          </a:prstGeom>
        </p:spPr>
      </p:pic>
      <p:pic>
        <p:nvPicPr>
          <p:cNvPr id="56" name="图片 55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5540" y="4001974"/>
            <a:ext cx="373333" cy="195556"/>
          </a:xfrm>
          <a:prstGeom prst="rect">
            <a:avLst/>
          </a:prstGeom>
        </p:spPr>
      </p:pic>
      <p:pic>
        <p:nvPicPr>
          <p:cNvPr id="57" name="图片 56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5540" y="3804338"/>
            <a:ext cx="373333" cy="195556"/>
          </a:xfrm>
          <a:prstGeom prst="rect">
            <a:avLst/>
          </a:prstGeom>
        </p:spPr>
      </p:pic>
      <p:pic>
        <p:nvPicPr>
          <p:cNvPr id="58" name="图片 57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5576" y="4195694"/>
            <a:ext cx="373333" cy="195556"/>
          </a:xfrm>
          <a:prstGeom prst="rect">
            <a:avLst/>
          </a:prstGeom>
        </p:spPr>
      </p:pic>
      <p:pic>
        <p:nvPicPr>
          <p:cNvPr id="59" name="图片 58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5576" y="4001974"/>
            <a:ext cx="373333" cy="195556"/>
          </a:xfrm>
          <a:prstGeom prst="rect">
            <a:avLst/>
          </a:prstGeom>
        </p:spPr>
      </p:pic>
      <p:pic>
        <p:nvPicPr>
          <p:cNvPr id="60" name="图片 59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5576" y="2772447"/>
            <a:ext cx="373333" cy="195556"/>
          </a:xfrm>
          <a:prstGeom prst="rect">
            <a:avLst/>
          </a:prstGeom>
        </p:spPr>
      </p:pic>
      <p:pic>
        <p:nvPicPr>
          <p:cNvPr id="61" name="图片 60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5576" y="3353878"/>
            <a:ext cx="373333" cy="195556"/>
          </a:xfrm>
          <a:prstGeom prst="rect">
            <a:avLst/>
          </a:prstGeom>
        </p:spPr>
      </p:pic>
      <p:pic>
        <p:nvPicPr>
          <p:cNvPr id="62" name="图片 61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7428" y="3629102"/>
            <a:ext cx="373333" cy="195556"/>
          </a:xfrm>
          <a:prstGeom prst="rect">
            <a:avLst/>
          </a:prstGeom>
        </p:spPr>
      </p:pic>
      <p:pic>
        <p:nvPicPr>
          <p:cNvPr id="63" name="图片 62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7428" y="4024444"/>
            <a:ext cx="373333" cy="195556"/>
          </a:xfrm>
          <a:prstGeom prst="rect">
            <a:avLst/>
          </a:prstGeom>
        </p:spPr>
      </p:pic>
      <p:pic>
        <p:nvPicPr>
          <p:cNvPr id="64" name="图片 63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7428" y="3826810"/>
            <a:ext cx="373333" cy="195556"/>
          </a:xfrm>
          <a:prstGeom prst="rect">
            <a:avLst/>
          </a:prstGeom>
        </p:spPr>
      </p:pic>
      <p:pic>
        <p:nvPicPr>
          <p:cNvPr id="65" name="图片 64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3395" y="2772447"/>
            <a:ext cx="373333" cy="195556"/>
          </a:xfrm>
          <a:prstGeom prst="rect">
            <a:avLst/>
          </a:prstGeom>
        </p:spPr>
      </p:pic>
      <p:pic>
        <p:nvPicPr>
          <p:cNvPr id="66" name="图片 65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3395" y="3158650"/>
            <a:ext cx="373333" cy="195556"/>
          </a:xfrm>
          <a:prstGeom prst="rect">
            <a:avLst/>
          </a:prstGeom>
        </p:spPr>
      </p:pic>
      <p:pic>
        <p:nvPicPr>
          <p:cNvPr id="67" name="图片 66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3395" y="3353878"/>
            <a:ext cx="373333" cy="195556"/>
          </a:xfrm>
          <a:prstGeom prst="rect">
            <a:avLst/>
          </a:prstGeom>
        </p:spPr>
      </p:pic>
      <p:pic>
        <p:nvPicPr>
          <p:cNvPr id="68" name="图片 67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3395" y="3543576"/>
            <a:ext cx="373333" cy="195556"/>
          </a:xfrm>
          <a:prstGeom prst="rect">
            <a:avLst/>
          </a:prstGeom>
        </p:spPr>
      </p:pic>
      <p:pic>
        <p:nvPicPr>
          <p:cNvPr id="69" name="图片 68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3395" y="3737070"/>
            <a:ext cx="373333" cy="195556"/>
          </a:xfrm>
          <a:prstGeom prst="rect">
            <a:avLst/>
          </a:prstGeom>
        </p:spPr>
      </p:pic>
      <p:pic>
        <p:nvPicPr>
          <p:cNvPr id="70" name="图片 69" descr="1副本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1312" y="2298078"/>
            <a:ext cx="2142491" cy="2204720"/>
          </a:xfrm>
          <a:prstGeom prst="rect">
            <a:avLst/>
          </a:prstGeom>
        </p:spPr>
      </p:pic>
      <p:pic>
        <p:nvPicPr>
          <p:cNvPr id="71" name="图片 70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3875" y="3155966"/>
            <a:ext cx="373333" cy="195556"/>
          </a:xfrm>
          <a:prstGeom prst="rect">
            <a:avLst/>
          </a:prstGeom>
        </p:spPr>
      </p:pic>
      <p:pic>
        <p:nvPicPr>
          <p:cNvPr id="72" name="图片 71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5727" y="4195694"/>
            <a:ext cx="373333" cy="195556"/>
          </a:xfrm>
          <a:prstGeom prst="rect">
            <a:avLst/>
          </a:prstGeom>
        </p:spPr>
      </p:pic>
      <p:pic>
        <p:nvPicPr>
          <p:cNvPr id="73" name="图片 72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5727" y="2456202"/>
            <a:ext cx="373333" cy="195556"/>
          </a:xfrm>
          <a:prstGeom prst="rect">
            <a:avLst/>
          </a:prstGeom>
        </p:spPr>
      </p:pic>
      <p:pic>
        <p:nvPicPr>
          <p:cNvPr id="74" name="图片 73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839" y="3606631"/>
            <a:ext cx="373333" cy="195556"/>
          </a:xfrm>
          <a:prstGeom prst="rect">
            <a:avLst/>
          </a:prstGeom>
        </p:spPr>
      </p:pic>
      <p:pic>
        <p:nvPicPr>
          <p:cNvPr id="75" name="图片 74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5938" y="2456202"/>
            <a:ext cx="373333" cy="195556"/>
          </a:xfrm>
          <a:prstGeom prst="rect">
            <a:avLst/>
          </a:prstGeom>
        </p:spPr>
      </p:pic>
      <p:pic>
        <p:nvPicPr>
          <p:cNvPr id="76" name="图片 75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1987" y="2456202"/>
            <a:ext cx="373333" cy="195556"/>
          </a:xfrm>
          <a:prstGeom prst="rect">
            <a:avLst/>
          </a:prstGeom>
        </p:spPr>
      </p:pic>
      <p:pic>
        <p:nvPicPr>
          <p:cNvPr id="77" name="图片 76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839" y="4199680"/>
            <a:ext cx="373333" cy="195556"/>
          </a:xfrm>
          <a:prstGeom prst="rect">
            <a:avLst/>
          </a:prstGeom>
        </p:spPr>
      </p:pic>
      <p:pic>
        <p:nvPicPr>
          <p:cNvPr id="78" name="图片 77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839" y="4001974"/>
            <a:ext cx="373333" cy="195556"/>
          </a:xfrm>
          <a:prstGeom prst="rect">
            <a:avLst/>
          </a:prstGeom>
        </p:spPr>
      </p:pic>
      <p:pic>
        <p:nvPicPr>
          <p:cNvPr id="79" name="图片 78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839" y="3804338"/>
            <a:ext cx="373333" cy="195556"/>
          </a:xfrm>
          <a:prstGeom prst="rect">
            <a:avLst/>
          </a:prstGeom>
        </p:spPr>
      </p:pic>
      <p:pic>
        <p:nvPicPr>
          <p:cNvPr id="80" name="图片 79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1694" y="4199680"/>
            <a:ext cx="373333" cy="195556"/>
          </a:xfrm>
          <a:prstGeom prst="rect">
            <a:avLst/>
          </a:prstGeom>
        </p:spPr>
      </p:pic>
      <p:pic>
        <p:nvPicPr>
          <p:cNvPr id="81" name="图片 80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1694" y="4001974"/>
            <a:ext cx="373333" cy="195556"/>
          </a:xfrm>
          <a:prstGeom prst="rect">
            <a:avLst/>
          </a:prstGeom>
        </p:spPr>
      </p:pic>
      <p:pic>
        <p:nvPicPr>
          <p:cNvPr id="82" name="图片 81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1694" y="3804338"/>
            <a:ext cx="373333" cy="195556"/>
          </a:xfrm>
          <a:prstGeom prst="rect">
            <a:avLst/>
          </a:prstGeom>
        </p:spPr>
      </p:pic>
      <p:pic>
        <p:nvPicPr>
          <p:cNvPr id="83" name="图片 82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1694" y="3606631"/>
            <a:ext cx="373333" cy="195556"/>
          </a:xfrm>
          <a:prstGeom prst="rect">
            <a:avLst/>
          </a:prstGeom>
        </p:spPr>
      </p:pic>
      <p:pic>
        <p:nvPicPr>
          <p:cNvPr id="84" name="图片 83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3875" y="4195694"/>
            <a:ext cx="373333" cy="195556"/>
          </a:xfrm>
          <a:prstGeom prst="rect">
            <a:avLst/>
          </a:prstGeom>
        </p:spPr>
      </p:pic>
      <p:pic>
        <p:nvPicPr>
          <p:cNvPr id="85" name="图片 84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3875" y="2772447"/>
            <a:ext cx="373333" cy="195556"/>
          </a:xfrm>
          <a:prstGeom prst="rect">
            <a:avLst/>
          </a:prstGeom>
        </p:spPr>
      </p:pic>
      <p:pic>
        <p:nvPicPr>
          <p:cNvPr id="86" name="图片 85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3875" y="3353878"/>
            <a:ext cx="373333" cy="195556"/>
          </a:xfrm>
          <a:prstGeom prst="rect">
            <a:avLst/>
          </a:prstGeom>
        </p:spPr>
      </p:pic>
      <p:pic>
        <p:nvPicPr>
          <p:cNvPr id="87" name="图片 86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5727" y="3629102"/>
            <a:ext cx="373333" cy="195556"/>
          </a:xfrm>
          <a:prstGeom prst="rect">
            <a:avLst/>
          </a:prstGeom>
        </p:spPr>
      </p:pic>
      <p:pic>
        <p:nvPicPr>
          <p:cNvPr id="88" name="图片 87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5727" y="4024444"/>
            <a:ext cx="373333" cy="195556"/>
          </a:xfrm>
          <a:prstGeom prst="rect">
            <a:avLst/>
          </a:prstGeom>
        </p:spPr>
      </p:pic>
      <p:pic>
        <p:nvPicPr>
          <p:cNvPr id="89" name="图片 88" descr="算盘珠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5727" y="3826810"/>
            <a:ext cx="373333" cy="195556"/>
          </a:xfrm>
          <a:prstGeom prst="rect">
            <a:avLst/>
          </a:prstGeom>
        </p:spPr>
      </p:pic>
      <p:pic>
        <p:nvPicPr>
          <p:cNvPr id="90" name="图片 89" descr="算盘珠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3875" y="3543576"/>
            <a:ext cx="373333" cy="195556"/>
          </a:xfrm>
          <a:prstGeom prst="rect">
            <a:avLst/>
          </a:prstGeom>
        </p:spPr>
      </p:pic>
      <p:sp>
        <p:nvSpPr>
          <p:cNvPr id="91" name="圆角矩形 138"/>
          <p:cNvSpPr/>
          <p:nvPr/>
        </p:nvSpPr>
        <p:spPr>
          <a:xfrm>
            <a:off x="981016" y="2202068"/>
            <a:ext cx="2208245" cy="2400267"/>
          </a:xfrm>
          <a:prstGeom prst="roundRect">
            <a:avLst>
              <a:gd name="adj" fmla="val 919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2" name="圆角矩形 139"/>
          <p:cNvSpPr/>
          <p:nvPr/>
        </p:nvSpPr>
        <p:spPr>
          <a:xfrm>
            <a:off x="9033212" y="2202068"/>
            <a:ext cx="2208245" cy="2400267"/>
          </a:xfrm>
          <a:prstGeom prst="roundRect">
            <a:avLst>
              <a:gd name="adj" fmla="val 919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3" name="圆角矩形 140"/>
          <p:cNvSpPr/>
          <p:nvPr/>
        </p:nvSpPr>
        <p:spPr>
          <a:xfrm>
            <a:off x="3665082" y="2202068"/>
            <a:ext cx="2208245" cy="2400267"/>
          </a:xfrm>
          <a:prstGeom prst="roundRect">
            <a:avLst>
              <a:gd name="adj" fmla="val 919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4" name="圆角矩形 141"/>
          <p:cNvSpPr/>
          <p:nvPr/>
        </p:nvSpPr>
        <p:spPr>
          <a:xfrm>
            <a:off x="6349147" y="2202068"/>
            <a:ext cx="2208245" cy="2400267"/>
          </a:xfrm>
          <a:prstGeom prst="roundRect">
            <a:avLst>
              <a:gd name="adj" fmla="val 919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5" name="文本框 10245"/>
          <p:cNvSpPr txBox="1">
            <a:spLocks noChangeArrowheads="1"/>
          </p:cNvSpPr>
          <p:nvPr/>
        </p:nvSpPr>
        <p:spPr bwMode="auto">
          <a:xfrm>
            <a:off x="884245" y="4756130"/>
            <a:ext cx="2592288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个百、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个十和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个一</a:t>
            </a:r>
          </a:p>
        </p:txBody>
      </p:sp>
      <p:sp>
        <p:nvSpPr>
          <p:cNvPr id="96" name="文本框 10245"/>
          <p:cNvSpPr txBox="1">
            <a:spLocks noChangeArrowheads="1"/>
          </p:cNvSpPr>
          <p:nvPr/>
        </p:nvSpPr>
        <p:spPr bwMode="auto">
          <a:xfrm>
            <a:off x="3549683" y="4756130"/>
            <a:ext cx="259228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个百和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个十</a:t>
            </a:r>
          </a:p>
        </p:txBody>
      </p:sp>
      <p:sp>
        <p:nvSpPr>
          <p:cNvPr id="97" name="文本框 10245"/>
          <p:cNvSpPr txBox="1">
            <a:spLocks noChangeArrowheads="1"/>
          </p:cNvSpPr>
          <p:nvPr/>
        </p:nvSpPr>
        <p:spPr bwMode="auto">
          <a:xfrm>
            <a:off x="6237347" y="4756130"/>
            <a:ext cx="259228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个百和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个一</a:t>
            </a:r>
          </a:p>
        </p:txBody>
      </p:sp>
      <p:sp>
        <p:nvSpPr>
          <p:cNvPr id="98" name="文本框 10245"/>
          <p:cNvSpPr txBox="1">
            <a:spLocks noChangeArrowheads="1"/>
          </p:cNvSpPr>
          <p:nvPr/>
        </p:nvSpPr>
        <p:spPr bwMode="auto">
          <a:xfrm>
            <a:off x="9572320" y="4756130"/>
            <a:ext cx="1248139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个百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1" grpId="1" bldLvl="0" animBg="1"/>
      <p:bldP spid="92" grpId="0" bldLvl="0" animBg="1"/>
      <p:bldP spid="92" grpId="1" bldLvl="0" animBg="1"/>
      <p:bldP spid="93" grpId="0" bldLvl="0" animBg="1"/>
      <p:bldP spid="93" grpId="1" bldLvl="0" animBg="1"/>
      <p:bldP spid="94" grpId="0" bldLvl="0" animBg="1"/>
      <p:bldP spid="94" grpId="1" bldLvl="0" animBg="1"/>
      <p:bldP spid="95" grpId="0"/>
      <p:bldP spid="96" grpId="0"/>
      <p:bldP spid="97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490161" y="4637649"/>
            <a:ext cx="23042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   ）</a:t>
            </a: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212745" y="4589389"/>
            <a:ext cx="2066975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7  3  1</a:t>
            </a: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8723974" y="4637649"/>
            <a:ext cx="23042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       ）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6419797" y="4637649"/>
            <a:ext cx="23042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    ）</a:t>
            </a: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3974373" y="4637649"/>
            <a:ext cx="23042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   ）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3684892" y="4589389"/>
            <a:ext cx="2066975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9  0  0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6122089" y="4589389"/>
            <a:ext cx="2066975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4  0  8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8648051" y="4589389"/>
            <a:ext cx="2066975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1  0  0  0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877102" y="745913"/>
            <a:ext cx="7392821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写出算盘上表示的数。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7347" y="2280463"/>
            <a:ext cx="9505056" cy="203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pic>
        <p:nvPicPr>
          <p:cNvPr id="6" name="图片 5" descr="35－第4题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7639" y="2147064"/>
            <a:ext cx="4468637" cy="3514279"/>
          </a:xfrm>
          <a:prstGeom prst="rect">
            <a:avLst/>
          </a:prstGeom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759247" y="2738791"/>
            <a:ext cx="811779" cy="432000"/>
          </a:xfrm>
          <a:prstGeom prst="wedgeRoundRectCallout">
            <a:avLst>
              <a:gd name="adj1" fmla="val 88031"/>
              <a:gd name="adj2" fmla="val -22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2585511" y="2659612"/>
            <a:ext cx="1152128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b="1" dirty="0">
                <a:latin typeface="+mn-ea"/>
                <a:cs typeface="Arial" panose="020B0604020202020204" pitchFamily="34" charset="0"/>
              </a:rPr>
              <a:t>605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4247" y="746052"/>
            <a:ext cx="5641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比一比，看谁拨得又对又快。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50234" y="1977240"/>
            <a:ext cx="9332997" cy="318097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用算盘记数时，要先把上珠和下珠靠框，表示清盘；再拨珠靠梁表示数，一个下珠表示</a:t>
            </a:r>
            <a:r>
              <a:rPr lang="en-US" altLang="zh-CN" sz="2800" dirty="0">
                <a:solidFill>
                  <a:schemeClr val="bg1"/>
                </a:solidFill>
              </a:rPr>
              <a:t>1</a:t>
            </a:r>
            <a:r>
              <a:rPr lang="zh-CN" altLang="en-US" sz="2800" dirty="0">
                <a:solidFill>
                  <a:schemeClr val="bg1"/>
                </a:solidFill>
              </a:rPr>
              <a:t>，一个上珠表示</a:t>
            </a:r>
            <a:r>
              <a:rPr lang="en-US" altLang="zh-CN" sz="2800" dirty="0">
                <a:solidFill>
                  <a:schemeClr val="bg1"/>
                </a:solidFill>
              </a:rPr>
              <a:t>5</a:t>
            </a:r>
            <a:r>
              <a:rPr lang="zh-CN" altLang="en-US" sz="2800" dirty="0">
                <a:solidFill>
                  <a:schemeClr val="bg1"/>
                </a:solidFill>
              </a:rPr>
              <a:t>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844427" y="2403475"/>
            <a:ext cx="1128713" cy="56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+mn-ea"/>
              </a:rPr>
              <a:t>609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6290220" y="2384488"/>
            <a:ext cx="504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+mn-ea"/>
              </a:rPr>
              <a:t>个位</a:t>
            </a:r>
          </a:p>
        </p:txBody>
      </p:sp>
      <p:pic>
        <p:nvPicPr>
          <p:cNvPr id="6" name="图片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565" y="3438525"/>
            <a:ext cx="5032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5702" y="5164138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3250" y="5024438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0350" y="4741863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8127" y="5164138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5702" y="4884738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5702" y="4741863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5675" y="5024438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8127" y="4884738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8127" y="4741863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8127" y="3748088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5702" y="3748088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5790" y="5164138"/>
            <a:ext cx="2936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5790" y="5024438"/>
            <a:ext cx="2936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5790" y="4884738"/>
            <a:ext cx="2936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5790" y="4741863"/>
            <a:ext cx="2936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5790" y="3748088"/>
            <a:ext cx="2936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423615" y="714832"/>
            <a:ext cx="9206160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+mn-ea"/>
              </a:rPr>
              <a:t>1. </a:t>
            </a:r>
            <a:r>
              <a:rPr lang="zh-CN" altLang="en-US" sz="3200" b="1" dirty="0">
                <a:latin typeface="+mn-ea"/>
              </a:rPr>
              <a:t>读出下面各数，并在算盘上表示出来。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-0.06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0412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1.45833E-6 -0.066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1.45833E-6 -0.066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1.45833E-6 -0.0659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1.45833E-6 -0.0682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1.45833E-6 0.0412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844412" y="2397948"/>
            <a:ext cx="1128713" cy="56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+mn-ea"/>
              </a:rPr>
              <a:t>800</a:t>
            </a:r>
          </a:p>
        </p:txBody>
      </p:sp>
      <p:sp>
        <p:nvSpPr>
          <p:cNvPr id="3" name="Text Box 52"/>
          <p:cNvSpPr txBox="1">
            <a:spLocks noChangeArrowheads="1"/>
          </p:cNvSpPr>
          <p:nvPr/>
        </p:nvSpPr>
        <p:spPr bwMode="auto">
          <a:xfrm>
            <a:off x="6290205" y="2397948"/>
            <a:ext cx="504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+mn-ea"/>
              </a:rPr>
              <a:t>个位</a:t>
            </a:r>
          </a:p>
        </p:txBody>
      </p:sp>
      <p:pic>
        <p:nvPicPr>
          <p:cNvPr id="4" name="图片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550" y="3432998"/>
            <a:ext cx="5032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5687" y="5158611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2415" y="4729798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8112" y="5158611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5687" y="4736336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8112" y="5018911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8112" y="4879211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8112" y="4736336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8112" y="3742561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5687" y="3742561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5775" y="5158611"/>
            <a:ext cx="2936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5775" y="5018911"/>
            <a:ext cx="2936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5775" y="4879211"/>
            <a:ext cx="2936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5775" y="4736336"/>
            <a:ext cx="2936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5775" y="3742561"/>
            <a:ext cx="2936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5687" y="5018911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5687" y="4879211"/>
            <a:ext cx="293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423615" y="714832"/>
            <a:ext cx="9206160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+mn-ea"/>
              </a:rPr>
              <a:t>1. </a:t>
            </a:r>
            <a:r>
              <a:rPr lang="zh-CN" altLang="en-US" sz="3200" b="1" dirty="0">
                <a:latin typeface="+mn-ea"/>
              </a:rPr>
              <a:t>读出下面各数，并在算盘上表示出来。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-0.06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8.33333E-7 0.0412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-0.0666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2.5E-6 -0.0659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006793" y="4192420"/>
            <a:ext cx="2744787" cy="56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+mn-ea"/>
              </a:rPr>
              <a:t>（            ）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214053" y="4216550"/>
            <a:ext cx="1892800" cy="56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+mn-ea"/>
              </a:rPr>
              <a:t>（            ）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02335" y="4192111"/>
            <a:ext cx="2230688" cy="56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（             ）</a:t>
            </a:r>
          </a:p>
        </p:txBody>
      </p:sp>
      <p:grpSp>
        <p:nvGrpSpPr>
          <p:cNvPr id="6" name="Group 54"/>
          <p:cNvGrpSpPr/>
          <p:nvPr/>
        </p:nvGrpSpPr>
        <p:grpSpPr bwMode="auto">
          <a:xfrm>
            <a:off x="1127760" y="2389337"/>
            <a:ext cx="8723313" cy="1728788"/>
            <a:chOff x="158" y="1525"/>
            <a:chExt cx="5495" cy="1089"/>
          </a:xfrm>
        </p:grpSpPr>
        <p:pic>
          <p:nvPicPr>
            <p:cNvPr id="7" name="Picture 55" descr="12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8" y="1525"/>
              <a:ext cx="1163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6" descr="46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529" y="1742"/>
              <a:ext cx="2006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7" descr="80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647" y="1740"/>
              <a:ext cx="2006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680528" y="4218315"/>
            <a:ext cx="1017587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+mn-ea"/>
              </a:rPr>
              <a:t>126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643535" y="4216241"/>
            <a:ext cx="124460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460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906385" y="4233210"/>
            <a:ext cx="1258888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800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423615" y="714832"/>
            <a:ext cx="920616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+mn-ea"/>
                <a:sym typeface="+mn-ea"/>
              </a:rPr>
              <a:t>2. </a:t>
            </a:r>
            <a:r>
              <a:rPr lang="zh-CN" altLang="en-US" sz="3200" b="1" dirty="0">
                <a:latin typeface="+mn-ea"/>
                <a:sym typeface="+mn-ea"/>
              </a:rPr>
              <a:t>写数，并读一读。</a:t>
            </a: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2755" y="605790"/>
            <a:ext cx="1142238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．能正确地读、写算盘上表示的数，理解各个数位上的数表示的意义，会在算盘上拨出千以内的数。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．经历拨珠数数的过程，理解十进位值制计数法，发展数感。 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．了解算盘的起源，知道算盘是中国的重大发明，增强民族自豪感。 </a:t>
            </a:r>
          </a:p>
        </p:txBody>
      </p:sp>
      <p:sp>
        <p:nvSpPr>
          <p:cNvPr id="3" name="圆角矩形 4"/>
          <p:cNvSpPr/>
          <p:nvPr/>
        </p:nvSpPr>
        <p:spPr>
          <a:xfrm>
            <a:off x="341630" y="4615815"/>
            <a:ext cx="11528425" cy="177609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58033" y="4759560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会读写算盘上面表示的数，会拨出指定的数。</a:t>
            </a:r>
          </a:p>
        </p:txBody>
      </p:sp>
      <p:sp>
        <p:nvSpPr>
          <p:cNvPr id="5" name="矩形 4"/>
          <p:cNvSpPr/>
          <p:nvPr/>
        </p:nvSpPr>
        <p:spPr>
          <a:xfrm>
            <a:off x="658032" y="5421790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掌握上珠以一作五的记数方法。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464185" y="702945"/>
            <a:ext cx="641667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下面每幅图代表的数分别是多少？</a:t>
            </a:r>
            <a:r>
              <a:rPr lang="zh-CN" altLang="en-US" sz="3200" b="1" dirty="0">
                <a:latin typeface="+mn-ea"/>
              </a:rPr>
              <a:t> </a:t>
            </a:r>
          </a:p>
        </p:txBody>
      </p:sp>
      <p:grpSp>
        <p:nvGrpSpPr>
          <p:cNvPr id="3" name="Group 65"/>
          <p:cNvGrpSpPr/>
          <p:nvPr/>
        </p:nvGrpSpPr>
        <p:grpSpPr bwMode="auto">
          <a:xfrm>
            <a:off x="1346200" y="1666875"/>
            <a:ext cx="7578725" cy="1431925"/>
            <a:chOff x="158" y="1344"/>
            <a:chExt cx="4774" cy="902"/>
          </a:xfrm>
        </p:grpSpPr>
        <p:sp>
          <p:nvSpPr>
            <p:cNvPr id="4" name="TextBox 77"/>
            <p:cNvSpPr txBox="1">
              <a:spLocks noChangeArrowheads="1"/>
            </p:cNvSpPr>
            <p:nvPr/>
          </p:nvSpPr>
          <p:spPr bwMode="auto">
            <a:xfrm>
              <a:off x="3696" y="1644"/>
              <a:ext cx="123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latin typeface="+mn-ea"/>
                </a:rPr>
                <a:t>(          )</a:t>
              </a:r>
            </a:p>
          </p:txBody>
        </p:sp>
        <p:grpSp>
          <p:nvGrpSpPr>
            <p:cNvPr id="5" name="Group 62"/>
            <p:cNvGrpSpPr/>
            <p:nvPr/>
          </p:nvGrpSpPr>
          <p:grpSpPr bwMode="auto">
            <a:xfrm>
              <a:off x="158" y="1344"/>
              <a:ext cx="2977" cy="902"/>
              <a:chOff x="158" y="1344"/>
              <a:chExt cx="2977" cy="902"/>
            </a:xfrm>
          </p:grpSpPr>
          <p:grpSp>
            <p:nvGrpSpPr>
              <p:cNvPr id="6" name="Group 43"/>
              <p:cNvGrpSpPr/>
              <p:nvPr/>
            </p:nvGrpSpPr>
            <p:grpSpPr bwMode="auto">
              <a:xfrm>
                <a:off x="657" y="1344"/>
                <a:ext cx="2478" cy="902"/>
                <a:chOff x="1111" y="3299"/>
                <a:chExt cx="2478" cy="902"/>
              </a:xfrm>
            </p:grpSpPr>
            <p:pic>
              <p:nvPicPr>
                <p:cNvPr id="8" name="Picture 54" descr="未标题-01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1111" y="3311"/>
                  <a:ext cx="390" cy="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" name="Picture 57" descr="未标题-9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2001" y="3335"/>
                  <a:ext cx="274" cy="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" name="Picture 53" descr="未标题-01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1258" y="3302"/>
                  <a:ext cx="390" cy="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55" descr="未标题-01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1405" y="3299"/>
                  <a:ext cx="390" cy="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59" descr="未标题-9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2152" y="3335"/>
                  <a:ext cx="274" cy="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60" descr="未标题-9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2303" y="3335"/>
                  <a:ext cx="274" cy="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61" descr="未标题-9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2455" y="3338"/>
                  <a:ext cx="274" cy="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62" descr="未标题-9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2606" y="3335"/>
                  <a:ext cx="274" cy="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64" descr="未标题-11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3249" y="3758"/>
                  <a:ext cx="136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65" descr="未标题-11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3453" y="3758"/>
                  <a:ext cx="136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" name="TextBox 5"/>
              <p:cNvSpPr txBox="1">
                <a:spLocks noChangeArrowheads="1"/>
              </p:cNvSpPr>
              <p:nvPr/>
            </p:nvSpPr>
            <p:spPr bwMode="auto">
              <a:xfrm>
                <a:off x="158" y="1525"/>
                <a:ext cx="294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>
                    <a:latin typeface="+mn-ea"/>
                  </a:rPr>
                  <a:t>1. </a:t>
                </a:r>
                <a:endParaRPr lang="zh-CN" altLang="en-US" sz="2800">
                  <a:latin typeface="+mn-ea"/>
                </a:endParaRPr>
              </a:p>
            </p:txBody>
          </p:sp>
        </p:grpSp>
      </p:grpSp>
      <p:grpSp>
        <p:nvGrpSpPr>
          <p:cNvPr id="18" name="Group 66"/>
          <p:cNvGrpSpPr/>
          <p:nvPr/>
        </p:nvGrpSpPr>
        <p:grpSpPr bwMode="auto">
          <a:xfrm>
            <a:off x="1339850" y="3198495"/>
            <a:ext cx="7585075" cy="1081088"/>
            <a:chOff x="158" y="2296"/>
            <a:chExt cx="4778" cy="681"/>
          </a:xfrm>
        </p:grpSpPr>
        <p:grpSp>
          <p:nvGrpSpPr>
            <p:cNvPr id="19" name="Group 63"/>
            <p:cNvGrpSpPr/>
            <p:nvPr/>
          </p:nvGrpSpPr>
          <p:grpSpPr bwMode="auto">
            <a:xfrm>
              <a:off x="158" y="2296"/>
              <a:ext cx="2949" cy="681"/>
              <a:chOff x="158" y="2296"/>
              <a:chExt cx="2949" cy="681"/>
            </a:xfrm>
          </p:grpSpPr>
          <p:sp>
            <p:nvSpPr>
              <p:cNvPr id="21" name="TextBox 5"/>
              <p:cNvSpPr txBox="1">
                <a:spLocks noChangeArrowheads="1"/>
              </p:cNvSpPr>
              <p:nvPr/>
            </p:nvSpPr>
            <p:spPr bwMode="auto">
              <a:xfrm>
                <a:off x="158" y="2432"/>
                <a:ext cx="294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>
                    <a:latin typeface="+mn-ea"/>
                  </a:rPr>
                  <a:t>2. </a:t>
                </a:r>
                <a:endParaRPr lang="zh-CN" altLang="en-US" sz="2800">
                  <a:latin typeface="+mn-ea"/>
                </a:endParaRPr>
              </a:p>
            </p:txBody>
          </p:sp>
          <p:grpSp>
            <p:nvGrpSpPr>
              <p:cNvPr id="22" name="Group 74"/>
              <p:cNvGrpSpPr/>
              <p:nvPr/>
            </p:nvGrpSpPr>
            <p:grpSpPr bwMode="auto">
              <a:xfrm>
                <a:off x="657" y="2296"/>
                <a:ext cx="2450" cy="681"/>
                <a:chOff x="430" y="2115"/>
                <a:chExt cx="2796" cy="816"/>
              </a:xfrm>
            </p:grpSpPr>
            <p:grpSp>
              <p:nvGrpSpPr>
                <p:cNvPr id="23" name="Group 75"/>
                <p:cNvGrpSpPr/>
                <p:nvPr/>
              </p:nvGrpSpPr>
              <p:grpSpPr bwMode="auto">
                <a:xfrm>
                  <a:off x="430" y="2115"/>
                  <a:ext cx="1880" cy="816"/>
                  <a:chOff x="430" y="2115"/>
                  <a:chExt cx="1880" cy="816"/>
                </a:xfrm>
              </p:grpSpPr>
              <p:pic>
                <p:nvPicPr>
                  <p:cNvPr id="33" name="Picture 76" descr="100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430" y="2115"/>
                    <a:ext cx="988" cy="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" name="Picture 77" descr="100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1322" y="2131"/>
                    <a:ext cx="988" cy="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4" name="Group 78"/>
                <p:cNvGrpSpPr/>
                <p:nvPr/>
              </p:nvGrpSpPr>
              <p:grpSpPr bwMode="auto">
                <a:xfrm>
                  <a:off x="2426" y="2387"/>
                  <a:ext cx="800" cy="478"/>
                  <a:chOff x="2699" y="2750"/>
                  <a:chExt cx="800" cy="478"/>
                </a:xfrm>
              </p:grpSpPr>
              <p:grpSp>
                <p:nvGrpSpPr>
                  <p:cNvPr id="25" name="Group 79"/>
                  <p:cNvGrpSpPr/>
                  <p:nvPr/>
                </p:nvGrpSpPr>
                <p:grpSpPr bwMode="auto">
                  <a:xfrm>
                    <a:off x="2699" y="2750"/>
                    <a:ext cx="800" cy="478"/>
                    <a:chOff x="2620" y="2345"/>
                    <a:chExt cx="800" cy="478"/>
                  </a:xfrm>
                </p:grpSpPr>
                <p:pic>
                  <p:nvPicPr>
                    <p:cNvPr id="27" name="Picture 80" descr="小棒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620" y="2345"/>
                      <a:ext cx="234" cy="4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8" name="Picture 81" descr="小棒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714" y="2345"/>
                      <a:ext cx="234" cy="4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9" name="Picture 82" descr="小棒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809" y="2345"/>
                      <a:ext cx="234" cy="4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0" name="Picture 83" descr="小棒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903" y="2345"/>
                      <a:ext cx="234" cy="4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1" name="Picture 84" descr="小棒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3186" y="2345"/>
                      <a:ext cx="234" cy="4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2" name="Picture 85" descr="小棒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3092" y="2345"/>
                      <a:ext cx="234" cy="4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26" name="Picture 86" descr="小棒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/>
                  <a:srcRect/>
                  <a:stretch>
                    <a:fillRect/>
                  </a:stretch>
                </p:blipFill>
                <p:spPr bwMode="auto">
                  <a:xfrm>
                    <a:off x="3076" y="2750"/>
                    <a:ext cx="234" cy="4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20" name="TextBox 77"/>
            <p:cNvSpPr txBox="1">
              <a:spLocks noChangeArrowheads="1"/>
            </p:cNvSpPr>
            <p:nvPr/>
          </p:nvSpPr>
          <p:spPr bwMode="auto">
            <a:xfrm>
              <a:off x="3700" y="2601"/>
              <a:ext cx="123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latin typeface="+mn-ea"/>
                </a:rPr>
                <a:t>(          )</a:t>
              </a:r>
            </a:p>
          </p:txBody>
        </p:sp>
      </p:grpSp>
      <p:grpSp>
        <p:nvGrpSpPr>
          <p:cNvPr id="35" name="Group 67"/>
          <p:cNvGrpSpPr/>
          <p:nvPr/>
        </p:nvGrpSpPr>
        <p:grpSpPr bwMode="auto">
          <a:xfrm>
            <a:off x="1346200" y="4475163"/>
            <a:ext cx="7578725" cy="1652587"/>
            <a:chOff x="158" y="3113"/>
            <a:chExt cx="4774" cy="1041"/>
          </a:xfrm>
        </p:grpSpPr>
        <p:sp>
          <p:nvSpPr>
            <p:cNvPr id="36" name="TextBox 77"/>
            <p:cNvSpPr txBox="1">
              <a:spLocks noChangeArrowheads="1"/>
            </p:cNvSpPr>
            <p:nvPr/>
          </p:nvSpPr>
          <p:spPr bwMode="auto">
            <a:xfrm>
              <a:off x="3696" y="3586"/>
              <a:ext cx="123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latin typeface="+mn-ea"/>
                </a:rPr>
                <a:t>(          )</a:t>
              </a:r>
            </a:p>
          </p:txBody>
        </p:sp>
        <p:grpSp>
          <p:nvGrpSpPr>
            <p:cNvPr id="37" name="Group 64"/>
            <p:cNvGrpSpPr/>
            <p:nvPr/>
          </p:nvGrpSpPr>
          <p:grpSpPr bwMode="auto">
            <a:xfrm>
              <a:off x="158" y="3113"/>
              <a:ext cx="1892" cy="1041"/>
              <a:chOff x="158" y="3113"/>
              <a:chExt cx="1892" cy="1041"/>
            </a:xfrm>
          </p:grpSpPr>
          <p:sp>
            <p:nvSpPr>
              <p:cNvPr id="38" name="TextBox 5"/>
              <p:cNvSpPr txBox="1">
                <a:spLocks noChangeArrowheads="1"/>
              </p:cNvSpPr>
              <p:nvPr/>
            </p:nvSpPr>
            <p:spPr bwMode="auto">
              <a:xfrm>
                <a:off x="158" y="3385"/>
                <a:ext cx="294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>
                    <a:latin typeface="+mn-ea"/>
                  </a:rPr>
                  <a:t>3. </a:t>
                </a:r>
                <a:endParaRPr lang="zh-CN" altLang="en-US" sz="2800">
                  <a:latin typeface="+mn-ea"/>
                </a:endParaRPr>
              </a:p>
            </p:txBody>
          </p:sp>
          <p:pic>
            <p:nvPicPr>
              <p:cNvPr id="39" name="Picture 88" descr="580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930" y="3113"/>
                <a:ext cx="1120" cy="1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Text Box 68"/>
          <p:cNvSpPr txBox="1">
            <a:spLocks noChangeArrowheads="1"/>
          </p:cNvSpPr>
          <p:nvPr/>
        </p:nvSpPr>
        <p:spPr bwMode="auto">
          <a:xfrm>
            <a:off x="7239635" y="2191068"/>
            <a:ext cx="1008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+mn-ea"/>
              </a:rPr>
              <a:t>352</a:t>
            </a:r>
          </a:p>
        </p:txBody>
      </p:sp>
      <p:sp>
        <p:nvSpPr>
          <p:cNvPr id="41" name="Text Box 69"/>
          <p:cNvSpPr txBox="1">
            <a:spLocks noChangeArrowheads="1"/>
          </p:cNvSpPr>
          <p:nvPr/>
        </p:nvSpPr>
        <p:spPr bwMode="auto">
          <a:xfrm>
            <a:off x="7227570" y="3731260"/>
            <a:ext cx="1008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+mn-ea"/>
              </a:rPr>
              <a:t>207</a:t>
            </a:r>
          </a:p>
        </p:txBody>
      </p:sp>
      <p:sp>
        <p:nvSpPr>
          <p:cNvPr id="42" name="Text Box 70"/>
          <p:cNvSpPr txBox="1">
            <a:spLocks noChangeArrowheads="1"/>
          </p:cNvSpPr>
          <p:nvPr/>
        </p:nvSpPr>
        <p:spPr bwMode="auto">
          <a:xfrm>
            <a:off x="7239953" y="5274310"/>
            <a:ext cx="1008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+mn-ea"/>
              </a:rPr>
              <a:t>580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598488" y="636588"/>
            <a:ext cx="8964612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猜谜语</a:t>
            </a:r>
            <a:r>
              <a:rPr lang="zh-CN" altLang="en-US" sz="3200" b="1" dirty="0">
                <a:latin typeface="+mn-ea"/>
              </a:rPr>
              <a:t> </a:t>
            </a:r>
          </a:p>
        </p:txBody>
      </p:sp>
      <p:sp>
        <p:nvSpPr>
          <p:cNvPr id="3" name="TextBox 77"/>
          <p:cNvSpPr txBox="1">
            <a:spLocks noChangeArrowheads="1"/>
          </p:cNvSpPr>
          <p:nvPr/>
        </p:nvSpPr>
        <p:spPr bwMode="auto">
          <a:xfrm>
            <a:off x="3673158" y="1685925"/>
            <a:ext cx="4464050" cy="31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20000"/>
              </a:spcBef>
            </a:pPr>
            <a:r>
              <a:rPr lang="zh-CN" altLang="en-US" sz="3200" dirty="0">
                <a:latin typeface="+mn-ea"/>
              </a:rPr>
              <a:t>一座城，四面墙，</a:t>
            </a:r>
          </a:p>
          <a:p>
            <a:pPr eaLnBrk="0" hangingPunct="0">
              <a:lnSpc>
                <a:spcPct val="140000"/>
              </a:lnSpc>
              <a:spcBef>
                <a:spcPct val="20000"/>
              </a:spcBef>
            </a:pPr>
            <a:r>
              <a:rPr lang="zh-CN" altLang="en-US" sz="3200" dirty="0">
                <a:latin typeface="+mn-ea"/>
              </a:rPr>
              <a:t>一群珠宝里面藏。 </a:t>
            </a:r>
          </a:p>
          <a:p>
            <a:pPr eaLnBrk="0" hangingPunct="0">
              <a:lnSpc>
                <a:spcPct val="140000"/>
              </a:lnSpc>
              <a:spcBef>
                <a:spcPct val="20000"/>
              </a:spcBef>
            </a:pPr>
            <a:r>
              <a:rPr lang="zh-CN" altLang="en-US" sz="3200" dirty="0">
                <a:latin typeface="+mn-ea"/>
              </a:rPr>
              <a:t>若用小手拨一拨，</a:t>
            </a:r>
          </a:p>
          <a:p>
            <a:pPr eaLnBrk="0" hangingPunct="0">
              <a:lnSpc>
                <a:spcPct val="140000"/>
              </a:lnSpc>
              <a:spcBef>
                <a:spcPct val="20000"/>
              </a:spcBef>
            </a:pPr>
            <a:r>
              <a:rPr lang="zh-CN" altLang="en-US" sz="3200" dirty="0">
                <a:latin typeface="+mn-ea"/>
              </a:rPr>
              <a:t>噼里啪啦连声响。</a:t>
            </a:r>
            <a:endParaRPr lang="en-US" altLang="zh-CN" sz="3200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80630" y="5242408"/>
            <a:ext cx="1419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算  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452936" y="571585"/>
            <a:ext cx="542734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认识算盘。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9744405" y="1610493"/>
            <a:ext cx="1152128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665" dirty="0">
                <a:solidFill>
                  <a:srgbClr val="FF0000"/>
                </a:solidFill>
                <a:latin typeface="+mn-ea"/>
              </a:rPr>
              <a:t>上珠</a:t>
            </a: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9744405" y="3036688"/>
            <a:ext cx="1152128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665" dirty="0">
                <a:solidFill>
                  <a:srgbClr val="FF0000"/>
                </a:solidFill>
                <a:latin typeface="+mn-ea"/>
              </a:rPr>
              <a:t>下珠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165588" y="1458036"/>
            <a:ext cx="864096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665" dirty="0">
                <a:solidFill>
                  <a:srgbClr val="FF0000"/>
                </a:solidFill>
                <a:latin typeface="+mn-ea"/>
              </a:rPr>
              <a:t>框</a:t>
            </a: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165588" y="2587585"/>
            <a:ext cx="864096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665" dirty="0">
                <a:solidFill>
                  <a:srgbClr val="FF0000"/>
                </a:solidFill>
                <a:latin typeface="+mn-ea"/>
              </a:rPr>
              <a:t>档</a:t>
            </a: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165588" y="2051035"/>
            <a:ext cx="864096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665" dirty="0">
                <a:solidFill>
                  <a:srgbClr val="FF0000"/>
                </a:solidFill>
                <a:latin typeface="+mn-ea"/>
              </a:rPr>
              <a:t>梁</a:t>
            </a:r>
          </a:p>
        </p:txBody>
      </p:sp>
      <p:pic>
        <p:nvPicPr>
          <p:cNvPr id="8" name="图片 7" descr="34-算盘-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4406" y="1604798"/>
            <a:ext cx="7584841" cy="225979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882820" y="1740372"/>
            <a:ext cx="38404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882820" y="2333429"/>
            <a:ext cx="528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882821" y="2660915"/>
            <a:ext cx="615628" cy="1920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388637" y="1881540"/>
            <a:ext cx="480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388637" y="3056247"/>
            <a:ext cx="502632" cy="2767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244284" y="1723387"/>
            <a:ext cx="7272000" cy="201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12012" y="2251451"/>
            <a:ext cx="7152000" cy="216000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n w="76200">
                <a:solidFill>
                  <a:schemeClr val="tx1"/>
                </a:solidFill>
              </a:ln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8" name="图片 17" descr="34-珠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8463" y="1796819"/>
            <a:ext cx="400000" cy="186667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038463" y="2948845"/>
            <a:ext cx="400000" cy="762399"/>
            <a:chOff x="6668699" y="2211633"/>
            <a:chExt cx="300000" cy="571799"/>
          </a:xfrm>
        </p:grpSpPr>
        <p:pic>
          <p:nvPicPr>
            <p:cNvPr id="20" name="图片 19" descr="34-珠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68699" y="2499499"/>
              <a:ext cx="300000" cy="140000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6668699" y="2211633"/>
              <a:ext cx="300000" cy="571799"/>
              <a:chOff x="6668699" y="2211633"/>
              <a:chExt cx="300000" cy="571799"/>
            </a:xfrm>
          </p:grpSpPr>
          <p:pic>
            <p:nvPicPr>
              <p:cNvPr id="22" name="图片 21" descr="34-珠.png"/>
              <p:cNvPicPr>
                <a:picLocks noChangeAspect="1"/>
              </p:cNvPicPr>
              <p:nvPr/>
            </p:nvPicPr>
            <p:blipFill>
              <a:blip r:embed="rId3" cstate="email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68699" y="2211633"/>
                <a:ext cx="300000" cy="140000"/>
              </a:xfrm>
              <a:prstGeom prst="rect">
                <a:avLst/>
              </a:prstGeom>
            </p:spPr>
          </p:pic>
          <p:pic>
            <p:nvPicPr>
              <p:cNvPr id="23" name="图片 22" descr="34-珠.png"/>
              <p:cNvPicPr>
                <a:picLocks noChangeAspect="1"/>
              </p:cNvPicPr>
              <p:nvPr/>
            </p:nvPicPr>
            <p:blipFill>
              <a:blip r:embed="rId3" cstate="email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68699" y="2355566"/>
                <a:ext cx="300000" cy="140000"/>
              </a:xfrm>
              <a:prstGeom prst="rect">
                <a:avLst/>
              </a:prstGeom>
            </p:spPr>
          </p:pic>
          <p:pic>
            <p:nvPicPr>
              <p:cNvPr id="24" name="图片 23" descr="34-珠.png"/>
              <p:cNvPicPr>
                <a:picLocks noChangeAspect="1"/>
              </p:cNvPicPr>
              <p:nvPr/>
            </p:nvPicPr>
            <p:blipFill>
              <a:blip r:embed="rId3" cstate="email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68699" y="2643432"/>
                <a:ext cx="300000" cy="140000"/>
              </a:xfrm>
              <a:prstGeom prst="rect">
                <a:avLst/>
              </a:prstGeom>
            </p:spPr>
          </p:pic>
        </p:grpSp>
      </p:grpSp>
      <p:cxnSp>
        <p:nvCxnSpPr>
          <p:cNvPr id="25" name="直接连接符 24"/>
          <p:cNvCxnSpPr/>
          <p:nvPr/>
        </p:nvCxnSpPr>
        <p:spPr>
          <a:xfrm flipH="1">
            <a:off x="9388637" y="3332989"/>
            <a:ext cx="502632" cy="203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2509737" y="1977551"/>
            <a:ext cx="96000" cy="995343"/>
            <a:chOff x="2843808" y="1483163"/>
            <a:chExt cx="72000" cy="746507"/>
          </a:xfrm>
        </p:grpSpPr>
        <p:sp>
          <p:nvSpPr>
            <p:cNvPr id="27" name="矩形 26"/>
            <p:cNvSpPr/>
            <p:nvPr/>
          </p:nvSpPr>
          <p:spPr>
            <a:xfrm rot="5400000">
              <a:off x="2771808" y="1555163"/>
              <a:ext cx="216000" cy="72000"/>
            </a:xfrm>
            <a:prstGeom prst="rect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n w="76200">
                  <a:solidFill>
                    <a:schemeClr val="tx1"/>
                  </a:solidFill>
                </a:ln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5400000">
              <a:off x="2690808" y="2004670"/>
              <a:ext cx="378000" cy="72000"/>
            </a:xfrm>
            <a:prstGeom prst="rect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n w="76200">
                  <a:solidFill>
                    <a:schemeClr val="tx1"/>
                  </a:solidFill>
                </a:ln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2410820" y="4013538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算盘四周叫作框</a:t>
            </a:r>
          </a:p>
        </p:txBody>
      </p:sp>
      <p:sp>
        <p:nvSpPr>
          <p:cNvPr id="35" name="矩形 34"/>
          <p:cNvSpPr/>
          <p:nvPr/>
        </p:nvSpPr>
        <p:spPr>
          <a:xfrm>
            <a:off x="2410820" y="4521451"/>
            <a:ext cx="26720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根根小棒叫作档</a:t>
            </a:r>
          </a:p>
        </p:txBody>
      </p:sp>
      <p:sp>
        <p:nvSpPr>
          <p:cNvPr id="36" name="矩形 35"/>
          <p:cNvSpPr/>
          <p:nvPr/>
        </p:nvSpPr>
        <p:spPr>
          <a:xfrm>
            <a:off x="2474319" y="531817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一根横梁分上下</a:t>
            </a:r>
          </a:p>
        </p:txBody>
      </p:sp>
      <p:sp>
        <p:nvSpPr>
          <p:cNvPr id="37" name="矩形 36"/>
          <p:cNvSpPr/>
          <p:nvPr/>
        </p:nvSpPr>
        <p:spPr>
          <a:xfrm>
            <a:off x="6540288" y="4138489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梁的上面是上珠</a:t>
            </a:r>
          </a:p>
        </p:txBody>
      </p:sp>
      <p:sp>
        <p:nvSpPr>
          <p:cNvPr id="38" name="矩形 37"/>
          <p:cNvSpPr/>
          <p:nvPr/>
        </p:nvSpPr>
        <p:spPr>
          <a:xfrm>
            <a:off x="6540287" y="507675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梁的下面是下珠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7" grpId="4" animBg="1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218136" y="600882"/>
            <a:ext cx="616062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算盘可以用来帮助记数和数数。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9744405" y="1610493"/>
            <a:ext cx="11521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上珠</a:t>
            </a: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9744405" y="3036688"/>
            <a:ext cx="11521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下珠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165588" y="1458036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框</a:t>
            </a: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165588" y="2587585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档</a:t>
            </a: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165588" y="2051035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梁</a:t>
            </a:r>
          </a:p>
        </p:txBody>
      </p:sp>
      <p:pic>
        <p:nvPicPr>
          <p:cNvPr id="8" name="图片 7" descr="34-算盘-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4406" y="1604798"/>
            <a:ext cx="7584841" cy="2259791"/>
          </a:xfrm>
          <a:prstGeom prst="rect">
            <a:avLst/>
          </a:prstGeom>
        </p:spPr>
      </p:pic>
      <p:pic>
        <p:nvPicPr>
          <p:cNvPr id="9" name="图片 8" descr="34-算盘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7569" y="3909053"/>
            <a:ext cx="1318731" cy="2246096"/>
          </a:xfrm>
          <a:prstGeom prst="rect">
            <a:avLst/>
          </a:prstGeom>
        </p:spPr>
      </p:pic>
      <p:pic>
        <p:nvPicPr>
          <p:cNvPr id="10" name="图片 9" descr="34-算盘-3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343" y="3909054"/>
            <a:ext cx="1276191" cy="2229079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882820" y="1740372"/>
            <a:ext cx="38404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882820" y="2333429"/>
            <a:ext cx="528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882821" y="2660915"/>
            <a:ext cx="615628" cy="1920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388637" y="1881540"/>
            <a:ext cx="480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388637" y="3056247"/>
            <a:ext cx="502632" cy="2767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244284" y="1723387"/>
            <a:ext cx="7272000" cy="201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12012" y="2251451"/>
            <a:ext cx="7152000" cy="216000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n w="76200">
                <a:solidFill>
                  <a:schemeClr val="tx1"/>
                </a:solidFill>
              </a:ln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8" name="图片 17" descr="34-珠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8463" y="1796819"/>
            <a:ext cx="400000" cy="186667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038463" y="2948845"/>
            <a:ext cx="400000" cy="762399"/>
            <a:chOff x="6668699" y="2211633"/>
            <a:chExt cx="300000" cy="571799"/>
          </a:xfrm>
        </p:grpSpPr>
        <p:pic>
          <p:nvPicPr>
            <p:cNvPr id="20" name="图片 19" descr="34-珠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68699" y="2499499"/>
              <a:ext cx="300000" cy="140000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6668699" y="2211633"/>
              <a:ext cx="300000" cy="571799"/>
              <a:chOff x="6668699" y="2211633"/>
              <a:chExt cx="300000" cy="571799"/>
            </a:xfrm>
          </p:grpSpPr>
          <p:pic>
            <p:nvPicPr>
              <p:cNvPr id="22" name="图片 21" descr="34-珠.pn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68699" y="2211633"/>
                <a:ext cx="300000" cy="140000"/>
              </a:xfrm>
              <a:prstGeom prst="rect">
                <a:avLst/>
              </a:prstGeom>
            </p:spPr>
          </p:pic>
          <p:pic>
            <p:nvPicPr>
              <p:cNvPr id="23" name="图片 22" descr="34-珠.pn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68699" y="2355566"/>
                <a:ext cx="300000" cy="140000"/>
              </a:xfrm>
              <a:prstGeom prst="rect">
                <a:avLst/>
              </a:prstGeom>
            </p:spPr>
          </p:pic>
          <p:pic>
            <p:nvPicPr>
              <p:cNvPr id="24" name="图片 23" descr="34-珠.pn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68699" y="2643432"/>
                <a:ext cx="300000" cy="140000"/>
              </a:xfrm>
              <a:prstGeom prst="rect">
                <a:avLst/>
              </a:prstGeom>
            </p:spPr>
          </p:pic>
        </p:grpSp>
      </p:grpSp>
      <p:cxnSp>
        <p:nvCxnSpPr>
          <p:cNvPr id="25" name="直接连接符 24"/>
          <p:cNvCxnSpPr/>
          <p:nvPr/>
        </p:nvCxnSpPr>
        <p:spPr>
          <a:xfrm flipH="1">
            <a:off x="9388637" y="3332989"/>
            <a:ext cx="502632" cy="203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2509737" y="1977551"/>
            <a:ext cx="96000" cy="995343"/>
            <a:chOff x="2843808" y="1483163"/>
            <a:chExt cx="72000" cy="746507"/>
          </a:xfrm>
        </p:grpSpPr>
        <p:sp>
          <p:nvSpPr>
            <p:cNvPr id="27" name="矩形 26"/>
            <p:cNvSpPr/>
            <p:nvPr/>
          </p:nvSpPr>
          <p:spPr>
            <a:xfrm rot="5400000">
              <a:off x="2771808" y="1555163"/>
              <a:ext cx="216000" cy="72000"/>
            </a:xfrm>
            <a:prstGeom prst="rect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n w="76200">
                  <a:solidFill>
                    <a:schemeClr val="tx1"/>
                  </a:solidFill>
                </a:ln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5400000">
              <a:off x="2690808" y="2004670"/>
              <a:ext cx="378000" cy="72000"/>
            </a:xfrm>
            <a:prstGeom prst="rect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n w="76200">
                  <a:solidFill>
                    <a:schemeClr val="tx1"/>
                  </a:solidFill>
                </a:ln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506465" y="4698906"/>
            <a:ext cx="23042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）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 descr="34-例4-1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978" y="2292530"/>
            <a:ext cx="2118095" cy="2003809"/>
          </a:xfrm>
          <a:prstGeom prst="rect">
            <a:avLst/>
          </a:prstGeom>
        </p:spPr>
      </p:pic>
      <p:pic>
        <p:nvPicPr>
          <p:cNvPr id="4" name="图片 3" descr="34-例4-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4173" y="2316659"/>
            <a:ext cx="2064379" cy="1965715"/>
          </a:xfrm>
          <a:prstGeom prst="rect">
            <a:avLst/>
          </a:prstGeom>
        </p:spPr>
      </p:pic>
      <p:pic>
        <p:nvPicPr>
          <p:cNvPr id="5" name="图片 4" descr="34-例4-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3527" y="2324069"/>
            <a:ext cx="2072381" cy="1958513"/>
          </a:xfrm>
          <a:prstGeom prst="rect">
            <a:avLst/>
          </a:prstGeom>
        </p:spPr>
      </p:pic>
      <p:pic>
        <p:nvPicPr>
          <p:cNvPr id="6" name="图片 5" descr="34-例4-4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818" y="2316659"/>
            <a:ext cx="2057143" cy="1973333"/>
          </a:xfrm>
          <a:prstGeom prst="rect">
            <a:avLst/>
          </a:prstGeom>
        </p:spPr>
      </p:pic>
      <p:pic>
        <p:nvPicPr>
          <p:cNvPr id="7" name="图片 6" descr="34-例4-5.pn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4416" y="2316660"/>
            <a:ext cx="2095239" cy="1996191"/>
          </a:xfrm>
          <a:prstGeom prst="rect">
            <a:avLst/>
          </a:prstGeom>
        </p:spPr>
      </p:pic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594686" y="938666"/>
            <a:ext cx="91210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下面算盘上表示的数各是多少？说一说，写一写。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9371409" y="4683031"/>
            <a:ext cx="2304256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93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   ）</a:t>
            </a:r>
            <a:endParaRPr lang="zh-CN" altLang="en-US" sz="2935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2721272" y="4683031"/>
            <a:ext cx="230425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    ）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4937984" y="4683031"/>
            <a:ext cx="2304256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93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）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7154696" y="4683031"/>
            <a:ext cx="2304256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93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   ）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492936" y="4644880"/>
            <a:ext cx="332202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3123001" y="4651942"/>
            <a:ext cx="1089221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altLang="zh-CN" sz="2935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7593965" y="4615815"/>
            <a:ext cx="1153160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802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5267028" y="4621525"/>
            <a:ext cx="1138833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9791700" y="4620895"/>
            <a:ext cx="1138555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900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1407598" y="1869045"/>
            <a:ext cx="10273141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）一个一个地数，从</a:t>
            </a:r>
            <a:r>
              <a:rPr lang="en-US" altLang="zh-CN" sz="28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数到</a:t>
            </a:r>
            <a:r>
              <a:rPr lang="en-US" altLang="zh-CN" sz="28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18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，从</a:t>
            </a:r>
            <a:r>
              <a:rPr lang="en-US" altLang="zh-CN" sz="28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85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数到</a:t>
            </a:r>
            <a:r>
              <a:rPr lang="en-US" altLang="zh-CN" sz="28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。</a:t>
            </a:r>
            <a:r>
              <a:rPr lang="en-US" altLang="zh-CN" sz="2800" b="1" dirty="0"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4" name="图片 3" descr="1副本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9076" y="2739884"/>
            <a:ext cx="3060700" cy="3149600"/>
          </a:xfrm>
          <a:prstGeom prst="rect">
            <a:avLst/>
          </a:prstGeom>
        </p:spPr>
      </p:pic>
      <p:pic>
        <p:nvPicPr>
          <p:cNvPr id="5" name="图片 4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1097" y="5450761"/>
            <a:ext cx="533333" cy="279365"/>
          </a:xfrm>
          <a:prstGeom prst="rect">
            <a:avLst/>
          </a:prstGeom>
        </p:spPr>
      </p:pic>
      <p:pic>
        <p:nvPicPr>
          <p:cNvPr id="6" name="图片 5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1097" y="2965773"/>
            <a:ext cx="533333" cy="279365"/>
          </a:xfrm>
          <a:prstGeom prst="rect">
            <a:avLst/>
          </a:prstGeom>
        </p:spPr>
      </p:pic>
      <p:pic>
        <p:nvPicPr>
          <p:cNvPr id="7" name="图片 6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257" y="4609244"/>
            <a:ext cx="533333" cy="279365"/>
          </a:xfrm>
          <a:prstGeom prst="rect">
            <a:avLst/>
          </a:prstGeom>
        </p:spPr>
      </p:pic>
      <p:pic>
        <p:nvPicPr>
          <p:cNvPr id="8" name="图片 7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9968" y="2965773"/>
            <a:ext cx="533333" cy="279365"/>
          </a:xfrm>
          <a:prstGeom prst="rect">
            <a:avLst/>
          </a:prstGeom>
        </p:spPr>
      </p:pic>
      <p:pic>
        <p:nvPicPr>
          <p:cNvPr id="9" name="图片 8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896" y="2965773"/>
            <a:ext cx="533333" cy="279365"/>
          </a:xfrm>
          <a:prstGeom prst="rect">
            <a:avLst/>
          </a:prstGeom>
        </p:spPr>
      </p:pic>
      <p:pic>
        <p:nvPicPr>
          <p:cNvPr id="10" name="图片 9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257" y="5456457"/>
            <a:ext cx="533333" cy="279365"/>
          </a:xfrm>
          <a:prstGeom prst="rect">
            <a:avLst/>
          </a:prstGeom>
        </p:spPr>
      </p:pic>
      <p:pic>
        <p:nvPicPr>
          <p:cNvPr id="11" name="图片 10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257" y="5174019"/>
            <a:ext cx="533333" cy="279365"/>
          </a:xfrm>
          <a:prstGeom prst="rect">
            <a:avLst/>
          </a:prstGeom>
        </p:spPr>
      </p:pic>
      <p:pic>
        <p:nvPicPr>
          <p:cNvPr id="12" name="图片 11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257" y="4891683"/>
            <a:ext cx="533333" cy="279365"/>
          </a:xfrm>
          <a:prstGeom prst="rect">
            <a:avLst/>
          </a:prstGeom>
        </p:spPr>
      </p:pic>
      <p:pic>
        <p:nvPicPr>
          <p:cNvPr id="13" name="图片 12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477" y="5456457"/>
            <a:ext cx="533333" cy="279365"/>
          </a:xfrm>
          <a:prstGeom prst="rect">
            <a:avLst/>
          </a:prstGeom>
        </p:spPr>
      </p:pic>
      <p:pic>
        <p:nvPicPr>
          <p:cNvPr id="14" name="图片 13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477" y="5174019"/>
            <a:ext cx="533333" cy="279365"/>
          </a:xfrm>
          <a:prstGeom prst="rect">
            <a:avLst/>
          </a:prstGeom>
        </p:spPr>
      </p:pic>
      <p:pic>
        <p:nvPicPr>
          <p:cNvPr id="15" name="图片 14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1185" y="4875181"/>
            <a:ext cx="533333" cy="279365"/>
          </a:xfrm>
          <a:prstGeom prst="rect">
            <a:avLst/>
          </a:prstGeom>
        </p:spPr>
      </p:pic>
      <p:pic>
        <p:nvPicPr>
          <p:cNvPr id="16" name="图片 15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1185" y="4592742"/>
            <a:ext cx="533333" cy="279365"/>
          </a:xfrm>
          <a:prstGeom prst="rect">
            <a:avLst/>
          </a:prstGeom>
        </p:spPr>
      </p:pic>
      <p:pic>
        <p:nvPicPr>
          <p:cNvPr id="17" name="图片 16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2736" y="5450761"/>
            <a:ext cx="533333" cy="279365"/>
          </a:xfrm>
          <a:prstGeom prst="rect">
            <a:avLst/>
          </a:prstGeom>
        </p:spPr>
      </p:pic>
      <p:pic>
        <p:nvPicPr>
          <p:cNvPr id="18" name="图片 17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2736" y="5174019"/>
            <a:ext cx="533333" cy="279365"/>
          </a:xfrm>
          <a:prstGeom prst="rect">
            <a:avLst/>
          </a:prstGeom>
        </p:spPr>
      </p:pic>
      <p:pic>
        <p:nvPicPr>
          <p:cNvPr id="19" name="图片 18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2736" y="4891683"/>
            <a:ext cx="533333" cy="279365"/>
          </a:xfrm>
          <a:prstGeom prst="rect">
            <a:avLst/>
          </a:prstGeom>
        </p:spPr>
      </p:pic>
      <p:pic>
        <p:nvPicPr>
          <p:cNvPr id="20" name="图片 19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2736" y="2965773"/>
            <a:ext cx="533333" cy="279365"/>
          </a:xfrm>
          <a:prstGeom prst="rect">
            <a:avLst/>
          </a:prstGeom>
        </p:spPr>
      </p:pic>
      <p:pic>
        <p:nvPicPr>
          <p:cNvPr id="21" name="图片 20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2736" y="4609244"/>
            <a:ext cx="533333" cy="279365"/>
          </a:xfrm>
          <a:prstGeom prst="rect">
            <a:avLst/>
          </a:prstGeom>
        </p:spPr>
      </p:pic>
      <p:pic>
        <p:nvPicPr>
          <p:cNvPr id="22" name="图片 21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9968" y="3969271"/>
            <a:ext cx="533333" cy="279365"/>
          </a:xfrm>
          <a:prstGeom prst="rect">
            <a:avLst/>
          </a:prstGeom>
        </p:spPr>
      </p:pic>
      <p:pic>
        <p:nvPicPr>
          <p:cNvPr id="23" name="图片 22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1097" y="4641345"/>
            <a:ext cx="533333" cy="279365"/>
          </a:xfrm>
          <a:prstGeom prst="rect">
            <a:avLst/>
          </a:prstGeom>
        </p:spPr>
      </p:pic>
      <p:pic>
        <p:nvPicPr>
          <p:cNvPr id="24" name="图片 23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1097" y="5206120"/>
            <a:ext cx="533333" cy="279365"/>
          </a:xfrm>
          <a:prstGeom prst="rect">
            <a:avLst/>
          </a:prstGeom>
        </p:spPr>
      </p:pic>
      <p:pic>
        <p:nvPicPr>
          <p:cNvPr id="25" name="图片 24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1097" y="4923784"/>
            <a:ext cx="533333" cy="279365"/>
          </a:xfrm>
          <a:prstGeom prst="rect">
            <a:avLst/>
          </a:prstGeom>
        </p:spPr>
      </p:pic>
      <p:pic>
        <p:nvPicPr>
          <p:cNvPr id="26" name="图片 25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896" y="3417552"/>
            <a:ext cx="533333" cy="279365"/>
          </a:xfrm>
          <a:prstGeom prst="rect">
            <a:avLst/>
          </a:prstGeom>
        </p:spPr>
      </p:pic>
      <p:pic>
        <p:nvPicPr>
          <p:cNvPr id="27" name="图片 26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896" y="3969271"/>
            <a:ext cx="533333" cy="279365"/>
          </a:xfrm>
          <a:prstGeom prst="rect">
            <a:avLst/>
          </a:prstGeom>
        </p:spPr>
      </p:pic>
      <p:pic>
        <p:nvPicPr>
          <p:cNvPr id="28" name="图片 27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896" y="4248168"/>
            <a:ext cx="533333" cy="279365"/>
          </a:xfrm>
          <a:prstGeom prst="rect">
            <a:avLst/>
          </a:prstGeom>
        </p:spPr>
      </p:pic>
      <p:pic>
        <p:nvPicPr>
          <p:cNvPr id="29" name="图片 28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896" y="4519165"/>
            <a:ext cx="533333" cy="279365"/>
          </a:xfrm>
          <a:prstGeom prst="rect">
            <a:avLst/>
          </a:prstGeom>
        </p:spPr>
      </p:pic>
      <p:pic>
        <p:nvPicPr>
          <p:cNvPr id="30" name="图片 29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896" y="4795585"/>
            <a:ext cx="533333" cy="279365"/>
          </a:xfrm>
          <a:prstGeom prst="rect">
            <a:avLst/>
          </a:prstGeom>
        </p:spPr>
      </p:pic>
      <p:pic>
        <p:nvPicPr>
          <p:cNvPr id="31" name="图片 30" descr="1副本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7535" y="2739884"/>
            <a:ext cx="3060700" cy="3149600"/>
          </a:xfrm>
          <a:prstGeom prst="rect">
            <a:avLst/>
          </a:prstGeom>
        </p:spPr>
      </p:pic>
      <p:pic>
        <p:nvPicPr>
          <p:cNvPr id="32" name="图片 31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1194" y="3965436"/>
            <a:ext cx="533333" cy="279365"/>
          </a:xfrm>
          <a:prstGeom prst="rect">
            <a:avLst/>
          </a:prstGeom>
        </p:spPr>
      </p:pic>
      <p:pic>
        <p:nvPicPr>
          <p:cNvPr id="33" name="图片 32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9556" y="5450761"/>
            <a:ext cx="533333" cy="279365"/>
          </a:xfrm>
          <a:prstGeom prst="rect">
            <a:avLst/>
          </a:prstGeom>
        </p:spPr>
      </p:pic>
      <p:pic>
        <p:nvPicPr>
          <p:cNvPr id="34" name="图片 33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9556" y="2965773"/>
            <a:ext cx="533333" cy="279365"/>
          </a:xfrm>
          <a:prstGeom prst="rect">
            <a:avLst/>
          </a:prstGeom>
        </p:spPr>
      </p:pic>
      <p:pic>
        <p:nvPicPr>
          <p:cNvPr id="35" name="图片 34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8424" y="4592742"/>
            <a:ext cx="533333" cy="279365"/>
          </a:xfrm>
          <a:prstGeom prst="rect">
            <a:avLst/>
          </a:prstGeom>
        </p:spPr>
      </p:pic>
      <p:pic>
        <p:nvPicPr>
          <p:cNvPr id="36" name="图片 35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8426" y="2965773"/>
            <a:ext cx="533333" cy="279365"/>
          </a:xfrm>
          <a:prstGeom prst="rect">
            <a:avLst/>
          </a:prstGeom>
        </p:spPr>
      </p:pic>
      <p:pic>
        <p:nvPicPr>
          <p:cNvPr id="37" name="图片 36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1354" y="2965773"/>
            <a:ext cx="533333" cy="279365"/>
          </a:xfrm>
          <a:prstGeom prst="rect">
            <a:avLst/>
          </a:prstGeom>
        </p:spPr>
      </p:pic>
      <p:pic>
        <p:nvPicPr>
          <p:cNvPr id="38" name="图片 37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9716" y="5456457"/>
            <a:ext cx="533333" cy="279365"/>
          </a:xfrm>
          <a:prstGeom prst="rect">
            <a:avLst/>
          </a:prstGeom>
        </p:spPr>
      </p:pic>
      <p:pic>
        <p:nvPicPr>
          <p:cNvPr id="39" name="图片 38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9716" y="5174019"/>
            <a:ext cx="533333" cy="279365"/>
          </a:xfrm>
          <a:prstGeom prst="rect">
            <a:avLst/>
          </a:prstGeom>
        </p:spPr>
      </p:pic>
      <p:pic>
        <p:nvPicPr>
          <p:cNvPr id="40" name="图片 39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8424" y="4875181"/>
            <a:ext cx="533333" cy="279365"/>
          </a:xfrm>
          <a:prstGeom prst="rect">
            <a:avLst/>
          </a:prstGeom>
        </p:spPr>
      </p:pic>
      <p:pic>
        <p:nvPicPr>
          <p:cNvPr id="41" name="图片 40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936" y="5456457"/>
            <a:ext cx="533333" cy="279365"/>
          </a:xfrm>
          <a:prstGeom prst="rect">
            <a:avLst/>
          </a:prstGeom>
        </p:spPr>
      </p:pic>
      <p:pic>
        <p:nvPicPr>
          <p:cNvPr id="42" name="图片 41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936" y="5174019"/>
            <a:ext cx="533333" cy="279365"/>
          </a:xfrm>
          <a:prstGeom prst="rect">
            <a:avLst/>
          </a:prstGeom>
        </p:spPr>
      </p:pic>
      <p:pic>
        <p:nvPicPr>
          <p:cNvPr id="43" name="图片 42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9644" y="4875181"/>
            <a:ext cx="533333" cy="279365"/>
          </a:xfrm>
          <a:prstGeom prst="rect">
            <a:avLst/>
          </a:prstGeom>
        </p:spPr>
      </p:pic>
      <p:pic>
        <p:nvPicPr>
          <p:cNvPr id="44" name="图片 43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9644" y="4592742"/>
            <a:ext cx="533333" cy="279365"/>
          </a:xfrm>
          <a:prstGeom prst="rect">
            <a:avLst/>
          </a:prstGeom>
        </p:spPr>
      </p:pic>
      <p:pic>
        <p:nvPicPr>
          <p:cNvPr id="45" name="图片 44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1194" y="5450761"/>
            <a:ext cx="533333" cy="279365"/>
          </a:xfrm>
          <a:prstGeom prst="rect">
            <a:avLst/>
          </a:prstGeom>
        </p:spPr>
      </p:pic>
      <p:pic>
        <p:nvPicPr>
          <p:cNvPr id="46" name="图片 45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1194" y="5174019"/>
            <a:ext cx="533333" cy="279365"/>
          </a:xfrm>
          <a:prstGeom prst="rect">
            <a:avLst/>
          </a:prstGeom>
        </p:spPr>
      </p:pic>
      <p:pic>
        <p:nvPicPr>
          <p:cNvPr id="47" name="图片 46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1194" y="4891683"/>
            <a:ext cx="533333" cy="279365"/>
          </a:xfrm>
          <a:prstGeom prst="rect">
            <a:avLst/>
          </a:prstGeom>
        </p:spPr>
      </p:pic>
      <p:pic>
        <p:nvPicPr>
          <p:cNvPr id="48" name="图片 47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1194" y="2965773"/>
            <a:ext cx="533333" cy="279365"/>
          </a:xfrm>
          <a:prstGeom prst="rect">
            <a:avLst/>
          </a:prstGeom>
        </p:spPr>
      </p:pic>
      <p:pic>
        <p:nvPicPr>
          <p:cNvPr id="49" name="图片 48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1194" y="4609244"/>
            <a:ext cx="533333" cy="279365"/>
          </a:xfrm>
          <a:prstGeom prst="rect">
            <a:avLst/>
          </a:prstGeom>
        </p:spPr>
      </p:pic>
      <p:pic>
        <p:nvPicPr>
          <p:cNvPr id="50" name="图片 49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8426" y="3417552"/>
            <a:ext cx="533333" cy="279365"/>
          </a:xfrm>
          <a:prstGeom prst="rect">
            <a:avLst/>
          </a:prstGeom>
        </p:spPr>
      </p:pic>
      <p:pic>
        <p:nvPicPr>
          <p:cNvPr id="51" name="图片 50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8426" y="3969271"/>
            <a:ext cx="533333" cy="279365"/>
          </a:xfrm>
          <a:prstGeom prst="rect">
            <a:avLst/>
          </a:prstGeom>
        </p:spPr>
      </p:pic>
      <p:pic>
        <p:nvPicPr>
          <p:cNvPr id="52" name="图片 51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8426" y="4248168"/>
            <a:ext cx="533333" cy="279365"/>
          </a:xfrm>
          <a:prstGeom prst="rect">
            <a:avLst/>
          </a:prstGeom>
        </p:spPr>
      </p:pic>
      <p:pic>
        <p:nvPicPr>
          <p:cNvPr id="53" name="图片 52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9556" y="4641345"/>
            <a:ext cx="533333" cy="279365"/>
          </a:xfrm>
          <a:prstGeom prst="rect">
            <a:avLst/>
          </a:prstGeom>
        </p:spPr>
      </p:pic>
      <p:pic>
        <p:nvPicPr>
          <p:cNvPr id="54" name="图片 53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9556" y="5206120"/>
            <a:ext cx="533333" cy="279365"/>
          </a:xfrm>
          <a:prstGeom prst="rect">
            <a:avLst/>
          </a:prstGeom>
        </p:spPr>
      </p:pic>
      <p:pic>
        <p:nvPicPr>
          <p:cNvPr id="55" name="图片 54" descr="算盘珠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9556" y="4923784"/>
            <a:ext cx="533333" cy="279365"/>
          </a:xfrm>
          <a:prstGeom prst="rect">
            <a:avLst/>
          </a:prstGeom>
        </p:spPr>
      </p:pic>
      <p:pic>
        <p:nvPicPr>
          <p:cNvPr id="56" name="图片 55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8426" y="4519165"/>
            <a:ext cx="533333" cy="279365"/>
          </a:xfrm>
          <a:prstGeom prst="rect">
            <a:avLst/>
          </a:prstGeom>
        </p:spPr>
      </p:pic>
      <p:pic>
        <p:nvPicPr>
          <p:cNvPr id="57" name="图片 56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8426" y="4795585"/>
            <a:ext cx="533333" cy="279365"/>
          </a:xfrm>
          <a:prstGeom prst="rect">
            <a:avLst/>
          </a:prstGeom>
        </p:spPr>
      </p:pic>
      <p:pic>
        <p:nvPicPr>
          <p:cNvPr id="58" name="图片 57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936" y="3417552"/>
            <a:ext cx="533333" cy="279365"/>
          </a:xfrm>
          <a:prstGeom prst="rect">
            <a:avLst/>
          </a:prstGeom>
        </p:spPr>
      </p:pic>
      <p:pic>
        <p:nvPicPr>
          <p:cNvPr id="59" name="图片 58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936" y="3969271"/>
            <a:ext cx="533333" cy="279365"/>
          </a:xfrm>
          <a:prstGeom prst="rect">
            <a:avLst/>
          </a:prstGeom>
        </p:spPr>
      </p:pic>
      <p:pic>
        <p:nvPicPr>
          <p:cNvPr id="60" name="图片 59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936" y="4248168"/>
            <a:ext cx="533333" cy="279365"/>
          </a:xfrm>
          <a:prstGeom prst="rect">
            <a:avLst/>
          </a:prstGeom>
        </p:spPr>
      </p:pic>
      <p:pic>
        <p:nvPicPr>
          <p:cNvPr id="61" name="图片 60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936" y="4519165"/>
            <a:ext cx="533333" cy="279365"/>
          </a:xfrm>
          <a:prstGeom prst="rect">
            <a:avLst/>
          </a:prstGeom>
        </p:spPr>
      </p:pic>
      <p:pic>
        <p:nvPicPr>
          <p:cNvPr id="62" name="图片 61" descr="算盘珠-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936" y="4795585"/>
            <a:ext cx="533333" cy="279365"/>
          </a:xfrm>
          <a:prstGeom prst="rect">
            <a:avLst/>
          </a:prstGeom>
        </p:spPr>
      </p:pic>
      <p:sp>
        <p:nvSpPr>
          <p:cNvPr id="63" name="文本框 10245"/>
          <p:cNvSpPr txBox="1">
            <a:spLocks noChangeArrowheads="1"/>
          </p:cNvSpPr>
          <p:nvPr/>
        </p:nvSpPr>
        <p:spPr bwMode="auto">
          <a:xfrm>
            <a:off x="594686" y="938666"/>
            <a:ext cx="912101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在算盘上一边拨珠一边数数。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副本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9750" y="2841263"/>
            <a:ext cx="3060700" cy="3149600"/>
          </a:xfrm>
          <a:prstGeom prst="rect">
            <a:avLst/>
          </a:prstGeom>
        </p:spPr>
      </p:pic>
      <p:pic>
        <p:nvPicPr>
          <p:cNvPr id="5" name="图片 4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3410" y="4066816"/>
            <a:ext cx="533333" cy="279365"/>
          </a:xfrm>
          <a:prstGeom prst="rect">
            <a:avLst/>
          </a:prstGeom>
        </p:spPr>
      </p:pic>
      <p:pic>
        <p:nvPicPr>
          <p:cNvPr id="6" name="图片 5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1771" y="5552141"/>
            <a:ext cx="533333" cy="279365"/>
          </a:xfrm>
          <a:prstGeom prst="rect">
            <a:avLst/>
          </a:prstGeom>
        </p:spPr>
      </p:pic>
      <p:pic>
        <p:nvPicPr>
          <p:cNvPr id="7" name="图片 6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1771" y="3067153"/>
            <a:ext cx="533333" cy="279365"/>
          </a:xfrm>
          <a:prstGeom prst="rect">
            <a:avLst/>
          </a:prstGeom>
        </p:spPr>
      </p:pic>
      <p:pic>
        <p:nvPicPr>
          <p:cNvPr id="8" name="图片 7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453" y="4719333"/>
            <a:ext cx="533333" cy="279365"/>
          </a:xfrm>
          <a:prstGeom prst="rect">
            <a:avLst/>
          </a:prstGeom>
        </p:spPr>
      </p:pic>
      <p:pic>
        <p:nvPicPr>
          <p:cNvPr id="9" name="图片 8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0642" y="3067153"/>
            <a:ext cx="533333" cy="279365"/>
          </a:xfrm>
          <a:prstGeom prst="rect">
            <a:avLst/>
          </a:prstGeom>
        </p:spPr>
      </p:pic>
      <p:pic>
        <p:nvPicPr>
          <p:cNvPr id="10" name="图片 9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3570" y="3067153"/>
            <a:ext cx="533333" cy="279365"/>
          </a:xfrm>
          <a:prstGeom prst="rect">
            <a:avLst/>
          </a:prstGeom>
        </p:spPr>
      </p:pic>
      <p:pic>
        <p:nvPicPr>
          <p:cNvPr id="11" name="图片 10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1931" y="5557837"/>
            <a:ext cx="533333" cy="279365"/>
          </a:xfrm>
          <a:prstGeom prst="rect">
            <a:avLst/>
          </a:prstGeom>
        </p:spPr>
      </p:pic>
      <p:pic>
        <p:nvPicPr>
          <p:cNvPr id="12" name="图片 11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1931" y="5275398"/>
            <a:ext cx="533333" cy="279365"/>
          </a:xfrm>
          <a:prstGeom prst="rect">
            <a:avLst/>
          </a:prstGeom>
        </p:spPr>
      </p:pic>
      <p:pic>
        <p:nvPicPr>
          <p:cNvPr id="13" name="图片 12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1579" y="4993062"/>
            <a:ext cx="533333" cy="279365"/>
          </a:xfrm>
          <a:prstGeom prst="rect">
            <a:avLst/>
          </a:prstGeom>
        </p:spPr>
      </p:pic>
      <p:pic>
        <p:nvPicPr>
          <p:cNvPr id="14" name="图片 13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3151" y="5557837"/>
            <a:ext cx="533333" cy="279365"/>
          </a:xfrm>
          <a:prstGeom prst="rect">
            <a:avLst/>
          </a:prstGeom>
        </p:spPr>
      </p:pic>
      <p:pic>
        <p:nvPicPr>
          <p:cNvPr id="15" name="图片 14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3151" y="5275398"/>
            <a:ext cx="533333" cy="279365"/>
          </a:xfrm>
          <a:prstGeom prst="rect">
            <a:avLst/>
          </a:prstGeom>
        </p:spPr>
      </p:pic>
      <p:pic>
        <p:nvPicPr>
          <p:cNvPr id="16" name="图片 15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3151" y="4993062"/>
            <a:ext cx="533333" cy="279365"/>
          </a:xfrm>
          <a:prstGeom prst="rect">
            <a:avLst/>
          </a:prstGeom>
        </p:spPr>
      </p:pic>
      <p:pic>
        <p:nvPicPr>
          <p:cNvPr id="17" name="图片 16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3151" y="4710624"/>
            <a:ext cx="533333" cy="279365"/>
          </a:xfrm>
          <a:prstGeom prst="rect">
            <a:avLst/>
          </a:prstGeom>
        </p:spPr>
      </p:pic>
      <p:pic>
        <p:nvPicPr>
          <p:cNvPr id="18" name="图片 17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3410" y="5552141"/>
            <a:ext cx="533333" cy="279365"/>
          </a:xfrm>
          <a:prstGeom prst="rect">
            <a:avLst/>
          </a:prstGeom>
        </p:spPr>
      </p:pic>
      <p:pic>
        <p:nvPicPr>
          <p:cNvPr id="19" name="图片 18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3410" y="5275398"/>
            <a:ext cx="533333" cy="279365"/>
          </a:xfrm>
          <a:prstGeom prst="rect">
            <a:avLst/>
          </a:prstGeom>
        </p:spPr>
      </p:pic>
      <p:pic>
        <p:nvPicPr>
          <p:cNvPr id="20" name="图片 19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3410" y="4993062"/>
            <a:ext cx="533333" cy="279365"/>
          </a:xfrm>
          <a:prstGeom prst="rect">
            <a:avLst/>
          </a:prstGeom>
        </p:spPr>
      </p:pic>
      <p:pic>
        <p:nvPicPr>
          <p:cNvPr id="21" name="图片 20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3410" y="3067153"/>
            <a:ext cx="533333" cy="279365"/>
          </a:xfrm>
          <a:prstGeom prst="rect">
            <a:avLst/>
          </a:prstGeom>
        </p:spPr>
      </p:pic>
      <p:pic>
        <p:nvPicPr>
          <p:cNvPr id="22" name="图片 21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3410" y="4710624"/>
            <a:ext cx="533333" cy="279365"/>
          </a:xfrm>
          <a:prstGeom prst="rect">
            <a:avLst/>
          </a:prstGeom>
        </p:spPr>
      </p:pic>
      <p:pic>
        <p:nvPicPr>
          <p:cNvPr id="23" name="图片 22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0642" y="3518932"/>
            <a:ext cx="533333" cy="279365"/>
          </a:xfrm>
          <a:prstGeom prst="rect">
            <a:avLst/>
          </a:prstGeom>
        </p:spPr>
      </p:pic>
      <p:pic>
        <p:nvPicPr>
          <p:cNvPr id="24" name="图片 23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0642" y="4070650"/>
            <a:ext cx="533333" cy="279365"/>
          </a:xfrm>
          <a:prstGeom prst="rect">
            <a:avLst/>
          </a:prstGeom>
        </p:spPr>
      </p:pic>
      <p:pic>
        <p:nvPicPr>
          <p:cNvPr id="25" name="图片 24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0642" y="4349548"/>
            <a:ext cx="533333" cy="279365"/>
          </a:xfrm>
          <a:prstGeom prst="rect">
            <a:avLst/>
          </a:prstGeom>
        </p:spPr>
      </p:pic>
      <p:pic>
        <p:nvPicPr>
          <p:cNvPr id="26" name="图片 25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1771" y="4742725"/>
            <a:ext cx="533333" cy="279365"/>
          </a:xfrm>
          <a:prstGeom prst="rect">
            <a:avLst/>
          </a:prstGeom>
        </p:spPr>
      </p:pic>
      <p:pic>
        <p:nvPicPr>
          <p:cNvPr id="27" name="图片 26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1771" y="5307500"/>
            <a:ext cx="533333" cy="279365"/>
          </a:xfrm>
          <a:prstGeom prst="rect">
            <a:avLst/>
          </a:prstGeom>
        </p:spPr>
      </p:pic>
      <p:pic>
        <p:nvPicPr>
          <p:cNvPr id="28" name="图片 27" descr="算盘珠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1771" y="5025164"/>
            <a:ext cx="533333" cy="279365"/>
          </a:xfrm>
          <a:prstGeom prst="rect">
            <a:avLst/>
          </a:prstGeom>
        </p:spPr>
      </p:pic>
      <p:pic>
        <p:nvPicPr>
          <p:cNvPr id="29" name="图片 28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0642" y="4620545"/>
            <a:ext cx="533333" cy="279365"/>
          </a:xfrm>
          <a:prstGeom prst="rect">
            <a:avLst/>
          </a:prstGeom>
        </p:spPr>
      </p:pic>
      <p:pic>
        <p:nvPicPr>
          <p:cNvPr id="30" name="图片 29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0642" y="4896965"/>
            <a:ext cx="533333" cy="279365"/>
          </a:xfrm>
          <a:prstGeom prst="rect">
            <a:avLst/>
          </a:prstGeom>
        </p:spPr>
      </p:pic>
      <p:pic>
        <p:nvPicPr>
          <p:cNvPr id="31" name="图片 30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3410" y="4349548"/>
            <a:ext cx="533333" cy="279365"/>
          </a:xfrm>
          <a:prstGeom prst="rect">
            <a:avLst/>
          </a:prstGeom>
        </p:spPr>
      </p:pic>
      <p:pic>
        <p:nvPicPr>
          <p:cNvPr id="32" name="图片 31" descr="算盘珠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3410" y="4620545"/>
            <a:ext cx="533333" cy="279365"/>
          </a:xfrm>
          <a:prstGeom prst="rect">
            <a:avLst/>
          </a:prstGeom>
        </p:spPr>
      </p:pic>
      <p:sp>
        <p:nvSpPr>
          <p:cNvPr id="63" name="文本框 10245"/>
          <p:cNvSpPr txBox="1">
            <a:spLocks noChangeArrowheads="1"/>
          </p:cNvSpPr>
          <p:nvPr/>
        </p:nvSpPr>
        <p:spPr bwMode="auto">
          <a:xfrm>
            <a:off x="594686" y="938666"/>
            <a:ext cx="912101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在算盘上一边拨珠一边数数。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3" name="文本框 10245"/>
          <p:cNvSpPr txBox="1">
            <a:spLocks noChangeArrowheads="1"/>
          </p:cNvSpPr>
          <p:nvPr/>
        </p:nvSpPr>
        <p:spPr bwMode="auto">
          <a:xfrm>
            <a:off x="1407598" y="1856345"/>
            <a:ext cx="10273141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）一十一十地数，从</a:t>
            </a:r>
            <a:r>
              <a:rPr lang="en-US" altLang="zh-CN" sz="28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280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数到</a:t>
            </a:r>
            <a:r>
              <a:rPr lang="en-US" altLang="zh-CN" sz="28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350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。</a:t>
            </a:r>
            <a:r>
              <a:rPr lang="en-US" altLang="zh-CN" sz="2800" b="1" dirty="0"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宽屏</PresentationFormat>
  <Paragraphs>102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华文楷体</vt:lpstr>
      <vt:lpstr>Calibri</vt:lpstr>
      <vt:lpstr>楷体</vt:lpstr>
      <vt:lpstr>Arial</vt:lpstr>
      <vt:lpstr>宋体</vt:lpstr>
      <vt:lpstr>微软雅黑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2023-01-17T00:59:40Z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A389DA2A9DF440BCA6FD423E486656E8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