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82" r:id="rId17"/>
    <p:sldId id="270" r:id="rId18"/>
    <p:sldId id="271" r:id="rId19"/>
    <p:sldId id="272" r:id="rId20"/>
    <p:sldId id="273" r:id="rId21"/>
    <p:sldId id="283" r:id="rId22"/>
    <p:sldId id="274" r:id="rId23"/>
    <p:sldId id="275" r:id="rId24"/>
    <p:sldId id="276" r:id="rId25"/>
    <p:sldId id="277" r:id="rId26"/>
    <p:sldId id="284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91E"/>
    <a:srgbClr val="154A4B"/>
    <a:srgbClr val="D9D9D9"/>
    <a:srgbClr val="538B88"/>
    <a:srgbClr val="124142"/>
    <a:srgbClr val="154C4E"/>
    <a:srgbClr val="0B374D"/>
    <a:srgbClr val="012C47"/>
    <a:srgbClr val="00C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5EA3C-7D75-4277-8ED2-54AF1BB0E38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B6A21-F317-4685-8E61-539FBE8D7F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B6A21-F317-4685-8E61-539FBE8D7F9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0732" y="67411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3945-4D11-476C-AF5D-B8438CAD82D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B956B-3D7E-4487-B983-6C6C77D6B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microsoft.com/office/2007/relationships/hdphoto" Target="../media/hdphoto9.wdp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10" Type="http://schemas.microsoft.com/office/2007/relationships/hdphoto" Target="../media/hdphoto12.wdp"/><Relationship Id="rId4" Type="http://schemas.openxmlformats.org/officeDocument/2006/relationships/image" Target="../media/image23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image" Target="../media/image10.emf"/><Relationship Id="rId5" Type="http://schemas.openxmlformats.org/officeDocument/2006/relationships/image" Target="../media/image38.em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microsoft.com/office/2007/relationships/hdphoto" Target="../media/hdphoto13.wdp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6" Type="http://schemas.microsoft.com/office/2007/relationships/hdphoto" Target="../media/hdphoto14.wdp"/><Relationship Id="rId5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png"/><Relationship Id="rId12" Type="http://schemas.microsoft.com/office/2007/relationships/hdphoto" Target="../media/hdphoto19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microsoft.com/office/2007/relationships/hdphoto" Target="../media/hdphoto16.wdp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microsoft.com/office/2007/relationships/hdphoto" Target="../media/hdphoto18.wdp"/><Relationship Id="rId4" Type="http://schemas.openxmlformats.org/officeDocument/2006/relationships/image" Target="../media/image23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microsoft.com/office/2007/relationships/hdphoto" Target="../media/hdphoto20.wdp"/><Relationship Id="rId5" Type="http://schemas.openxmlformats.org/officeDocument/2006/relationships/image" Target="../media/image46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openxmlformats.org/officeDocument/2006/relationships/image" Target="../media/image47.emf"/><Relationship Id="rId5" Type="http://schemas.openxmlformats.org/officeDocument/2006/relationships/image" Target="../media/image19.em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5" Type="http://schemas.openxmlformats.org/officeDocument/2006/relationships/image" Target="../media/image49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openxmlformats.org/officeDocument/2006/relationships/image" Target="../media/image20.emf"/><Relationship Id="rId5" Type="http://schemas.openxmlformats.org/officeDocument/2006/relationships/image" Target="../media/image50.emf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image" Target="../media/image34.emf"/><Relationship Id="rId5" Type="http://schemas.openxmlformats.org/officeDocument/2006/relationships/image" Target="../media/image19.emf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6" Type="http://schemas.microsoft.com/office/2007/relationships/hdphoto" Target="../media/hdphoto21.wdp"/><Relationship Id="rId5" Type="http://schemas.openxmlformats.org/officeDocument/2006/relationships/image" Target="../media/image5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21.emf"/><Relationship Id="rId4" Type="http://schemas.openxmlformats.org/officeDocument/2006/relationships/image" Target="../media/image16.png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10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9693441" y="-691608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397586" y="-705635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-93793" y="82190"/>
            <a:ext cx="687977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87066" y="978358"/>
            <a:ext cx="1607541" cy="3412885"/>
          </a:xfrm>
          <a:prstGeom prst="rect">
            <a:avLst/>
          </a:prstGeom>
          <a:noFill/>
          <a:ln w="47625">
            <a:solidFill>
              <a:schemeClr val="bg1"/>
            </a:solidFill>
          </a:ln>
          <a:effectLst>
            <a:outerShdw blurRad="88900" sx="104000" sy="104000" algn="ctr" rotWithShape="0">
              <a:schemeClr val="bg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8" name="文本框 7"/>
          <p:cNvSpPr txBox="1"/>
          <p:nvPr/>
        </p:nvSpPr>
        <p:spPr>
          <a:xfrm>
            <a:off x="7955266" y="1120790"/>
            <a:ext cx="86360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cs typeface="+mn-ea"/>
                <a:sym typeface="+mn-lt"/>
              </a:rPr>
              <a:t>简</a:t>
            </a:r>
          </a:p>
        </p:txBody>
      </p:sp>
      <p:sp useBgFill="1">
        <p:nvSpPr>
          <p:cNvPr id="2" name="文本框 1"/>
          <p:cNvSpPr txBox="1"/>
          <p:nvPr/>
        </p:nvSpPr>
        <p:spPr>
          <a:xfrm>
            <a:off x="9668852" y="1669137"/>
            <a:ext cx="651510" cy="101566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约</a:t>
            </a:r>
          </a:p>
        </p:txBody>
      </p:sp>
      <p:sp useBgFill="1">
        <p:nvSpPr>
          <p:cNvPr id="4" name="文本框 3"/>
          <p:cNvSpPr txBox="1"/>
          <p:nvPr/>
        </p:nvSpPr>
        <p:spPr>
          <a:xfrm>
            <a:off x="8052505" y="3003359"/>
            <a:ext cx="708841" cy="101566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字魂44号-空心雅黑" panose="00000500000000000000" pitchFamily="2" charset="-122"/>
                <a:ea typeface="字魂44号-空心雅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创</a:t>
            </a:r>
          </a:p>
        </p:txBody>
      </p:sp>
      <p:sp useBgFill="1">
        <p:nvSpPr>
          <p:cNvPr id="7" name="文本框 6"/>
          <p:cNvSpPr txBox="1"/>
          <p:nvPr/>
        </p:nvSpPr>
        <p:spPr>
          <a:xfrm>
            <a:off x="9331667" y="2864009"/>
            <a:ext cx="132588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00C2B9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54242" y="4790194"/>
            <a:ext cx="4273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 technically savvy presentation is important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79771" y="5547925"/>
            <a:ext cx="1962211" cy="394749"/>
            <a:chOff x="7107492" y="5679177"/>
            <a:chExt cx="1962211" cy="394749"/>
          </a:xfrm>
        </p:grpSpPr>
        <p:sp>
          <p:nvSpPr>
            <p:cNvPr id="10" name="矩形: 圆角 9"/>
            <p:cNvSpPr/>
            <p:nvPr/>
          </p:nvSpPr>
          <p:spPr>
            <a:xfrm>
              <a:off x="7216077" y="5679177"/>
              <a:ext cx="1745041" cy="376511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07492" y="5705626"/>
              <a:ext cx="196221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512481" y="5549022"/>
            <a:ext cx="1962211" cy="395781"/>
            <a:chOff x="7107492" y="5679177"/>
            <a:chExt cx="1962211" cy="395781"/>
          </a:xfrm>
        </p:grpSpPr>
        <p:sp>
          <p:nvSpPr>
            <p:cNvPr id="14" name="矩形: 圆角 13"/>
            <p:cNvSpPr/>
            <p:nvPr/>
          </p:nvSpPr>
          <p:spPr>
            <a:xfrm>
              <a:off x="7216077" y="5679177"/>
              <a:ext cx="1745041" cy="376511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07492" y="5705626"/>
              <a:ext cx="196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</a:p>
          </p:txBody>
        </p:sp>
      </p:grpSp>
      <p:sp useBgFill="1">
        <p:nvSpPr>
          <p:cNvPr id="16" name="椭圆 15"/>
          <p:cNvSpPr/>
          <p:nvPr/>
        </p:nvSpPr>
        <p:spPr>
          <a:xfrm>
            <a:off x="9680678" y="797085"/>
            <a:ext cx="501992" cy="501992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101600" sx="104000" sy="104000" algn="ctr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17" name="椭圆 16"/>
          <p:cNvSpPr/>
          <p:nvPr/>
        </p:nvSpPr>
        <p:spPr>
          <a:xfrm>
            <a:off x="8231886" y="4212623"/>
            <a:ext cx="310360" cy="310360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101600" sx="104000" sy="104000" algn="ctr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57547" y="163600"/>
            <a:ext cx="12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569700" y="494832"/>
            <a:ext cx="1778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0" y="7071801"/>
            <a:ext cx="12192002" cy="6857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953">
        <p15:prstTrans prst="drape"/>
      </p:transition>
    </mc:Choice>
    <mc:Fallback xmlns="">
      <p:transition spd="slow" advTm="9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4" grpId="0" animBg="1"/>
      <p:bldP spid="7" grpId="0" animBg="1"/>
      <p:bldP spid="9" grpId="0"/>
      <p:bldP spid="16" grpId="0" animBg="1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64902" y="1176819"/>
            <a:ext cx="2262695" cy="151010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7014295" y="1193686"/>
            <a:ext cx="2265592" cy="151010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email">
            <a:grayscl/>
          </a:blip>
          <a:srcRect/>
          <a:stretch>
            <a:fillRect/>
          </a:stretch>
        </p:blipFill>
        <p:spPr>
          <a:xfrm>
            <a:off x="518544" y="454340"/>
            <a:ext cx="3657644" cy="61032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8601" y="1193686"/>
            <a:ext cx="2265646" cy="151010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4631635" y="3622356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 内 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31635" y="4402131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014295" y="3804827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51402" y="3294917"/>
            <a:ext cx="40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  U  S  I  F  R  T  K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79887" y="5785337"/>
            <a:ext cx="20761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251">
        <p15:prstTrans prst="pageCurlDouble"/>
      </p:transition>
    </mc:Choice>
    <mc:Fallback xmlns="">
      <p:transition spd="slow" advTm="6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339772" y="1672771"/>
            <a:ext cx="3512456" cy="3512457"/>
          </a:xfrm>
          <a:prstGeom prst="diamond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25258" y="1672770"/>
            <a:ext cx="1756228" cy="1756228"/>
            <a:chOff x="4339772" y="1672772"/>
            <a:chExt cx="1756228" cy="1756228"/>
          </a:xfrm>
        </p:grpSpPr>
        <p:sp>
          <p:nvSpPr>
            <p:cNvPr id="5" name="直角三角形 4"/>
            <p:cNvSpPr/>
            <p:nvPr/>
          </p:nvSpPr>
          <p:spPr>
            <a:xfrm rot="5400000">
              <a:off x="4339772" y="1672772"/>
              <a:ext cx="1756228" cy="1756228"/>
            </a:xfrm>
            <a:prstGeom prst="rtTriangle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57486" y="1926770"/>
              <a:ext cx="478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填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25028" y="1672770"/>
            <a:ext cx="1756228" cy="1756228"/>
            <a:chOff x="6096000" y="1672772"/>
            <a:chExt cx="1756228" cy="1756228"/>
          </a:xfrm>
        </p:grpSpPr>
        <p:sp>
          <p:nvSpPr>
            <p:cNvPr id="6" name="直角三角形 5"/>
            <p:cNvSpPr/>
            <p:nvPr/>
          </p:nvSpPr>
          <p:spPr>
            <a:xfrm rot="10800000">
              <a:off x="6096000" y="1672772"/>
              <a:ext cx="1756228" cy="1756228"/>
            </a:xfrm>
            <a:prstGeom prst="rtTriangle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55543" y="1926769"/>
              <a:ext cx="478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加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25258" y="3429000"/>
            <a:ext cx="1756228" cy="1756228"/>
            <a:chOff x="4339772" y="3429000"/>
            <a:chExt cx="1756228" cy="1756228"/>
          </a:xfrm>
        </p:grpSpPr>
        <p:sp>
          <p:nvSpPr>
            <p:cNvPr id="4" name="直角三角形 3"/>
            <p:cNvSpPr/>
            <p:nvPr/>
          </p:nvSpPr>
          <p:spPr>
            <a:xfrm>
              <a:off x="4339772" y="3429000"/>
              <a:ext cx="1756228" cy="1756228"/>
            </a:xfrm>
            <a:prstGeom prst="rtTriangle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57486" y="4307113"/>
              <a:ext cx="478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25028" y="3429000"/>
            <a:ext cx="1756228" cy="1756228"/>
            <a:chOff x="6096000" y="3429000"/>
            <a:chExt cx="1756228" cy="1756228"/>
          </a:xfrm>
        </p:grpSpPr>
        <p:sp>
          <p:nvSpPr>
            <p:cNvPr id="7" name="直角三角形 6"/>
            <p:cNvSpPr/>
            <p:nvPr/>
          </p:nvSpPr>
          <p:spPr>
            <a:xfrm rot="16200000">
              <a:off x="6096000" y="3429000"/>
              <a:ext cx="1756228" cy="1756228"/>
            </a:xfrm>
            <a:prstGeom prst="rtTriangle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155543" y="4307113"/>
              <a:ext cx="478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题</a:t>
              </a:r>
            </a:p>
          </p:txBody>
        </p:sp>
      </p:grpSp>
      <p:sp>
        <p:nvSpPr>
          <p:cNvPr id="17" name="图文框 16"/>
          <p:cNvSpPr/>
          <p:nvPr/>
        </p:nvSpPr>
        <p:spPr>
          <a:xfrm>
            <a:off x="3036277" y="393895"/>
            <a:ext cx="6119446" cy="6049107"/>
          </a:xfrm>
          <a:prstGeom prst="frame">
            <a:avLst>
              <a:gd name="adj1" fmla="val 21133"/>
            </a:avLst>
          </a:prstGeom>
          <a:noFill/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24716" y="725435"/>
            <a:ext cx="540062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24716" y="5449378"/>
            <a:ext cx="540062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09004" y="1982613"/>
            <a:ext cx="1154162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128834" y="1982613"/>
            <a:ext cx="1154162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09004" y="1191990"/>
            <a:ext cx="1017199" cy="51921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270040" y="911304"/>
            <a:ext cx="761221" cy="902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691">
        <p15:prstTrans prst="prestige"/>
      </p:transition>
    </mc:Choice>
    <mc:Fallback xmlns="">
      <p:transition spd="slow" advTm="9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/>
      <p:bldP spid="19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93864" y="551714"/>
            <a:ext cx="4004272" cy="789104"/>
            <a:chOff x="4093864" y="706462"/>
            <a:chExt cx="4004272" cy="789104"/>
          </a:xfrm>
        </p:grpSpPr>
        <p:sp>
          <p:nvSpPr>
            <p:cNvPr id="2" name="文本框 1"/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4408" y="3739625"/>
            <a:ext cx="2656432" cy="1759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106" y="3429000"/>
            <a:ext cx="2637541" cy="1758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1004" y="4159397"/>
            <a:ext cx="3466938" cy="2311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文本框 10"/>
          <p:cNvSpPr txBox="1"/>
          <p:nvPr/>
        </p:nvSpPr>
        <p:spPr>
          <a:xfrm>
            <a:off x="2504577" y="1816413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694">
        <p15:prstTrans prst="prestige"/>
      </p:transition>
    </mc:Choice>
    <mc:Fallback xmlns="">
      <p:transition spd="slow" advTm="4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93864" y="551714"/>
            <a:ext cx="4004272" cy="789104"/>
            <a:chOff x="4093864" y="706462"/>
            <a:chExt cx="4004272" cy="789104"/>
          </a:xfrm>
        </p:grpSpPr>
        <p:sp>
          <p:nvSpPr>
            <p:cNvPr id="3" name="文本框 2"/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23791" y="1547447"/>
            <a:ext cx="3419877" cy="3153761"/>
            <a:chOff x="4823791" y="1547447"/>
            <a:chExt cx="3419877" cy="3153761"/>
          </a:xfrm>
        </p:grpSpPr>
        <p:sp>
          <p:nvSpPr>
            <p:cNvPr id="5" name="圆: 空心 4"/>
            <p:cNvSpPr/>
            <p:nvPr/>
          </p:nvSpPr>
          <p:spPr>
            <a:xfrm>
              <a:off x="4823791" y="2156791"/>
              <a:ext cx="2544417" cy="2544417"/>
            </a:xfrm>
            <a:prstGeom prst="donut">
              <a:avLst>
                <a:gd name="adj" fmla="val 12599"/>
              </a:avLst>
            </a:prstGeom>
            <a:pattFill prst="wave">
              <a:fgClr>
                <a:schemeClr val="bg1">
                  <a:lumMod val="95000"/>
                </a:schemeClr>
              </a:fgClr>
              <a:bgClr>
                <a:srgbClr val="154A4B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6" name="直角三角形 5"/>
            <p:cNvSpPr/>
            <p:nvPr/>
          </p:nvSpPr>
          <p:spPr>
            <a:xfrm>
              <a:off x="6095999" y="1547447"/>
              <a:ext cx="2147669" cy="201168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406682" y="3075056"/>
            <a:ext cx="137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箭头: V 形 8"/>
          <p:cNvSpPr/>
          <p:nvPr/>
        </p:nvSpPr>
        <p:spPr>
          <a:xfrm>
            <a:off x="3340872" y="3186964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箭头: V 形 9"/>
          <p:cNvSpPr/>
          <p:nvPr/>
        </p:nvSpPr>
        <p:spPr>
          <a:xfrm>
            <a:off x="3651992" y="3186964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箭头: V 形 10"/>
          <p:cNvSpPr/>
          <p:nvPr/>
        </p:nvSpPr>
        <p:spPr>
          <a:xfrm>
            <a:off x="3948331" y="3186964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箭头: V 形 11"/>
          <p:cNvSpPr/>
          <p:nvPr/>
        </p:nvSpPr>
        <p:spPr>
          <a:xfrm>
            <a:off x="7990449" y="3186963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箭头: V 形 12"/>
          <p:cNvSpPr/>
          <p:nvPr/>
        </p:nvSpPr>
        <p:spPr>
          <a:xfrm>
            <a:off x="8301569" y="3186963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箭头: V 形 13"/>
          <p:cNvSpPr/>
          <p:nvPr/>
        </p:nvSpPr>
        <p:spPr>
          <a:xfrm>
            <a:off x="8597908" y="3186963"/>
            <a:ext cx="253219" cy="4840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25309" y="2969173"/>
            <a:ext cx="919651" cy="919651"/>
            <a:chOff x="1925309" y="2969173"/>
            <a:chExt cx="919651" cy="919651"/>
          </a:xfrm>
        </p:grpSpPr>
        <p:sp>
          <p:nvSpPr>
            <p:cNvPr id="15" name="椭圆 14"/>
            <p:cNvSpPr/>
            <p:nvPr/>
          </p:nvSpPr>
          <p:spPr>
            <a:xfrm>
              <a:off x="1925309" y="2969173"/>
              <a:ext cx="919651" cy="919651"/>
            </a:xfrm>
            <a:prstGeom prst="ellipse">
              <a:avLst/>
            </a:prstGeom>
            <a:solidFill>
              <a:srgbClr val="538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127639" y="3125689"/>
              <a:ext cx="514991" cy="606619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9347039" y="2969173"/>
            <a:ext cx="875460" cy="875460"/>
            <a:chOff x="9347039" y="2969173"/>
            <a:chExt cx="875460" cy="875460"/>
          </a:xfrm>
        </p:grpSpPr>
        <p:sp>
          <p:nvSpPr>
            <p:cNvPr id="18" name="椭圆 17"/>
            <p:cNvSpPr/>
            <p:nvPr/>
          </p:nvSpPr>
          <p:spPr>
            <a:xfrm>
              <a:off x="9347039" y="2969173"/>
              <a:ext cx="875460" cy="87546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567775" y="3166917"/>
              <a:ext cx="433989" cy="479972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159734" y="5137523"/>
            <a:ext cx="78725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282">
        <p15:prstTrans prst="wind"/>
      </p:transition>
    </mc:Choice>
    <mc:Fallback xmlns="">
      <p:transition spd="slow" advTm="9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" y="4914900"/>
            <a:ext cx="12191999" cy="19431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93864" y="532664"/>
            <a:ext cx="4004272" cy="789104"/>
            <a:chOff x="4093864" y="706462"/>
            <a:chExt cx="4004272" cy="789104"/>
          </a:xfrm>
        </p:grpSpPr>
        <p:sp>
          <p:nvSpPr>
            <p:cNvPr id="8" name="文本框 7"/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38629" y="1943100"/>
            <a:ext cx="1013247" cy="3512518"/>
            <a:chOff x="967179" y="1943100"/>
            <a:chExt cx="1013247" cy="3512518"/>
          </a:xfrm>
        </p:grpSpPr>
        <p:sp>
          <p:nvSpPr>
            <p:cNvPr id="10" name="矩形 9"/>
            <p:cNvSpPr/>
            <p:nvPr/>
          </p:nvSpPr>
          <p:spPr>
            <a:xfrm>
              <a:off x="967179" y="1943100"/>
              <a:ext cx="1013247" cy="3512518"/>
            </a:xfrm>
            <a:prstGeom prst="rect">
              <a:avLst/>
            </a:prstGeom>
            <a:solidFill>
              <a:srgbClr val="154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96803" y="2289659"/>
              <a:ext cx="553998" cy="28194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525105" y="3710163"/>
            <a:ext cx="929366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525105" y="2442131"/>
            <a:ext cx="929366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40">
        <p:dissolve/>
      </p:transition>
    </mc:Choice>
    <mc:Fallback xmlns="">
      <p:transition spd="slow" advTm="314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60373" y="3968567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/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/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103255" y="4273644"/>
            <a:ext cx="4199144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269">
        <p15:prstTrans prst="origami"/>
      </p:transition>
    </mc:Choice>
    <mc:Fallback xmlns="">
      <p:transition spd="slow" advTm="32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31246" y="3234529"/>
            <a:ext cx="10129507" cy="3251542"/>
            <a:chOff x="1031246" y="3193142"/>
            <a:chExt cx="10129507" cy="329292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031246" y="3193142"/>
              <a:ext cx="10129507" cy="3292929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031246" y="3193142"/>
              <a:ext cx="10129507" cy="3292929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45760" y="1799771"/>
            <a:ext cx="2945668" cy="3658507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23" name="组合 22"/>
          <p:cNvGrpSpPr/>
          <p:nvPr/>
        </p:nvGrpSpPr>
        <p:grpSpPr>
          <a:xfrm>
            <a:off x="1031245" y="5458277"/>
            <a:ext cx="3063230" cy="1027794"/>
            <a:chOff x="1031245" y="5458277"/>
            <a:chExt cx="3063230" cy="1027794"/>
          </a:xfrm>
        </p:grpSpPr>
        <p:sp>
          <p:nvSpPr>
            <p:cNvPr id="8" name="矩形 7"/>
            <p:cNvSpPr/>
            <p:nvPr/>
          </p:nvSpPr>
          <p:spPr>
            <a:xfrm>
              <a:off x="1031245" y="5458277"/>
              <a:ext cx="2960183" cy="1027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30421" y="5637605"/>
              <a:ext cx="28640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Technological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93864" y="532664"/>
            <a:ext cx="4004272" cy="789104"/>
            <a:chOff x="4093864" y="706462"/>
            <a:chExt cx="4004272" cy="789104"/>
          </a:xfrm>
        </p:grpSpPr>
        <p:sp>
          <p:nvSpPr>
            <p:cNvPr id="13" name="文本框 12"/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9489598" y="3234529"/>
            <a:ext cx="1175657" cy="325154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00149" y="4494224"/>
            <a:ext cx="2787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400" dirty="0">
                <a:solidFill>
                  <a:srgbClr val="154A4B"/>
                </a:solidFill>
                <a:cs typeface="+mn-ea"/>
                <a:sym typeface="+mn-lt"/>
              </a:rPr>
              <a:t>SUSIFRTK</a:t>
            </a:r>
            <a:endParaRPr lang="zh-CN" altLang="en-US" sz="4400" dirty="0">
              <a:solidFill>
                <a:srgbClr val="154A4B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480193" y="2206736"/>
            <a:ext cx="1175657" cy="1027793"/>
            <a:chOff x="9489597" y="2165349"/>
            <a:chExt cx="1175657" cy="1027793"/>
          </a:xfrm>
        </p:grpSpPr>
        <p:sp>
          <p:nvSpPr>
            <p:cNvPr id="16" name="矩形 15"/>
            <p:cNvSpPr/>
            <p:nvPr/>
          </p:nvSpPr>
          <p:spPr>
            <a:xfrm>
              <a:off x="9489597" y="2165349"/>
              <a:ext cx="1175657" cy="10277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9798768" y="2385972"/>
              <a:ext cx="589283" cy="586547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8641939" y="5244130"/>
            <a:ext cx="1647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dirty="0">
                <a:solidFill>
                  <a:srgbClr val="154A4B"/>
                </a:solidFill>
                <a:cs typeface="+mn-ea"/>
                <a:sym typeface="+mn-lt"/>
              </a:rPr>
              <a:t>SENES</a:t>
            </a:r>
            <a:endParaRPr lang="zh-CN" altLang="en-US" sz="3200" dirty="0">
              <a:solidFill>
                <a:srgbClr val="154A4B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16870" y="2012123"/>
            <a:ext cx="459291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556">
        <p15:prstTrans prst="airplane"/>
      </p:transition>
    </mc:Choice>
    <mc:Fallback xmlns="">
      <p:transition spd="slow" advTm="5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44350" y="0"/>
            <a:ext cx="103301" cy="6858000"/>
          </a:xfrm>
          <a:prstGeom prst="rect">
            <a:avLst/>
          </a:prstGeom>
          <a:pattFill prst="zigZag">
            <a:fgClr>
              <a:schemeClr val="bg1">
                <a:lumMod val="75000"/>
              </a:schemeClr>
            </a:fgClr>
            <a:bgClr>
              <a:srgbClr val="154A4B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 rot="10800000">
            <a:off x="858863" y="602342"/>
            <a:ext cx="5185486" cy="159657"/>
            <a:chOff x="6147651" y="602342"/>
            <a:chExt cx="5185486" cy="159657"/>
          </a:xfrm>
        </p:grpSpPr>
        <p:cxnSp>
          <p:nvCxnSpPr>
            <p:cNvPr id="9" name="直接连接符 8"/>
            <p:cNvCxnSpPr/>
            <p:nvPr/>
          </p:nvCxnSpPr>
          <p:spPr>
            <a:xfrm rot="10800000" flipH="1">
              <a:off x="6147651" y="682171"/>
              <a:ext cx="5073678" cy="0"/>
            </a:xfrm>
            <a:prstGeom prst="line">
              <a:avLst/>
            </a:prstGeom>
            <a:ln>
              <a:solidFill>
                <a:schemeClr val="bg1"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11173480" y="602342"/>
              <a:ext cx="159657" cy="15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51069" y="3648726"/>
            <a:ext cx="2593280" cy="139686"/>
            <a:chOff x="3451069" y="3648726"/>
            <a:chExt cx="2593280" cy="139686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3554369" y="3718569"/>
              <a:ext cx="24899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3451069" y="3648726"/>
              <a:ext cx="139686" cy="13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47651" y="3648726"/>
            <a:ext cx="2593281" cy="139686"/>
            <a:chOff x="6147651" y="3297026"/>
            <a:chExt cx="2593281" cy="139686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6147651" y="3366869"/>
              <a:ext cx="24899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8601246" y="3297026"/>
              <a:ext cx="139686" cy="13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47651" y="602341"/>
            <a:ext cx="5185486" cy="159657"/>
            <a:chOff x="6147651" y="602342"/>
            <a:chExt cx="5185486" cy="159657"/>
          </a:xfrm>
        </p:grpSpPr>
        <p:cxnSp>
          <p:nvCxnSpPr>
            <p:cNvPr id="20" name="直接连接符 19"/>
            <p:cNvCxnSpPr/>
            <p:nvPr/>
          </p:nvCxnSpPr>
          <p:spPr>
            <a:xfrm rot="10800000" flipH="1">
              <a:off x="6147651" y="682171"/>
              <a:ext cx="5073678" cy="0"/>
            </a:xfrm>
            <a:prstGeom prst="line">
              <a:avLst/>
            </a:prstGeom>
            <a:ln>
              <a:solidFill>
                <a:schemeClr val="bg1"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11173480" y="602342"/>
              <a:ext cx="159657" cy="15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38691" y="3788412"/>
            <a:ext cx="1816378" cy="251847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286278" y="936819"/>
            <a:ext cx="1816378" cy="25271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95549" y="906209"/>
            <a:ext cx="1810174" cy="25184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8"/>
          <a:stretch>
            <a:fillRect/>
          </a:stretch>
        </p:blipFill>
        <p:spPr>
          <a:xfrm>
            <a:off x="9436932" y="3788412"/>
            <a:ext cx="1816378" cy="25184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2" name="文本框 31"/>
          <p:cNvSpPr txBox="1"/>
          <p:nvPr/>
        </p:nvSpPr>
        <p:spPr>
          <a:xfrm>
            <a:off x="564809" y="129403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64809" y="1825540"/>
            <a:ext cx="32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单击此处内容，内容可以是复制粘贴。需要注意文本大小以及字符类型。单击此处内容，内容可以是复制粘贴。需要注意文本大小以及字符类型。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64991" y="136434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407791" y="1895848"/>
            <a:ext cx="32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单击此处内容，内容可以是复制粘贴。需要注意文本大小以及字符类型。单击此处内容，内容可以是复制粘贴。需要注意文本大小以及字符类型。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218609" y="426058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380467" y="4792095"/>
            <a:ext cx="2038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49333" y="426058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611191" y="4792095"/>
            <a:ext cx="2038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537">
        <p14:warp dir="in"/>
      </p:transition>
    </mc:Choice>
    <mc:Fallback xmlns="">
      <p:transition spd="slow" advTm="65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0042916">
            <a:off x="-1767862" y="2412666"/>
            <a:ext cx="5820228" cy="3988536"/>
          </a:xfrm>
          <a:prstGeom prst="rect">
            <a:avLst/>
          </a:prstGeom>
          <a:solidFill>
            <a:srgbClr val="154A4B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rot="20042916">
            <a:off x="-1157815" y="2817620"/>
            <a:ext cx="4600135" cy="3178629"/>
          </a:xfrm>
          <a:prstGeom prst="rect">
            <a:avLst/>
          </a:prstGeom>
          <a:solidFill>
            <a:srgbClr val="538B88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93864" y="532664"/>
            <a:ext cx="4004272" cy="789104"/>
            <a:chOff x="4093864" y="706462"/>
            <a:chExt cx="4004272" cy="789104"/>
          </a:xfrm>
        </p:grpSpPr>
        <p:sp>
          <p:nvSpPr>
            <p:cNvPr id="3" name="文本框 2"/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42916">
            <a:off x="-707608" y="3173694"/>
            <a:ext cx="3699720" cy="246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4747747" y="2144193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47747" y="3685963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47746" y="5227733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095226" y="3458028"/>
            <a:ext cx="6618515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095226" y="5018314"/>
            <a:ext cx="6618515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875">
        <p14:shred/>
      </p:transition>
    </mc:Choice>
    <mc:Fallback xmlns="">
      <p:transition spd="slow" advTm="5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93864" y="600123"/>
            <a:ext cx="4004272" cy="789104"/>
            <a:chOff x="4093864" y="706462"/>
            <a:chExt cx="4004272" cy="789104"/>
          </a:xfrm>
        </p:grpSpPr>
        <p:sp>
          <p:nvSpPr>
            <p:cNvPr id="3" name="文本框 2"/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48514" y="3018971"/>
            <a:ext cx="1494971" cy="1494971"/>
            <a:chOff x="5348514" y="3018971"/>
            <a:chExt cx="1494971" cy="1494971"/>
          </a:xfrm>
        </p:grpSpPr>
        <p:sp>
          <p:nvSpPr>
            <p:cNvPr id="5" name="椭圆 4"/>
            <p:cNvSpPr/>
            <p:nvPr/>
          </p:nvSpPr>
          <p:spPr>
            <a:xfrm>
              <a:off x="5348514" y="3018971"/>
              <a:ext cx="1494971" cy="1494971"/>
            </a:xfrm>
            <a:prstGeom prst="ellipse">
              <a:avLst/>
            </a:prstGeom>
            <a:solidFill>
              <a:srgbClr val="154A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718614" y="3268168"/>
              <a:ext cx="754769" cy="996576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2989943" y="1626209"/>
            <a:ext cx="2577504" cy="1611695"/>
            <a:chOff x="2989943" y="1626209"/>
            <a:chExt cx="2577504" cy="1611695"/>
          </a:xfrm>
        </p:grpSpPr>
        <p:cxnSp>
          <p:nvCxnSpPr>
            <p:cNvPr id="17" name="直接连接符 16"/>
            <p:cNvCxnSpPr>
              <a:stCxn id="5" idx="1"/>
            </p:cNvCxnSpPr>
            <p:nvPr/>
          </p:nvCxnSpPr>
          <p:spPr>
            <a:xfrm flipH="1" flipV="1">
              <a:off x="3773714" y="2279836"/>
              <a:ext cx="1793733" cy="958068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2989943" y="1626209"/>
              <a:ext cx="856343" cy="8563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32967" y="4513941"/>
            <a:ext cx="563033" cy="994838"/>
            <a:chOff x="5532967" y="4513941"/>
            <a:chExt cx="563033" cy="994838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5921829" y="4513941"/>
              <a:ext cx="174171" cy="528553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5532967" y="4948760"/>
              <a:ext cx="560019" cy="560019"/>
            </a:xfrm>
            <a:prstGeom prst="ellipse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491019" y="4295008"/>
            <a:ext cx="2076428" cy="1674268"/>
            <a:chOff x="3491019" y="4295008"/>
            <a:chExt cx="2076428" cy="1674268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4093864" y="4295008"/>
              <a:ext cx="1473583" cy="1075277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3491019" y="5163733"/>
              <a:ext cx="805543" cy="805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624552" y="4295008"/>
            <a:ext cx="770704" cy="1430087"/>
            <a:chOff x="6624552" y="4295008"/>
            <a:chExt cx="770704" cy="143008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6624552" y="4295008"/>
              <a:ext cx="690648" cy="130750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7150091" y="5479930"/>
              <a:ext cx="245165" cy="245165"/>
            </a:xfrm>
            <a:prstGeom prst="ellipse">
              <a:avLst/>
            </a:prstGeom>
            <a:solidFill>
              <a:srgbClr val="154A4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40317" y="3766456"/>
            <a:ext cx="1608197" cy="709823"/>
            <a:chOff x="3740317" y="3766456"/>
            <a:chExt cx="1608197" cy="709823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4223657" y="3766456"/>
              <a:ext cx="1124857" cy="373742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/>
            <p:cNvGrpSpPr/>
            <p:nvPr/>
          </p:nvGrpSpPr>
          <p:grpSpPr>
            <a:xfrm>
              <a:off x="3740317" y="3915665"/>
              <a:ext cx="560614" cy="560614"/>
              <a:chOff x="3740317" y="3915665"/>
              <a:chExt cx="560614" cy="56061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740317" y="3915665"/>
                <a:ext cx="560614" cy="560614"/>
              </a:xfrm>
              <a:prstGeom prst="ellipse">
                <a:avLst/>
              </a:prstGeom>
              <a:solidFill>
                <a:srgbClr val="154A4B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854280" y="4011884"/>
                <a:ext cx="324453" cy="381664"/>
              </a:xfrm>
              <a:prstGeom prst="rect">
                <a:avLst/>
              </a:prstGeom>
            </p:spPr>
          </p:pic>
        </p:grpSp>
      </p:grpSp>
      <p:grpSp>
        <p:nvGrpSpPr>
          <p:cNvPr id="46" name="组合 45"/>
          <p:cNvGrpSpPr/>
          <p:nvPr/>
        </p:nvGrpSpPr>
        <p:grpSpPr>
          <a:xfrm>
            <a:off x="6624552" y="2308184"/>
            <a:ext cx="1290105" cy="929719"/>
            <a:chOff x="6624552" y="2308184"/>
            <a:chExt cx="1290105" cy="929719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6624552" y="2627085"/>
              <a:ext cx="821277" cy="610818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7376886" y="2308184"/>
              <a:ext cx="537771" cy="53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43485" y="3766456"/>
            <a:ext cx="1747752" cy="1233172"/>
            <a:chOff x="6843485" y="3766456"/>
            <a:chExt cx="1747752" cy="123317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843485" y="3766456"/>
              <a:ext cx="1008744" cy="747485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/>
            <p:cNvGrpSpPr/>
            <p:nvPr/>
          </p:nvGrpSpPr>
          <p:grpSpPr>
            <a:xfrm>
              <a:off x="7843752" y="4252143"/>
              <a:ext cx="747485" cy="747485"/>
              <a:chOff x="7843752" y="4252143"/>
              <a:chExt cx="747485" cy="747485"/>
            </a:xfrm>
          </p:grpSpPr>
          <p:sp>
            <p:nvSpPr>
              <p:cNvPr id="23" name="圆: 空心 22"/>
              <p:cNvSpPr/>
              <p:nvPr/>
            </p:nvSpPr>
            <p:spPr>
              <a:xfrm>
                <a:off x="7843752" y="4252143"/>
                <a:ext cx="747485" cy="747485"/>
              </a:xfrm>
              <a:prstGeom prst="donut">
                <a:avLst>
                  <a:gd name="adj" fmla="val 15291"/>
                </a:avLst>
              </a:prstGeom>
              <a:solidFill>
                <a:srgbClr val="154A4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8098135" y="4472328"/>
                <a:ext cx="304952" cy="305889"/>
              </a:xfrm>
              <a:prstGeom prst="rect">
                <a:avLst/>
              </a:prstGeom>
            </p:spPr>
          </p:pic>
        </p:grpSp>
      </p:grpSp>
      <p:sp>
        <p:nvSpPr>
          <p:cNvPr id="33" name="文本框 32"/>
          <p:cNvSpPr txBox="1"/>
          <p:nvPr/>
        </p:nvSpPr>
        <p:spPr>
          <a:xfrm>
            <a:off x="483468" y="164515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74005" y="2140249"/>
            <a:ext cx="257166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207525" y="357741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98062" y="4072511"/>
            <a:ext cx="257166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87027" y="504746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77564" y="5542560"/>
            <a:ext cx="257166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058220" y="198745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058220" y="2482552"/>
            <a:ext cx="257166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571475" y="46946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571475" y="5189707"/>
            <a:ext cx="2571663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</a:t>
            </a:r>
          </a:p>
        </p:txBody>
      </p:sp>
    </p:spTree>
    <p:custDataLst>
      <p:tags r:id="rId1"/>
    </p:custDataLst>
  </p:cSld>
  <p:clrMapOvr>
    <a:masterClrMapping/>
  </p:clrMapOvr>
  <p:transition spd="slow" advTm="520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73671" y="811128"/>
            <a:ext cx="2540000" cy="1015663"/>
            <a:chOff x="986972" y="740060"/>
            <a:chExt cx="2540000" cy="1015663"/>
          </a:xfrm>
        </p:grpSpPr>
        <p:sp>
          <p:nvSpPr>
            <p:cNvPr id="8" name="文本框 7"/>
            <p:cNvSpPr txBox="1"/>
            <p:nvPr/>
          </p:nvSpPr>
          <p:spPr>
            <a:xfrm>
              <a:off x="1023258" y="740060"/>
              <a:ext cx="24674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00C2B9"/>
                  </a:solidFill>
                  <a:cs typeface="+mn-ea"/>
                  <a:sym typeface="+mn-lt"/>
                </a:rPr>
                <a:t>目  录</a:t>
              </a: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986972" y="747148"/>
              <a:ext cx="2540000" cy="1001486"/>
            </a:xfrm>
            <a:prstGeom prst="roundRect">
              <a:avLst>
                <a:gd name="adj" fmla="val 23913"/>
              </a:avLst>
            </a:prstGeom>
            <a:noFill/>
            <a:ln w="22225">
              <a:solidFill>
                <a:srgbClr val="00C2B9"/>
              </a:solidFill>
            </a:ln>
            <a:effectLst>
              <a:outerShdw blurRad="38100" sx="102000" sy="102000" algn="ctr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13943" y="2759003"/>
            <a:ext cx="592657" cy="5838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34536" y="2658627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209136" y="2698461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759509" y="3146642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66936" y="2658627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7441536" y="2698461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991909" y="3146642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39490" y="2805287"/>
            <a:ext cx="592656" cy="51688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234536" y="4210740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209136" y="4250574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759509" y="4698755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466936" y="4210740"/>
            <a:ext cx="379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单击此处添加标题内容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7441536" y="4250574"/>
            <a:ext cx="0" cy="730539"/>
          </a:xfrm>
          <a:prstGeom prst="line">
            <a:avLst/>
          </a:prstGeom>
          <a:ln w="15875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7991909" y="4698755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530925" y="4359946"/>
            <a:ext cx="463685" cy="51179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716152" y="4354669"/>
            <a:ext cx="515994" cy="528752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549957" y="1370976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CONTENTES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06">
        <p:blinds dir="vert"/>
      </p:transition>
    </mc:Choice>
    <mc:Fallback xmlns="">
      <p:transition spd="slow" advTm="1180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0" grpId="0"/>
      <p:bldP spid="22" grpId="0"/>
      <p:bldP spid="25" grpId="0"/>
      <p:bldP spid="27" grpId="0"/>
      <p:bldP spid="28" grpId="0"/>
      <p:bldP spid="30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60373" y="3968567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/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/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103255" y="4273644"/>
            <a:ext cx="4199144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2">
        <p14:ferris dir="l"/>
      </p:transition>
    </mc:Choice>
    <mc:Fallback xmlns="">
      <p:transition spd="slow" advTm="3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93364" y="2164508"/>
            <a:ext cx="3517619" cy="35012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093864" y="600123"/>
            <a:ext cx="4004272" cy="789104"/>
            <a:chOff x="4093864" y="706462"/>
            <a:chExt cx="4004272" cy="789104"/>
          </a:xfrm>
        </p:grpSpPr>
        <p:sp>
          <p:nvSpPr>
            <p:cNvPr id="9" name="文本框 8"/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箭头: 右 10"/>
          <p:cNvSpPr/>
          <p:nvPr/>
        </p:nvSpPr>
        <p:spPr>
          <a:xfrm>
            <a:off x="4065728" y="3852631"/>
            <a:ext cx="7483847" cy="6250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bg1">
                  <a:lumMod val="75000"/>
                </a:schemeClr>
              </a:gs>
              <a:gs pos="7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84485" y="2427700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84485" y="4485299"/>
            <a:ext cx="7182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64">
        <p14:ripple/>
      </p:transition>
    </mc:Choice>
    <mc:Fallback xmlns="">
      <p:transition spd="slow" advTm="30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V="1">
            <a:off x="0" y="3422122"/>
            <a:ext cx="12192000" cy="1375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-589525" y="905515"/>
            <a:ext cx="2398249" cy="2398249"/>
            <a:chOff x="-1199125" y="1716666"/>
            <a:chExt cx="2398249" cy="2398249"/>
          </a:xfrm>
        </p:grpSpPr>
        <p:sp>
          <p:nvSpPr>
            <p:cNvPr id="5" name="椭圆 4"/>
            <p:cNvSpPr/>
            <p:nvPr/>
          </p:nvSpPr>
          <p:spPr>
            <a:xfrm>
              <a:off x="-1199125" y="1716666"/>
              <a:ext cx="2398249" cy="2398249"/>
            </a:xfrm>
            <a:prstGeom prst="ellipse">
              <a:avLst/>
            </a:prstGeom>
            <a:solidFill>
              <a:schemeClr val="bg1">
                <a:lumMod val="6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41633" y="2250164"/>
              <a:ext cx="1369307" cy="133125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0383275" y="3819424"/>
            <a:ext cx="2398249" cy="2398249"/>
            <a:chOff x="10992875" y="4114915"/>
            <a:chExt cx="2398249" cy="2398249"/>
          </a:xfrm>
        </p:grpSpPr>
        <p:sp>
          <p:nvSpPr>
            <p:cNvPr id="6" name="椭圆 5"/>
            <p:cNvSpPr/>
            <p:nvPr/>
          </p:nvSpPr>
          <p:spPr>
            <a:xfrm>
              <a:off x="10992875" y="4114915"/>
              <a:ext cx="2398249" cy="2398249"/>
            </a:xfrm>
            <a:prstGeom prst="ellipse">
              <a:avLst/>
            </a:prstGeom>
            <a:solidFill>
              <a:schemeClr val="bg1">
                <a:lumMod val="6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1190727" y="4648413"/>
              <a:ext cx="1507243" cy="134501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2517085" y="1377787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 内 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17085" y="2157562"/>
            <a:ext cx="89129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899745" y="1560258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36852" y="1050348"/>
            <a:ext cx="40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  U  S  I  F  R  T  K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73542" y="4306412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 内 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89357" y="5018549"/>
            <a:ext cx="89129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659603" y="4404302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98000" y="3978973"/>
            <a:ext cx="40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S  U  S  I  F  R  T  K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954">
        <p14:vortex dir="r"/>
      </p:transition>
    </mc:Choice>
    <mc:Fallback xmlns="">
      <p:transition spd="slow" advTm="6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8893" y="2244832"/>
            <a:ext cx="558529" cy="7374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33548" y="3678515"/>
            <a:ext cx="631974" cy="7491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03653" y="5123905"/>
            <a:ext cx="689008" cy="62746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72807" y="2020939"/>
            <a:ext cx="176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 题 内 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72807" y="2454729"/>
            <a:ext cx="3731315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72807" y="3470501"/>
            <a:ext cx="176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 题 内 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2807" y="3904291"/>
            <a:ext cx="37313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72807" y="4920063"/>
            <a:ext cx="176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 题 内 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72807" y="5353853"/>
            <a:ext cx="3731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361472" y="2274535"/>
            <a:ext cx="3543300" cy="15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61472" y="2522905"/>
            <a:ext cx="2381250" cy="155738"/>
          </a:xfrm>
          <a:prstGeom prst="rect">
            <a:avLst/>
          </a:prstGeom>
          <a:solidFill>
            <a:srgbClr val="538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61472" y="2771275"/>
            <a:ext cx="2895600" cy="1557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61472" y="3734787"/>
            <a:ext cx="3543300" cy="15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61472" y="3983157"/>
            <a:ext cx="1728275" cy="155738"/>
          </a:xfrm>
          <a:prstGeom prst="rect">
            <a:avLst/>
          </a:prstGeom>
          <a:solidFill>
            <a:srgbClr val="538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61471" y="4231527"/>
            <a:ext cx="3908767" cy="1557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61472" y="5155168"/>
            <a:ext cx="3043119" cy="155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61472" y="5403538"/>
            <a:ext cx="3602304" cy="155738"/>
          </a:xfrm>
          <a:prstGeom prst="rect">
            <a:avLst/>
          </a:prstGeom>
          <a:solidFill>
            <a:srgbClr val="538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61472" y="5651908"/>
            <a:ext cx="2895600" cy="15573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14309" y="2345404"/>
            <a:ext cx="80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14309" y="3822269"/>
            <a:ext cx="80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14309" y="5206806"/>
            <a:ext cx="80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967782" y="2215128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81993" y="2454729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266938" y="2718514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90%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963775" y="3671295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94531" y="3922313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245810" y="4155507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99%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404591" y="5095761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943354" y="5327519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266938" y="5627065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82%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093864" y="649352"/>
            <a:ext cx="4004272" cy="789104"/>
            <a:chOff x="4093864" y="706462"/>
            <a:chExt cx="4004272" cy="789104"/>
          </a:xfrm>
        </p:grpSpPr>
        <p:sp>
          <p:nvSpPr>
            <p:cNvPr id="33" name="文本框 32"/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9304">
        <p15:prstTrans prst="origami"/>
      </p:transition>
    </mc:Choice>
    <mc:Fallback xmlns="">
      <p:transition spd="slow" advTm="9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93864" y="649352"/>
            <a:ext cx="4004272" cy="789104"/>
            <a:chOff x="4093864" y="706462"/>
            <a:chExt cx="4004272" cy="789104"/>
          </a:xfrm>
        </p:grpSpPr>
        <p:sp>
          <p:nvSpPr>
            <p:cNvPr id="3" name="文本框 2"/>
            <p:cNvSpPr txBox="1"/>
            <p:nvPr/>
          </p:nvSpPr>
          <p:spPr>
            <a:xfrm>
              <a:off x="4631635" y="1033901"/>
              <a:ext cx="2928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 内 容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93864" y="706462"/>
              <a:ext cx="400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  U  S  I  F  R  T  K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12143" y="3773392"/>
            <a:ext cx="6567714" cy="2505730"/>
            <a:chOff x="2812142" y="3653189"/>
            <a:chExt cx="6567714" cy="2505730"/>
          </a:xfrm>
        </p:grpSpPr>
        <p:sp>
          <p:nvSpPr>
            <p:cNvPr id="7" name="矩形: 圆角 6"/>
            <p:cNvSpPr/>
            <p:nvPr/>
          </p:nvSpPr>
          <p:spPr>
            <a:xfrm>
              <a:off x="2812142" y="3653189"/>
              <a:ext cx="6567714" cy="2505730"/>
            </a:xfrm>
            <a:prstGeom prst="roundRect">
              <a:avLst>
                <a:gd name="adj" fmla="val 13192"/>
              </a:avLst>
            </a:prstGeom>
            <a:solidFill>
              <a:srgbClr val="154A4B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1874" y="3653189"/>
              <a:ext cx="3608251" cy="2505730"/>
            </a:xfrm>
            <a:prstGeom prst="rect">
              <a:avLst/>
            </a:prstGeom>
            <a:effectLst>
              <a:softEdge rad="101600"/>
            </a:effectLst>
          </p:spPr>
        </p:pic>
      </p:grpSp>
      <p:sp>
        <p:nvSpPr>
          <p:cNvPr id="9" name="文本框 8"/>
          <p:cNvSpPr txBox="1"/>
          <p:nvPr/>
        </p:nvSpPr>
        <p:spPr>
          <a:xfrm>
            <a:off x="1247943" y="2056764"/>
            <a:ext cx="96961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。单击此处内容，内容可以是复制粘贴。需要注意文本大小以及字符类型。单击此处内容，内容可以是复制粘贴</a:t>
            </a:r>
          </a:p>
        </p:txBody>
      </p:sp>
      <p:sp>
        <p:nvSpPr>
          <p:cNvPr id="10" name="文本框 9"/>
          <p:cNvSpPr txBox="1"/>
          <p:nvPr/>
        </p:nvSpPr>
        <p:spPr>
          <a:xfrm rot="10800000">
            <a:off x="3272247" y="4034810"/>
            <a:ext cx="553998" cy="19828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Technology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62992" y="4257000"/>
            <a:ext cx="553998" cy="15385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Process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277">
        <p14:honeycomb/>
      </p:transition>
    </mc:Choice>
    <mc:Fallback xmlns="">
      <p:transition spd="slow" advTm="1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9693441" y="-691608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397586" y="-705635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-93793" y="82190"/>
            <a:ext cx="687977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87066" y="978358"/>
            <a:ext cx="1607541" cy="3412885"/>
          </a:xfrm>
          <a:prstGeom prst="rect">
            <a:avLst/>
          </a:prstGeom>
          <a:noFill/>
          <a:ln w="47625">
            <a:solidFill>
              <a:schemeClr val="bg1"/>
            </a:solidFill>
          </a:ln>
          <a:effectLst>
            <a:outerShdw blurRad="88900" sx="104000" sy="104000" algn="ctr" rotWithShape="0">
              <a:schemeClr val="bg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8" name="文本框 7"/>
          <p:cNvSpPr txBox="1"/>
          <p:nvPr/>
        </p:nvSpPr>
        <p:spPr>
          <a:xfrm>
            <a:off x="7955266" y="1120790"/>
            <a:ext cx="86360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cs typeface="+mn-ea"/>
                <a:sym typeface="+mn-lt"/>
              </a:rPr>
              <a:t>谢</a:t>
            </a:r>
          </a:p>
        </p:txBody>
      </p:sp>
      <p:sp useBgFill="1">
        <p:nvSpPr>
          <p:cNvPr id="2" name="文本框 1"/>
          <p:cNvSpPr txBox="1"/>
          <p:nvPr/>
        </p:nvSpPr>
        <p:spPr>
          <a:xfrm>
            <a:off x="9668852" y="1669137"/>
            <a:ext cx="651510" cy="101566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谢</a:t>
            </a:r>
          </a:p>
        </p:txBody>
      </p:sp>
      <p:sp useBgFill="1">
        <p:nvSpPr>
          <p:cNvPr id="4" name="文本框 3"/>
          <p:cNvSpPr txBox="1"/>
          <p:nvPr/>
        </p:nvSpPr>
        <p:spPr>
          <a:xfrm>
            <a:off x="8052505" y="3003359"/>
            <a:ext cx="708841" cy="101566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字魂44号-空心雅黑" panose="00000500000000000000" pitchFamily="2" charset="-122"/>
                <a:ea typeface="字魂44号-空心雅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观</a:t>
            </a:r>
          </a:p>
        </p:txBody>
      </p:sp>
      <p:sp useBgFill="1">
        <p:nvSpPr>
          <p:cNvPr id="7" name="文本框 6"/>
          <p:cNvSpPr txBox="1"/>
          <p:nvPr/>
        </p:nvSpPr>
        <p:spPr>
          <a:xfrm>
            <a:off x="9331667" y="2864009"/>
            <a:ext cx="132588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00C2B9"/>
                </a:solidFill>
                <a:cs typeface="+mn-ea"/>
                <a:sym typeface="+mn-lt"/>
              </a:rPr>
              <a:t>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54242" y="4790194"/>
            <a:ext cx="4273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 technically savvy presentation is important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79771" y="5547925"/>
            <a:ext cx="1962211" cy="394749"/>
            <a:chOff x="7107492" y="5679177"/>
            <a:chExt cx="1962211" cy="394749"/>
          </a:xfrm>
        </p:grpSpPr>
        <p:sp>
          <p:nvSpPr>
            <p:cNvPr id="10" name="矩形: 圆角 9"/>
            <p:cNvSpPr/>
            <p:nvPr/>
          </p:nvSpPr>
          <p:spPr>
            <a:xfrm>
              <a:off x="7216077" y="5679177"/>
              <a:ext cx="1745041" cy="376511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07492" y="5705626"/>
              <a:ext cx="196221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512481" y="5549022"/>
            <a:ext cx="1962211" cy="395781"/>
            <a:chOff x="7107492" y="5679177"/>
            <a:chExt cx="1962211" cy="395781"/>
          </a:xfrm>
        </p:grpSpPr>
        <p:sp>
          <p:nvSpPr>
            <p:cNvPr id="14" name="矩形: 圆角 13"/>
            <p:cNvSpPr/>
            <p:nvPr/>
          </p:nvSpPr>
          <p:spPr>
            <a:xfrm>
              <a:off x="7216077" y="5679177"/>
              <a:ext cx="1745041" cy="376511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07492" y="5705626"/>
              <a:ext cx="196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年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XX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</a:p>
          </p:txBody>
        </p:sp>
      </p:grpSp>
      <p:sp useBgFill="1">
        <p:nvSpPr>
          <p:cNvPr id="16" name="椭圆 15"/>
          <p:cNvSpPr/>
          <p:nvPr/>
        </p:nvSpPr>
        <p:spPr>
          <a:xfrm>
            <a:off x="9680678" y="797085"/>
            <a:ext cx="501992" cy="501992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101600" sx="104000" sy="104000" algn="ctr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17" name="椭圆 16"/>
          <p:cNvSpPr/>
          <p:nvPr/>
        </p:nvSpPr>
        <p:spPr>
          <a:xfrm>
            <a:off x="8231886" y="4212623"/>
            <a:ext cx="310360" cy="310360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101600" sx="104000" sy="104000" algn="ctr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57547" y="163600"/>
            <a:ext cx="12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569700" y="494832"/>
            <a:ext cx="1778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93793" y="7133791"/>
            <a:ext cx="12192002" cy="6857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20">
        <p14:switch dir="r"/>
      </p:transition>
    </mc:Choice>
    <mc:Fallback xmlns="">
      <p:transition spd="slow" advTm="3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4" grpId="0" animBg="1"/>
      <p:bldP spid="7" grpId="0" animBg="1"/>
      <p:bldP spid="9" grpId="0"/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18187" y="3983741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/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/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089946" y="4221548"/>
            <a:ext cx="4243081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806">
        <p15:prstTrans prst="crush"/>
      </p:transition>
    </mc:Choice>
    <mc:Fallback xmlns="">
      <p:transition spd="slow" advTm="3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8752" y="0"/>
            <a:ext cx="5403313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449865" y="609600"/>
            <a:ext cx="7732487" cy="2609850"/>
            <a:chOff x="3449865" y="609600"/>
            <a:chExt cx="7732487" cy="2609850"/>
          </a:xfrm>
        </p:grpSpPr>
        <p:sp>
          <p:nvSpPr>
            <p:cNvPr id="6" name="矩形 5"/>
            <p:cNvSpPr/>
            <p:nvPr/>
          </p:nvSpPr>
          <p:spPr>
            <a:xfrm>
              <a:off x="3562352" y="609600"/>
              <a:ext cx="7620000" cy="2609850"/>
            </a:xfrm>
            <a:prstGeom prst="rect">
              <a:avLst/>
            </a:prstGeom>
            <a:solidFill>
              <a:srgbClr val="12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49865" y="760151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 加 标 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00250" y="1370046"/>
              <a:ext cx="71442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内容，内容可以是复制粘贴。需要注意文本大小以及字符类型。单击此处内容，内容可以是复制粘贴。需要注意文本大小以及字符类型。单击此处内容，内容可以是复制粘贴。需要注意文本大小以及字符类型。单击此处内容，内容可以是复制粘贴。需要注意文本大小以及字符类型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345256" y="911210"/>
              <a:ext cx="9284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55543" y="3987782"/>
            <a:ext cx="5036457" cy="2101885"/>
            <a:chOff x="7155543" y="3987782"/>
            <a:chExt cx="5036457" cy="2101885"/>
          </a:xfrm>
        </p:grpSpPr>
        <p:sp>
          <p:nvSpPr>
            <p:cNvPr id="10" name="矩形 9"/>
            <p:cNvSpPr/>
            <p:nvPr/>
          </p:nvSpPr>
          <p:spPr>
            <a:xfrm>
              <a:off x="7155543" y="3987782"/>
              <a:ext cx="5036457" cy="2101885"/>
            </a:xfrm>
            <a:prstGeom prst="rect">
              <a:avLst/>
            </a:prstGeom>
            <a:solidFill>
              <a:srgbClr val="124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663543" y="4500919"/>
              <a:ext cx="1132114" cy="1075611"/>
            </a:xfrm>
            <a:prstGeom prst="rect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899747" y="4679276"/>
              <a:ext cx="659705" cy="717811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504615" y="4087401"/>
              <a:ext cx="21910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Technological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9996737" y="4605054"/>
              <a:ext cx="10438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ense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274033" y="5221567"/>
              <a:ext cx="2456549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Where did the tech-savvy shop appear Where did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965">
        <p14:glitter pattern="hexagon"/>
      </p:transition>
    </mc:Choice>
    <mc:Fallback xmlns="">
      <p:transition spd="slow" advTm="2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2357437"/>
            <a:ext cx="12191999" cy="2143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2261" y="42611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2261" y="1036007"/>
            <a:ext cx="43150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单击此处内容，内容可以是复制粘贴。需要注意文本大小以及字符类型。单击此处内容，内容可以是复制粘贴。需要注意文本大小以及字符类型</a:t>
            </a:r>
          </a:p>
        </p:txBody>
      </p:sp>
      <p:sp>
        <p:nvSpPr>
          <p:cNvPr id="6" name="矩形 5"/>
          <p:cNvSpPr/>
          <p:nvPr/>
        </p:nvSpPr>
        <p:spPr>
          <a:xfrm>
            <a:off x="2251902" y="560950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942362" y="327987"/>
            <a:ext cx="647700" cy="647700"/>
            <a:chOff x="6942363" y="327987"/>
            <a:chExt cx="647700" cy="647700"/>
          </a:xfrm>
        </p:grpSpPr>
        <p:sp>
          <p:nvSpPr>
            <p:cNvPr id="7" name="椭圆 6"/>
            <p:cNvSpPr/>
            <p:nvPr/>
          </p:nvSpPr>
          <p:spPr>
            <a:xfrm>
              <a:off x="6942363" y="327987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094920" y="457410"/>
              <a:ext cx="342585" cy="388854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31877" y="1154283"/>
            <a:ext cx="206866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Where did the tech-savvy shop appear Where did the Where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616248" y="327987"/>
            <a:ext cx="647700" cy="647700"/>
            <a:chOff x="9616248" y="327987"/>
            <a:chExt cx="647700" cy="647700"/>
          </a:xfrm>
        </p:grpSpPr>
        <p:sp>
          <p:nvSpPr>
            <p:cNvPr id="8" name="椭圆 7"/>
            <p:cNvSpPr/>
            <p:nvPr/>
          </p:nvSpPr>
          <p:spPr>
            <a:xfrm>
              <a:off x="9616248" y="327987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9797700" y="470229"/>
              <a:ext cx="284795" cy="376035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8905763" y="1154283"/>
            <a:ext cx="206866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Where did the tech-savvy shop appear Where did the Where  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86751" y="4864487"/>
            <a:ext cx="647700" cy="647700"/>
            <a:chOff x="1604202" y="4794147"/>
            <a:chExt cx="647700" cy="647700"/>
          </a:xfrm>
        </p:grpSpPr>
        <p:sp>
          <p:nvSpPr>
            <p:cNvPr id="17" name="椭圆 16"/>
            <p:cNvSpPr/>
            <p:nvPr/>
          </p:nvSpPr>
          <p:spPr>
            <a:xfrm>
              <a:off x="1604202" y="4794147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768215" y="4983280"/>
              <a:ext cx="319674" cy="31819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矩形 21"/>
          <p:cNvSpPr/>
          <p:nvPr/>
        </p:nvSpPr>
        <p:spPr>
          <a:xfrm>
            <a:off x="1896933" y="4835484"/>
            <a:ext cx="8655956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单击此处内容，内容可以是复制粘贴。需要注意文本大小以及字符类型。单击此处内容，内容可以是复制粘贴。需要注意文本大小以及字符类型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941832" y="5868596"/>
            <a:ext cx="647700" cy="647700"/>
            <a:chOff x="1604202" y="5784188"/>
            <a:chExt cx="647700" cy="647700"/>
          </a:xfrm>
        </p:grpSpPr>
        <p:sp>
          <p:nvSpPr>
            <p:cNvPr id="18" name="椭圆 17"/>
            <p:cNvSpPr/>
            <p:nvPr/>
          </p:nvSpPr>
          <p:spPr>
            <a:xfrm>
              <a:off x="1604202" y="5784188"/>
              <a:ext cx="647700" cy="647700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1768215" y="5892296"/>
              <a:ext cx="376392" cy="431484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2952014" y="5819840"/>
            <a:ext cx="8655956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单击此处内容，内容可以是复制粘贴。需要注意文本大小以及字符类型。单击此处内容，内容可以是复制粘贴。需要注意文本大小以及字符类型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701">
        <p14:shred/>
      </p:transition>
    </mc:Choice>
    <mc:Fallback xmlns="">
      <p:transition spd="slow" advTm="10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6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5174096" y="2634255"/>
            <a:ext cx="1843806" cy="1589488"/>
          </a:xfrm>
          <a:prstGeom prst="hexagon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3254245" y="979211"/>
            <a:ext cx="5683510" cy="4899577"/>
          </a:xfrm>
          <a:prstGeom prst="hexagon">
            <a:avLst/>
          </a:prstGeom>
          <a:noFill/>
          <a:ln w="9525"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4070610" y="1682973"/>
            <a:ext cx="4050779" cy="3492051"/>
          </a:xfrm>
          <a:prstGeom prst="hexagon">
            <a:avLst/>
          </a:prstGeom>
          <a:noFill/>
          <a:ln w="9525">
            <a:solidFill>
              <a:schemeClr val="bg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14900" y="112338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9" name="矩形 8"/>
          <p:cNvSpPr/>
          <p:nvPr/>
        </p:nvSpPr>
        <p:spPr>
          <a:xfrm>
            <a:off x="5174096" y="4625804"/>
            <a:ext cx="2191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Technological</a:t>
            </a:r>
          </a:p>
        </p:txBody>
      </p:sp>
      <p:sp>
        <p:nvSpPr>
          <p:cNvPr id="10" name="六边形 9"/>
          <p:cNvSpPr/>
          <p:nvPr/>
        </p:nvSpPr>
        <p:spPr>
          <a:xfrm>
            <a:off x="4803612" y="2314873"/>
            <a:ext cx="2584775" cy="2228254"/>
          </a:xfrm>
          <a:prstGeom prst="hexagon">
            <a:avLst/>
          </a:prstGeom>
          <a:noFill/>
          <a:ln w="9525"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1161" y="1982613"/>
            <a:ext cx="1154162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041241" y="1982613"/>
            <a:ext cx="1154162" cy="396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99930" y="1169659"/>
            <a:ext cx="755374" cy="651184"/>
            <a:chOff x="1099930" y="1169659"/>
            <a:chExt cx="755374" cy="651184"/>
          </a:xfrm>
        </p:grpSpPr>
        <p:sp>
          <p:nvSpPr>
            <p:cNvPr id="13" name="六边形 12"/>
            <p:cNvSpPr/>
            <p:nvPr/>
          </p:nvSpPr>
          <p:spPr>
            <a:xfrm>
              <a:off x="1099930" y="1169659"/>
              <a:ext cx="755374" cy="651184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94981" y="1233641"/>
              <a:ext cx="365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20723" y="1169659"/>
            <a:ext cx="755374" cy="651184"/>
            <a:chOff x="10220723" y="1169659"/>
            <a:chExt cx="755374" cy="651184"/>
          </a:xfrm>
        </p:grpSpPr>
        <p:sp>
          <p:nvSpPr>
            <p:cNvPr id="14" name="六边形 13"/>
            <p:cNvSpPr/>
            <p:nvPr/>
          </p:nvSpPr>
          <p:spPr>
            <a:xfrm>
              <a:off x="10220723" y="1169659"/>
              <a:ext cx="755374" cy="651184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415774" y="1233641"/>
              <a:ext cx="365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5581190" y="5272949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ense</a:t>
            </a:r>
          </a:p>
        </p:txBody>
      </p:sp>
    </p:spTree>
    <p:custDataLst>
      <p:tags r:id="rId1"/>
    </p:custDataLst>
  </p:cSld>
  <p:clrMapOvr>
    <a:masterClrMapping/>
  </p:clrMapOvr>
  <p:transition spd="slow" advTm="1020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0799" y="2644170"/>
            <a:ext cx="118858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S   C   I   E   N    C   E</a:t>
            </a:r>
            <a:endParaRPr lang="zh-CN" altLang="en-US" sz="9600" dirty="0">
              <a:blipFill dpi="0" rotWithShape="1">
                <a:blip r:embed="rId5"/>
                <a:srcRect/>
                <a:tile tx="0" ty="0" sx="100000" sy="100000" flip="none" algn="tl"/>
              </a:blip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375814" y="1191117"/>
            <a:ext cx="1223890" cy="1908540"/>
            <a:chOff x="2912012" y="1448972"/>
            <a:chExt cx="1153551" cy="1674057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2912012" y="1491175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3981157" y="1448972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82286" y="1214490"/>
            <a:ext cx="1179114" cy="1908540"/>
            <a:chOff x="6782286" y="1448972"/>
            <a:chExt cx="1153551" cy="1674057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6782286" y="1491175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7851431" y="1448972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79899" y="4213830"/>
            <a:ext cx="1140851" cy="1666766"/>
            <a:chOff x="8408424" y="4061151"/>
            <a:chExt cx="1140851" cy="1666766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8437927" y="4061151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8408424" y="5643511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12024" y="4162522"/>
            <a:ext cx="1159901" cy="1702619"/>
            <a:chOff x="4788388" y="4061151"/>
            <a:chExt cx="1159901" cy="1702619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4836941" y="4061151"/>
              <a:ext cx="1111348" cy="1631854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788388" y="5679364"/>
              <a:ext cx="84406" cy="84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228615" y="1428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64749" y="1938464"/>
            <a:ext cx="3476519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55850" y="437228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0298" y="4908382"/>
            <a:ext cx="321775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27468" y="141352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771916" y="1949618"/>
            <a:ext cx="321775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68822" y="438343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113270" y="4919536"/>
            <a:ext cx="3217752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61">
        <p15:prstTrans prst="airplane"/>
      </p:transition>
    </mc:Choice>
    <mc:Fallback xmlns="">
      <p:transition spd="slow" advTm="4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90284" y="7551058"/>
            <a:ext cx="12192000" cy="68580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343066" y="3428997"/>
            <a:ext cx="765818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Dot"/>
          </a:ln>
          <a:effectLst>
            <a:outerShdw blurRad="76200" sx="103000" sy="103000" algn="ctr" rotWithShape="0">
              <a:schemeClr val="bg1">
                <a:alpha val="3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328562" y="612600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00C2B9"/>
                </a:solidFill>
                <a:cs typeface="+mn-ea"/>
                <a:sym typeface="+mn-lt"/>
              </a:rPr>
              <a:t>N </a:t>
            </a:r>
            <a:endParaRPr lang="zh-CN" altLang="en-US" sz="13800" dirty="0">
              <a:solidFill>
                <a:srgbClr val="00C2B9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60373" y="3968567"/>
            <a:ext cx="163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>
                <a:solidFill>
                  <a:srgbClr val="00C2B9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18970" y="899649"/>
            <a:ext cx="3990748" cy="5058696"/>
            <a:chOff x="4084407" y="899652"/>
            <a:chExt cx="3990748" cy="505869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084407" y="899652"/>
              <a:ext cx="3990748" cy="5058696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29" name="矩形 28"/>
            <p:cNvSpPr/>
            <p:nvPr/>
          </p:nvSpPr>
          <p:spPr>
            <a:xfrm>
              <a:off x="4084407" y="899652"/>
              <a:ext cx="3990748" cy="5058691"/>
            </a:xfrm>
            <a:prstGeom prst="rect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652794" y="1528136"/>
            <a:ext cx="2103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43569" y="3762646"/>
            <a:ext cx="16344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rgbClr val="00C2B9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633536" y="2000035"/>
            <a:ext cx="4787410" cy="946183"/>
            <a:chOff x="7594243" y="2110563"/>
            <a:chExt cx="3561056" cy="946183"/>
          </a:xfrm>
        </p:grpSpPr>
        <p:sp>
          <p:nvSpPr>
            <p:cNvPr id="31" name="矩形 30"/>
            <p:cNvSpPr/>
            <p:nvPr/>
          </p:nvSpPr>
          <p:spPr>
            <a:xfrm>
              <a:off x="7594243" y="2148810"/>
              <a:ext cx="3531870" cy="907936"/>
            </a:xfrm>
            <a:prstGeom prst="rect">
              <a:avLst/>
            </a:prstGeom>
            <a:solidFill>
              <a:schemeClr val="bg1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623429" y="2110563"/>
              <a:ext cx="35318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103255" y="4273644"/>
            <a:ext cx="4199144" cy="10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 tech-savvy presentation that hopes to succeed in the text component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895">
        <p:checker/>
      </p:transition>
    </mc:Choice>
    <mc:Fallback xmlns="">
      <p:transition spd="slow" advTm="389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8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1635" y="662609"/>
            <a:ext cx="292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 加 标 题 内 容</a:t>
            </a:r>
          </a:p>
        </p:txBody>
      </p:sp>
      <p:sp>
        <p:nvSpPr>
          <p:cNvPr id="3" name="椭圆 2"/>
          <p:cNvSpPr/>
          <p:nvPr/>
        </p:nvSpPr>
        <p:spPr>
          <a:xfrm>
            <a:off x="1685925" y="1871663"/>
            <a:ext cx="2028825" cy="2028825"/>
          </a:xfrm>
          <a:prstGeom prst="ellipse">
            <a:avLst/>
          </a:prstGeom>
          <a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81582" y="4036915"/>
            <a:ext cx="2028825" cy="2028825"/>
          </a:xfrm>
          <a:prstGeom prst="ellipse">
            <a:avLst/>
          </a:prstGeom>
          <a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477249" y="1871662"/>
            <a:ext cx="2028825" cy="2028825"/>
          </a:xfrm>
          <a:prstGeom prst="ellipse">
            <a:avLst/>
          </a:prstGeom>
          <a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12562" y="1570744"/>
            <a:ext cx="2775549" cy="46594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08225" y="1570744"/>
            <a:ext cx="2775549" cy="46594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03889" y="1570744"/>
            <a:ext cx="2775549" cy="46594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58426" y="4228270"/>
            <a:ext cx="22838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54086" y="2048986"/>
            <a:ext cx="22838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49755" y="4214240"/>
            <a:ext cx="22838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单击此处内容，内容可以是复制粘贴。需要注意文本大小以及字符类型。单击此处内容，内容可以是复制粘贴。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228328" y="828374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267" y="14437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091E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565">
        <p14:flip dir="r"/>
      </p:transition>
    </mc:Choice>
    <mc:Fallback xmlns="">
      <p:transition spd="slow" advTm="6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"/>
  <p:tag name="COMMONDATA" val="eyJoZGlkIjoiZjA2NmIwMjRhMWY4Y2Q4MDk2NjAwMmUwMTA1ZDFlN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5|0.5|0.5|0.6|0.5|0.8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5|0.6|0.8|0.6|0.5|0.6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0.6|2.1|0.5|0.7|0.5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6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8|1.9|0.5|0.7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6|0.5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|0.5|0.5|0.6|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4|0.5|0.5|0.5|0.6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6|0.6|0.5|0.5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|0.8|0.6|0.5|0.6|0.7|0.7|1.1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4|0.5|0.6|0.5|0.6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5|0.5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7|0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4|0.6|0.5|0.5|0.5|0.5|0.5|0.4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6|0.3|0.3|0.3|0.4|0.3|0.4|0.3|0.3|0.4|0.4|0.2|0.2|0.2|0.2|0.2|0.2|0.2|0.2|0.2|0.2|0.2|0.2|0.2|0.2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2|0.1|0.2|0.2|0.1|0.2|0.2|0.3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5|0.6|0.6|0.5|0.5|1|0.5|0.5|0.9|0.5|0.6|1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7|0.6|0.6|0.6|0.7|1.1|0.6|1.8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6|1.6|0.5|1.6|0.6|0.6|1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6|0.6|0.8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5|0.5|0.6"/>
</p:tagLst>
</file>

<file path=ppt/theme/theme1.xml><?xml version="1.0" encoding="utf-8"?>
<a:theme xmlns:a="http://schemas.openxmlformats.org/drawingml/2006/main" name="www.2ppt.com 爱PPT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ma4jzb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2034</Words>
  <Application>Microsoft Office PowerPoint</Application>
  <PresentationFormat>宽屏</PresentationFormat>
  <Paragraphs>202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www.2ppt.com 爱PPT提供免费下载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2022-05-17T23:55:28Z</dcterms:created>
  <dcterms:modified xsi:type="dcterms:W3CDTF">2023-01-11T01:43:59Z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B229763845D14438A7F2F810895DD1BF</vt:lpwstr>
  </property>
  <property fmtid="{D5CDD505-2E9C-101B-9397-08002B2CF9AE}" pid="3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