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7.xml" ContentType="application/vnd.openxmlformats-officedocument.presentationml.tags+xml"/>
  <Override PartName="/ppt/notesSlides/notesSlide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2.xml" ContentType="application/vnd.openxmlformats-officedocument.presentationml.notesSlide+xml"/>
  <Override PartName="/ppt/tags/tag60.xml" ContentType="application/vnd.openxmlformats-officedocument.presentationml.tags+xml"/>
  <Override PartName="/ppt/notesSlides/notesSlide3.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4.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notesSlides/notesSlide5.xml" ContentType="application/vnd.openxmlformats-officedocument.presentationml.notesSlide+xml"/>
  <Override PartName="/ppt/tags/tag65.xml" ContentType="application/vnd.openxmlformats-officedocument.presentationml.tags+xml"/>
  <Override PartName="/ppt/notesSlides/notesSlide6.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7.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8.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notesSlides/notesSlide9.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notesSlides/notesSlide10.xml" ContentType="application/vnd.openxmlformats-officedocument.presentationml.notesSlide+xml"/>
  <Override PartName="/ppt/tags/tag74.xml" ContentType="application/vnd.openxmlformats-officedocument.presentationml.tags+xml"/>
  <Override PartName="/ppt/notesSlides/notesSlide11.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12.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notesSlides/notesSlide13.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notesSlides/notesSlide14.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15.xml" ContentType="application/vnd.openxmlformats-officedocument.presentationml.notesSlide+xml"/>
  <Override PartName="/ppt/tags/tag83.xml" ContentType="application/vnd.openxmlformats-officedocument.presentationml.tags+xml"/>
  <Override PartName="/ppt/notesSlides/notesSlide16.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notesSlides/notesSlide17.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notesSlides/notesSlide18.xml" ContentType="application/vnd.openxmlformats-officedocument.presentationml.notesSlide+xml"/>
  <Override PartName="/ppt/tags/tag88.xml" ContentType="application/vnd.openxmlformats-officedocument.presentationml.tags+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273" r:id="rId2"/>
    <p:sldId id="256" r:id="rId3"/>
    <p:sldId id="257" r:id="rId4"/>
    <p:sldId id="258" r:id="rId5"/>
    <p:sldId id="274" r:id="rId6"/>
    <p:sldId id="275" r:id="rId7"/>
    <p:sldId id="259" r:id="rId8"/>
    <p:sldId id="260" r:id="rId9"/>
    <p:sldId id="261" r:id="rId10"/>
    <p:sldId id="262" r:id="rId11"/>
    <p:sldId id="276" r:id="rId12"/>
    <p:sldId id="263" r:id="rId13"/>
    <p:sldId id="264" r:id="rId14"/>
    <p:sldId id="265" r:id="rId15"/>
    <p:sldId id="266" r:id="rId16"/>
    <p:sldId id="277" r:id="rId17"/>
    <p:sldId id="267" r:id="rId18"/>
    <p:sldId id="268" r:id="rId19"/>
    <p:sldId id="278"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8">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616B"/>
    <a:srgbClr val="FFFFFF"/>
    <a:srgbClr val="697E37"/>
    <a:srgbClr val="E4E4E4"/>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45" d="100"/>
          <a:sy n="45" d="100"/>
        </p:scale>
        <p:origin x="72" y="282"/>
      </p:cViewPr>
      <p:guideLst>
        <p:guide orient="horz" pos="2168"/>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2023-01-11</a:t>
            </a:fld>
            <a:endParaRPr lang="zh-CN" altLang="en-US">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2023-01-11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5D0DACE-38E0-42D2-9336-2B707D34BC6D}"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slideMaster" Target="../slideMasters/slideMaster1.xml"/><Relationship Id="rId4" Type="http://schemas.openxmlformats.org/officeDocument/2006/relationships/tags" Target="../tags/tag52.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5" Type="http://schemas.openxmlformats.org/officeDocument/2006/relationships/slideMaster" Target="../slideMasters/slideMaster1.xml"/><Relationship Id="rId4" Type="http://schemas.openxmlformats.org/officeDocument/2006/relationships/tags" Target="../tags/tag56.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Master" Target="../slideMasters/slideMaster1.xml"/><Relationship Id="rId5" Type="http://schemas.openxmlformats.org/officeDocument/2006/relationships/tags" Target="../tags/tag16.xml"/><Relationship Id="rId4" Type="http://schemas.openxmlformats.org/officeDocument/2006/relationships/tags" Target="../tags/tag15.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tags" Target="../tags/tag22.xml"/><Relationship Id="rId5" Type="http://schemas.openxmlformats.org/officeDocument/2006/relationships/tags" Target="../tags/tag21.xml"/><Relationship Id="rId4" Type="http://schemas.openxmlformats.org/officeDocument/2006/relationships/tags" Target="../tags/tag20.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0.xml"/><Relationship Id="rId3" Type="http://schemas.openxmlformats.org/officeDocument/2006/relationships/tags" Target="../tags/tag25.xml"/><Relationship Id="rId7" Type="http://schemas.openxmlformats.org/officeDocument/2006/relationships/tags" Target="../tags/tag29.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slideMaster" Target="../slideMasters/slideMaster1.xml"/><Relationship Id="rId4" Type="http://schemas.openxmlformats.org/officeDocument/2006/relationships/tags" Target="../tags/tag34.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0.xml"/><Relationship Id="rId7"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Master" Target="../slideMasters/slideMaster1.xml"/><Relationship Id="rId5" Type="http://schemas.openxmlformats.org/officeDocument/2006/relationships/tags" Target="../tags/tag48.xml"/><Relationship Id="rId4" Type="http://schemas.openxmlformats.org/officeDocument/2006/relationships/tags" Target="../tags/tag47.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2023-01-11</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dirty="0">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dirty="0"/>
              <a:t>单击此处编辑标题</a:t>
            </a:r>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2023-01-11</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930" y="3808730"/>
            <a:ext cx="10852237" cy="624845"/>
          </a:xfrm>
        </p:spPr>
        <p:txBody>
          <a:bodyPr lIns="101600" tIns="38100" rIns="63500" bIns="38100" anchor="t" anchorCtr="0">
            <a:noAutofit/>
          </a:bodyPr>
          <a:lstStyle>
            <a:lvl1pPr>
              <a:defRPr sz="3600" b="0" u="none" strike="noStrike" kern="1200" cap="none" spc="300" normalizeH="0">
                <a:solidFill>
                  <a:schemeClr val="tx1"/>
                </a:solidFill>
                <a:effectLst>
                  <a:outerShdw blurRad="38100" dist="38100" dir="2700000" algn="tl">
                    <a:srgbClr val="000000">
                      <a:alpha val="43137"/>
                    </a:srgbClr>
                  </a:outerShdw>
                </a:effectLst>
                <a:uFillTx/>
              </a:defRPr>
            </a:lvl1pPr>
          </a:lstStyle>
          <a:p>
            <a:r>
              <a:rPr lang="zh-CN" altLang="en-US" dirty="0"/>
              <a:t>单击此处编辑母版标题样式</a:t>
            </a:r>
          </a:p>
        </p:txBody>
      </p:sp>
      <p:sp>
        <p:nvSpPr>
          <p:cNvPr id="3" name="文本占位符 2"/>
          <p:cNvSpPr>
            <a:spLocks noGrp="1"/>
          </p:cNvSpPr>
          <p:nvPr>
            <p:ph type="body" idx="1"/>
            <p:custDataLst>
              <p:tags r:id="rId2"/>
            </p:custDataLst>
          </p:nvPr>
        </p:nvSpPr>
        <p:spPr>
          <a:xfrm>
            <a:off x="669925" y="4511675"/>
            <a:ext cx="10852237" cy="1077985"/>
          </a:xfrm>
        </p:spPr>
        <p:txBody>
          <a:bodyPr lIns="101600" tIns="38100" rIns="76200" bIns="38100">
            <a:noAutofit/>
          </a:bodyPr>
          <a:lstStyle>
            <a:lvl1pPr marL="0" indent="0" eaLnBrk="1" fontAlgn="auto" latinLnBrk="0" hangingPunct="1">
              <a:buNone/>
              <a:defRPr kumimoji="0" lang="zh-CN" altLang="en-US" sz="1600" b="0" i="0" u="none" strike="noStrike" kern="1200" cap="none" spc="150" normalizeH="0" baseline="0" noProof="1">
                <a:solidFill>
                  <a:schemeClr val="tx1"/>
                </a:solidFill>
                <a:uFillTx/>
                <a:latin typeface="+mn-lt"/>
                <a:ea typeface="+mn-ea"/>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2023-01-11</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dirty="0">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5pPr>
          </a:lstStyle>
          <a:p>
            <a:pPr lvl="0"/>
            <a:r>
              <a:rPr dirty="0">
                <a:sym typeface="+mn-ea"/>
              </a:rPr>
              <a:t>单击此处编辑母版文本样式</a:t>
            </a:r>
          </a:p>
          <a:p>
            <a:pPr lvl="1"/>
            <a:r>
              <a:rPr dirty="0">
                <a:sym typeface="+mn-ea"/>
              </a:rPr>
              <a:t>第二级</a:t>
            </a:r>
          </a:p>
          <a:p>
            <a:pPr lvl="2"/>
            <a:r>
              <a:rPr dirty="0">
                <a:sym typeface="+mn-ea"/>
              </a:rPr>
              <a:t>第三级</a:t>
            </a:r>
          </a:p>
          <a:p>
            <a:pPr lvl="3"/>
            <a:r>
              <a:rPr dirty="0">
                <a:sym typeface="+mn-ea"/>
              </a:rPr>
              <a:t>第四级</a:t>
            </a:r>
          </a:p>
          <a:p>
            <a:pPr lvl="4"/>
            <a:r>
              <a:rPr dirty="0">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2023-01-11</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2023-01-11</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2023-01-11</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2023-01-11</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2023-01-11</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3"/>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dirty="0"/>
              <a:t>单击此处编辑母版标题样式</a:t>
            </a:r>
          </a:p>
        </p:txBody>
      </p:sp>
      <p:sp>
        <p:nvSpPr>
          <p:cNvPr id="3" name="文本占位符 2"/>
          <p:cNvSpPr>
            <a:spLocks noGrp="1"/>
          </p:cNvSpPr>
          <p:nvPr>
            <p:ph type="body" idx="1"/>
            <p:custDataLst>
              <p:tags r:id="rId14"/>
            </p:custDataLst>
          </p:nvPr>
        </p:nvSpPr>
        <p:spPr>
          <a:xfrm>
            <a:off x="669882" y="1296000"/>
            <a:ext cx="10852237" cy="5040000"/>
          </a:xfrm>
          <a:prstGeom prst="rect">
            <a:avLst/>
          </a:prstGeom>
        </p:spPr>
        <p:txBody>
          <a:bodyPr vert="horz" lIns="101600" tIns="0" rIns="82550" bIns="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5"/>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2023-01-11</a:t>
            </a:fld>
            <a:endParaRPr lang="zh-CN" altLang="en-US"/>
          </a:p>
        </p:txBody>
      </p:sp>
      <p:sp>
        <p:nvSpPr>
          <p:cNvPr id="5" name="页脚占位符 4"/>
          <p:cNvSpPr>
            <a:spLocks noGrp="1"/>
          </p:cNvSpPr>
          <p:nvPr>
            <p:ph type="ftr" sz="quarter" idx="3"/>
            <p:custDataLst>
              <p:tags r:id="rId16"/>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dirty="0"/>
          </a:p>
        </p:txBody>
      </p:sp>
      <p:sp>
        <p:nvSpPr>
          <p:cNvPr id="7" name="KSO_TEMPLATE" hidden="1"/>
          <p:cNvSpPr/>
          <p:nvPr>
            <p:custDataLst>
              <p:tags r:id="rId1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tags" Target="../tags/tag72.xml"/><Relationship Id="rId5" Type="http://schemas.openxmlformats.org/officeDocument/2006/relationships/image" Target="../media/image2.jpe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74.xml"/><Relationship Id="rId5" Type="http://schemas.openxmlformats.org/officeDocument/2006/relationships/image" Target="../media/image4.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image" Target="../media/image8.png"/><Relationship Id="rId5" Type="http://schemas.openxmlformats.org/officeDocument/2006/relationships/image" Target="../media/image2.jpe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8.xml"/><Relationship Id="rId1" Type="http://schemas.openxmlformats.org/officeDocument/2006/relationships/tags" Target="../tags/tag77.xml"/><Relationship Id="rId5" Type="http://schemas.openxmlformats.org/officeDocument/2006/relationships/image" Target="../media/image2.jpeg"/><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tags" Target="../tags/tag79.xml"/><Relationship Id="rId5" Type="http://schemas.openxmlformats.org/officeDocument/2006/relationships/image" Target="../media/image2.jpeg"/><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2.xml"/><Relationship Id="rId1" Type="http://schemas.openxmlformats.org/officeDocument/2006/relationships/tags" Target="../tags/tag81.xml"/><Relationship Id="rId5" Type="http://schemas.openxmlformats.org/officeDocument/2006/relationships/image" Target="../media/image2.jpe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83.xml"/><Relationship Id="rId5" Type="http://schemas.openxmlformats.org/officeDocument/2006/relationships/image" Target="../media/image4.jpe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image" Target="../media/image9.jpeg"/><Relationship Id="rId5" Type="http://schemas.openxmlformats.org/officeDocument/2006/relationships/image" Target="../media/image2.jpe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5" Type="http://schemas.openxmlformats.org/officeDocument/2006/relationships/image" Target="../media/image2.jpeg"/><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88.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0.xml"/><Relationship Id="rId5" Type="http://schemas.openxmlformats.org/officeDocument/2006/relationships/image" Target="../media/image4.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image" Target="../media/image5.png"/><Relationship Id="rId5" Type="http://schemas.openxmlformats.org/officeDocument/2006/relationships/image" Target="../media/image2.jpe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image" Target="../media/image5.png"/><Relationship Id="rId5" Type="http://schemas.openxmlformats.org/officeDocument/2006/relationships/image" Target="../media/image2.jpe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5.xml"/><Relationship Id="rId5" Type="http://schemas.openxmlformats.org/officeDocument/2006/relationships/image" Target="../media/image4.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6.jpeg"/><Relationship Id="rId5" Type="http://schemas.openxmlformats.org/officeDocument/2006/relationships/image" Target="../media/image2.jpe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image" Target="../media/image2.jpe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1.xml"/><Relationship Id="rId1" Type="http://schemas.openxmlformats.org/officeDocument/2006/relationships/tags" Target="../tags/tag70.xml"/><Relationship Id="rId6" Type="http://schemas.openxmlformats.org/officeDocument/2006/relationships/image" Target="../media/image7.jpeg"/><Relationship Id="rId5" Type="http://schemas.openxmlformats.org/officeDocument/2006/relationships/image" Target="../media/image2.jpe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4" cstate="email"/>
          <a:stretch>
            <a:fillRect/>
          </a:stretch>
        </a:blipFill>
        <a:effectLst/>
      </p:bgPr>
    </p:bg>
    <p:spTree>
      <p:nvGrpSpPr>
        <p:cNvPr id="1" name=""/>
        <p:cNvGrpSpPr/>
        <p:nvPr/>
      </p:nvGrpSpPr>
      <p:grpSpPr>
        <a:xfrm>
          <a:off x="0" y="0"/>
          <a:ext cx="0" cy="0"/>
          <a:chOff x="0" y="0"/>
          <a:chExt cx="0" cy="0"/>
        </a:xfrm>
      </p:grpSpPr>
      <p:sp>
        <p:nvSpPr>
          <p:cNvPr id="16" name="文本框 15"/>
          <p:cNvSpPr txBox="1"/>
          <p:nvPr/>
        </p:nvSpPr>
        <p:spPr>
          <a:xfrm>
            <a:off x="2055495" y="2247900"/>
            <a:ext cx="8080375" cy="1568450"/>
          </a:xfrm>
          <a:prstGeom prst="rect">
            <a:avLst/>
          </a:prstGeom>
          <a:noFill/>
        </p:spPr>
        <p:txBody>
          <a:bodyPr wrap="square">
            <a:spAutoFit/>
          </a:bodyPr>
          <a:lstStyle/>
          <a:p>
            <a:pPr algn="ctr">
              <a:defRPr/>
            </a:pPr>
            <a:r>
              <a:rPr lang="en-US" altLang="zh-CN" sz="9600" dirty="0" err="1">
                <a:solidFill>
                  <a:srgbClr val="C2616B"/>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rPr>
              <a:t>婚礼策划方案</a:t>
            </a:r>
          </a:p>
        </p:txBody>
      </p:sp>
      <p:grpSp>
        <p:nvGrpSpPr>
          <p:cNvPr id="2" name="组合 1"/>
          <p:cNvGrpSpPr/>
          <p:nvPr/>
        </p:nvGrpSpPr>
        <p:grpSpPr>
          <a:xfrm>
            <a:off x="3900805" y="3889375"/>
            <a:ext cx="4478020" cy="406400"/>
            <a:chOff x="6245" y="6125"/>
            <a:chExt cx="7052" cy="640"/>
          </a:xfrm>
        </p:grpSpPr>
        <p:sp>
          <p:nvSpPr>
            <p:cNvPr id="18" name="矩形 17"/>
            <p:cNvSpPr>
              <a:spLocks noChangeArrowheads="1"/>
            </p:cNvSpPr>
            <p:nvPr/>
          </p:nvSpPr>
          <p:spPr bwMode="auto">
            <a:xfrm>
              <a:off x="6245" y="6135"/>
              <a:ext cx="3209" cy="630"/>
            </a:xfrm>
            <a:prstGeom prst="rect">
              <a:avLst/>
            </a:prstGeom>
            <a:solidFill>
              <a:schemeClr val="bg1"/>
            </a:solidFill>
            <a:ln>
              <a:noFill/>
            </a:ln>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2000" smtClean="0">
                  <a:solidFill>
                    <a:srgbClr val="C2616B"/>
                  </a:solidFill>
                  <a:latin typeface="思源黑体 CN Light" panose="020B0300000000000000" charset="-122"/>
                  <a:ea typeface="思源黑体 CN Light" panose="020B0300000000000000" charset="-122"/>
                </a:rPr>
                <a:t>项目人：</a:t>
              </a:r>
              <a:r>
                <a:rPr lang="en-US" altLang="zh-CN" sz="2000" smtClean="0">
                  <a:solidFill>
                    <a:srgbClr val="C2616B"/>
                  </a:solidFill>
                  <a:latin typeface="思源黑体 CN Light" panose="020B0300000000000000" charset="-122"/>
                  <a:ea typeface="思源黑体 CN Light" panose="020B0300000000000000" charset="-122"/>
                </a:rPr>
                <a:t>PPT818</a:t>
              </a:r>
              <a:endParaRPr lang="en-US" altLang="zh-CN" sz="2000" dirty="0">
                <a:solidFill>
                  <a:srgbClr val="C2616B"/>
                </a:solidFill>
                <a:latin typeface="思源黑体 CN Light" panose="020B0300000000000000" charset="-122"/>
                <a:ea typeface="思源黑体 CN Light" panose="020B0300000000000000" charset="-122"/>
              </a:endParaRPr>
            </a:p>
          </p:txBody>
        </p:sp>
        <p:sp>
          <p:nvSpPr>
            <p:cNvPr id="19" name="矩形 18"/>
            <p:cNvSpPr>
              <a:spLocks noChangeArrowheads="1"/>
            </p:cNvSpPr>
            <p:nvPr/>
          </p:nvSpPr>
          <p:spPr bwMode="auto">
            <a:xfrm>
              <a:off x="9947" y="6125"/>
              <a:ext cx="3350" cy="630"/>
            </a:xfrm>
            <a:prstGeom prst="rect">
              <a:avLst/>
            </a:prstGeom>
            <a:solidFill>
              <a:schemeClr val="bg1"/>
            </a:solidFill>
            <a:ln>
              <a:noFill/>
            </a:ln>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时间：</a:t>
              </a:r>
              <a:r>
                <a:rPr lang="en-US" altLang="zh-CN"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XX</a:t>
              </a:r>
              <a:r>
                <a:rPr lang="zh-CN" altLang="en-US"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年</a:t>
              </a:r>
              <a:r>
                <a:rPr lang="en-US" altLang="zh-CN"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XX</a:t>
              </a:r>
              <a:r>
                <a:rPr lang="zh-CN" altLang="en-US"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月</a:t>
              </a:r>
            </a:p>
          </p:txBody>
        </p:sp>
      </p:grpSp>
      <p:cxnSp>
        <p:nvCxnSpPr>
          <p:cNvPr id="17" name="直接连接符 16"/>
          <p:cNvCxnSpPr/>
          <p:nvPr/>
        </p:nvCxnSpPr>
        <p:spPr>
          <a:xfrm>
            <a:off x="2502535" y="2327910"/>
            <a:ext cx="7186295"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2502535" y="1959610"/>
            <a:ext cx="7186295" cy="368300"/>
          </a:xfrm>
          <a:prstGeom prst="rect">
            <a:avLst/>
          </a:prstGeom>
          <a:noFill/>
        </p:spPr>
        <p:txBody>
          <a:bodyPr wrap="square" rtlCol="0" anchor="t">
            <a:spAutoFit/>
          </a:bodyPr>
          <a:lstStyle/>
          <a:p>
            <a:pPr algn="dist"/>
            <a:r>
              <a:rPr lang="zh-CN" altLang="en-US" dirty="0">
                <a:solidFill>
                  <a:srgbClr val="C2616B"/>
                </a:solidFill>
                <a:effectLst>
                  <a:outerShdw blurRad="38100" dist="19050" dir="2700000" algn="tl" rotWithShape="0">
                    <a:schemeClr val="dk1">
                      <a:alpha val="40000"/>
                    </a:schemeClr>
                  </a:outerShdw>
                </a:effectLst>
                <a:latin typeface="思源黑体 CN Light" panose="020B0300000000000000" charset="-122"/>
                <a:ea typeface="思源黑体 CN Light" panose="020B0300000000000000" charset="-122"/>
                <a:sym typeface="+mn-ea"/>
              </a:rPr>
              <a:t>浪漫七夕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750"/>
                            </p:stCondLst>
                            <p:childTnLst>
                              <p:par>
                                <p:cTn id="13" presetID="53" presetClass="entr" presetSubtype="16"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fltVal val="0"/>
                                          </p:val>
                                        </p:tav>
                                        <p:tav tm="100000">
                                          <p:val>
                                            <p:strVal val="#ppt_h"/>
                                          </p:val>
                                        </p:tav>
                                      </p:tavLst>
                                    </p:anim>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sp>
        <p:nvSpPr>
          <p:cNvPr id="2"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sym typeface="+mn-ea"/>
              </a:rPr>
              <a:t>婚礼亮点</a:t>
            </a:r>
            <a:endPar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endParaRPr>
          </a:p>
        </p:txBody>
      </p:sp>
      <p:grpSp>
        <p:nvGrpSpPr>
          <p:cNvPr id="3" name="Group 2"/>
          <p:cNvGrpSpPr/>
          <p:nvPr/>
        </p:nvGrpSpPr>
        <p:grpSpPr>
          <a:xfrm>
            <a:off x="1929215" y="2163321"/>
            <a:ext cx="2442743" cy="1307254"/>
            <a:chOff x="838200" y="1124070"/>
            <a:chExt cx="3256990" cy="1743005"/>
          </a:xfrm>
        </p:grpSpPr>
        <p:sp>
          <p:nvSpPr>
            <p:cNvPr id="4" name="TextBox 3"/>
            <p:cNvSpPr txBox="1"/>
            <p:nvPr/>
          </p:nvSpPr>
          <p:spPr>
            <a:xfrm>
              <a:off x="838200" y="1124070"/>
              <a:ext cx="753533" cy="6959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vi-VN" sz="28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01</a:t>
              </a:r>
            </a:p>
          </p:txBody>
        </p:sp>
        <p:sp>
          <p:nvSpPr>
            <p:cNvPr id="5" name="Rectangle 4"/>
            <p:cNvSpPr/>
            <p:nvPr/>
          </p:nvSpPr>
          <p:spPr>
            <a:xfrm>
              <a:off x="838200" y="1880368"/>
              <a:ext cx="2161276" cy="41036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sp>
          <p:nvSpPr>
            <p:cNvPr id="6" name="TextBox 5"/>
            <p:cNvSpPr txBox="1"/>
            <p:nvPr/>
          </p:nvSpPr>
          <p:spPr>
            <a:xfrm>
              <a:off x="844457" y="2171115"/>
              <a:ext cx="3250733" cy="6959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grpSp>
      <p:grpSp>
        <p:nvGrpSpPr>
          <p:cNvPr id="7" name="Group 6"/>
          <p:cNvGrpSpPr/>
          <p:nvPr/>
        </p:nvGrpSpPr>
        <p:grpSpPr>
          <a:xfrm>
            <a:off x="4997977" y="2173881"/>
            <a:ext cx="2740818" cy="1277833"/>
            <a:chOff x="838200" y="2785625"/>
            <a:chExt cx="3654424" cy="1703776"/>
          </a:xfrm>
        </p:grpSpPr>
        <p:sp>
          <p:nvSpPr>
            <p:cNvPr id="8" name="TextBox 7"/>
            <p:cNvSpPr txBox="1"/>
            <p:nvPr/>
          </p:nvSpPr>
          <p:spPr>
            <a:xfrm>
              <a:off x="862219" y="2785625"/>
              <a:ext cx="780556" cy="69762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vi-VN" sz="28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02</a:t>
              </a:r>
            </a:p>
          </p:txBody>
        </p:sp>
        <p:sp>
          <p:nvSpPr>
            <p:cNvPr id="9" name="Rectangle 8"/>
            <p:cNvSpPr/>
            <p:nvPr/>
          </p:nvSpPr>
          <p:spPr>
            <a:xfrm>
              <a:off x="838200" y="3502695"/>
              <a:ext cx="2161276" cy="41036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sp>
          <p:nvSpPr>
            <p:cNvPr id="10" name="TextBox 9"/>
            <p:cNvSpPr txBox="1"/>
            <p:nvPr/>
          </p:nvSpPr>
          <p:spPr>
            <a:xfrm>
              <a:off x="844457" y="3793441"/>
              <a:ext cx="3648167" cy="6959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grpSp>
      <p:grpSp>
        <p:nvGrpSpPr>
          <p:cNvPr id="27" name="Group 26"/>
          <p:cNvGrpSpPr/>
          <p:nvPr/>
        </p:nvGrpSpPr>
        <p:grpSpPr>
          <a:xfrm>
            <a:off x="7927182" y="2167335"/>
            <a:ext cx="2740818" cy="1518503"/>
            <a:chOff x="838200" y="2751750"/>
            <a:chExt cx="3654424" cy="2024671"/>
          </a:xfrm>
        </p:grpSpPr>
        <p:sp>
          <p:nvSpPr>
            <p:cNvPr id="28" name="TextBox 27"/>
            <p:cNvSpPr txBox="1"/>
            <p:nvPr/>
          </p:nvSpPr>
          <p:spPr>
            <a:xfrm>
              <a:off x="838200" y="2751750"/>
              <a:ext cx="780556" cy="69762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vi-VN" sz="28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03</a:t>
              </a:r>
            </a:p>
          </p:txBody>
        </p:sp>
        <p:sp>
          <p:nvSpPr>
            <p:cNvPr id="29" name="Rectangle 28"/>
            <p:cNvSpPr/>
            <p:nvPr/>
          </p:nvSpPr>
          <p:spPr>
            <a:xfrm>
              <a:off x="838200" y="3502695"/>
              <a:ext cx="2161276" cy="41036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sp>
          <p:nvSpPr>
            <p:cNvPr id="30" name="TextBox 29"/>
            <p:cNvSpPr txBox="1"/>
            <p:nvPr/>
          </p:nvSpPr>
          <p:spPr>
            <a:xfrm>
              <a:off x="844457" y="3793441"/>
              <a:ext cx="3648167" cy="98298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思源黑体 CN Light" panose="020B0300000000000000" charset="-122"/>
                  <a:sym typeface="+mn-lt"/>
                </a:rPr>
                <a:t>点击此处替换文本点击此处替换文本</a:t>
              </a: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思源黑体 CN Light" panose="020B0300000000000000" charset="-122"/>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r>
                <a:rPr kumimoji="0" lang="en-US"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思源黑体 CN Light" panose="020B0300000000000000" charset="-122"/>
                  <a:sym typeface="+mn-lt"/>
                </a:rPr>
                <a:t>. </a:t>
              </a:r>
            </a:p>
          </p:txBody>
        </p:sp>
      </p:grpSp>
      <p:grpSp>
        <p:nvGrpSpPr>
          <p:cNvPr id="31" name="Group 30"/>
          <p:cNvGrpSpPr/>
          <p:nvPr/>
        </p:nvGrpSpPr>
        <p:grpSpPr>
          <a:xfrm>
            <a:off x="1929215" y="3752190"/>
            <a:ext cx="2442743" cy="1372280"/>
            <a:chOff x="838200" y="1037369"/>
            <a:chExt cx="3256990" cy="1829705"/>
          </a:xfrm>
        </p:grpSpPr>
        <p:sp>
          <p:nvSpPr>
            <p:cNvPr id="32" name="TextBox 31"/>
            <p:cNvSpPr txBox="1"/>
            <p:nvPr/>
          </p:nvSpPr>
          <p:spPr>
            <a:xfrm>
              <a:off x="985667" y="1037369"/>
              <a:ext cx="902874" cy="6976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vi-VN" sz="28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04</a:t>
              </a:r>
            </a:p>
          </p:txBody>
        </p:sp>
        <p:sp>
          <p:nvSpPr>
            <p:cNvPr id="33" name="Rectangle 32"/>
            <p:cNvSpPr/>
            <p:nvPr/>
          </p:nvSpPr>
          <p:spPr>
            <a:xfrm>
              <a:off x="838200" y="1880368"/>
              <a:ext cx="2161276" cy="41036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sp>
          <p:nvSpPr>
            <p:cNvPr id="34" name="TextBox 33"/>
            <p:cNvSpPr txBox="1"/>
            <p:nvPr/>
          </p:nvSpPr>
          <p:spPr>
            <a:xfrm>
              <a:off x="844457" y="2171115"/>
              <a:ext cx="3250733" cy="69595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grpSp>
      <p:grpSp>
        <p:nvGrpSpPr>
          <p:cNvPr id="35" name="Group 34"/>
          <p:cNvGrpSpPr/>
          <p:nvPr/>
        </p:nvGrpSpPr>
        <p:grpSpPr>
          <a:xfrm>
            <a:off x="5029368" y="3861219"/>
            <a:ext cx="2740818" cy="1263251"/>
            <a:chOff x="838200" y="2805067"/>
            <a:chExt cx="3654424" cy="1684334"/>
          </a:xfrm>
        </p:grpSpPr>
        <p:sp>
          <p:nvSpPr>
            <p:cNvPr id="36" name="TextBox 35"/>
            <p:cNvSpPr txBox="1"/>
            <p:nvPr/>
          </p:nvSpPr>
          <p:spPr>
            <a:xfrm>
              <a:off x="838200" y="2805067"/>
              <a:ext cx="780556" cy="69762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vi-VN" sz="28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05</a:t>
              </a:r>
            </a:p>
          </p:txBody>
        </p:sp>
        <p:sp>
          <p:nvSpPr>
            <p:cNvPr id="37" name="Rectangle 36"/>
            <p:cNvSpPr/>
            <p:nvPr/>
          </p:nvSpPr>
          <p:spPr>
            <a:xfrm>
              <a:off x="838200" y="3502695"/>
              <a:ext cx="2161276" cy="41036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sp>
          <p:nvSpPr>
            <p:cNvPr id="38" name="TextBox 37"/>
            <p:cNvSpPr txBox="1"/>
            <p:nvPr/>
          </p:nvSpPr>
          <p:spPr>
            <a:xfrm>
              <a:off x="844457" y="3793441"/>
              <a:ext cx="3648167" cy="6959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grpSp>
      <p:grpSp>
        <p:nvGrpSpPr>
          <p:cNvPr id="39" name="Group 38"/>
          <p:cNvGrpSpPr/>
          <p:nvPr/>
        </p:nvGrpSpPr>
        <p:grpSpPr>
          <a:xfrm>
            <a:off x="7927182" y="3883275"/>
            <a:ext cx="2740818" cy="1241197"/>
            <a:chOff x="838200" y="2834473"/>
            <a:chExt cx="3654424" cy="1654928"/>
          </a:xfrm>
        </p:grpSpPr>
        <p:sp>
          <p:nvSpPr>
            <p:cNvPr id="40" name="TextBox 39"/>
            <p:cNvSpPr txBox="1"/>
            <p:nvPr/>
          </p:nvSpPr>
          <p:spPr>
            <a:xfrm>
              <a:off x="838200" y="2834473"/>
              <a:ext cx="780556" cy="69762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vi-VN" sz="28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0</a:t>
              </a:r>
              <a:r>
                <a:rPr kumimoji="0" lang="en-US" sz="28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6</a:t>
              </a:r>
            </a:p>
          </p:txBody>
        </p:sp>
        <p:sp>
          <p:nvSpPr>
            <p:cNvPr id="41" name="Rectangle 40"/>
            <p:cNvSpPr/>
            <p:nvPr/>
          </p:nvSpPr>
          <p:spPr>
            <a:xfrm>
              <a:off x="838200" y="3502695"/>
              <a:ext cx="2161276" cy="41036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sp>
          <p:nvSpPr>
            <p:cNvPr id="42" name="TextBox 41"/>
            <p:cNvSpPr txBox="1"/>
            <p:nvPr/>
          </p:nvSpPr>
          <p:spPr>
            <a:xfrm>
              <a:off x="844457" y="3793441"/>
              <a:ext cx="3648167" cy="6959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1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0-#ppt_w/2"/>
                                          </p:val>
                                        </p:tav>
                                        <p:tav tm="100000">
                                          <p:val>
                                            <p:strVal val="#ppt_x"/>
                                          </p:val>
                                        </p:tav>
                                      </p:tavLst>
                                    </p:anim>
                                    <p:anim calcmode="lin" valueType="num">
                                      <p:cBhvr additive="base">
                                        <p:cTn id="13" dur="500" fill="hold"/>
                                        <p:tgtEl>
                                          <p:spTgt spid="7"/>
                                        </p:tgtEl>
                                        <p:attrNameLst>
                                          <p:attrName>ppt_y</p:attrName>
                                        </p:attrNameLst>
                                      </p:cBhvr>
                                      <p:tavLst>
                                        <p:tav tm="0">
                                          <p:val>
                                            <p:strVal val="#ppt_y"/>
                                          </p:val>
                                        </p:tav>
                                        <p:tav tm="100000">
                                          <p:val>
                                            <p:strVal val="#ppt_y"/>
                                          </p:val>
                                        </p:tav>
                                      </p:tavLst>
                                    </p:anim>
                                  </p:childTnLst>
                                </p:cTn>
                              </p:par>
                            </p:childTnLst>
                          </p:cTn>
                        </p:par>
                        <p:par>
                          <p:cTn id="14" fill="hold">
                            <p:stCondLst>
                              <p:cond delay="1010"/>
                            </p:stCondLst>
                            <p:childTnLst>
                              <p:par>
                                <p:cTn id="15" presetID="2" presetClass="entr" presetSubtype="8" fill="hold" nodeType="afterEffect">
                                  <p:stCondLst>
                                    <p:cond delay="10"/>
                                  </p:stCondLst>
                                  <p:childTnLst>
                                    <p:set>
                                      <p:cBhvr>
                                        <p:cTn id="16" dur="1" fill="hold">
                                          <p:stCondLst>
                                            <p:cond delay="0"/>
                                          </p:stCondLst>
                                        </p:cTn>
                                        <p:tgtEl>
                                          <p:spTgt spid="27"/>
                                        </p:tgtEl>
                                        <p:attrNameLst>
                                          <p:attrName>style.visibility</p:attrName>
                                        </p:attrNameLst>
                                      </p:cBhvr>
                                      <p:to>
                                        <p:strVal val="visible"/>
                                      </p:to>
                                    </p:set>
                                    <p:anim calcmode="lin" valueType="num">
                                      <p:cBhvr additive="base">
                                        <p:cTn id="17" dur="500" fill="hold"/>
                                        <p:tgtEl>
                                          <p:spTgt spid="27"/>
                                        </p:tgtEl>
                                        <p:attrNameLst>
                                          <p:attrName>ppt_x</p:attrName>
                                        </p:attrNameLst>
                                      </p:cBhvr>
                                      <p:tavLst>
                                        <p:tav tm="0">
                                          <p:val>
                                            <p:strVal val="0-#ppt_w/2"/>
                                          </p:val>
                                        </p:tav>
                                        <p:tav tm="100000">
                                          <p:val>
                                            <p:strVal val="#ppt_x"/>
                                          </p:val>
                                        </p:tav>
                                      </p:tavLst>
                                    </p:anim>
                                    <p:anim calcmode="lin" valueType="num">
                                      <p:cBhvr additive="base">
                                        <p:cTn id="18" dur="500" fill="hold"/>
                                        <p:tgtEl>
                                          <p:spTgt spid="27"/>
                                        </p:tgtEl>
                                        <p:attrNameLst>
                                          <p:attrName>ppt_y</p:attrName>
                                        </p:attrNameLst>
                                      </p:cBhvr>
                                      <p:tavLst>
                                        <p:tav tm="0">
                                          <p:val>
                                            <p:strVal val="#ppt_y"/>
                                          </p:val>
                                        </p:tav>
                                        <p:tav tm="100000">
                                          <p:val>
                                            <p:strVal val="#ppt_y"/>
                                          </p:val>
                                        </p:tav>
                                      </p:tavLst>
                                    </p:anim>
                                  </p:childTnLst>
                                </p:cTn>
                              </p:par>
                            </p:childTnLst>
                          </p:cTn>
                        </p:par>
                        <p:par>
                          <p:cTn id="19" fill="hold">
                            <p:stCondLst>
                              <p:cond delay="1520"/>
                            </p:stCondLst>
                            <p:childTnLst>
                              <p:par>
                                <p:cTn id="20" presetID="2" presetClass="entr" presetSubtype="8" fill="hold" nodeType="afterEffect">
                                  <p:stCondLst>
                                    <p:cond delay="0"/>
                                  </p:stCondLst>
                                  <p:childTnLst>
                                    <p:set>
                                      <p:cBhvr>
                                        <p:cTn id="21" dur="1" fill="hold">
                                          <p:stCondLst>
                                            <p:cond delay="0"/>
                                          </p:stCondLst>
                                        </p:cTn>
                                        <p:tgtEl>
                                          <p:spTgt spid="31"/>
                                        </p:tgtEl>
                                        <p:attrNameLst>
                                          <p:attrName>style.visibility</p:attrName>
                                        </p:attrNameLst>
                                      </p:cBhvr>
                                      <p:to>
                                        <p:strVal val="visible"/>
                                      </p:to>
                                    </p:set>
                                    <p:anim calcmode="lin" valueType="num">
                                      <p:cBhvr additive="base">
                                        <p:cTn id="22" dur="500" fill="hold"/>
                                        <p:tgtEl>
                                          <p:spTgt spid="31"/>
                                        </p:tgtEl>
                                        <p:attrNameLst>
                                          <p:attrName>ppt_x</p:attrName>
                                        </p:attrNameLst>
                                      </p:cBhvr>
                                      <p:tavLst>
                                        <p:tav tm="0">
                                          <p:val>
                                            <p:strVal val="0-#ppt_w/2"/>
                                          </p:val>
                                        </p:tav>
                                        <p:tav tm="100000">
                                          <p:val>
                                            <p:strVal val="#ppt_x"/>
                                          </p:val>
                                        </p:tav>
                                      </p:tavLst>
                                    </p:anim>
                                    <p:anim calcmode="lin" valueType="num">
                                      <p:cBhvr additive="base">
                                        <p:cTn id="23" dur="500" fill="hold"/>
                                        <p:tgtEl>
                                          <p:spTgt spid="31"/>
                                        </p:tgtEl>
                                        <p:attrNameLst>
                                          <p:attrName>ppt_y</p:attrName>
                                        </p:attrNameLst>
                                      </p:cBhvr>
                                      <p:tavLst>
                                        <p:tav tm="0">
                                          <p:val>
                                            <p:strVal val="#ppt_y"/>
                                          </p:val>
                                        </p:tav>
                                        <p:tav tm="100000">
                                          <p:val>
                                            <p:strVal val="#ppt_y"/>
                                          </p:val>
                                        </p:tav>
                                      </p:tavLst>
                                    </p:anim>
                                  </p:childTnLst>
                                </p:cTn>
                              </p:par>
                            </p:childTnLst>
                          </p:cTn>
                        </p:par>
                        <p:par>
                          <p:cTn id="24" fill="hold">
                            <p:stCondLst>
                              <p:cond delay="2020"/>
                            </p:stCondLst>
                            <p:childTnLst>
                              <p:par>
                                <p:cTn id="25" presetID="2" presetClass="entr" presetSubtype="8" fill="hold" nodeType="afterEffect">
                                  <p:stCondLst>
                                    <p:cond delay="1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0-#ppt_w/2"/>
                                          </p:val>
                                        </p:tav>
                                        <p:tav tm="100000">
                                          <p:val>
                                            <p:strVal val="#ppt_x"/>
                                          </p:val>
                                        </p:tav>
                                      </p:tavLst>
                                    </p:anim>
                                    <p:anim calcmode="lin" valueType="num">
                                      <p:cBhvr additive="base">
                                        <p:cTn id="28" dur="500" fill="hold"/>
                                        <p:tgtEl>
                                          <p:spTgt spid="35"/>
                                        </p:tgtEl>
                                        <p:attrNameLst>
                                          <p:attrName>ppt_y</p:attrName>
                                        </p:attrNameLst>
                                      </p:cBhvr>
                                      <p:tavLst>
                                        <p:tav tm="0">
                                          <p:val>
                                            <p:strVal val="#ppt_y"/>
                                          </p:val>
                                        </p:tav>
                                        <p:tav tm="100000">
                                          <p:val>
                                            <p:strVal val="#ppt_y"/>
                                          </p:val>
                                        </p:tav>
                                      </p:tavLst>
                                    </p:anim>
                                  </p:childTnLst>
                                </p:cTn>
                              </p:par>
                            </p:childTnLst>
                          </p:cTn>
                        </p:par>
                        <p:par>
                          <p:cTn id="29" fill="hold">
                            <p:stCondLst>
                              <p:cond delay="2530"/>
                            </p:stCondLst>
                            <p:childTnLst>
                              <p:par>
                                <p:cTn id="30" presetID="2" presetClass="entr" presetSubtype="8" fill="hold" nodeType="afterEffect">
                                  <p:stCondLst>
                                    <p:cond delay="1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0-#ppt_w/2"/>
                                          </p:val>
                                        </p:tav>
                                        <p:tav tm="100000">
                                          <p:val>
                                            <p:strVal val="#ppt_x"/>
                                          </p:val>
                                        </p:tav>
                                      </p:tavLst>
                                    </p:anim>
                                    <p:anim calcmode="lin" valueType="num">
                                      <p:cBhvr additive="base">
                                        <p:cTn id="33"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4" cstate="email"/>
          <a:stretch>
            <a:fillRect/>
          </a:stretch>
        </a:blipFill>
        <a:effectLst/>
      </p:bgPr>
    </p:bg>
    <p:spTree>
      <p:nvGrpSpPr>
        <p:cNvPr id="1" name=""/>
        <p:cNvGrpSpPr/>
        <p:nvPr/>
      </p:nvGrpSpPr>
      <p:grpSpPr>
        <a:xfrm>
          <a:off x="0" y="0"/>
          <a:ext cx="0" cy="0"/>
          <a:chOff x="0" y="0"/>
          <a:chExt cx="0" cy="0"/>
        </a:xfrm>
      </p:grpSpPr>
      <p:pic>
        <p:nvPicPr>
          <p:cNvPr id="2" name="图片 1" descr="beach-beautiful-blur-1464816"/>
          <p:cNvPicPr>
            <a:picLocks noChangeAspect="1"/>
          </p:cNvPicPr>
          <p:nvPr/>
        </p:nvPicPr>
        <p:blipFill>
          <a:blip r:embed="rId5" cstate="email"/>
          <a:srcRect/>
          <a:stretch>
            <a:fillRect/>
          </a:stretch>
        </p:blipFill>
        <p:spPr>
          <a:xfrm>
            <a:off x="1582420" y="2142490"/>
            <a:ext cx="3792220" cy="2573020"/>
          </a:xfrm>
          <a:custGeom>
            <a:avLst/>
            <a:gdLst/>
            <a:ahLst/>
            <a:cxnLst>
              <a:cxn ang="3">
                <a:pos x="hc" y="t"/>
              </a:cxn>
              <a:cxn ang="cd2">
                <a:pos x="l" y="vc"/>
              </a:cxn>
              <a:cxn ang="cd4">
                <a:pos x="hc" y="b"/>
              </a:cxn>
              <a:cxn ang="0">
                <a:pos x="r" y="vc"/>
              </a:cxn>
            </a:cxnLst>
            <a:rect l="l" t="t" r="r" b="b"/>
            <a:pathLst>
              <a:path w="5972" h="4052">
                <a:moveTo>
                  <a:pt x="675" y="0"/>
                </a:moveTo>
                <a:lnTo>
                  <a:pt x="5297" y="0"/>
                </a:lnTo>
                <a:cubicBezTo>
                  <a:pt x="5670" y="0"/>
                  <a:pt x="5972" y="302"/>
                  <a:pt x="5972" y="675"/>
                </a:cubicBezTo>
                <a:lnTo>
                  <a:pt x="5972" y="3377"/>
                </a:lnTo>
                <a:cubicBezTo>
                  <a:pt x="5972" y="3750"/>
                  <a:pt x="5670" y="4052"/>
                  <a:pt x="5297" y="4052"/>
                </a:cubicBezTo>
                <a:lnTo>
                  <a:pt x="675" y="4052"/>
                </a:lnTo>
                <a:cubicBezTo>
                  <a:pt x="302" y="4052"/>
                  <a:pt x="0" y="3750"/>
                  <a:pt x="0" y="3377"/>
                </a:cubicBezTo>
                <a:lnTo>
                  <a:pt x="0" y="675"/>
                </a:lnTo>
                <a:cubicBezTo>
                  <a:pt x="0" y="302"/>
                  <a:pt x="302" y="0"/>
                  <a:pt x="675" y="0"/>
                </a:cubicBezTo>
                <a:close/>
              </a:path>
            </a:pathLst>
          </a:custGeom>
          <a:effectLst>
            <a:reflection blurRad="6350" stA="50000" endA="300" endPos="55500" dist="101600" dir="5400000" sy="-100000" algn="bl" rotWithShape="0"/>
          </a:effectLst>
        </p:spPr>
      </p:pic>
      <p:sp>
        <p:nvSpPr>
          <p:cNvPr id="20" name="0"/>
          <p:cNvSpPr txBox="1"/>
          <p:nvPr/>
        </p:nvSpPr>
        <p:spPr>
          <a:xfrm>
            <a:off x="5710707" y="2688759"/>
            <a:ext cx="769270" cy="857092"/>
          </a:xfrm>
          <a:prstGeom prst="rect">
            <a:avLst/>
          </a:prstGeom>
          <a:noFill/>
        </p:spPr>
        <p:txBody>
          <a:bodyPr wrap="non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0" i="0" u="none" strike="noStrike" kern="1200" cap="none" spc="0" normalizeH="0" baseline="0" noProof="0" dirty="0">
                <a:ln>
                  <a:noFill/>
                </a:ln>
                <a:solidFill>
                  <a:srgbClr val="C2616B"/>
                </a:solidFill>
                <a:effectLst/>
                <a:uLnTx/>
                <a:uFillTx/>
                <a:latin typeface="Arial" panose="020B0604020202020204"/>
                <a:ea typeface="微软雅黑" panose="020B0503020204020204" charset="-122"/>
                <a:cs typeface="+mn-ea"/>
                <a:sym typeface="+mn-lt"/>
              </a:rPr>
              <a:t>03</a:t>
            </a:r>
          </a:p>
        </p:txBody>
      </p:sp>
      <p:sp>
        <p:nvSpPr>
          <p:cNvPr id="21" name="1"/>
          <p:cNvSpPr txBox="1"/>
          <p:nvPr/>
        </p:nvSpPr>
        <p:spPr>
          <a:xfrm>
            <a:off x="6479540" y="2688590"/>
            <a:ext cx="4646930" cy="575310"/>
          </a:xfrm>
          <a:prstGeom prst="rect">
            <a:avLst/>
          </a:prstGeom>
          <a:noFill/>
        </p:spPr>
        <p:txBody>
          <a:bodyPr wrap="none" lIns="36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sz="3600" b="1" i="0" u="none" strike="noStrike" kern="1200" cap="none" spc="0" normalizeH="0" baseline="0" noProof="0" dirty="0">
                <a:ln>
                  <a:noFill/>
                </a:ln>
                <a:solidFill>
                  <a:srgbClr val="C2616B"/>
                </a:solidFill>
                <a:effectLst/>
                <a:uLnTx/>
                <a:uFillTx/>
                <a:latin typeface="思源黑体 Bold" panose="020B0800000000000000" charset="-122"/>
                <a:ea typeface="思源黑体 Bold" panose="020B0800000000000000" charset="-122"/>
                <a:cs typeface="+mn-ea"/>
                <a:sym typeface="+mn-lt"/>
              </a:rPr>
              <a:t>婚礼流程效果</a:t>
            </a:r>
            <a:endParaRPr kumimoji="0" lang="en-US" altLang="zh-CN" sz="3600" b="1" i="0" u="none" strike="noStrike" kern="1200" cap="none" spc="0" normalizeH="0" baseline="0" noProof="0" dirty="0">
              <a:ln>
                <a:noFill/>
              </a:ln>
              <a:solidFill>
                <a:srgbClr val="C2616B"/>
              </a:solidFill>
              <a:effectLst/>
              <a:uLnTx/>
              <a:uFillTx/>
              <a:latin typeface="思源黑体 Bold" panose="020B0800000000000000" charset="-122"/>
              <a:ea typeface="思源黑体 Bold" panose="020B0800000000000000" charset="-122"/>
              <a:cs typeface="+mn-ea"/>
              <a:sym typeface="+mn-lt"/>
            </a:endParaRPr>
          </a:p>
        </p:txBody>
      </p:sp>
      <p:sp>
        <p:nvSpPr>
          <p:cNvPr id="4" name="文本框 3"/>
          <p:cNvSpPr txBox="1"/>
          <p:nvPr/>
        </p:nvSpPr>
        <p:spPr>
          <a:xfrm>
            <a:off x="6767195" y="3244850"/>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
        <p:nvSpPr>
          <p:cNvPr id="5" name="文本框 4"/>
          <p:cNvSpPr txBox="1"/>
          <p:nvPr/>
        </p:nvSpPr>
        <p:spPr>
          <a:xfrm>
            <a:off x="6767195" y="3493135"/>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
        <p:nvSpPr>
          <p:cNvPr id="6" name="文本框 5"/>
          <p:cNvSpPr txBox="1"/>
          <p:nvPr/>
        </p:nvSpPr>
        <p:spPr>
          <a:xfrm>
            <a:off x="6767195" y="3741420"/>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sp>
        <p:nvSpPr>
          <p:cNvPr id="2"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sym typeface="+mn-ea"/>
              </a:rPr>
              <a:t>婚礼亮点</a:t>
            </a:r>
            <a:endPar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endParaRPr>
          </a:p>
        </p:txBody>
      </p:sp>
      <p:sp>
        <p:nvSpPr>
          <p:cNvPr id="5125" name="Shape 5125"/>
          <p:cNvSpPr/>
          <p:nvPr/>
        </p:nvSpPr>
        <p:spPr>
          <a:xfrm>
            <a:off x="5274167" y="2891009"/>
            <a:ext cx="1716881" cy="1516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7999" y="21600"/>
                </a:lnTo>
                <a:lnTo>
                  <a:pt x="10163" y="21600"/>
                </a:lnTo>
                <a:lnTo>
                  <a:pt x="9991" y="21080"/>
                </a:lnTo>
                <a:lnTo>
                  <a:pt x="7999" y="21080"/>
                </a:lnTo>
                <a:lnTo>
                  <a:pt x="281" y="21080"/>
                </a:lnTo>
                <a:lnTo>
                  <a:pt x="281" y="520"/>
                </a:lnTo>
                <a:lnTo>
                  <a:pt x="7999" y="520"/>
                </a:lnTo>
                <a:lnTo>
                  <a:pt x="13601" y="520"/>
                </a:lnTo>
                <a:lnTo>
                  <a:pt x="21321" y="520"/>
                </a:lnTo>
                <a:lnTo>
                  <a:pt x="21321" y="21080"/>
                </a:lnTo>
                <a:lnTo>
                  <a:pt x="13601" y="21080"/>
                </a:lnTo>
                <a:lnTo>
                  <a:pt x="11710" y="21080"/>
                </a:lnTo>
                <a:lnTo>
                  <a:pt x="11538" y="21600"/>
                </a:lnTo>
                <a:lnTo>
                  <a:pt x="13601" y="21600"/>
                </a:lnTo>
                <a:lnTo>
                  <a:pt x="21600" y="21600"/>
                </a:lnTo>
                <a:lnTo>
                  <a:pt x="21600" y="0"/>
                </a:lnTo>
                <a:lnTo>
                  <a:pt x="13601" y="0"/>
                </a:lnTo>
                <a:lnTo>
                  <a:pt x="7999" y="0"/>
                </a:lnTo>
                <a:lnTo>
                  <a:pt x="0" y="0"/>
                </a:lnTo>
                <a:close/>
              </a:path>
            </a:pathLst>
          </a:custGeom>
          <a:solidFill>
            <a:srgbClr val="C2616B"/>
          </a:solidFill>
          <a:ln w="12700">
            <a:miter lim="400000"/>
          </a:ln>
        </p:spPr>
        <p:txBody>
          <a:bodyPr lIns="0" tIns="0" rIns="0" bIns="0" anchor="ctr"/>
          <a:lstStyle/>
          <a:p>
            <a:pPr algn="ctr" defTabSz="346710">
              <a:defRPr sz="3200">
                <a:solidFill>
                  <a:srgbClr val="FFFFFF"/>
                </a:solidFill>
              </a:defRPr>
            </a:pPr>
            <a:endParaRPr sz="3200" kern="0">
              <a:solidFill>
                <a:srgbClr val="4C5154"/>
              </a:solidFill>
              <a:latin typeface="思源黑体 CN Light" panose="020B0300000000000000" charset="-122"/>
              <a:ea typeface="思源黑体 CN Light" panose="020B0300000000000000" charset="-122"/>
              <a:sym typeface="Helvetica Light"/>
            </a:endParaRPr>
          </a:p>
        </p:txBody>
      </p:sp>
      <p:sp>
        <p:nvSpPr>
          <p:cNvPr id="5126" name="Shape 5126"/>
          <p:cNvSpPr/>
          <p:nvPr/>
        </p:nvSpPr>
        <p:spPr>
          <a:xfrm>
            <a:off x="4214203" y="3633561"/>
            <a:ext cx="1063395" cy="0"/>
          </a:xfrm>
          <a:prstGeom prst="line">
            <a:avLst/>
          </a:prstGeom>
          <a:solidFill>
            <a:srgbClr val="C2616B"/>
          </a:solidFill>
          <a:ln w="76200">
            <a:solidFill>
              <a:srgbClr val="C2616B"/>
            </a:solidFill>
            <a:miter lim="400000"/>
          </a:ln>
        </p:spPr>
        <p:txBody>
          <a:bodyPr lIns="0" tIns="0" rIns="0" bIns="0" anchor="ctr"/>
          <a:lstStyle/>
          <a:p>
            <a:pPr algn="ctr" defTabSz="346710">
              <a:defRPr sz="3200"/>
            </a:pPr>
            <a:endParaRPr sz="3200" kern="0">
              <a:solidFill>
                <a:sysClr val="windowText" lastClr="000000"/>
              </a:solidFill>
              <a:latin typeface="Helvetica Light"/>
              <a:sym typeface="Helvetica Light"/>
            </a:endParaRPr>
          </a:p>
        </p:txBody>
      </p:sp>
      <p:sp>
        <p:nvSpPr>
          <p:cNvPr id="5129" name="Shape 5129"/>
          <p:cNvSpPr/>
          <p:nvPr/>
        </p:nvSpPr>
        <p:spPr>
          <a:xfrm>
            <a:off x="5205264" y="3554998"/>
            <a:ext cx="156852" cy="15712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2616B"/>
          </a:solidFill>
          <a:ln w="12700">
            <a:miter lim="400000"/>
          </a:ln>
        </p:spPr>
        <p:txBody>
          <a:bodyPr lIns="0" tIns="0" rIns="0" bIns="0" anchor="ctr"/>
          <a:lstStyle/>
          <a:p>
            <a:pPr algn="ctr" defTabSz="346710">
              <a:defRPr sz="3200">
                <a:solidFill>
                  <a:srgbClr val="FFFFFF"/>
                </a:solidFill>
              </a:defRPr>
            </a:pPr>
            <a:endParaRPr sz="3200" kern="0">
              <a:solidFill>
                <a:srgbClr val="4C5154"/>
              </a:solidFill>
              <a:latin typeface="思源黑体 CN Light" panose="020B0300000000000000" charset="-122"/>
              <a:ea typeface="思源黑体 CN Light" panose="020B0300000000000000" charset="-122"/>
              <a:sym typeface="Helvetica Light"/>
            </a:endParaRPr>
          </a:p>
        </p:txBody>
      </p:sp>
      <p:grpSp>
        <p:nvGrpSpPr>
          <p:cNvPr id="5133" name="Group 5133"/>
          <p:cNvGrpSpPr/>
          <p:nvPr/>
        </p:nvGrpSpPr>
        <p:grpSpPr>
          <a:xfrm>
            <a:off x="5795015" y="2465162"/>
            <a:ext cx="673548" cy="680487"/>
            <a:chOff x="0" y="0"/>
            <a:chExt cx="1349455" cy="1360973"/>
          </a:xfrm>
        </p:grpSpPr>
        <p:pic>
          <p:nvPicPr>
            <p:cNvPr id="5130" name="04_Shadow.png"/>
            <p:cNvPicPr/>
            <p:nvPr/>
          </p:nvPicPr>
          <p:blipFill>
            <a:blip r:embed="rId6" cstate="email"/>
            <a:stretch>
              <a:fillRect/>
            </a:stretch>
          </p:blipFill>
          <p:spPr>
            <a:xfrm>
              <a:off x="0" y="893871"/>
              <a:ext cx="1349456" cy="467103"/>
            </a:xfrm>
            <a:prstGeom prst="rect">
              <a:avLst/>
            </a:prstGeom>
            <a:ln w="12700" cap="flat">
              <a:noFill/>
              <a:miter lim="400000"/>
              <a:headEnd/>
              <a:tailEnd/>
            </a:ln>
            <a:effectLst/>
          </p:spPr>
        </p:pic>
        <p:sp>
          <p:nvSpPr>
            <p:cNvPr id="5131" name="Shape 5131"/>
            <p:cNvSpPr/>
            <p:nvPr/>
          </p:nvSpPr>
          <p:spPr>
            <a:xfrm>
              <a:off x="39727" y="0"/>
              <a:ext cx="1270001" cy="1270000"/>
            </a:xfrm>
            <a:prstGeom prst="rect">
              <a:avLst/>
            </a:prstGeom>
            <a:solidFill>
              <a:srgbClr val="C2616B"/>
            </a:solidFill>
            <a:ln w="12700" cap="flat">
              <a:noFill/>
              <a:miter lim="400000"/>
            </a:ln>
            <a:effectLst/>
          </p:spPr>
          <p:txBody>
            <a:bodyPr wrap="square" lIns="0" tIns="0" rIns="0" bIns="0" numCol="1" anchor="ctr">
              <a:noAutofit/>
            </a:bodyPr>
            <a:lstStyle/>
            <a:p>
              <a:pPr algn="ctr" defTabSz="346710">
                <a:defRPr sz="3200">
                  <a:solidFill>
                    <a:srgbClr val="FFFFFF"/>
                  </a:solidFill>
                </a:defRPr>
              </a:pPr>
              <a:endParaRPr sz="3200" kern="0">
                <a:solidFill>
                  <a:schemeClr val="bg1"/>
                </a:solidFill>
                <a:latin typeface="Arial" panose="020B0604020202020204" pitchFamily="34" charset="0"/>
                <a:ea typeface="微软雅黑" panose="020B0503020204020204" charset="-122"/>
                <a:sym typeface="Helvetica Light"/>
              </a:endParaRPr>
            </a:p>
          </p:txBody>
        </p:sp>
        <p:sp>
          <p:nvSpPr>
            <p:cNvPr id="5132" name="Shape 5132"/>
            <p:cNvSpPr/>
            <p:nvPr/>
          </p:nvSpPr>
          <p:spPr>
            <a:xfrm>
              <a:off x="121457" y="62746"/>
              <a:ext cx="1106542" cy="1144508"/>
            </a:xfrm>
            <a:prstGeom prst="rect">
              <a:avLst/>
            </a:prstGeom>
            <a:noFill/>
            <a:ln w="12700" cap="flat">
              <a:noFill/>
              <a:miter lim="400000"/>
            </a:ln>
            <a:effectLst/>
          </p:spPr>
          <p:txBody>
            <a:bodyPr wrap="square" lIns="50800" tIns="50800" rIns="50800" bIns="50800" numCol="1" anchor="ctr">
              <a:noAutofit/>
            </a:bodyPr>
            <a:lstStyle>
              <a:lvl1pPr>
                <a:lnSpc>
                  <a:spcPct val="110000"/>
                </a:lnSpc>
                <a:defRPr sz="6000">
                  <a:solidFill>
                    <a:srgbClr val="FFFFFF"/>
                  </a:solidFill>
                  <a:latin typeface="Lato Black"/>
                  <a:ea typeface="Lato Black"/>
                  <a:cs typeface="Lato Black"/>
                  <a:sym typeface="Lato Black"/>
                </a:defRPr>
              </a:lvl1pPr>
            </a:lstStyle>
            <a:p>
              <a:pPr algn="ctr" defTabSz="346710">
                <a:defRPr sz="1800">
                  <a:solidFill>
                    <a:srgbClr val="000000"/>
                  </a:solidFill>
                </a:defRPr>
              </a:pPr>
              <a:r>
                <a:rPr sz="2500" kern="0">
                  <a:solidFill>
                    <a:schemeClr val="bg1"/>
                  </a:solidFill>
                  <a:latin typeface="Arial" panose="020B0604020202020204" pitchFamily="34" charset="0"/>
                  <a:ea typeface="微软雅黑" panose="020B0503020204020204" charset="-122"/>
                </a:rPr>
                <a:t>02</a:t>
              </a:r>
            </a:p>
          </p:txBody>
        </p:sp>
      </p:grpSp>
      <p:sp>
        <p:nvSpPr>
          <p:cNvPr id="5143" name="Shape 5143"/>
          <p:cNvSpPr/>
          <p:nvPr/>
        </p:nvSpPr>
        <p:spPr>
          <a:xfrm>
            <a:off x="2507154" y="2891009"/>
            <a:ext cx="1716881" cy="1516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7999" y="21600"/>
                </a:lnTo>
                <a:lnTo>
                  <a:pt x="10163" y="21600"/>
                </a:lnTo>
                <a:lnTo>
                  <a:pt x="9991" y="21080"/>
                </a:lnTo>
                <a:lnTo>
                  <a:pt x="7999" y="21080"/>
                </a:lnTo>
                <a:lnTo>
                  <a:pt x="281" y="21080"/>
                </a:lnTo>
                <a:lnTo>
                  <a:pt x="281" y="520"/>
                </a:lnTo>
                <a:lnTo>
                  <a:pt x="7999" y="520"/>
                </a:lnTo>
                <a:lnTo>
                  <a:pt x="13601" y="520"/>
                </a:lnTo>
                <a:lnTo>
                  <a:pt x="21321" y="520"/>
                </a:lnTo>
                <a:lnTo>
                  <a:pt x="21321" y="21080"/>
                </a:lnTo>
                <a:lnTo>
                  <a:pt x="13601" y="21080"/>
                </a:lnTo>
                <a:lnTo>
                  <a:pt x="11710" y="21080"/>
                </a:lnTo>
                <a:lnTo>
                  <a:pt x="11538" y="21600"/>
                </a:lnTo>
                <a:lnTo>
                  <a:pt x="13601" y="21600"/>
                </a:lnTo>
                <a:lnTo>
                  <a:pt x="21600" y="21600"/>
                </a:lnTo>
                <a:lnTo>
                  <a:pt x="21600" y="0"/>
                </a:lnTo>
                <a:lnTo>
                  <a:pt x="13601" y="0"/>
                </a:lnTo>
                <a:lnTo>
                  <a:pt x="7999" y="0"/>
                </a:lnTo>
                <a:lnTo>
                  <a:pt x="0" y="0"/>
                </a:lnTo>
                <a:close/>
              </a:path>
            </a:pathLst>
          </a:custGeom>
          <a:solidFill>
            <a:srgbClr val="C2616B"/>
          </a:solidFill>
          <a:ln w="12700">
            <a:miter lim="400000"/>
          </a:ln>
        </p:spPr>
        <p:txBody>
          <a:bodyPr lIns="0" tIns="0" rIns="0" bIns="0" anchor="ctr"/>
          <a:lstStyle/>
          <a:p>
            <a:pPr algn="ctr" defTabSz="346710">
              <a:defRPr sz="3200">
                <a:solidFill>
                  <a:srgbClr val="FFFFFF"/>
                </a:solidFill>
              </a:defRPr>
            </a:pPr>
            <a:endParaRPr sz="3200" kern="0">
              <a:solidFill>
                <a:srgbClr val="4C5154"/>
              </a:solidFill>
              <a:latin typeface="思源黑体 CN Light" panose="020B0300000000000000" charset="-122"/>
              <a:ea typeface="思源黑体 CN Light" panose="020B0300000000000000" charset="-122"/>
              <a:sym typeface="Helvetica Light"/>
            </a:endParaRPr>
          </a:p>
        </p:txBody>
      </p:sp>
      <p:sp>
        <p:nvSpPr>
          <p:cNvPr id="5144" name="Shape 5144"/>
          <p:cNvSpPr/>
          <p:nvPr/>
        </p:nvSpPr>
        <p:spPr>
          <a:xfrm>
            <a:off x="1510907" y="3633561"/>
            <a:ext cx="999679" cy="0"/>
          </a:xfrm>
          <a:prstGeom prst="line">
            <a:avLst/>
          </a:prstGeom>
          <a:ln w="76200">
            <a:solidFill>
              <a:srgbClr val="C2616B"/>
            </a:solidFill>
            <a:miter lim="400000"/>
          </a:ln>
        </p:spPr>
        <p:txBody>
          <a:bodyPr lIns="0" tIns="0" rIns="0" bIns="0" anchor="ctr"/>
          <a:lstStyle/>
          <a:p>
            <a:pPr algn="ctr" defTabSz="346710">
              <a:defRPr sz="3200"/>
            </a:pPr>
            <a:endParaRPr sz="3200" kern="0">
              <a:solidFill>
                <a:sysClr val="windowText" lastClr="000000"/>
              </a:solidFill>
              <a:latin typeface="Helvetica Light"/>
              <a:sym typeface="Helvetica Light"/>
            </a:endParaRPr>
          </a:p>
        </p:txBody>
      </p:sp>
      <p:sp>
        <p:nvSpPr>
          <p:cNvPr id="5147" name="Shape 5147"/>
          <p:cNvSpPr/>
          <p:nvPr/>
        </p:nvSpPr>
        <p:spPr>
          <a:xfrm>
            <a:off x="2438252" y="3554998"/>
            <a:ext cx="156852" cy="15712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2616B"/>
          </a:solidFill>
          <a:ln w="12700">
            <a:miter lim="400000"/>
          </a:ln>
        </p:spPr>
        <p:txBody>
          <a:bodyPr lIns="0" tIns="0" rIns="0" bIns="0" anchor="ctr"/>
          <a:lstStyle/>
          <a:p>
            <a:pPr algn="ctr" defTabSz="346710">
              <a:defRPr sz="3200">
                <a:solidFill>
                  <a:srgbClr val="FFFFFF"/>
                </a:solidFill>
              </a:defRPr>
            </a:pPr>
            <a:endParaRPr sz="3200" kern="0">
              <a:solidFill>
                <a:srgbClr val="4C5154"/>
              </a:solidFill>
              <a:latin typeface="思源黑体 CN Light" panose="020B0300000000000000" charset="-122"/>
              <a:ea typeface="思源黑体 CN Light" panose="020B0300000000000000" charset="-122"/>
              <a:sym typeface="Helvetica Light"/>
            </a:endParaRPr>
          </a:p>
        </p:txBody>
      </p:sp>
      <p:grpSp>
        <p:nvGrpSpPr>
          <p:cNvPr id="5151" name="Group 5151"/>
          <p:cNvGrpSpPr/>
          <p:nvPr/>
        </p:nvGrpSpPr>
        <p:grpSpPr>
          <a:xfrm>
            <a:off x="3028001" y="2465162"/>
            <a:ext cx="673548" cy="680487"/>
            <a:chOff x="0" y="0"/>
            <a:chExt cx="1349455" cy="1360973"/>
          </a:xfrm>
        </p:grpSpPr>
        <p:pic>
          <p:nvPicPr>
            <p:cNvPr id="5148" name="04_Shadow.png"/>
            <p:cNvPicPr/>
            <p:nvPr/>
          </p:nvPicPr>
          <p:blipFill>
            <a:blip r:embed="rId6" cstate="email"/>
            <a:stretch>
              <a:fillRect/>
            </a:stretch>
          </p:blipFill>
          <p:spPr>
            <a:xfrm>
              <a:off x="0" y="893871"/>
              <a:ext cx="1349456" cy="467103"/>
            </a:xfrm>
            <a:prstGeom prst="rect">
              <a:avLst/>
            </a:prstGeom>
            <a:ln w="12700" cap="flat">
              <a:noFill/>
              <a:miter lim="400000"/>
              <a:headEnd/>
              <a:tailEnd/>
            </a:ln>
            <a:effectLst/>
          </p:spPr>
        </p:pic>
        <p:sp>
          <p:nvSpPr>
            <p:cNvPr id="5149" name="Shape 5149"/>
            <p:cNvSpPr/>
            <p:nvPr/>
          </p:nvSpPr>
          <p:spPr>
            <a:xfrm>
              <a:off x="39727" y="0"/>
              <a:ext cx="1270001" cy="1270000"/>
            </a:xfrm>
            <a:prstGeom prst="rect">
              <a:avLst/>
            </a:prstGeom>
            <a:solidFill>
              <a:srgbClr val="C2616B"/>
            </a:solidFill>
            <a:ln w="12700" cap="flat">
              <a:noFill/>
              <a:miter lim="400000"/>
            </a:ln>
            <a:effectLst/>
          </p:spPr>
          <p:txBody>
            <a:bodyPr wrap="square" lIns="0" tIns="0" rIns="0" bIns="0" numCol="1" anchor="ctr">
              <a:noAutofit/>
            </a:bodyPr>
            <a:lstStyle/>
            <a:p>
              <a:pPr algn="ctr" defTabSz="346710">
                <a:defRPr sz="3200">
                  <a:solidFill>
                    <a:srgbClr val="FFFFFF"/>
                  </a:solidFill>
                </a:defRPr>
              </a:pPr>
              <a:endParaRPr sz="3200" kern="0">
                <a:solidFill>
                  <a:schemeClr val="bg1"/>
                </a:solidFill>
                <a:latin typeface="Arial" panose="020B0604020202020204" pitchFamily="34" charset="0"/>
                <a:ea typeface="微软雅黑" panose="020B0503020204020204" charset="-122"/>
                <a:sym typeface="Helvetica Light"/>
              </a:endParaRPr>
            </a:p>
          </p:txBody>
        </p:sp>
        <p:sp>
          <p:nvSpPr>
            <p:cNvPr id="5150" name="Shape 5150"/>
            <p:cNvSpPr/>
            <p:nvPr/>
          </p:nvSpPr>
          <p:spPr>
            <a:xfrm>
              <a:off x="121457" y="62746"/>
              <a:ext cx="1106542" cy="1144508"/>
            </a:xfrm>
            <a:prstGeom prst="rect">
              <a:avLst/>
            </a:prstGeom>
            <a:noFill/>
            <a:ln w="12700" cap="flat">
              <a:noFill/>
              <a:miter lim="400000"/>
            </a:ln>
            <a:effectLst/>
          </p:spPr>
          <p:txBody>
            <a:bodyPr wrap="square" lIns="50800" tIns="50800" rIns="50800" bIns="50800" numCol="1" anchor="ctr">
              <a:noAutofit/>
            </a:bodyPr>
            <a:lstStyle>
              <a:lvl1pPr>
                <a:lnSpc>
                  <a:spcPct val="110000"/>
                </a:lnSpc>
                <a:defRPr sz="6000">
                  <a:solidFill>
                    <a:srgbClr val="FFFFFF"/>
                  </a:solidFill>
                  <a:latin typeface="Lato Black"/>
                  <a:ea typeface="Lato Black"/>
                  <a:cs typeface="Lato Black"/>
                  <a:sym typeface="Lato Black"/>
                </a:defRPr>
              </a:lvl1pPr>
            </a:lstStyle>
            <a:p>
              <a:pPr algn="ctr" defTabSz="346710">
                <a:defRPr sz="1800">
                  <a:solidFill>
                    <a:srgbClr val="000000"/>
                  </a:solidFill>
                </a:defRPr>
              </a:pPr>
              <a:r>
                <a:rPr sz="2500" kern="0" dirty="0">
                  <a:solidFill>
                    <a:schemeClr val="bg1"/>
                  </a:solidFill>
                  <a:latin typeface="Arial" panose="020B0604020202020204" pitchFamily="34" charset="0"/>
                  <a:ea typeface="微软雅黑" panose="020B0503020204020204" charset="-122"/>
                </a:rPr>
                <a:t>01</a:t>
              </a:r>
            </a:p>
          </p:txBody>
        </p:sp>
      </p:grpSp>
      <p:sp>
        <p:nvSpPr>
          <p:cNvPr id="5152" name="Shape 5152"/>
          <p:cNvSpPr/>
          <p:nvPr/>
        </p:nvSpPr>
        <p:spPr>
          <a:xfrm>
            <a:off x="8045942" y="2891009"/>
            <a:ext cx="1716881" cy="151685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7999" y="21600"/>
                </a:lnTo>
                <a:lnTo>
                  <a:pt x="10163" y="21600"/>
                </a:lnTo>
                <a:lnTo>
                  <a:pt x="9991" y="21080"/>
                </a:lnTo>
                <a:lnTo>
                  <a:pt x="7999" y="21080"/>
                </a:lnTo>
                <a:lnTo>
                  <a:pt x="281" y="21080"/>
                </a:lnTo>
                <a:lnTo>
                  <a:pt x="281" y="520"/>
                </a:lnTo>
                <a:lnTo>
                  <a:pt x="7999" y="520"/>
                </a:lnTo>
                <a:lnTo>
                  <a:pt x="13601" y="520"/>
                </a:lnTo>
                <a:lnTo>
                  <a:pt x="21321" y="520"/>
                </a:lnTo>
                <a:lnTo>
                  <a:pt x="21321" y="21080"/>
                </a:lnTo>
                <a:lnTo>
                  <a:pt x="13601" y="21080"/>
                </a:lnTo>
                <a:lnTo>
                  <a:pt x="11710" y="21080"/>
                </a:lnTo>
                <a:lnTo>
                  <a:pt x="11538" y="21600"/>
                </a:lnTo>
                <a:lnTo>
                  <a:pt x="13601" y="21600"/>
                </a:lnTo>
                <a:lnTo>
                  <a:pt x="21600" y="21600"/>
                </a:lnTo>
                <a:lnTo>
                  <a:pt x="21600" y="0"/>
                </a:lnTo>
                <a:lnTo>
                  <a:pt x="13601" y="0"/>
                </a:lnTo>
                <a:lnTo>
                  <a:pt x="7999" y="0"/>
                </a:lnTo>
                <a:lnTo>
                  <a:pt x="0" y="0"/>
                </a:lnTo>
                <a:close/>
              </a:path>
            </a:pathLst>
          </a:custGeom>
          <a:solidFill>
            <a:srgbClr val="C2616B"/>
          </a:solidFill>
          <a:ln w="12700">
            <a:miter lim="400000"/>
          </a:ln>
        </p:spPr>
        <p:txBody>
          <a:bodyPr lIns="0" tIns="0" rIns="0" bIns="0" anchor="ctr"/>
          <a:lstStyle/>
          <a:p>
            <a:pPr algn="ctr" defTabSz="346710">
              <a:defRPr sz="3200">
                <a:solidFill>
                  <a:srgbClr val="FFFFFF"/>
                </a:solidFill>
              </a:defRPr>
            </a:pPr>
            <a:endParaRPr sz="3200" kern="0">
              <a:solidFill>
                <a:srgbClr val="4C5154"/>
              </a:solidFill>
              <a:latin typeface="思源黑体 CN Light" panose="020B0300000000000000" charset="-122"/>
              <a:ea typeface="思源黑体 CN Light" panose="020B0300000000000000" charset="-122"/>
              <a:sym typeface="Helvetica Light"/>
            </a:endParaRPr>
          </a:p>
        </p:txBody>
      </p:sp>
      <p:sp>
        <p:nvSpPr>
          <p:cNvPr id="5153" name="Shape 5153"/>
          <p:cNvSpPr/>
          <p:nvPr/>
        </p:nvSpPr>
        <p:spPr>
          <a:xfrm>
            <a:off x="6985978" y="3633561"/>
            <a:ext cx="1063395" cy="0"/>
          </a:xfrm>
          <a:prstGeom prst="line">
            <a:avLst/>
          </a:prstGeom>
          <a:solidFill>
            <a:srgbClr val="C2616B"/>
          </a:solidFill>
          <a:ln w="76200">
            <a:solidFill>
              <a:srgbClr val="C2616B"/>
            </a:solidFill>
            <a:miter lim="400000"/>
          </a:ln>
        </p:spPr>
        <p:txBody>
          <a:bodyPr lIns="0" tIns="0" rIns="0" bIns="0" anchor="ctr"/>
          <a:lstStyle/>
          <a:p>
            <a:pPr algn="ctr" defTabSz="346710">
              <a:defRPr sz="3200"/>
            </a:pPr>
            <a:endParaRPr sz="3200" kern="0">
              <a:solidFill>
                <a:sysClr val="windowText" lastClr="000000"/>
              </a:solidFill>
              <a:latin typeface="Helvetica Light"/>
              <a:sym typeface="Helvetica Light"/>
            </a:endParaRPr>
          </a:p>
        </p:txBody>
      </p:sp>
      <p:sp>
        <p:nvSpPr>
          <p:cNvPr id="5156" name="Shape 5156"/>
          <p:cNvSpPr/>
          <p:nvPr/>
        </p:nvSpPr>
        <p:spPr>
          <a:xfrm>
            <a:off x="7977040" y="3554998"/>
            <a:ext cx="156852" cy="15712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2616B"/>
          </a:solidFill>
          <a:ln w="12700">
            <a:miter lim="400000"/>
          </a:ln>
        </p:spPr>
        <p:txBody>
          <a:bodyPr lIns="0" tIns="0" rIns="0" bIns="0" anchor="ctr"/>
          <a:lstStyle/>
          <a:p>
            <a:pPr algn="ctr" defTabSz="346710">
              <a:defRPr sz="3200">
                <a:solidFill>
                  <a:srgbClr val="FFFFFF"/>
                </a:solidFill>
              </a:defRPr>
            </a:pPr>
            <a:endParaRPr sz="3200" kern="0">
              <a:solidFill>
                <a:srgbClr val="4C5154"/>
              </a:solidFill>
              <a:latin typeface="思源黑体 CN Light" panose="020B0300000000000000" charset="-122"/>
              <a:ea typeface="思源黑体 CN Light" panose="020B0300000000000000" charset="-122"/>
              <a:sym typeface="Helvetica Light"/>
            </a:endParaRPr>
          </a:p>
        </p:txBody>
      </p:sp>
      <p:grpSp>
        <p:nvGrpSpPr>
          <p:cNvPr id="5160" name="Group 5160"/>
          <p:cNvGrpSpPr/>
          <p:nvPr/>
        </p:nvGrpSpPr>
        <p:grpSpPr>
          <a:xfrm>
            <a:off x="8566789" y="2465162"/>
            <a:ext cx="673548" cy="680487"/>
            <a:chOff x="0" y="0"/>
            <a:chExt cx="1349455" cy="1360973"/>
          </a:xfrm>
        </p:grpSpPr>
        <p:pic>
          <p:nvPicPr>
            <p:cNvPr id="5157" name="04_Shadow.png"/>
            <p:cNvPicPr/>
            <p:nvPr/>
          </p:nvPicPr>
          <p:blipFill>
            <a:blip r:embed="rId6" cstate="email"/>
            <a:stretch>
              <a:fillRect/>
            </a:stretch>
          </p:blipFill>
          <p:spPr>
            <a:xfrm>
              <a:off x="0" y="893871"/>
              <a:ext cx="1349456" cy="467103"/>
            </a:xfrm>
            <a:prstGeom prst="rect">
              <a:avLst/>
            </a:prstGeom>
            <a:ln w="12700" cap="flat">
              <a:noFill/>
              <a:miter lim="400000"/>
              <a:headEnd/>
              <a:tailEnd/>
            </a:ln>
            <a:effectLst/>
          </p:spPr>
        </p:pic>
        <p:sp>
          <p:nvSpPr>
            <p:cNvPr id="5158" name="Shape 5158"/>
            <p:cNvSpPr/>
            <p:nvPr/>
          </p:nvSpPr>
          <p:spPr>
            <a:xfrm>
              <a:off x="39727" y="0"/>
              <a:ext cx="1270001" cy="1270000"/>
            </a:xfrm>
            <a:prstGeom prst="rect">
              <a:avLst/>
            </a:prstGeom>
            <a:solidFill>
              <a:srgbClr val="C2616B"/>
            </a:solidFill>
            <a:ln w="12700" cap="flat">
              <a:noFill/>
              <a:miter lim="400000"/>
            </a:ln>
            <a:effectLst/>
          </p:spPr>
          <p:txBody>
            <a:bodyPr wrap="square" lIns="0" tIns="0" rIns="0" bIns="0" numCol="1" anchor="ctr">
              <a:noAutofit/>
            </a:bodyPr>
            <a:lstStyle/>
            <a:p>
              <a:pPr algn="ctr" defTabSz="346710">
                <a:defRPr sz="3200">
                  <a:solidFill>
                    <a:srgbClr val="FFFFFF"/>
                  </a:solidFill>
                </a:defRPr>
              </a:pPr>
              <a:endParaRPr sz="3200" kern="0">
                <a:solidFill>
                  <a:schemeClr val="bg1"/>
                </a:solidFill>
                <a:latin typeface="Arial" panose="020B0604020202020204" pitchFamily="34" charset="0"/>
                <a:ea typeface="微软雅黑" panose="020B0503020204020204" charset="-122"/>
                <a:sym typeface="Helvetica Light"/>
              </a:endParaRPr>
            </a:p>
          </p:txBody>
        </p:sp>
        <p:sp>
          <p:nvSpPr>
            <p:cNvPr id="5159" name="Shape 5159"/>
            <p:cNvSpPr/>
            <p:nvPr/>
          </p:nvSpPr>
          <p:spPr>
            <a:xfrm>
              <a:off x="121457" y="62746"/>
              <a:ext cx="1106542" cy="1144508"/>
            </a:xfrm>
            <a:prstGeom prst="rect">
              <a:avLst/>
            </a:prstGeom>
            <a:noFill/>
            <a:ln w="12700" cap="flat">
              <a:noFill/>
              <a:miter lim="400000"/>
            </a:ln>
            <a:effectLst/>
          </p:spPr>
          <p:txBody>
            <a:bodyPr wrap="square" lIns="50800" tIns="50800" rIns="50800" bIns="50800" numCol="1" anchor="ctr">
              <a:noAutofit/>
            </a:bodyPr>
            <a:lstStyle>
              <a:lvl1pPr>
                <a:lnSpc>
                  <a:spcPct val="110000"/>
                </a:lnSpc>
                <a:defRPr sz="6000">
                  <a:solidFill>
                    <a:srgbClr val="FFFFFF"/>
                  </a:solidFill>
                  <a:latin typeface="Lato Black"/>
                  <a:ea typeface="Lato Black"/>
                  <a:cs typeface="Lato Black"/>
                  <a:sym typeface="Lato Black"/>
                </a:defRPr>
              </a:lvl1pPr>
            </a:lstStyle>
            <a:p>
              <a:pPr algn="ctr" defTabSz="346710">
                <a:defRPr sz="1800">
                  <a:solidFill>
                    <a:srgbClr val="000000"/>
                  </a:solidFill>
                </a:defRPr>
              </a:pPr>
              <a:r>
                <a:rPr sz="2500" kern="0">
                  <a:solidFill>
                    <a:schemeClr val="bg1"/>
                  </a:solidFill>
                  <a:latin typeface="Arial" panose="020B0604020202020204" pitchFamily="34" charset="0"/>
                  <a:ea typeface="微软雅黑" panose="020B0503020204020204" charset="-122"/>
                </a:rPr>
                <a:t>03</a:t>
              </a:r>
            </a:p>
          </p:txBody>
        </p:sp>
      </p:grpSp>
      <p:sp>
        <p:nvSpPr>
          <p:cNvPr id="5161" name="Shape 5161"/>
          <p:cNvSpPr/>
          <p:nvPr/>
        </p:nvSpPr>
        <p:spPr>
          <a:xfrm>
            <a:off x="9757753" y="3633561"/>
            <a:ext cx="937189" cy="0"/>
          </a:xfrm>
          <a:prstGeom prst="line">
            <a:avLst/>
          </a:prstGeom>
          <a:ln w="76200">
            <a:solidFill>
              <a:srgbClr val="C2616B"/>
            </a:solidFill>
            <a:miter lim="400000"/>
          </a:ln>
        </p:spPr>
        <p:txBody>
          <a:bodyPr lIns="0" tIns="0" rIns="0" bIns="0" anchor="ctr"/>
          <a:lstStyle/>
          <a:p>
            <a:pPr algn="ctr" defTabSz="346710">
              <a:defRPr sz="3200"/>
            </a:pPr>
            <a:endParaRPr sz="3200" kern="0">
              <a:solidFill>
                <a:sysClr val="windowText" lastClr="000000"/>
              </a:solidFill>
              <a:latin typeface="Helvetica Light"/>
              <a:sym typeface="Helvetica Light"/>
            </a:endParaRPr>
          </a:p>
        </p:txBody>
      </p:sp>
      <p:sp>
        <p:nvSpPr>
          <p:cNvPr id="36" name="TextBox 47"/>
          <p:cNvSpPr txBox="1"/>
          <p:nvPr/>
        </p:nvSpPr>
        <p:spPr>
          <a:xfrm>
            <a:off x="2487141" y="3318255"/>
            <a:ext cx="1830264" cy="410845"/>
          </a:xfrm>
          <a:prstGeom prst="rect">
            <a:avLst/>
          </a:prstGeom>
          <a:noFill/>
        </p:spPr>
        <p:txBody>
          <a:bodyPr wrap="square" rtlCol="0">
            <a:spAutoFit/>
          </a:bodyPr>
          <a:lstStyle/>
          <a:p>
            <a:pPr algn="just" defTabSz="914400">
              <a:lnSpc>
                <a:spcPct val="130000"/>
              </a:lnSpc>
            </a:pPr>
            <a:r>
              <a:rPr lang="zh-CN" altLang="en-US" sz="1600" dirty="0">
                <a:solidFill>
                  <a:srgbClr val="4C5154"/>
                </a:solidFill>
                <a:latin typeface="思源黑体 CN Light" panose="020B0300000000000000" charset="-122"/>
                <a:ea typeface="思源黑体 CN Light" panose="020B0300000000000000" charset="-122"/>
                <a:cs typeface="思源黑体 CN Light" panose="020B0300000000000000" charset="-122"/>
              </a:rPr>
              <a:t>双击输入替换内容 </a:t>
            </a:r>
          </a:p>
        </p:txBody>
      </p:sp>
      <p:sp>
        <p:nvSpPr>
          <p:cNvPr id="37" name="TextBox 47"/>
          <p:cNvSpPr txBox="1"/>
          <p:nvPr/>
        </p:nvSpPr>
        <p:spPr>
          <a:xfrm>
            <a:off x="8055583" y="3251918"/>
            <a:ext cx="1830264" cy="410845"/>
          </a:xfrm>
          <a:prstGeom prst="rect">
            <a:avLst/>
          </a:prstGeom>
          <a:noFill/>
        </p:spPr>
        <p:txBody>
          <a:bodyPr wrap="square" rtlCol="0">
            <a:spAutoFit/>
          </a:bodyPr>
          <a:lstStyle/>
          <a:p>
            <a:pPr algn="just" defTabSz="914400">
              <a:lnSpc>
                <a:spcPct val="130000"/>
              </a:lnSpc>
            </a:pPr>
            <a:r>
              <a:rPr lang="zh-CN" altLang="en-US" sz="1600" dirty="0">
                <a:solidFill>
                  <a:srgbClr val="4C5154"/>
                </a:solidFill>
                <a:latin typeface="思源黑体 CN Light" panose="020B0300000000000000" charset="-122"/>
                <a:ea typeface="思源黑体 CN Light" panose="020B0300000000000000" charset="-122"/>
                <a:cs typeface="思源黑体 CN Light" panose="020B0300000000000000" charset="-122"/>
              </a:rPr>
              <a:t>双击输入替换内容 </a:t>
            </a:r>
          </a:p>
        </p:txBody>
      </p:sp>
      <p:sp>
        <p:nvSpPr>
          <p:cNvPr id="38" name="TextBox 47"/>
          <p:cNvSpPr txBox="1"/>
          <p:nvPr/>
        </p:nvSpPr>
        <p:spPr>
          <a:xfrm>
            <a:off x="5256941" y="3251918"/>
            <a:ext cx="1830264" cy="410845"/>
          </a:xfrm>
          <a:prstGeom prst="rect">
            <a:avLst/>
          </a:prstGeom>
          <a:noFill/>
        </p:spPr>
        <p:txBody>
          <a:bodyPr wrap="square" rtlCol="0">
            <a:spAutoFit/>
          </a:bodyPr>
          <a:lstStyle/>
          <a:p>
            <a:pPr algn="just" defTabSz="914400">
              <a:lnSpc>
                <a:spcPct val="130000"/>
              </a:lnSpc>
            </a:pPr>
            <a:r>
              <a:rPr lang="zh-CN" altLang="en-US" sz="1600" dirty="0">
                <a:solidFill>
                  <a:srgbClr val="4C5154"/>
                </a:solidFill>
                <a:latin typeface="思源黑体 CN Light" panose="020B0300000000000000" charset="-122"/>
                <a:ea typeface="思源黑体 CN Light" panose="020B0300000000000000" charset="-122"/>
                <a:cs typeface="思源黑体 CN Light" panose="020B0300000000000000" charset="-122"/>
              </a:rPr>
              <a:t>双击输入替换内容 </a:t>
            </a:r>
          </a:p>
        </p:txBody>
      </p:sp>
    </p:spTree>
    <p:custDataLst>
      <p:tags r:id="rId1"/>
    </p:custDataLst>
  </p:cSld>
  <p:clrMapOvr>
    <a:masterClrMapping/>
  </p:clrMapOvr>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indefinite" fill="hold"/>
                                        <p:tgtEl>
                                          <p:spTgt spid="5144"/>
                                        </p:tgtEl>
                                        <p:attrNameLst>
                                          <p:attrName>style.visibility</p:attrName>
                                        </p:attrNameLst>
                                      </p:cBhvr>
                                      <p:to>
                                        <p:strVal val="visible"/>
                                      </p:to>
                                    </p:set>
                                    <p:animEffect transition="in" filter="wipe(left)">
                                      <p:cBhvr>
                                        <p:cTn id="7" dur="400"/>
                                        <p:tgtEl>
                                          <p:spTgt spid="5144"/>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5147"/>
                                        </p:tgtEl>
                                        <p:attrNameLst>
                                          <p:attrName>style.visibility</p:attrName>
                                        </p:attrNameLst>
                                      </p:cBhvr>
                                      <p:to>
                                        <p:strVal val="visible"/>
                                      </p:to>
                                    </p:set>
                                    <p:anim calcmode="lin" valueType="num">
                                      <p:cBhvr>
                                        <p:cTn id="10" dur="500" fill="hold"/>
                                        <p:tgtEl>
                                          <p:spTgt spid="5147"/>
                                        </p:tgtEl>
                                        <p:attrNameLst>
                                          <p:attrName>ppt_w</p:attrName>
                                        </p:attrNameLst>
                                      </p:cBhvr>
                                      <p:tavLst>
                                        <p:tav tm="0">
                                          <p:val>
                                            <p:fltVal val="0"/>
                                          </p:val>
                                        </p:tav>
                                        <p:tav tm="100000">
                                          <p:val>
                                            <p:strVal val="#ppt_w"/>
                                          </p:val>
                                        </p:tav>
                                      </p:tavLst>
                                    </p:anim>
                                    <p:anim calcmode="lin" valueType="num">
                                      <p:cBhvr>
                                        <p:cTn id="11" dur="500" fill="hold"/>
                                        <p:tgtEl>
                                          <p:spTgt spid="5147"/>
                                        </p:tgtEl>
                                        <p:attrNameLst>
                                          <p:attrName>ppt_h</p:attrName>
                                        </p:attrNameLst>
                                      </p:cBhvr>
                                      <p:tavLst>
                                        <p:tav tm="0">
                                          <p:val>
                                            <p:fltVal val="0"/>
                                          </p:val>
                                        </p:tav>
                                        <p:tav tm="100000">
                                          <p:val>
                                            <p:strVal val="#ppt_h"/>
                                          </p:val>
                                        </p:tav>
                                      </p:tavLst>
                                    </p:anim>
                                    <p:animEffect transition="in" filter="fade">
                                      <p:cBhvr>
                                        <p:cTn id="12" dur="500"/>
                                        <p:tgtEl>
                                          <p:spTgt spid="51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43"/>
                                        </p:tgtEl>
                                        <p:attrNameLst>
                                          <p:attrName>style.visibility</p:attrName>
                                        </p:attrNameLst>
                                      </p:cBhvr>
                                      <p:to>
                                        <p:strVal val="visible"/>
                                      </p:to>
                                    </p:set>
                                    <p:animEffect transition="in" filter="fade">
                                      <p:cBhvr>
                                        <p:cTn id="17" dur="350"/>
                                        <p:tgtEl>
                                          <p:spTgt spid="5143"/>
                                        </p:tgtEl>
                                      </p:cBhvr>
                                    </p:animEffect>
                                  </p:childTnLst>
                                </p:cTn>
                              </p:par>
                            </p:childTnLst>
                          </p:cTn>
                        </p:par>
                        <p:par>
                          <p:cTn id="18" fill="hold">
                            <p:stCondLst>
                              <p:cond delay="500"/>
                            </p:stCondLst>
                            <p:childTnLst>
                              <p:par>
                                <p:cTn id="19" presetID="2" presetClass="entr" presetSubtype="1" fill="hold" grpId="0" nodeType="afterEffect">
                                  <p:stCondLst>
                                    <p:cond delay="0"/>
                                  </p:stCondLst>
                                  <p:childTnLst>
                                    <p:set>
                                      <p:cBhvr>
                                        <p:cTn id="20" dur="indefinite" fill="hold"/>
                                        <p:tgtEl>
                                          <p:spTgt spid="5151"/>
                                        </p:tgtEl>
                                        <p:attrNameLst>
                                          <p:attrName>style.visibility</p:attrName>
                                        </p:attrNameLst>
                                      </p:cBhvr>
                                      <p:to>
                                        <p:strVal val="visible"/>
                                      </p:to>
                                    </p:set>
                                    <p:anim calcmode="lin" valueType="num">
                                      <p:cBhvr>
                                        <p:cTn id="21" dur="500" fill="hold"/>
                                        <p:tgtEl>
                                          <p:spTgt spid="5151"/>
                                        </p:tgtEl>
                                        <p:attrNameLst>
                                          <p:attrName>ppt_x</p:attrName>
                                        </p:attrNameLst>
                                      </p:cBhvr>
                                      <p:tavLst>
                                        <p:tav tm="0">
                                          <p:val>
                                            <p:strVal val="#ppt_x"/>
                                          </p:val>
                                        </p:tav>
                                        <p:tav tm="100000">
                                          <p:val>
                                            <p:strVal val="#ppt_x"/>
                                          </p:val>
                                        </p:tav>
                                      </p:tavLst>
                                    </p:anim>
                                    <p:anim calcmode="lin" valueType="num">
                                      <p:cBhvr>
                                        <p:cTn id="22" dur="500" fill="hold"/>
                                        <p:tgtEl>
                                          <p:spTgt spid="5151"/>
                                        </p:tgtEl>
                                        <p:attrNameLst>
                                          <p:attrName>ppt_y</p:attrName>
                                        </p:attrNameLst>
                                      </p:cBhvr>
                                      <p:tavLst>
                                        <p:tav tm="0">
                                          <p:val>
                                            <p:strVal val="0-#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indefinite" fill="hold"/>
                                        <p:tgtEl>
                                          <p:spTgt spid="5126"/>
                                        </p:tgtEl>
                                        <p:attrNameLst>
                                          <p:attrName>style.visibility</p:attrName>
                                        </p:attrNameLst>
                                      </p:cBhvr>
                                      <p:to>
                                        <p:strVal val="visible"/>
                                      </p:to>
                                    </p:set>
                                    <p:animEffect transition="in" filter="wipe(left)">
                                      <p:cBhvr>
                                        <p:cTn id="27" dur="400"/>
                                        <p:tgtEl>
                                          <p:spTgt spid="5126"/>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5129"/>
                                        </p:tgtEl>
                                        <p:attrNameLst>
                                          <p:attrName>style.visibility</p:attrName>
                                        </p:attrNameLst>
                                      </p:cBhvr>
                                      <p:to>
                                        <p:strVal val="visible"/>
                                      </p:to>
                                    </p:set>
                                    <p:anim calcmode="lin" valueType="num">
                                      <p:cBhvr>
                                        <p:cTn id="30" dur="500" fill="hold"/>
                                        <p:tgtEl>
                                          <p:spTgt spid="5129"/>
                                        </p:tgtEl>
                                        <p:attrNameLst>
                                          <p:attrName>ppt_w</p:attrName>
                                        </p:attrNameLst>
                                      </p:cBhvr>
                                      <p:tavLst>
                                        <p:tav tm="0">
                                          <p:val>
                                            <p:fltVal val="0"/>
                                          </p:val>
                                        </p:tav>
                                        <p:tav tm="100000">
                                          <p:val>
                                            <p:strVal val="#ppt_w"/>
                                          </p:val>
                                        </p:tav>
                                      </p:tavLst>
                                    </p:anim>
                                    <p:anim calcmode="lin" valueType="num">
                                      <p:cBhvr>
                                        <p:cTn id="31" dur="500" fill="hold"/>
                                        <p:tgtEl>
                                          <p:spTgt spid="5129"/>
                                        </p:tgtEl>
                                        <p:attrNameLst>
                                          <p:attrName>ppt_h</p:attrName>
                                        </p:attrNameLst>
                                      </p:cBhvr>
                                      <p:tavLst>
                                        <p:tav tm="0">
                                          <p:val>
                                            <p:fltVal val="0"/>
                                          </p:val>
                                        </p:tav>
                                        <p:tav tm="100000">
                                          <p:val>
                                            <p:strVal val="#ppt_h"/>
                                          </p:val>
                                        </p:tav>
                                      </p:tavLst>
                                    </p:anim>
                                    <p:animEffect transition="in" filter="fade">
                                      <p:cBhvr>
                                        <p:cTn id="32" dur="500"/>
                                        <p:tgtEl>
                                          <p:spTgt spid="51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125"/>
                                        </p:tgtEl>
                                        <p:attrNameLst>
                                          <p:attrName>style.visibility</p:attrName>
                                        </p:attrNameLst>
                                      </p:cBhvr>
                                      <p:to>
                                        <p:strVal val="visible"/>
                                      </p:to>
                                    </p:set>
                                    <p:animEffect transition="in" filter="fade">
                                      <p:cBhvr>
                                        <p:cTn id="35" dur="350"/>
                                        <p:tgtEl>
                                          <p:spTgt spid="5125"/>
                                        </p:tgtEl>
                                      </p:cBhvr>
                                    </p:animEffect>
                                  </p:childTnLst>
                                </p:cTn>
                              </p:par>
                            </p:childTnLst>
                          </p:cTn>
                        </p:par>
                        <p:par>
                          <p:cTn id="36" fill="hold">
                            <p:stCondLst>
                              <p:cond delay="500"/>
                            </p:stCondLst>
                            <p:childTnLst>
                              <p:par>
                                <p:cTn id="37" presetID="2" presetClass="entr" presetSubtype="8" fill="hold" grpId="0" nodeType="afterEffect">
                                  <p:stCondLst>
                                    <p:cond delay="0"/>
                                  </p:stCondLst>
                                  <p:childTnLst>
                                    <p:set>
                                      <p:cBhvr>
                                        <p:cTn id="38" dur="indefinite" fill="hold"/>
                                        <p:tgtEl>
                                          <p:spTgt spid="5133"/>
                                        </p:tgtEl>
                                        <p:attrNameLst>
                                          <p:attrName>style.visibility</p:attrName>
                                        </p:attrNameLst>
                                      </p:cBhvr>
                                      <p:to>
                                        <p:strVal val="visible"/>
                                      </p:to>
                                    </p:set>
                                    <p:anim calcmode="lin" valueType="num">
                                      <p:cBhvr>
                                        <p:cTn id="39" dur="500" fill="hold"/>
                                        <p:tgtEl>
                                          <p:spTgt spid="5133"/>
                                        </p:tgtEl>
                                        <p:attrNameLst>
                                          <p:attrName>ppt_x</p:attrName>
                                        </p:attrNameLst>
                                      </p:cBhvr>
                                      <p:tavLst>
                                        <p:tav tm="0">
                                          <p:val>
                                            <p:strVal val="0-#ppt_w/2"/>
                                          </p:val>
                                        </p:tav>
                                        <p:tav tm="100000">
                                          <p:val>
                                            <p:strVal val="#ppt_x"/>
                                          </p:val>
                                        </p:tav>
                                      </p:tavLst>
                                    </p:anim>
                                    <p:anim calcmode="lin" valueType="num">
                                      <p:cBhvr>
                                        <p:cTn id="40"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indefinite" fill="hold"/>
                                        <p:tgtEl>
                                          <p:spTgt spid="5153"/>
                                        </p:tgtEl>
                                        <p:attrNameLst>
                                          <p:attrName>style.visibility</p:attrName>
                                        </p:attrNameLst>
                                      </p:cBhvr>
                                      <p:to>
                                        <p:strVal val="visible"/>
                                      </p:to>
                                    </p:set>
                                    <p:animEffect transition="in" filter="wipe(left)">
                                      <p:cBhvr>
                                        <p:cTn id="45" dur="400"/>
                                        <p:tgtEl>
                                          <p:spTgt spid="5153"/>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5156"/>
                                        </p:tgtEl>
                                        <p:attrNameLst>
                                          <p:attrName>style.visibility</p:attrName>
                                        </p:attrNameLst>
                                      </p:cBhvr>
                                      <p:to>
                                        <p:strVal val="visible"/>
                                      </p:to>
                                    </p:set>
                                    <p:anim calcmode="lin" valueType="num">
                                      <p:cBhvr>
                                        <p:cTn id="48" dur="500" fill="hold"/>
                                        <p:tgtEl>
                                          <p:spTgt spid="5156"/>
                                        </p:tgtEl>
                                        <p:attrNameLst>
                                          <p:attrName>ppt_w</p:attrName>
                                        </p:attrNameLst>
                                      </p:cBhvr>
                                      <p:tavLst>
                                        <p:tav tm="0">
                                          <p:val>
                                            <p:fltVal val="0"/>
                                          </p:val>
                                        </p:tav>
                                        <p:tav tm="100000">
                                          <p:val>
                                            <p:strVal val="#ppt_w"/>
                                          </p:val>
                                        </p:tav>
                                      </p:tavLst>
                                    </p:anim>
                                    <p:anim calcmode="lin" valueType="num">
                                      <p:cBhvr>
                                        <p:cTn id="49" dur="500" fill="hold"/>
                                        <p:tgtEl>
                                          <p:spTgt spid="5156"/>
                                        </p:tgtEl>
                                        <p:attrNameLst>
                                          <p:attrName>ppt_h</p:attrName>
                                        </p:attrNameLst>
                                      </p:cBhvr>
                                      <p:tavLst>
                                        <p:tav tm="0">
                                          <p:val>
                                            <p:fltVal val="0"/>
                                          </p:val>
                                        </p:tav>
                                        <p:tav tm="100000">
                                          <p:val>
                                            <p:strVal val="#ppt_h"/>
                                          </p:val>
                                        </p:tav>
                                      </p:tavLst>
                                    </p:anim>
                                    <p:animEffect transition="in" filter="fade">
                                      <p:cBhvr>
                                        <p:cTn id="50" dur="500"/>
                                        <p:tgtEl>
                                          <p:spTgt spid="515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5152"/>
                                        </p:tgtEl>
                                        <p:attrNameLst>
                                          <p:attrName>style.visibility</p:attrName>
                                        </p:attrNameLst>
                                      </p:cBhvr>
                                      <p:to>
                                        <p:strVal val="visible"/>
                                      </p:to>
                                    </p:set>
                                    <p:animEffect transition="in" filter="fade">
                                      <p:cBhvr>
                                        <p:cTn id="53" dur="350"/>
                                        <p:tgtEl>
                                          <p:spTgt spid="5152"/>
                                        </p:tgtEl>
                                      </p:cBhvr>
                                    </p:animEffect>
                                  </p:childTnLst>
                                </p:cTn>
                              </p:par>
                            </p:childTnLst>
                          </p:cTn>
                        </p:par>
                        <p:par>
                          <p:cTn id="54" fill="hold">
                            <p:stCondLst>
                              <p:cond delay="500"/>
                            </p:stCondLst>
                            <p:childTnLst>
                              <p:par>
                                <p:cTn id="55" presetID="2" presetClass="entr" presetSubtype="8" fill="hold" grpId="0" nodeType="afterEffect">
                                  <p:stCondLst>
                                    <p:cond delay="0"/>
                                  </p:stCondLst>
                                  <p:childTnLst>
                                    <p:set>
                                      <p:cBhvr>
                                        <p:cTn id="56" dur="indefinite" fill="hold"/>
                                        <p:tgtEl>
                                          <p:spTgt spid="5160"/>
                                        </p:tgtEl>
                                        <p:attrNameLst>
                                          <p:attrName>style.visibility</p:attrName>
                                        </p:attrNameLst>
                                      </p:cBhvr>
                                      <p:to>
                                        <p:strVal val="visible"/>
                                      </p:to>
                                    </p:set>
                                    <p:anim calcmode="lin" valueType="num">
                                      <p:cBhvr>
                                        <p:cTn id="57" dur="500" fill="hold"/>
                                        <p:tgtEl>
                                          <p:spTgt spid="5160"/>
                                        </p:tgtEl>
                                        <p:attrNameLst>
                                          <p:attrName>ppt_x</p:attrName>
                                        </p:attrNameLst>
                                      </p:cBhvr>
                                      <p:tavLst>
                                        <p:tav tm="0">
                                          <p:val>
                                            <p:strVal val="0-#ppt_w/2"/>
                                          </p:val>
                                        </p:tav>
                                        <p:tav tm="100000">
                                          <p:val>
                                            <p:strVal val="#ppt_x"/>
                                          </p:val>
                                        </p:tav>
                                      </p:tavLst>
                                    </p:anim>
                                    <p:anim calcmode="lin" valueType="num">
                                      <p:cBhvr>
                                        <p:cTn id="58" dur="500" fill="hold"/>
                                        <p:tgtEl>
                                          <p:spTgt spid="5160"/>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grpId="0" nodeType="clickEffect">
                                  <p:stCondLst>
                                    <p:cond delay="0"/>
                                  </p:stCondLst>
                                  <p:childTnLst>
                                    <p:set>
                                      <p:cBhvr>
                                        <p:cTn id="62" dur="indefinite" fill="hold"/>
                                        <p:tgtEl>
                                          <p:spTgt spid="5161"/>
                                        </p:tgtEl>
                                        <p:attrNameLst>
                                          <p:attrName>style.visibility</p:attrName>
                                        </p:attrNameLst>
                                      </p:cBhvr>
                                      <p:to>
                                        <p:strVal val="visible"/>
                                      </p:to>
                                    </p:set>
                                    <p:animEffect transition="in" filter="wipe(left)">
                                      <p:cBhvr>
                                        <p:cTn id="63" dur="400"/>
                                        <p:tgtEl>
                                          <p:spTgt spid="5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ldLvl="0" animBg="1"/>
      <p:bldP spid="5126" grpId="0" bldLvl="0" animBg="1" advAuto="0"/>
      <p:bldP spid="5129" grpId="0" bldLvl="0" animBg="1"/>
      <p:bldP spid="5133" grpId="0" bldLvl="0" animBg="1" advAuto="0"/>
      <p:bldP spid="5143" grpId="0" bldLvl="0" animBg="1"/>
      <p:bldP spid="5144" grpId="0" bldLvl="0" animBg="1" advAuto="0"/>
      <p:bldP spid="5147" grpId="0" bldLvl="0" animBg="1"/>
      <p:bldP spid="5151" grpId="0" bldLvl="0" animBg="1" advAuto="0"/>
      <p:bldP spid="5152" grpId="0" bldLvl="0" animBg="1"/>
      <p:bldP spid="5153" grpId="0" bldLvl="0" animBg="1" advAuto="0"/>
      <p:bldP spid="5156" grpId="0" bldLvl="0" animBg="1"/>
      <p:bldP spid="5160" grpId="0" bldLvl="0" animBg="1" advAuto="0"/>
      <p:bldP spid="5161" grpId="0" bldLvl="0" animBg="1" advAuto="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grpSp>
        <p:nvGrpSpPr>
          <p:cNvPr id="2" name="组合 1"/>
          <p:cNvGrpSpPr/>
          <p:nvPr/>
        </p:nvGrpSpPr>
        <p:grpSpPr>
          <a:xfrm>
            <a:off x="1958975" y="2279650"/>
            <a:ext cx="1830070" cy="3373120"/>
            <a:chOff x="2946" y="2729"/>
            <a:chExt cx="2882" cy="5312"/>
          </a:xfrm>
        </p:grpSpPr>
        <p:grpSp>
          <p:nvGrpSpPr>
            <p:cNvPr id="1984" name="Group 1984"/>
            <p:cNvGrpSpPr/>
            <p:nvPr/>
          </p:nvGrpSpPr>
          <p:grpSpPr>
            <a:xfrm>
              <a:off x="2949" y="2729"/>
              <a:ext cx="2876" cy="1439"/>
              <a:chOff x="0" y="0"/>
              <a:chExt cx="4024130" cy="2010439"/>
            </a:xfrm>
            <a:solidFill>
              <a:srgbClr val="C2616B"/>
            </a:solidFill>
          </p:grpSpPr>
          <p:sp>
            <p:nvSpPr>
              <p:cNvPr id="1982" name="Shape 1982"/>
              <p:cNvSpPr/>
              <p:nvPr/>
            </p:nvSpPr>
            <p:spPr>
              <a:xfrm>
                <a:off x="2282057" y="35244"/>
                <a:ext cx="1742074" cy="1974008"/>
              </a:xfrm>
              <a:custGeom>
                <a:avLst/>
                <a:gdLst/>
                <a:ahLst/>
                <a:cxnLst>
                  <a:cxn ang="0">
                    <a:pos x="wd2" y="hd2"/>
                  </a:cxn>
                  <a:cxn ang="5400000">
                    <a:pos x="wd2" y="hd2"/>
                  </a:cxn>
                  <a:cxn ang="10800000">
                    <a:pos x="wd2" y="hd2"/>
                  </a:cxn>
                  <a:cxn ang="16200000">
                    <a:pos x="wd2" y="hd2"/>
                  </a:cxn>
                </a:cxnLst>
                <a:rect l="0" t="0" r="r" b="b"/>
                <a:pathLst>
                  <a:path w="21600" h="21600" extrusionOk="0">
                    <a:moveTo>
                      <a:pt x="1411" y="0"/>
                    </a:moveTo>
                    <a:lnTo>
                      <a:pt x="0" y="5330"/>
                    </a:lnTo>
                    <a:cubicBezTo>
                      <a:pt x="8758" y="6715"/>
                      <a:pt x="15404" y="13473"/>
                      <a:pt x="15404" y="21600"/>
                    </a:cubicBezTo>
                    <a:lnTo>
                      <a:pt x="21600" y="21600"/>
                    </a:lnTo>
                    <a:cubicBezTo>
                      <a:pt x="21600" y="10881"/>
                      <a:pt x="12912" y="1953"/>
                      <a:pt x="1411" y="0"/>
                    </a:cubicBezTo>
                    <a:close/>
                  </a:path>
                </a:pathLst>
              </a:custGeom>
              <a:grpFill/>
              <a:ln w="12700" cap="flat">
                <a:noFill/>
                <a:miter lim="400000"/>
              </a:ln>
              <a:effectLst/>
            </p:spPr>
            <p:txBody>
              <a:bodyPr wrap="square" lIns="38100" tIns="38100" rIns="38100" bIns="38100" numCol="1" anchor="ctr">
                <a:noAutofit/>
              </a:bodyP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4C5154"/>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983" name="Shape 1983"/>
              <p:cNvSpPr/>
              <p:nvPr/>
            </p:nvSpPr>
            <p:spPr>
              <a:xfrm>
                <a:off x="0" y="0"/>
                <a:ext cx="2392575" cy="2010440"/>
              </a:xfrm>
              <a:custGeom>
                <a:avLst/>
                <a:gdLst/>
                <a:ahLst/>
                <a:cxnLst>
                  <a:cxn ang="0">
                    <a:pos x="wd2" y="hd2"/>
                  </a:cxn>
                  <a:cxn ang="5400000">
                    <a:pos x="wd2" y="hd2"/>
                  </a:cxn>
                  <a:cxn ang="10800000">
                    <a:pos x="wd2" y="hd2"/>
                  </a:cxn>
                  <a:cxn ang="16200000">
                    <a:pos x="wd2" y="hd2"/>
                  </a:cxn>
                </a:cxnLst>
                <a:rect l="0" t="0" r="r" b="b"/>
                <a:pathLst>
                  <a:path w="21600" h="21600" extrusionOk="0">
                    <a:moveTo>
                      <a:pt x="18150" y="0"/>
                    </a:moveTo>
                    <a:cubicBezTo>
                      <a:pt x="8126" y="0"/>
                      <a:pt x="0" y="9671"/>
                      <a:pt x="0" y="21600"/>
                    </a:cubicBezTo>
                    <a:lnTo>
                      <a:pt x="4511" y="21600"/>
                    </a:lnTo>
                    <a:cubicBezTo>
                      <a:pt x="4511" y="12636"/>
                      <a:pt x="10618" y="5369"/>
                      <a:pt x="18150" y="5369"/>
                    </a:cubicBezTo>
                    <a:cubicBezTo>
                      <a:pt x="18977" y="5369"/>
                      <a:pt x="19786" y="5457"/>
                      <a:pt x="20573" y="5624"/>
                    </a:cubicBezTo>
                    <a:lnTo>
                      <a:pt x="21600" y="391"/>
                    </a:lnTo>
                    <a:cubicBezTo>
                      <a:pt x="20483" y="136"/>
                      <a:pt x="19330" y="0"/>
                      <a:pt x="18150" y="0"/>
                    </a:cubicBezTo>
                    <a:close/>
                  </a:path>
                </a:pathLst>
              </a:custGeom>
              <a:grpFill/>
              <a:ln w="12700" cap="flat">
                <a:noFill/>
                <a:miter lim="400000"/>
              </a:ln>
              <a:effectLst/>
            </p:spPr>
            <p:txBody>
              <a:bodyPr wrap="square" lIns="38100" tIns="38100" rIns="38100" bIns="38100" numCol="1" anchor="ctr">
                <a:noAutofit/>
              </a:bodyP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4C5154"/>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grpSp>
        <p:grpSp>
          <p:nvGrpSpPr>
            <p:cNvPr id="2017" name="Group 2017"/>
            <p:cNvGrpSpPr/>
            <p:nvPr/>
          </p:nvGrpSpPr>
          <p:grpSpPr>
            <a:xfrm>
              <a:off x="3668" y="6602"/>
              <a:ext cx="1437" cy="1439"/>
              <a:chOff x="0" y="0"/>
              <a:chExt cx="2010440" cy="2010440"/>
            </a:xfrm>
          </p:grpSpPr>
          <p:sp>
            <p:nvSpPr>
              <p:cNvPr id="2014" name="Shape 2014"/>
              <p:cNvSpPr/>
              <p:nvPr/>
            </p:nvSpPr>
            <p:spPr>
              <a:xfrm>
                <a:off x="147300" y="147300"/>
                <a:ext cx="1715840" cy="17158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2616B"/>
              </a:solidFill>
              <a:ln w="12700" cap="flat">
                <a:noFill/>
                <a:miter lim="400000"/>
              </a:ln>
              <a:effectLst/>
            </p:spPr>
            <p:txBody>
              <a:bodyPr wrap="square" lIns="0" tIns="0" rIns="0" bIns="0" numCol="1" anchor="ctr">
                <a:noAutofit/>
              </a:bodyPr>
              <a:lstStyle/>
              <a:p>
                <a:pPr algn="ctr" defTabSz="346710">
                  <a:defRPr sz="3200">
                    <a:solidFill>
                      <a:srgbClr val="FFFFFF"/>
                    </a:solidFill>
                  </a:defRPr>
                </a:pPr>
                <a:endParaRPr sz="3200" kern="0">
                  <a:solidFill>
                    <a:srgbClr val="4C5154"/>
                  </a:solidFill>
                  <a:latin typeface="Arial" panose="020B0604020202020204" pitchFamily="34" charset="0"/>
                  <a:ea typeface="微软雅黑" panose="020B0503020204020204" charset="-122"/>
                  <a:sym typeface="Helvetica Light"/>
                </a:endParaRPr>
              </a:p>
            </p:txBody>
          </p:sp>
          <p:sp>
            <p:nvSpPr>
              <p:cNvPr id="2015" name="Shape 2015"/>
              <p:cNvSpPr/>
              <p:nvPr/>
            </p:nvSpPr>
            <p:spPr>
              <a:xfrm>
                <a:off x="0" y="0"/>
                <a:ext cx="2010440" cy="20104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8575" cap="rnd">
                <a:solidFill>
                  <a:srgbClr val="C2616B"/>
                </a:solidFill>
                <a:custDash>
                  <a:ds d="100000" sp="200000"/>
                </a:custDash>
                <a:round/>
              </a:ln>
              <a:effectLst/>
            </p:spPr>
            <p:txBody>
              <a:bodyPr wrap="square" lIns="0" tIns="0" rIns="0" bIns="0" numCol="1" anchor="ctr">
                <a:noAutofit/>
              </a:bodyPr>
              <a:lstStyle/>
              <a:p>
                <a:pPr algn="ctr" defTabSz="346710">
                  <a:defRPr sz="3200">
                    <a:solidFill>
                      <a:srgbClr val="FFFFFF"/>
                    </a:solidFill>
                  </a:defRPr>
                </a:pPr>
                <a:endParaRPr sz="3200" kern="0">
                  <a:solidFill>
                    <a:srgbClr val="4C5154"/>
                  </a:solidFill>
                  <a:latin typeface="Arial" panose="020B0604020202020204" pitchFamily="34" charset="0"/>
                  <a:ea typeface="微软雅黑" panose="020B0503020204020204" charset="-122"/>
                  <a:sym typeface="Helvetica Light"/>
                </a:endParaRPr>
              </a:p>
            </p:txBody>
          </p:sp>
        </p:grpSp>
        <p:sp>
          <p:nvSpPr>
            <p:cNvPr id="52" name="TextBox 47"/>
            <p:cNvSpPr txBox="1"/>
            <p:nvPr/>
          </p:nvSpPr>
          <p:spPr>
            <a:xfrm>
              <a:off x="2946" y="4518"/>
              <a:ext cx="2882" cy="647"/>
            </a:xfrm>
            <a:prstGeom prst="rect">
              <a:avLst/>
            </a:prstGeom>
            <a:noFill/>
          </p:spPr>
          <p:txBody>
            <a:bodyPr wrap="square" rtlCol="0">
              <a:spAutoFit/>
            </a:bodyPr>
            <a:lstStyle/>
            <a:p>
              <a:pPr algn="ctr" defTabSz="914400">
                <a:lnSpc>
                  <a:spcPct val="130000"/>
                </a:lnSpc>
              </a:pPr>
              <a:r>
                <a:rPr lang="zh-CN" altLang="en-US" sz="1600" dirty="0">
                  <a:solidFill>
                    <a:srgbClr val="4C5154"/>
                  </a:solidFill>
                  <a:latin typeface="Arial" panose="020B0604020202020204" pitchFamily="34" charset="0"/>
                  <a:ea typeface="微软雅黑" panose="020B0503020204020204" charset="-122"/>
                </a:rPr>
                <a:t>双击输入替换内容 </a:t>
              </a:r>
            </a:p>
          </p:txBody>
        </p:sp>
      </p:grpSp>
      <p:grpSp>
        <p:nvGrpSpPr>
          <p:cNvPr id="3" name="组合 2"/>
          <p:cNvGrpSpPr/>
          <p:nvPr/>
        </p:nvGrpSpPr>
        <p:grpSpPr>
          <a:xfrm>
            <a:off x="4140835" y="2279650"/>
            <a:ext cx="1830070" cy="3373120"/>
            <a:chOff x="2946" y="2729"/>
            <a:chExt cx="2882" cy="5312"/>
          </a:xfrm>
        </p:grpSpPr>
        <p:grpSp>
          <p:nvGrpSpPr>
            <p:cNvPr id="4" name="Group 1984"/>
            <p:cNvGrpSpPr/>
            <p:nvPr/>
          </p:nvGrpSpPr>
          <p:grpSpPr>
            <a:xfrm>
              <a:off x="2949" y="2729"/>
              <a:ext cx="2876" cy="1439"/>
              <a:chOff x="0" y="0"/>
              <a:chExt cx="4024130" cy="2010439"/>
            </a:xfrm>
            <a:solidFill>
              <a:srgbClr val="C2616B"/>
            </a:solidFill>
          </p:grpSpPr>
          <p:sp>
            <p:nvSpPr>
              <p:cNvPr id="5" name="Shape 1982"/>
              <p:cNvSpPr/>
              <p:nvPr/>
            </p:nvSpPr>
            <p:spPr>
              <a:xfrm>
                <a:off x="2282057" y="35244"/>
                <a:ext cx="1742074" cy="1974008"/>
              </a:xfrm>
              <a:custGeom>
                <a:avLst/>
                <a:gdLst/>
                <a:ahLst/>
                <a:cxnLst>
                  <a:cxn ang="0">
                    <a:pos x="wd2" y="hd2"/>
                  </a:cxn>
                  <a:cxn ang="5400000">
                    <a:pos x="wd2" y="hd2"/>
                  </a:cxn>
                  <a:cxn ang="10800000">
                    <a:pos x="wd2" y="hd2"/>
                  </a:cxn>
                  <a:cxn ang="16200000">
                    <a:pos x="wd2" y="hd2"/>
                  </a:cxn>
                </a:cxnLst>
                <a:rect l="0" t="0" r="r" b="b"/>
                <a:pathLst>
                  <a:path w="21600" h="21600" extrusionOk="0">
                    <a:moveTo>
                      <a:pt x="1411" y="0"/>
                    </a:moveTo>
                    <a:lnTo>
                      <a:pt x="0" y="5330"/>
                    </a:lnTo>
                    <a:cubicBezTo>
                      <a:pt x="8758" y="6715"/>
                      <a:pt x="15404" y="13473"/>
                      <a:pt x="15404" y="21600"/>
                    </a:cubicBezTo>
                    <a:lnTo>
                      <a:pt x="21600" y="21600"/>
                    </a:lnTo>
                    <a:cubicBezTo>
                      <a:pt x="21600" y="10881"/>
                      <a:pt x="12912" y="1953"/>
                      <a:pt x="1411" y="0"/>
                    </a:cubicBezTo>
                    <a:close/>
                  </a:path>
                </a:pathLst>
              </a:custGeom>
              <a:grpFill/>
              <a:ln w="12700" cap="flat">
                <a:noFill/>
                <a:miter lim="400000"/>
              </a:ln>
              <a:effectLst/>
            </p:spPr>
            <p:txBody>
              <a:bodyPr wrap="square" lIns="38100" tIns="38100" rIns="38100" bIns="38100" numCol="1" anchor="ctr">
                <a:noAutofit/>
              </a:bodyP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4C5154"/>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6" name="Shape 1983"/>
              <p:cNvSpPr/>
              <p:nvPr/>
            </p:nvSpPr>
            <p:spPr>
              <a:xfrm>
                <a:off x="0" y="0"/>
                <a:ext cx="2392575" cy="2010440"/>
              </a:xfrm>
              <a:custGeom>
                <a:avLst/>
                <a:gdLst/>
                <a:ahLst/>
                <a:cxnLst>
                  <a:cxn ang="0">
                    <a:pos x="wd2" y="hd2"/>
                  </a:cxn>
                  <a:cxn ang="5400000">
                    <a:pos x="wd2" y="hd2"/>
                  </a:cxn>
                  <a:cxn ang="10800000">
                    <a:pos x="wd2" y="hd2"/>
                  </a:cxn>
                  <a:cxn ang="16200000">
                    <a:pos x="wd2" y="hd2"/>
                  </a:cxn>
                </a:cxnLst>
                <a:rect l="0" t="0" r="r" b="b"/>
                <a:pathLst>
                  <a:path w="21600" h="21600" extrusionOk="0">
                    <a:moveTo>
                      <a:pt x="18150" y="0"/>
                    </a:moveTo>
                    <a:cubicBezTo>
                      <a:pt x="8126" y="0"/>
                      <a:pt x="0" y="9671"/>
                      <a:pt x="0" y="21600"/>
                    </a:cubicBezTo>
                    <a:lnTo>
                      <a:pt x="4511" y="21600"/>
                    </a:lnTo>
                    <a:cubicBezTo>
                      <a:pt x="4511" y="12636"/>
                      <a:pt x="10618" y="5369"/>
                      <a:pt x="18150" y="5369"/>
                    </a:cubicBezTo>
                    <a:cubicBezTo>
                      <a:pt x="18977" y="5369"/>
                      <a:pt x="19786" y="5457"/>
                      <a:pt x="20573" y="5624"/>
                    </a:cubicBezTo>
                    <a:lnTo>
                      <a:pt x="21600" y="391"/>
                    </a:lnTo>
                    <a:cubicBezTo>
                      <a:pt x="20483" y="136"/>
                      <a:pt x="19330" y="0"/>
                      <a:pt x="18150" y="0"/>
                    </a:cubicBezTo>
                    <a:close/>
                  </a:path>
                </a:pathLst>
              </a:custGeom>
              <a:grpFill/>
              <a:ln w="12700" cap="flat">
                <a:noFill/>
                <a:miter lim="400000"/>
              </a:ln>
              <a:effectLst/>
            </p:spPr>
            <p:txBody>
              <a:bodyPr wrap="square" lIns="38100" tIns="38100" rIns="38100" bIns="38100" numCol="1" anchor="ctr">
                <a:noAutofit/>
              </a:bodyP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4C5154"/>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grpSp>
        <p:grpSp>
          <p:nvGrpSpPr>
            <p:cNvPr id="7" name="Group 2017"/>
            <p:cNvGrpSpPr/>
            <p:nvPr/>
          </p:nvGrpSpPr>
          <p:grpSpPr>
            <a:xfrm>
              <a:off x="3668" y="6602"/>
              <a:ext cx="1437" cy="1439"/>
              <a:chOff x="0" y="0"/>
              <a:chExt cx="2010440" cy="2010440"/>
            </a:xfrm>
          </p:grpSpPr>
          <p:sp>
            <p:nvSpPr>
              <p:cNvPr id="8" name="Shape 2014"/>
              <p:cNvSpPr/>
              <p:nvPr/>
            </p:nvSpPr>
            <p:spPr>
              <a:xfrm>
                <a:off x="147300" y="147300"/>
                <a:ext cx="1715840" cy="17158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2616B"/>
              </a:solidFill>
              <a:ln w="12700" cap="flat">
                <a:noFill/>
                <a:miter lim="400000"/>
              </a:ln>
              <a:effectLst/>
            </p:spPr>
            <p:txBody>
              <a:bodyPr wrap="square" lIns="0" tIns="0" rIns="0" bIns="0" numCol="1" anchor="ctr">
                <a:noAutofit/>
              </a:bodyPr>
              <a:lstStyle/>
              <a:p>
                <a:pPr algn="ctr" defTabSz="346710">
                  <a:defRPr sz="3200">
                    <a:solidFill>
                      <a:srgbClr val="FFFFFF"/>
                    </a:solidFill>
                  </a:defRPr>
                </a:pPr>
                <a:endParaRPr sz="3200" kern="0">
                  <a:solidFill>
                    <a:srgbClr val="4C5154"/>
                  </a:solidFill>
                  <a:latin typeface="Arial" panose="020B0604020202020204" pitchFamily="34" charset="0"/>
                  <a:ea typeface="微软雅黑" panose="020B0503020204020204" charset="-122"/>
                  <a:sym typeface="Helvetica Light"/>
                </a:endParaRPr>
              </a:p>
            </p:txBody>
          </p:sp>
          <p:sp>
            <p:nvSpPr>
              <p:cNvPr id="9" name="Shape 2015"/>
              <p:cNvSpPr/>
              <p:nvPr/>
            </p:nvSpPr>
            <p:spPr>
              <a:xfrm>
                <a:off x="0" y="0"/>
                <a:ext cx="2010440" cy="20104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8575" cap="rnd">
                <a:solidFill>
                  <a:srgbClr val="C2616B"/>
                </a:solidFill>
                <a:custDash>
                  <a:ds d="100000" sp="200000"/>
                </a:custDash>
                <a:round/>
              </a:ln>
              <a:effectLst/>
            </p:spPr>
            <p:txBody>
              <a:bodyPr wrap="square" lIns="0" tIns="0" rIns="0" bIns="0" numCol="1" anchor="ctr">
                <a:noAutofit/>
              </a:bodyPr>
              <a:lstStyle/>
              <a:p>
                <a:pPr algn="ctr" defTabSz="346710">
                  <a:defRPr sz="3200">
                    <a:solidFill>
                      <a:srgbClr val="FFFFFF"/>
                    </a:solidFill>
                  </a:defRPr>
                </a:pPr>
                <a:endParaRPr sz="3200" kern="0">
                  <a:solidFill>
                    <a:srgbClr val="4C5154"/>
                  </a:solidFill>
                  <a:latin typeface="Arial" panose="020B0604020202020204" pitchFamily="34" charset="0"/>
                  <a:ea typeface="微软雅黑" panose="020B0503020204020204" charset="-122"/>
                  <a:sym typeface="Helvetica Light"/>
                </a:endParaRPr>
              </a:p>
            </p:txBody>
          </p:sp>
        </p:grpSp>
        <p:sp>
          <p:nvSpPr>
            <p:cNvPr id="10" name="TextBox 47"/>
            <p:cNvSpPr txBox="1"/>
            <p:nvPr/>
          </p:nvSpPr>
          <p:spPr>
            <a:xfrm>
              <a:off x="2946" y="4518"/>
              <a:ext cx="2882" cy="647"/>
            </a:xfrm>
            <a:prstGeom prst="rect">
              <a:avLst/>
            </a:prstGeom>
            <a:noFill/>
          </p:spPr>
          <p:txBody>
            <a:bodyPr wrap="square" rtlCol="0">
              <a:spAutoFit/>
            </a:bodyPr>
            <a:lstStyle/>
            <a:p>
              <a:pPr algn="ctr" defTabSz="914400">
                <a:lnSpc>
                  <a:spcPct val="130000"/>
                </a:lnSpc>
              </a:pPr>
              <a:r>
                <a:rPr lang="zh-CN" altLang="en-US" sz="1600" dirty="0">
                  <a:solidFill>
                    <a:srgbClr val="4C5154"/>
                  </a:solidFill>
                  <a:latin typeface="Arial" panose="020B0604020202020204" pitchFamily="34" charset="0"/>
                  <a:ea typeface="微软雅黑" panose="020B0503020204020204" charset="-122"/>
                </a:rPr>
                <a:t>双击输入替换内容 </a:t>
              </a:r>
            </a:p>
          </p:txBody>
        </p:sp>
      </p:grpSp>
      <p:grpSp>
        <p:nvGrpSpPr>
          <p:cNvPr id="11" name="组合 10"/>
          <p:cNvGrpSpPr/>
          <p:nvPr/>
        </p:nvGrpSpPr>
        <p:grpSpPr>
          <a:xfrm>
            <a:off x="6322695" y="2279650"/>
            <a:ext cx="1830070" cy="3373120"/>
            <a:chOff x="2946" y="2729"/>
            <a:chExt cx="2882" cy="5312"/>
          </a:xfrm>
        </p:grpSpPr>
        <p:grpSp>
          <p:nvGrpSpPr>
            <p:cNvPr id="12" name="Group 1984"/>
            <p:cNvGrpSpPr/>
            <p:nvPr/>
          </p:nvGrpSpPr>
          <p:grpSpPr>
            <a:xfrm>
              <a:off x="2949" y="2729"/>
              <a:ext cx="2876" cy="1439"/>
              <a:chOff x="0" y="0"/>
              <a:chExt cx="4024130" cy="2010439"/>
            </a:xfrm>
            <a:solidFill>
              <a:srgbClr val="C2616B"/>
            </a:solidFill>
          </p:grpSpPr>
          <p:sp>
            <p:nvSpPr>
              <p:cNvPr id="13" name="Shape 1982"/>
              <p:cNvSpPr/>
              <p:nvPr/>
            </p:nvSpPr>
            <p:spPr>
              <a:xfrm>
                <a:off x="2282057" y="35244"/>
                <a:ext cx="1742074" cy="1974008"/>
              </a:xfrm>
              <a:custGeom>
                <a:avLst/>
                <a:gdLst/>
                <a:ahLst/>
                <a:cxnLst>
                  <a:cxn ang="0">
                    <a:pos x="wd2" y="hd2"/>
                  </a:cxn>
                  <a:cxn ang="5400000">
                    <a:pos x="wd2" y="hd2"/>
                  </a:cxn>
                  <a:cxn ang="10800000">
                    <a:pos x="wd2" y="hd2"/>
                  </a:cxn>
                  <a:cxn ang="16200000">
                    <a:pos x="wd2" y="hd2"/>
                  </a:cxn>
                </a:cxnLst>
                <a:rect l="0" t="0" r="r" b="b"/>
                <a:pathLst>
                  <a:path w="21600" h="21600" extrusionOk="0">
                    <a:moveTo>
                      <a:pt x="1411" y="0"/>
                    </a:moveTo>
                    <a:lnTo>
                      <a:pt x="0" y="5330"/>
                    </a:lnTo>
                    <a:cubicBezTo>
                      <a:pt x="8758" y="6715"/>
                      <a:pt x="15404" y="13473"/>
                      <a:pt x="15404" y="21600"/>
                    </a:cubicBezTo>
                    <a:lnTo>
                      <a:pt x="21600" y="21600"/>
                    </a:lnTo>
                    <a:cubicBezTo>
                      <a:pt x="21600" y="10881"/>
                      <a:pt x="12912" y="1953"/>
                      <a:pt x="1411" y="0"/>
                    </a:cubicBezTo>
                    <a:close/>
                  </a:path>
                </a:pathLst>
              </a:custGeom>
              <a:grpFill/>
              <a:ln w="12700" cap="flat">
                <a:noFill/>
                <a:miter lim="400000"/>
              </a:ln>
              <a:effectLst/>
            </p:spPr>
            <p:txBody>
              <a:bodyPr wrap="square" lIns="38100" tIns="38100" rIns="38100" bIns="38100" numCol="1" anchor="ctr">
                <a:noAutofit/>
              </a:bodyP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4C5154"/>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4" name="Shape 1983"/>
              <p:cNvSpPr/>
              <p:nvPr/>
            </p:nvSpPr>
            <p:spPr>
              <a:xfrm>
                <a:off x="0" y="0"/>
                <a:ext cx="2392575" cy="2010440"/>
              </a:xfrm>
              <a:custGeom>
                <a:avLst/>
                <a:gdLst/>
                <a:ahLst/>
                <a:cxnLst>
                  <a:cxn ang="0">
                    <a:pos x="wd2" y="hd2"/>
                  </a:cxn>
                  <a:cxn ang="5400000">
                    <a:pos x="wd2" y="hd2"/>
                  </a:cxn>
                  <a:cxn ang="10800000">
                    <a:pos x="wd2" y="hd2"/>
                  </a:cxn>
                  <a:cxn ang="16200000">
                    <a:pos x="wd2" y="hd2"/>
                  </a:cxn>
                </a:cxnLst>
                <a:rect l="0" t="0" r="r" b="b"/>
                <a:pathLst>
                  <a:path w="21600" h="21600" extrusionOk="0">
                    <a:moveTo>
                      <a:pt x="18150" y="0"/>
                    </a:moveTo>
                    <a:cubicBezTo>
                      <a:pt x="8126" y="0"/>
                      <a:pt x="0" y="9671"/>
                      <a:pt x="0" y="21600"/>
                    </a:cubicBezTo>
                    <a:lnTo>
                      <a:pt x="4511" y="21600"/>
                    </a:lnTo>
                    <a:cubicBezTo>
                      <a:pt x="4511" y="12636"/>
                      <a:pt x="10618" y="5369"/>
                      <a:pt x="18150" y="5369"/>
                    </a:cubicBezTo>
                    <a:cubicBezTo>
                      <a:pt x="18977" y="5369"/>
                      <a:pt x="19786" y="5457"/>
                      <a:pt x="20573" y="5624"/>
                    </a:cubicBezTo>
                    <a:lnTo>
                      <a:pt x="21600" y="391"/>
                    </a:lnTo>
                    <a:cubicBezTo>
                      <a:pt x="20483" y="136"/>
                      <a:pt x="19330" y="0"/>
                      <a:pt x="18150" y="0"/>
                    </a:cubicBezTo>
                    <a:close/>
                  </a:path>
                </a:pathLst>
              </a:custGeom>
              <a:grpFill/>
              <a:ln w="12700" cap="flat">
                <a:noFill/>
                <a:miter lim="400000"/>
              </a:ln>
              <a:effectLst/>
            </p:spPr>
            <p:txBody>
              <a:bodyPr wrap="square" lIns="38100" tIns="38100" rIns="38100" bIns="38100" numCol="1" anchor="ctr">
                <a:noAutofit/>
              </a:bodyP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4C5154"/>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grpSp>
        <p:grpSp>
          <p:nvGrpSpPr>
            <p:cNvPr id="15" name="Group 2017"/>
            <p:cNvGrpSpPr/>
            <p:nvPr/>
          </p:nvGrpSpPr>
          <p:grpSpPr>
            <a:xfrm>
              <a:off x="3668" y="6602"/>
              <a:ext cx="1437" cy="1439"/>
              <a:chOff x="0" y="0"/>
              <a:chExt cx="2010440" cy="2010440"/>
            </a:xfrm>
          </p:grpSpPr>
          <p:sp>
            <p:nvSpPr>
              <p:cNvPr id="16" name="Shape 2014"/>
              <p:cNvSpPr/>
              <p:nvPr/>
            </p:nvSpPr>
            <p:spPr>
              <a:xfrm>
                <a:off x="147300" y="147300"/>
                <a:ext cx="1715840" cy="17158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2616B"/>
              </a:solidFill>
              <a:ln w="12700" cap="flat">
                <a:noFill/>
                <a:miter lim="400000"/>
              </a:ln>
              <a:effectLst/>
            </p:spPr>
            <p:txBody>
              <a:bodyPr wrap="square" lIns="0" tIns="0" rIns="0" bIns="0" numCol="1" anchor="ctr">
                <a:noAutofit/>
              </a:bodyPr>
              <a:lstStyle/>
              <a:p>
                <a:pPr algn="ctr" defTabSz="346710">
                  <a:defRPr sz="3200">
                    <a:solidFill>
                      <a:srgbClr val="FFFFFF"/>
                    </a:solidFill>
                  </a:defRPr>
                </a:pPr>
                <a:endParaRPr sz="3200" kern="0">
                  <a:solidFill>
                    <a:srgbClr val="4C5154"/>
                  </a:solidFill>
                  <a:latin typeface="Arial" panose="020B0604020202020204" pitchFamily="34" charset="0"/>
                  <a:ea typeface="微软雅黑" panose="020B0503020204020204" charset="-122"/>
                  <a:sym typeface="Helvetica Light"/>
                </a:endParaRPr>
              </a:p>
            </p:txBody>
          </p:sp>
          <p:sp>
            <p:nvSpPr>
              <p:cNvPr id="17" name="Shape 2015"/>
              <p:cNvSpPr/>
              <p:nvPr/>
            </p:nvSpPr>
            <p:spPr>
              <a:xfrm>
                <a:off x="0" y="0"/>
                <a:ext cx="2010440" cy="20104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8575" cap="rnd">
                <a:solidFill>
                  <a:srgbClr val="C2616B"/>
                </a:solidFill>
                <a:custDash>
                  <a:ds d="100000" sp="200000"/>
                </a:custDash>
                <a:round/>
              </a:ln>
              <a:effectLst/>
            </p:spPr>
            <p:txBody>
              <a:bodyPr wrap="square" lIns="0" tIns="0" rIns="0" bIns="0" numCol="1" anchor="ctr">
                <a:noAutofit/>
              </a:bodyPr>
              <a:lstStyle/>
              <a:p>
                <a:pPr algn="ctr" defTabSz="346710">
                  <a:defRPr sz="3200">
                    <a:solidFill>
                      <a:srgbClr val="FFFFFF"/>
                    </a:solidFill>
                  </a:defRPr>
                </a:pPr>
                <a:endParaRPr sz="3200" kern="0">
                  <a:solidFill>
                    <a:srgbClr val="4C5154"/>
                  </a:solidFill>
                  <a:latin typeface="Arial" panose="020B0604020202020204" pitchFamily="34" charset="0"/>
                  <a:ea typeface="微软雅黑" panose="020B0503020204020204" charset="-122"/>
                  <a:sym typeface="Helvetica Light"/>
                </a:endParaRPr>
              </a:p>
            </p:txBody>
          </p:sp>
        </p:grpSp>
        <p:sp>
          <p:nvSpPr>
            <p:cNvPr id="18" name="TextBox 47"/>
            <p:cNvSpPr txBox="1"/>
            <p:nvPr/>
          </p:nvSpPr>
          <p:spPr>
            <a:xfrm>
              <a:off x="2946" y="4518"/>
              <a:ext cx="2882" cy="647"/>
            </a:xfrm>
            <a:prstGeom prst="rect">
              <a:avLst/>
            </a:prstGeom>
            <a:noFill/>
          </p:spPr>
          <p:txBody>
            <a:bodyPr wrap="square" rtlCol="0">
              <a:spAutoFit/>
            </a:bodyPr>
            <a:lstStyle/>
            <a:p>
              <a:pPr algn="ctr" defTabSz="914400">
                <a:lnSpc>
                  <a:spcPct val="130000"/>
                </a:lnSpc>
              </a:pPr>
              <a:r>
                <a:rPr lang="zh-CN" altLang="en-US" sz="1600" dirty="0">
                  <a:solidFill>
                    <a:srgbClr val="4C5154"/>
                  </a:solidFill>
                  <a:latin typeface="Arial" panose="020B0604020202020204" pitchFamily="34" charset="0"/>
                  <a:ea typeface="微软雅黑" panose="020B0503020204020204" charset="-122"/>
                </a:rPr>
                <a:t>双击输入替换内容 </a:t>
              </a:r>
            </a:p>
          </p:txBody>
        </p:sp>
      </p:grpSp>
      <p:grpSp>
        <p:nvGrpSpPr>
          <p:cNvPr id="19" name="组合 18"/>
          <p:cNvGrpSpPr/>
          <p:nvPr/>
        </p:nvGrpSpPr>
        <p:grpSpPr>
          <a:xfrm>
            <a:off x="8504555" y="2279650"/>
            <a:ext cx="1830070" cy="3373120"/>
            <a:chOff x="2946" y="2729"/>
            <a:chExt cx="2882" cy="5312"/>
          </a:xfrm>
        </p:grpSpPr>
        <p:grpSp>
          <p:nvGrpSpPr>
            <p:cNvPr id="20" name="Group 1984"/>
            <p:cNvGrpSpPr/>
            <p:nvPr/>
          </p:nvGrpSpPr>
          <p:grpSpPr>
            <a:xfrm>
              <a:off x="2949" y="2729"/>
              <a:ext cx="2876" cy="1439"/>
              <a:chOff x="0" y="0"/>
              <a:chExt cx="4024130" cy="2010439"/>
            </a:xfrm>
            <a:solidFill>
              <a:srgbClr val="C2616B"/>
            </a:solidFill>
          </p:grpSpPr>
          <p:sp>
            <p:nvSpPr>
              <p:cNvPr id="21" name="Shape 1982"/>
              <p:cNvSpPr/>
              <p:nvPr/>
            </p:nvSpPr>
            <p:spPr>
              <a:xfrm>
                <a:off x="2282057" y="35244"/>
                <a:ext cx="1742074" cy="1974008"/>
              </a:xfrm>
              <a:custGeom>
                <a:avLst/>
                <a:gdLst/>
                <a:ahLst/>
                <a:cxnLst>
                  <a:cxn ang="0">
                    <a:pos x="wd2" y="hd2"/>
                  </a:cxn>
                  <a:cxn ang="5400000">
                    <a:pos x="wd2" y="hd2"/>
                  </a:cxn>
                  <a:cxn ang="10800000">
                    <a:pos x="wd2" y="hd2"/>
                  </a:cxn>
                  <a:cxn ang="16200000">
                    <a:pos x="wd2" y="hd2"/>
                  </a:cxn>
                </a:cxnLst>
                <a:rect l="0" t="0" r="r" b="b"/>
                <a:pathLst>
                  <a:path w="21600" h="21600" extrusionOk="0">
                    <a:moveTo>
                      <a:pt x="1411" y="0"/>
                    </a:moveTo>
                    <a:lnTo>
                      <a:pt x="0" y="5330"/>
                    </a:lnTo>
                    <a:cubicBezTo>
                      <a:pt x="8758" y="6715"/>
                      <a:pt x="15404" y="13473"/>
                      <a:pt x="15404" y="21600"/>
                    </a:cubicBezTo>
                    <a:lnTo>
                      <a:pt x="21600" y="21600"/>
                    </a:lnTo>
                    <a:cubicBezTo>
                      <a:pt x="21600" y="10881"/>
                      <a:pt x="12912" y="1953"/>
                      <a:pt x="1411" y="0"/>
                    </a:cubicBezTo>
                    <a:close/>
                  </a:path>
                </a:pathLst>
              </a:custGeom>
              <a:grpFill/>
              <a:ln w="12700" cap="flat">
                <a:noFill/>
                <a:miter lim="400000"/>
              </a:ln>
              <a:effectLst/>
            </p:spPr>
            <p:txBody>
              <a:bodyPr wrap="square" lIns="38100" tIns="38100" rIns="38100" bIns="38100" numCol="1" anchor="ctr">
                <a:noAutofit/>
              </a:bodyP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4C5154"/>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22" name="Shape 1983"/>
              <p:cNvSpPr/>
              <p:nvPr/>
            </p:nvSpPr>
            <p:spPr>
              <a:xfrm>
                <a:off x="0" y="0"/>
                <a:ext cx="2392575" cy="2010440"/>
              </a:xfrm>
              <a:custGeom>
                <a:avLst/>
                <a:gdLst/>
                <a:ahLst/>
                <a:cxnLst>
                  <a:cxn ang="0">
                    <a:pos x="wd2" y="hd2"/>
                  </a:cxn>
                  <a:cxn ang="5400000">
                    <a:pos x="wd2" y="hd2"/>
                  </a:cxn>
                  <a:cxn ang="10800000">
                    <a:pos x="wd2" y="hd2"/>
                  </a:cxn>
                  <a:cxn ang="16200000">
                    <a:pos x="wd2" y="hd2"/>
                  </a:cxn>
                </a:cxnLst>
                <a:rect l="0" t="0" r="r" b="b"/>
                <a:pathLst>
                  <a:path w="21600" h="21600" extrusionOk="0">
                    <a:moveTo>
                      <a:pt x="18150" y="0"/>
                    </a:moveTo>
                    <a:cubicBezTo>
                      <a:pt x="8126" y="0"/>
                      <a:pt x="0" y="9671"/>
                      <a:pt x="0" y="21600"/>
                    </a:cubicBezTo>
                    <a:lnTo>
                      <a:pt x="4511" y="21600"/>
                    </a:lnTo>
                    <a:cubicBezTo>
                      <a:pt x="4511" y="12636"/>
                      <a:pt x="10618" y="5369"/>
                      <a:pt x="18150" y="5369"/>
                    </a:cubicBezTo>
                    <a:cubicBezTo>
                      <a:pt x="18977" y="5369"/>
                      <a:pt x="19786" y="5457"/>
                      <a:pt x="20573" y="5624"/>
                    </a:cubicBezTo>
                    <a:lnTo>
                      <a:pt x="21600" y="391"/>
                    </a:lnTo>
                    <a:cubicBezTo>
                      <a:pt x="20483" y="136"/>
                      <a:pt x="19330" y="0"/>
                      <a:pt x="18150" y="0"/>
                    </a:cubicBezTo>
                    <a:close/>
                  </a:path>
                </a:pathLst>
              </a:custGeom>
              <a:grpFill/>
              <a:ln w="12700" cap="flat">
                <a:noFill/>
                <a:miter lim="400000"/>
              </a:ln>
              <a:effectLst/>
            </p:spPr>
            <p:txBody>
              <a:bodyPr wrap="square" lIns="38100" tIns="38100" rIns="38100" bIns="38100" numCol="1" anchor="ctr">
                <a:noAutofit/>
              </a:bodyP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4C5154"/>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grpSp>
        <p:grpSp>
          <p:nvGrpSpPr>
            <p:cNvPr id="23" name="Group 2017"/>
            <p:cNvGrpSpPr/>
            <p:nvPr/>
          </p:nvGrpSpPr>
          <p:grpSpPr>
            <a:xfrm>
              <a:off x="3668" y="6602"/>
              <a:ext cx="1437" cy="1439"/>
              <a:chOff x="0" y="0"/>
              <a:chExt cx="2010440" cy="2010440"/>
            </a:xfrm>
          </p:grpSpPr>
          <p:sp>
            <p:nvSpPr>
              <p:cNvPr id="24" name="Shape 2014"/>
              <p:cNvSpPr/>
              <p:nvPr/>
            </p:nvSpPr>
            <p:spPr>
              <a:xfrm>
                <a:off x="147300" y="147300"/>
                <a:ext cx="1715840" cy="17158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C2616B"/>
              </a:solidFill>
              <a:ln w="12700" cap="flat">
                <a:noFill/>
                <a:miter lim="400000"/>
              </a:ln>
              <a:effectLst/>
            </p:spPr>
            <p:txBody>
              <a:bodyPr wrap="square" lIns="0" tIns="0" rIns="0" bIns="0" numCol="1" anchor="ctr">
                <a:noAutofit/>
              </a:bodyPr>
              <a:lstStyle/>
              <a:p>
                <a:pPr algn="ctr" defTabSz="346710">
                  <a:defRPr sz="3200">
                    <a:solidFill>
                      <a:srgbClr val="FFFFFF"/>
                    </a:solidFill>
                  </a:defRPr>
                </a:pPr>
                <a:endParaRPr sz="3200" kern="0">
                  <a:solidFill>
                    <a:srgbClr val="4C5154"/>
                  </a:solidFill>
                  <a:latin typeface="Arial" panose="020B0604020202020204" pitchFamily="34" charset="0"/>
                  <a:ea typeface="微软雅黑" panose="020B0503020204020204" charset="-122"/>
                  <a:sym typeface="Helvetica Light"/>
                </a:endParaRPr>
              </a:p>
            </p:txBody>
          </p:sp>
          <p:sp>
            <p:nvSpPr>
              <p:cNvPr id="25" name="Shape 2015"/>
              <p:cNvSpPr/>
              <p:nvPr/>
            </p:nvSpPr>
            <p:spPr>
              <a:xfrm>
                <a:off x="0" y="0"/>
                <a:ext cx="2010440" cy="201044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noFill/>
              <a:ln w="28575" cap="rnd">
                <a:solidFill>
                  <a:srgbClr val="C2616B"/>
                </a:solidFill>
                <a:custDash>
                  <a:ds d="100000" sp="200000"/>
                </a:custDash>
                <a:round/>
              </a:ln>
              <a:effectLst/>
            </p:spPr>
            <p:txBody>
              <a:bodyPr wrap="square" lIns="0" tIns="0" rIns="0" bIns="0" numCol="1" anchor="ctr">
                <a:noAutofit/>
              </a:bodyPr>
              <a:lstStyle/>
              <a:p>
                <a:pPr algn="ctr" defTabSz="346710">
                  <a:defRPr sz="3200">
                    <a:solidFill>
                      <a:srgbClr val="FFFFFF"/>
                    </a:solidFill>
                  </a:defRPr>
                </a:pPr>
                <a:endParaRPr sz="3200" kern="0">
                  <a:solidFill>
                    <a:srgbClr val="4C5154"/>
                  </a:solidFill>
                  <a:latin typeface="Arial" panose="020B0604020202020204" pitchFamily="34" charset="0"/>
                  <a:ea typeface="微软雅黑" panose="020B0503020204020204" charset="-122"/>
                  <a:sym typeface="Helvetica Light"/>
                </a:endParaRPr>
              </a:p>
            </p:txBody>
          </p:sp>
        </p:grpSp>
        <p:sp>
          <p:nvSpPr>
            <p:cNvPr id="26" name="TextBox 47"/>
            <p:cNvSpPr txBox="1"/>
            <p:nvPr/>
          </p:nvSpPr>
          <p:spPr>
            <a:xfrm>
              <a:off x="2946" y="4518"/>
              <a:ext cx="2882" cy="647"/>
            </a:xfrm>
            <a:prstGeom prst="rect">
              <a:avLst/>
            </a:prstGeom>
            <a:noFill/>
          </p:spPr>
          <p:txBody>
            <a:bodyPr wrap="square" rtlCol="0">
              <a:spAutoFit/>
            </a:bodyPr>
            <a:lstStyle/>
            <a:p>
              <a:pPr algn="ctr" defTabSz="914400">
                <a:lnSpc>
                  <a:spcPct val="130000"/>
                </a:lnSpc>
              </a:pPr>
              <a:r>
                <a:rPr lang="zh-CN" altLang="en-US" sz="1600" dirty="0">
                  <a:solidFill>
                    <a:srgbClr val="4C5154"/>
                  </a:solidFill>
                  <a:latin typeface="Arial" panose="020B0604020202020204" pitchFamily="34" charset="0"/>
                  <a:ea typeface="微软雅黑" panose="020B0503020204020204" charset="-122"/>
                </a:rPr>
                <a:t>双击输入替换内容 </a:t>
              </a:r>
            </a:p>
          </p:txBody>
        </p:sp>
      </p:grpSp>
      <p:sp>
        <p:nvSpPr>
          <p:cNvPr id="27"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sym typeface="+mn-ea"/>
              </a:rPr>
              <a:t>婚礼亮点</a:t>
            </a:r>
            <a:endPar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sp>
        <p:nvSpPr>
          <p:cNvPr id="38" name="Rectangle 37"/>
          <p:cNvSpPr/>
          <p:nvPr/>
        </p:nvSpPr>
        <p:spPr>
          <a:xfrm>
            <a:off x="6047105" y="1460500"/>
            <a:ext cx="76200" cy="4540250"/>
          </a:xfrm>
          <a:prstGeom prst="rect">
            <a:avLst/>
          </a:prstGeom>
          <a:solidFill>
            <a:srgbClr val="C2616B"/>
          </a:solidFill>
          <a:ln>
            <a:solidFill>
              <a:srgbClr val="FC70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vi-VN" sz="135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6" name="Oval 5"/>
          <p:cNvSpPr/>
          <p:nvPr/>
        </p:nvSpPr>
        <p:spPr>
          <a:xfrm>
            <a:off x="5994865" y="4423653"/>
            <a:ext cx="155080" cy="155080"/>
          </a:xfrm>
          <a:prstGeom prst="ellipse">
            <a:avLst/>
          </a:prstGeom>
          <a:solidFill>
            <a:srgbClr val="C2616B"/>
          </a:solidFill>
          <a:ln w="38100">
            <a:solidFill>
              <a:srgbClr val="FC70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7" name="Oval 6"/>
          <p:cNvSpPr/>
          <p:nvPr/>
        </p:nvSpPr>
        <p:spPr>
          <a:xfrm>
            <a:off x="5994865" y="5467773"/>
            <a:ext cx="155080" cy="155080"/>
          </a:xfrm>
          <a:prstGeom prst="ellipse">
            <a:avLst/>
          </a:prstGeom>
          <a:solidFill>
            <a:srgbClr val="C2616B"/>
          </a:solidFill>
          <a:ln w="38100">
            <a:solidFill>
              <a:srgbClr val="FC70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8" name="Oval 7"/>
          <p:cNvSpPr/>
          <p:nvPr/>
        </p:nvSpPr>
        <p:spPr>
          <a:xfrm>
            <a:off x="5994865" y="3387200"/>
            <a:ext cx="155080" cy="155080"/>
          </a:xfrm>
          <a:prstGeom prst="ellipse">
            <a:avLst/>
          </a:prstGeom>
          <a:solidFill>
            <a:srgbClr val="C2616B"/>
          </a:solidFill>
          <a:ln w="38100">
            <a:solidFill>
              <a:srgbClr val="FC70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9" name="Oval 8"/>
          <p:cNvSpPr/>
          <p:nvPr/>
        </p:nvSpPr>
        <p:spPr>
          <a:xfrm>
            <a:off x="5994865" y="2174838"/>
            <a:ext cx="155080" cy="155080"/>
          </a:xfrm>
          <a:prstGeom prst="ellipse">
            <a:avLst/>
          </a:prstGeom>
          <a:solidFill>
            <a:srgbClr val="C2616B"/>
          </a:solidFill>
          <a:ln w="38100">
            <a:solidFill>
              <a:srgbClr val="FC70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grpSp>
        <p:nvGrpSpPr>
          <p:cNvPr id="2" name="Group 1"/>
          <p:cNvGrpSpPr/>
          <p:nvPr/>
        </p:nvGrpSpPr>
        <p:grpSpPr>
          <a:xfrm>
            <a:off x="6067253" y="1391420"/>
            <a:ext cx="1279637" cy="885341"/>
            <a:chOff x="6057668" y="712226"/>
            <a:chExt cx="1706183" cy="1180454"/>
          </a:xfrm>
          <a:solidFill>
            <a:srgbClr val="C2616B"/>
          </a:solidFill>
        </p:grpSpPr>
        <p:sp>
          <p:nvSpPr>
            <p:cNvPr id="39" name="Freeform 7"/>
            <p:cNvSpPr>
              <a:spLocks noEditPoints="1"/>
            </p:cNvSpPr>
            <p:nvPr/>
          </p:nvSpPr>
          <p:spPr bwMode="auto">
            <a:xfrm rot="3328334">
              <a:off x="6320533" y="449361"/>
              <a:ext cx="1180454" cy="1706183"/>
            </a:xfrm>
            <a:custGeom>
              <a:avLst/>
              <a:gdLst>
                <a:gd name="T0" fmla="*/ 26 w 26"/>
                <a:gd name="T1" fmla="*/ 13 h 39"/>
                <a:gd name="T2" fmla="*/ 13 w 26"/>
                <a:gd name="T3" fmla="*/ 0 h 39"/>
                <a:gd name="T4" fmla="*/ 0 w 26"/>
                <a:gd name="T5" fmla="*/ 13 h 39"/>
                <a:gd name="T6" fmla="*/ 2 w 26"/>
                <a:gd name="T7" fmla="*/ 20 h 39"/>
                <a:gd name="T8" fmla="*/ 2 w 26"/>
                <a:gd name="T9" fmla="*/ 20 h 39"/>
                <a:gd name="T10" fmla="*/ 13 w 26"/>
                <a:gd name="T11" fmla="*/ 39 h 39"/>
                <a:gd name="T12" fmla="*/ 24 w 26"/>
                <a:gd name="T13" fmla="*/ 20 h 39"/>
                <a:gd name="T14" fmla="*/ 24 w 26"/>
                <a:gd name="T15" fmla="*/ 20 h 39"/>
                <a:gd name="T16" fmla="*/ 26 w 26"/>
                <a:gd name="T17" fmla="*/ 13 h 39"/>
                <a:gd name="T18" fmla="*/ 13 w 26"/>
                <a:gd name="T19" fmla="*/ 24 h 39"/>
                <a:gd name="T20" fmla="*/ 2 w 26"/>
                <a:gd name="T21" fmla="*/ 13 h 39"/>
                <a:gd name="T22" fmla="*/ 13 w 26"/>
                <a:gd name="T23" fmla="*/ 3 h 39"/>
                <a:gd name="T24" fmla="*/ 24 w 26"/>
                <a:gd name="T25" fmla="*/ 13 h 39"/>
                <a:gd name="T26" fmla="*/ 13 w 26"/>
                <a:gd name="T27" fmla="*/ 2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39">
                  <a:moveTo>
                    <a:pt x="26" y="13"/>
                  </a:moveTo>
                  <a:cubicBezTo>
                    <a:pt x="26" y="6"/>
                    <a:pt x="20" y="0"/>
                    <a:pt x="13" y="0"/>
                  </a:cubicBezTo>
                  <a:cubicBezTo>
                    <a:pt x="6" y="0"/>
                    <a:pt x="0" y="6"/>
                    <a:pt x="0" y="13"/>
                  </a:cubicBezTo>
                  <a:cubicBezTo>
                    <a:pt x="0" y="16"/>
                    <a:pt x="1" y="18"/>
                    <a:pt x="2" y="20"/>
                  </a:cubicBezTo>
                  <a:cubicBezTo>
                    <a:pt x="2" y="20"/>
                    <a:pt x="2" y="20"/>
                    <a:pt x="2" y="20"/>
                  </a:cubicBezTo>
                  <a:cubicBezTo>
                    <a:pt x="13" y="39"/>
                    <a:pt x="13" y="39"/>
                    <a:pt x="13" y="39"/>
                  </a:cubicBezTo>
                  <a:cubicBezTo>
                    <a:pt x="24" y="20"/>
                    <a:pt x="24" y="20"/>
                    <a:pt x="24" y="20"/>
                  </a:cubicBezTo>
                  <a:cubicBezTo>
                    <a:pt x="24" y="20"/>
                    <a:pt x="24" y="20"/>
                    <a:pt x="24" y="20"/>
                  </a:cubicBezTo>
                  <a:cubicBezTo>
                    <a:pt x="25" y="18"/>
                    <a:pt x="26" y="16"/>
                    <a:pt x="26" y="13"/>
                  </a:cubicBezTo>
                  <a:close/>
                  <a:moveTo>
                    <a:pt x="13" y="24"/>
                  </a:moveTo>
                  <a:cubicBezTo>
                    <a:pt x="7" y="24"/>
                    <a:pt x="2" y="19"/>
                    <a:pt x="2" y="13"/>
                  </a:cubicBezTo>
                  <a:cubicBezTo>
                    <a:pt x="2" y="7"/>
                    <a:pt x="7" y="3"/>
                    <a:pt x="13" y="3"/>
                  </a:cubicBezTo>
                  <a:cubicBezTo>
                    <a:pt x="19" y="3"/>
                    <a:pt x="24" y="7"/>
                    <a:pt x="24" y="13"/>
                  </a:cubicBezTo>
                  <a:cubicBezTo>
                    <a:pt x="24" y="19"/>
                    <a:pt x="19" y="24"/>
                    <a:pt x="13" y="24"/>
                  </a:cubicBez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40" name="AutoShape 117"/>
            <p:cNvSpPr/>
            <p:nvPr/>
          </p:nvSpPr>
          <p:spPr bwMode="auto">
            <a:xfrm>
              <a:off x="6859523" y="980728"/>
              <a:ext cx="564609" cy="423697"/>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grpFill/>
            <a:ln>
              <a:noFill/>
            </a:ln>
            <a:effectLst/>
          </p:spPr>
          <p:txBody>
            <a:bodyPr lIns="14288" tIns="14288" rIns="14288" bIns="14288" anchor="ctr"/>
            <a:lstStyle/>
            <a:p>
              <a:pPr marL="0" marR="0" lvl="0" indent="0" algn="ctr" defTabSz="171450"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a:ln>
                  <a:noFill/>
                </a:ln>
                <a:solidFill>
                  <a:srgbClr val="C2616B"/>
                </a:solidFill>
                <a:effectLst>
                  <a:outerShdw blurRad="38100" dist="38100" dir="2700000" algn="tl">
                    <a:srgbClr val="000000"/>
                  </a:outerShdw>
                </a:effectLst>
                <a:uLnTx/>
                <a:uFillTx/>
                <a:latin typeface="思源黑体 CN Light" panose="020B0300000000000000" charset="-122"/>
                <a:ea typeface="思源黑体 CN Light" panose="020B0300000000000000" charset="-122"/>
                <a:cs typeface="+mn-ea"/>
                <a:sym typeface="+mn-lt"/>
              </a:endParaRPr>
            </a:p>
          </p:txBody>
        </p:sp>
      </p:grpSp>
      <p:grpSp>
        <p:nvGrpSpPr>
          <p:cNvPr id="3" name="Group 2"/>
          <p:cNvGrpSpPr/>
          <p:nvPr/>
        </p:nvGrpSpPr>
        <p:grpSpPr>
          <a:xfrm>
            <a:off x="6067252" y="3663140"/>
            <a:ext cx="1279637" cy="885341"/>
            <a:chOff x="6057667" y="3741185"/>
            <a:chExt cx="1706183" cy="1180454"/>
          </a:xfrm>
          <a:solidFill>
            <a:srgbClr val="C2616B"/>
          </a:solidFill>
        </p:grpSpPr>
        <p:sp>
          <p:nvSpPr>
            <p:cNvPr id="41" name="Freeform 7"/>
            <p:cNvSpPr>
              <a:spLocks noEditPoints="1"/>
            </p:cNvSpPr>
            <p:nvPr/>
          </p:nvSpPr>
          <p:spPr bwMode="auto">
            <a:xfrm rot="3328334">
              <a:off x="6320532" y="3478320"/>
              <a:ext cx="1180454" cy="1706183"/>
            </a:xfrm>
            <a:custGeom>
              <a:avLst/>
              <a:gdLst>
                <a:gd name="T0" fmla="*/ 26 w 26"/>
                <a:gd name="T1" fmla="*/ 13 h 39"/>
                <a:gd name="T2" fmla="*/ 13 w 26"/>
                <a:gd name="T3" fmla="*/ 0 h 39"/>
                <a:gd name="T4" fmla="*/ 0 w 26"/>
                <a:gd name="T5" fmla="*/ 13 h 39"/>
                <a:gd name="T6" fmla="*/ 2 w 26"/>
                <a:gd name="T7" fmla="*/ 20 h 39"/>
                <a:gd name="T8" fmla="*/ 2 w 26"/>
                <a:gd name="T9" fmla="*/ 20 h 39"/>
                <a:gd name="T10" fmla="*/ 13 w 26"/>
                <a:gd name="T11" fmla="*/ 39 h 39"/>
                <a:gd name="T12" fmla="*/ 24 w 26"/>
                <a:gd name="T13" fmla="*/ 20 h 39"/>
                <a:gd name="T14" fmla="*/ 24 w 26"/>
                <a:gd name="T15" fmla="*/ 20 h 39"/>
                <a:gd name="T16" fmla="*/ 26 w 26"/>
                <a:gd name="T17" fmla="*/ 13 h 39"/>
                <a:gd name="T18" fmla="*/ 13 w 26"/>
                <a:gd name="T19" fmla="*/ 24 h 39"/>
                <a:gd name="T20" fmla="*/ 2 w 26"/>
                <a:gd name="T21" fmla="*/ 13 h 39"/>
                <a:gd name="T22" fmla="*/ 13 w 26"/>
                <a:gd name="T23" fmla="*/ 3 h 39"/>
                <a:gd name="T24" fmla="*/ 24 w 26"/>
                <a:gd name="T25" fmla="*/ 13 h 39"/>
                <a:gd name="T26" fmla="*/ 13 w 26"/>
                <a:gd name="T27" fmla="*/ 2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39">
                  <a:moveTo>
                    <a:pt x="26" y="13"/>
                  </a:moveTo>
                  <a:cubicBezTo>
                    <a:pt x="26" y="6"/>
                    <a:pt x="20" y="0"/>
                    <a:pt x="13" y="0"/>
                  </a:cubicBezTo>
                  <a:cubicBezTo>
                    <a:pt x="6" y="0"/>
                    <a:pt x="0" y="6"/>
                    <a:pt x="0" y="13"/>
                  </a:cubicBezTo>
                  <a:cubicBezTo>
                    <a:pt x="0" y="16"/>
                    <a:pt x="1" y="18"/>
                    <a:pt x="2" y="20"/>
                  </a:cubicBezTo>
                  <a:cubicBezTo>
                    <a:pt x="2" y="20"/>
                    <a:pt x="2" y="20"/>
                    <a:pt x="2" y="20"/>
                  </a:cubicBezTo>
                  <a:cubicBezTo>
                    <a:pt x="13" y="39"/>
                    <a:pt x="13" y="39"/>
                    <a:pt x="13" y="39"/>
                  </a:cubicBezTo>
                  <a:cubicBezTo>
                    <a:pt x="24" y="20"/>
                    <a:pt x="24" y="20"/>
                    <a:pt x="24" y="20"/>
                  </a:cubicBezTo>
                  <a:cubicBezTo>
                    <a:pt x="24" y="20"/>
                    <a:pt x="24" y="20"/>
                    <a:pt x="24" y="20"/>
                  </a:cubicBezTo>
                  <a:cubicBezTo>
                    <a:pt x="25" y="18"/>
                    <a:pt x="26" y="16"/>
                    <a:pt x="26" y="13"/>
                  </a:cubicBezTo>
                  <a:close/>
                  <a:moveTo>
                    <a:pt x="13" y="24"/>
                  </a:moveTo>
                  <a:cubicBezTo>
                    <a:pt x="7" y="24"/>
                    <a:pt x="2" y="19"/>
                    <a:pt x="2" y="13"/>
                  </a:cubicBezTo>
                  <a:cubicBezTo>
                    <a:pt x="2" y="7"/>
                    <a:pt x="7" y="3"/>
                    <a:pt x="13" y="3"/>
                  </a:cubicBezTo>
                  <a:cubicBezTo>
                    <a:pt x="19" y="3"/>
                    <a:pt x="24" y="7"/>
                    <a:pt x="24" y="13"/>
                  </a:cubicBezTo>
                  <a:cubicBezTo>
                    <a:pt x="24" y="19"/>
                    <a:pt x="19" y="24"/>
                    <a:pt x="13" y="24"/>
                  </a:cubicBez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44" name="AutoShape 59"/>
            <p:cNvSpPr/>
            <p:nvPr/>
          </p:nvSpPr>
          <p:spPr bwMode="auto">
            <a:xfrm>
              <a:off x="6846380" y="3915907"/>
              <a:ext cx="492620" cy="491779"/>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grpFill/>
            <a:ln>
              <a:noFill/>
            </a:ln>
            <a:effectLst/>
          </p:spPr>
          <p:txBody>
            <a:bodyPr lIns="14288" tIns="14288" rIns="14288" bIns="14288" anchor="ctr"/>
            <a:lstStyle/>
            <a:p>
              <a:pPr marL="0" marR="0" lvl="0" indent="0" algn="ctr" defTabSz="171450"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a:ln>
                  <a:noFill/>
                </a:ln>
                <a:solidFill>
                  <a:srgbClr val="C2616B"/>
                </a:solidFill>
                <a:effectLst>
                  <a:outerShdw blurRad="38100" dist="38100" dir="2700000" algn="tl">
                    <a:srgbClr val="000000"/>
                  </a:outerShdw>
                </a:effectLst>
                <a:uLnTx/>
                <a:uFillTx/>
                <a:latin typeface="思源黑体 CN Light" panose="020B0300000000000000" charset="-122"/>
                <a:ea typeface="思源黑体 CN Light" panose="020B0300000000000000" charset="-122"/>
                <a:cs typeface="+mn-ea"/>
                <a:sym typeface="+mn-lt"/>
              </a:endParaRPr>
            </a:p>
          </p:txBody>
        </p:sp>
      </p:grpSp>
      <p:grpSp>
        <p:nvGrpSpPr>
          <p:cNvPr id="5" name="Group 4"/>
          <p:cNvGrpSpPr/>
          <p:nvPr/>
        </p:nvGrpSpPr>
        <p:grpSpPr>
          <a:xfrm>
            <a:off x="4837307" y="2575973"/>
            <a:ext cx="1279637" cy="885341"/>
            <a:chOff x="4417740" y="2266229"/>
            <a:chExt cx="1706183" cy="1180454"/>
          </a:xfrm>
          <a:solidFill>
            <a:srgbClr val="C2616B"/>
          </a:solidFill>
        </p:grpSpPr>
        <p:sp>
          <p:nvSpPr>
            <p:cNvPr id="43" name="Freeform 7"/>
            <p:cNvSpPr>
              <a:spLocks noEditPoints="1"/>
            </p:cNvSpPr>
            <p:nvPr/>
          </p:nvSpPr>
          <p:spPr bwMode="auto">
            <a:xfrm rot="18652844">
              <a:off x="4680605" y="2003364"/>
              <a:ext cx="1180454" cy="1706183"/>
            </a:xfrm>
            <a:custGeom>
              <a:avLst/>
              <a:gdLst>
                <a:gd name="T0" fmla="*/ 26 w 26"/>
                <a:gd name="T1" fmla="*/ 13 h 39"/>
                <a:gd name="T2" fmla="*/ 13 w 26"/>
                <a:gd name="T3" fmla="*/ 0 h 39"/>
                <a:gd name="T4" fmla="*/ 0 w 26"/>
                <a:gd name="T5" fmla="*/ 13 h 39"/>
                <a:gd name="T6" fmla="*/ 2 w 26"/>
                <a:gd name="T7" fmla="*/ 20 h 39"/>
                <a:gd name="T8" fmla="*/ 2 w 26"/>
                <a:gd name="T9" fmla="*/ 20 h 39"/>
                <a:gd name="T10" fmla="*/ 13 w 26"/>
                <a:gd name="T11" fmla="*/ 39 h 39"/>
                <a:gd name="T12" fmla="*/ 24 w 26"/>
                <a:gd name="T13" fmla="*/ 20 h 39"/>
                <a:gd name="T14" fmla="*/ 24 w 26"/>
                <a:gd name="T15" fmla="*/ 20 h 39"/>
                <a:gd name="T16" fmla="*/ 26 w 26"/>
                <a:gd name="T17" fmla="*/ 13 h 39"/>
                <a:gd name="T18" fmla="*/ 13 w 26"/>
                <a:gd name="T19" fmla="*/ 24 h 39"/>
                <a:gd name="T20" fmla="*/ 2 w 26"/>
                <a:gd name="T21" fmla="*/ 13 h 39"/>
                <a:gd name="T22" fmla="*/ 13 w 26"/>
                <a:gd name="T23" fmla="*/ 3 h 39"/>
                <a:gd name="T24" fmla="*/ 24 w 26"/>
                <a:gd name="T25" fmla="*/ 13 h 39"/>
                <a:gd name="T26" fmla="*/ 13 w 26"/>
                <a:gd name="T27" fmla="*/ 2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39">
                  <a:moveTo>
                    <a:pt x="26" y="13"/>
                  </a:moveTo>
                  <a:cubicBezTo>
                    <a:pt x="26" y="6"/>
                    <a:pt x="20" y="0"/>
                    <a:pt x="13" y="0"/>
                  </a:cubicBezTo>
                  <a:cubicBezTo>
                    <a:pt x="6" y="0"/>
                    <a:pt x="0" y="6"/>
                    <a:pt x="0" y="13"/>
                  </a:cubicBezTo>
                  <a:cubicBezTo>
                    <a:pt x="0" y="16"/>
                    <a:pt x="1" y="18"/>
                    <a:pt x="2" y="20"/>
                  </a:cubicBezTo>
                  <a:cubicBezTo>
                    <a:pt x="2" y="20"/>
                    <a:pt x="2" y="20"/>
                    <a:pt x="2" y="20"/>
                  </a:cubicBezTo>
                  <a:cubicBezTo>
                    <a:pt x="13" y="39"/>
                    <a:pt x="13" y="39"/>
                    <a:pt x="13" y="39"/>
                  </a:cubicBezTo>
                  <a:cubicBezTo>
                    <a:pt x="24" y="20"/>
                    <a:pt x="24" y="20"/>
                    <a:pt x="24" y="20"/>
                  </a:cubicBezTo>
                  <a:cubicBezTo>
                    <a:pt x="24" y="20"/>
                    <a:pt x="24" y="20"/>
                    <a:pt x="24" y="20"/>
                  </a:cubicBezTo>
                  <a:cubicBezTo>
                    <a:pt x="25" y="18"/>
                    <a:pt x="26" y="16"/>
                    <a:pt x="26" y="13"/>
                  </a:cubicBezTo>
                  <a:close/>
                  <a:moveTo>
                    <a:pt x="13" y="24"/>
                  </a:moveTo>
                  <a:cubicBezTo>
                    <a:pt x="7" y="24"/>
                    <a:pt x="2" y="19"/>
                    <a:pt x="2" y="13"/>
                  </a:cubicBezTo>
                  <a:cubicBezTo>
                    <a:pt x="2" y="7"/>
                    <a:pt x="7" y="3"/>
                    <a:pt x="13" y="3"/>
                  </a:cubicBezTo>
                  <a:cubicBezTo>
                    <a:pt x="19" y="3"/>
                    <a:pt x="24" y="7"/>
                    <a:pt x="24" y="13"/>
                  </a:cubicBezTo>
                  <a:cubicBezTo>
                    <a:pt x="24" y="19"/>
                    <a:pt x="19" y="24"/>
                    <a:pt x="13" y="24"/>
                  </a:cubicBez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grpSp>
          <p:nvGrpSpPr>
            <p:cNvPr id="47" name="Group 46"/>
            <p:cNvGrpSpPr/>
            <p:nvPr/>
          </p:nvGrpSpPr>
          <p:grpSpPr>
            <a:xfrm>
              <a:off x="4811940" y="2436921"/>
              <a:ext cx="491779" cy="491779"/>
              <a:chOff x="4439444" y="1652588"/>
              <a:chExt cx="464344" cy="464344"/>
            </a:xfrm>
            <a:grpFill/>
          </p:grpSpPr>
          <p:sp>
            <p:nvSpPr>
              <p:cNvPr id="48" name="AutoShape 136"/>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lIns="14288" tIns="14288" rIns="14288" bIns="14288" anchor="ctr"/>
              <a:lstStyle/>
              <a:p>
                <a:pPr marL="0" marR="0" lvl="0" indent="0" algn="ctr" defTabSz="171450"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a:ln>
                    <a:noFill/>
                  </a:ln>
                  <a:solidFill>
                    <a:srgbClr val="C2616B"/>
                  </a:solidFill>
                  <a:effectLst>
                    <a:outerShdw blurRad="38100" dist="38100" dir="2700000" algn="tl">
                      <a:srgbClr val="000000"/>
                    </a:outerShdw>
                  </a:effectLst>
                  <a:uLnTx/>
                  <a:uFillTx/>
                  <a:latin typeface="思源黑体 CN Light" panose="020B0300000000000000" charset="-122"/>
                  <a:ea typeface="思源黑体 CN Light" panose="020B0300000000000000" charset="-122"/>
                  <a:cs typeface="+mn-ea"/>
                  <a:sym typeface="+mn-lt"/>
                </a:endParaRPr>
              </a:p>
            </p:txBody>
          </p:sp>
          <p:sp>
            <p:nvSpPr>
              <p:cNvPr id="49" name="AutoShape 137"/>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lIns="14288" tIns="14288" rIns="14288" bIns="14288" anchor="ctr"/>
              <a:lstStyle/>
              <a:p>
                <a:pPr marL="0" marR="0" lvl="0" indent="0" algn="ctr" defTabSz="171450"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a:ln>
                    <a:noFill/>
                  </a:ln>
                  <a:solidFill>
                    <a:srgbClr val="C2616B"/>
                  </a:solidFill>
                  <a:effectLst>
                    <a:outerShdw blurRad="38100" dist="38100" dir="2700000" algn="tl">
                      <a:srgbClr val="000000"/>
                    </a:outerShdw>
                  </a:effectLst>
                  <a:uLnTx/>
                  <a:uFillTx/>
                  <a:latin typeface="思源黑体 CN Light" panose="020B0300000000000000" charset="-122"/>
                  <a:ea typeface="思源黑体 CN Light" panose="020B0300000000000000" charset="-122"/>
                  <a:cs typeface="+mn-ea"/>
                  <a:sym typeface="+mn-lt"/>
                </a:endParaRPr>
              </a:p>
            </p:txBody>
          </p:sp>
          <p:sp>
            <p:nvSpPr>
              <p:cNvPr id="50" name="AutoShape 138"/>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lIns="14288" tIns="14288" rIns="14288" bIns="14288" anchor="ctr"/>
              <a:lstStyle/>
              <a:p>
                <a:pPr marL="0" marR="0" lvl="0" indent="0" algn="ctr" defTabSz="171450"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a:ln>
                    <a:noFill/>
                  </a:ln>
                  <a:solidFill>
                    <a:srgbClr val="C2616B"/>
                  </a:solidFill>
                  <a:effectLst>
                    <a:outerShdw blurRad="38100" dist="38100" dir="2700000" algn="tl">
                      <a:srgbClr val="000000"/>
                    </a:outerShdw>
                  </a:effectLst>
                  <a:uLnTx/>
                  <a:uFillTx/>
                  <a:latin typeface="思源黑体 CN Light" panose="020B0300000000000000" charset="-122"/>
                  <a:ea typeface="思源黑体 CN Light" panose="020B0300000000000000" charset="-122"/>
                  <a:cs typeface="+mn-ea"/>
                  <a:sym typeface="+mn-lt"/>
                </a:endParaRPr>
              </a:p>
            </p:txBody>
          </p:sp>
        </p:grpSp>
      </p:grpSp>
      <p:grpSp>
        <p:nvGrpSpPr>
          <p:cNvPr id="4" name="Group 3"/>
          <p:cNvGrpSpPr/>
          <p:nvPr/>
        </p:nvGrpSpPr>
        <p:grpSpPr>
          <a:xfrm>
            <a:off x="4837307" y="4657351"/>
            <a:ext cx="1279637" cy="885341"/>
            <a:chOff x="4417740" y="5041400"/>
            <a:chExt cx="1706183" cy="1180454"/>
          </a:xfrm>
          <a:solidFill>
            <a:srgbClr val="C2616B"/>
          </a:solidFill>
        </p:grpSpPr>
        <p:sp>
          <p:nvSpPr>
            <p:cNvPr id="45" name="AutoShape 81"/>
            <p:cNvSpPr/>
            <p:nvPr/>
          </p:nvSpPr>
          <p:spPr bwMode="auto">
            <a:xfrm>
              <a:off x="4808725" y="5139847"/>
              <a:ext cx="491779" cy="4917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lIns="14288" tIns="14288" rIns="14288" bIns="14288" anchor="ctr"/>
            <a:lstStyle/>
            <a:p>
              <a:pPr marL="0" marR="0" lvl="0" indent="0" algn="ctr" defTabSz="171450" rtl="0" eaLnBrk="1" fontAlgn="base" latinLnBrk="0" hangingPunct="0">
                <a:lnSpc>
                  <a:spcPct val="100000"/>
                </a:lnSpc>
                <a:spcBef>
                  <a:spcPct val="0"/>
                </a:spcBef>
                <a:spcAft>
                  <a:spcPct val="0"/>
                </a:spcAft>
                <a:buClrTx/>
                <a:buSzTx/>
                <a:buFontTx/>
                <a:buNone/>
                <a:defRPr/>
              </a:pPr>
              <a:endParaRPr kumimoji="0" lang="en-US" sz="1125" b="0" i="0" u="none" strike="noStrike" kern="1200" cap="none" spc="0" normalizeH="0" baseline="0" noProof="0">
                <a:ln>
                  <a:noFill/>
                </a:ln>
                <a:solidFill>
                  <a:srgbClr val="C2616B"/>
                </a:solidFill>
                <a:effectLst>
                  <a:outerShdw blurRad="38100" dist="38100" dir="2700000" algn="tl">
                    <a:srgbClr val="000000"/>
                  </a:outerShdw>
                </a:effectLst>
                <a:uLnTx/>
                <a:uFillTx/>
                <a:latin typeface="思源黑体 CN Light" panose="020B0300000000000000" charset="-122"/>
                <a:ea typeface="思源黑体 CN Light" panose="020B0300000000000000" charset="-122"/>
                <a:cs typeface="+mn-ea"/>
                <a:sym typeface="+mn-lt"/>
              </a:endParaRPr>
            </a:p>
          </p:txBody>
        </p:sp>
        <p:sp>
          <p:nvSpPr>
            <p:cNvPr id="51" name="Freeform 7"/>
            <p:cNvSpPr>
              <a:spLocks noEditPoints="1"/>
            </p:cNvSpPr>
            <p:nvPr/>
          </p:nvSpPr>
          <p:spPr bwMode="auto">
            <a:xfrm rot="18652844">
              <a:off x="4680605" y="4778535"/>
              <a:ext cx="1180454" cy="1706183"/>
            </a:xfrm>
            <a:custGeom>
              <a:avLst/>
              <a:gdLst>
                <a:gd name="T0" fmla="*/ 26 w 26"/>
                <a:gd name="T1" fmla="*/ 13 h 39"/>
                <a:gd name="T2" fmla="*/ 13 w 26"/>
                <a:gd name="T3" fmla="*/ 0 h 39"/>
                <a:gd name="T4" fmla="*/ 0 w 26"/>
                <a:gd name="T5" fmla="*/ 13 h 39"/>
                <a:gd name="T6" fmla="*/ 2 w 26"/>
                <a:gd name="T7" fmla="*/ 20 h 39"/>
                <a:gd name="T8" fmla="*/ 2 w 26"/>
                <a:gd name="T9" fmla="*/ 20 h 39"/>
                <a:gd name="T10" fmla="*/ 13 w 26"/>
                <a:gd name="T11" fmla="*/ 39 h 39"/>
                <a:gd name="T12" fmla="*/ 24 w 26"/>
                <a:gd name="T13" fmla="*/ 20 h 39"/>
                <a:gd name="T14" fmla="*/ 24 w 26"/>
                <a:gd name="T15" fmla="*/ 20 h 39"/>
                <a:gd name="T16" fmla="*/ 26 w 26"/>
                <a:gd name="T17" fmla="*/ 13 h 39"/>
                <a:gd name="T18" fmla="*/ 13 w 26"/>
                <a:gd name="T19" fmla="*/ 24 h 39"/>
                <a:gd name="T20" fmla="*/ 2 w 26"/>
                <a:gd name="T21" fmla="*/ 13 h 39"/>
                <a:gd name="T22" fmla="*/ 13 w 26"/>
                <a:gd name="T23" fmla="*/ 3 h 39"/>
                <a:gd name="T24" fmla="*/ 24 w 26"/>
                <a:gd name="T25" fmla="*/ 13 h 39"/>
                <a:gd name="T26" fmla="*/ 13 w 26"/>
                <a:gd name="T27" fmla="*/ 2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 h="39">
                  <a:moveTo>
                    <a:pt x="26" y="13"/>
                  </a:moveTo>
                  <a:cubicBezTo>
                    <a:pt x="26" y="6"/>
                    <a:pt x="20" y="0"/>
                    <a:pt x="13" y="0"/>
                  </a:cubicBezTo>
                  <a:cubicBezTo>
                    <a:pt x="6" y="0"/>
                    <a:pt x="0" y="6"/>
                    <a:pt x="0" y="13"/>
                  </a:cubicBezTo>
                  <a:cubicBezTo>
                    <a:pt x="0" y="16"/>
                    <a:pt x="1" y="18"/>
                    <a:pt x="2" y="20"/>
                  </a:cubicBezTo>
                  <a:cubicBezTo>
                    <a:pt x="2" y="20"/>
                    <a:pt x="2" y="20"/>
                    <a:pt x="2" y="20"/>
                  </a:cubicBezTo>
                  <a:cubicBezTo>
                    <a:pt x="13" y="39"/>
                    <a:pt x="13" y="39"/>
                    <a:pt x="13" y="39"/>
                  </a:cubicBezTo>
                  <a:cubicBezTo>
                    <a:pt x="24" y="20"/>
                    <a:pt x="24" y="20"/>
                    <a:pt x="24" y="20"/>
                  </a:cubicBezTo>
                  <a:cubicBezTo>
                    <a:pt x="24" y="20"/>
                    <a:pt x="24" y="20"/>
                    <a:pt x="24" y="20"/>
                  </a:cubicBezTo>
                  <a:cubicBezTo>
                    <a:pt x="25" y="18"/>
                    <a:pt x="26" y="16"/>
                    <a:pt x="26" y="13"/>
                  </a:cubicBezTo>
                  <a:close/>
                  <a:moveTo>
                    <a:pt x="13" y="24"/>
                  </a:moveTo>
                  <a:cubicBezTo>
                    <a:pt x="7" y="24"/>
                    <a:pt x="2" y="19"/>
                    <a:pt x="2" y="13"/>
                  </a:cubicBezTo>
                  <a:cubicBezTo>
                    <a:pt x="2" y="7"/>
                    <a:pt x="7" y="3"/>
                    <a:pt x="13" y="3"/>
                  </a:cubicBezTo>
                  <a:cubicBezTo>
                    <a:pt x="19" y="3"/>
                    <a:pt x="24" y="7"/>
                    <a:pt x="24" y="13"/>
                  </a:cubicBezTo>
                  <a:cubicBezTo>
                    <a:pt x="24" y="19"/>
                    <a:pt x="19" y="24"/>
                    <a:pt x="13" y="24"/>
                  </a:cubicBezTo>
                  <a:close/>
                </a:path>
              </a:pathLst>
            </a:custGeom>
            <a:grpFill/>
            <a:ln>
              <a:noFill/>
            </a:ln>
          </p:spPr>
          <p:txBody>
            <a:bodyPr vert="horz" wrap="square" lIns="68580" tIns="34290" rIns="68580" bIns="3429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35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grpSp>
      <p:grpSp>
        <p:nvGrpSpPr>
          <p:cNvPr id="52" name="Group 51"/>
          <p:cNvGrpSpPr/>
          <p:nvPr/>
        </p:nvGrpSpPr>
        <p:grpSpPr>
          <a:xfrm>
            <a:off x="7446151" y="4154212"/>
            <a:ext cx="2685002" cy="922020"/>
            <a:chOff x="6888265" y="4640638"/>
            <a:chExt cx="3580003" cy="1229361"/>
          </a:xfrm>
        </p:grpSpPr>
        <p:sp>
          <p:nvSpPr>
            <p:cNvPr id="53" name="Rectangle 52"/>
            <p:cNvSpPr/>
            <p:nvPr/>
          </p:nvSpPr>
          <p:spPr>
            <a:xfrm>
              <a:off x="6888265" y="4640638"/>
              <a:ext cx="507127" cy="507127"/>
            </a:xfrm>
            <a:prstGeom prst="rect">
              <a:avLst/>
            </a:pr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sz="1350" b="0" i="0" u="none" strike="noStrike" kern="120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03</a:t>
              </a:r>
            </a:p>
          </p:txBody>
        </p:sp>
        <p:sp>
          <p:nvSpPr>
            <p:cNvPr id="54" name="TextBox 53"/>
            <p:cNvSpPr txBox="1"/>
            <p:nvPr/>
          </p:nvSpPr>
          <p:spPr>
            <a:xfrm>
              <a:off x="7473302" y="4640638"/>
              <a:ext cx="2994966" cy="122936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grpSp>
        <p:nvGrpSpPr>
          <p:cNvPr id="55" name="Group 54"/>
          <p:cNvGrpSpPr/>
          <p:nvPr/>
        </p:nvGrpSpPr>
        <p:grpSpPr>
          <a:xfrm>
            <a:off x="7446150" y="1811212"/>
            <a:ext cx="3028252" cy="922020"/>
            <a:chOff x="7841939" y="2187468"/>
            <a:chExt cx="4037669" cy="1229361"/>
          </a:xfrm>
        </p:grpSpPr>
        <p:sp>
          <p:nvSpPr>
            <p:cNvPr id="56" name="Rectangle 55"/>
            <p:cNvSpPr/>
            <p:nvPr/>
          </p:nvSpPr>
          <p:spPr>
            <a:xfrm>
              <a:off x="7841939" y="2226132"/>
              <a:ext cx="507127" cy="507127"/>
            </a:xfrm>
            <a:prstGeom prst="rect">
              <a:avLst/>
            </a:pr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vi-VN" sz="1200" b="0" i="0" u="none" strike="noStrike" kern="120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01</a:t>
              </a:r>
            </a:p>
          </p:txBody>
        </p:sp>
        <p:sp>
          <p:nvSpPr>
            <p:cNvPr id="57" name="TextBox 56"/>
            <p:cNvSpPr txBox="1"/>
            <p:nvPr/>
          </p:nvSpPr>
          <p:spPr>
            <a:xfrm>
              <a:off x="8397758" y="2187468"/>
              <a:ext cx="3481850" cy="122936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grpSp>
        <p:nvGrpSpPr>
          <p:cNvPr id="58" name="Group 57"/>
          <p:cNvGrpSpPr/>
          <p:nvPr/>
        </p:nvGrpSpPr>
        <p:grpSpPr>
          <a:xfrm>
            <a:off x="2486058" y="2489266"/>
            <a:ext cx="2217594" cy="1363749"/>
            <a:chOff x="1331766" y="1867014"/>
            <a:chExt cx="2956792" cy="1818333"/>
          </a:xfrm>
        </p:grpSpPr>
        <p:sp>
          <p:nvSpPr>
            <p:cNvPr id="59" name="Rectangle 58"/>
            <p:cNvSpPr/>
            <p:nvPr/>
          </p:nvSpPr>
          <p:spPr>
            <a:xfrm>
              <a:off x="3660574" y="1867014"/>
              <a:ext cx="507127" cy="507127"/>
            </a:xfrm>
            <a:prstGeom prst="rect">
              <a:avLst/>
            </a:pr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vi-VN" sz="1200" b="0" i="0" u="none" strike="noStrike" kern="120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02</a:t>
              </a:r>
              <a:endParaRPr kumimoji="0" lang="vi-VN" sz="1200" b="0" i="0" u="none" strike="noStrike" kern="1200" cap="none" spc="0" normalizeH="0" baseline="0" noProof="0" dirty="0">
                <a:ln>
                  <a:noFill/>
                </a:ln>
                <a:solidFill>
                  <a:schemeClr val="bg1"/>
                </a:solidFill>
                <a:effectLst/>
                <a:uLnTx/>
                <a:uFillTx/>
                <a:latin typeface="思源黑体 CN Light" panose="020B0300000000000000" charset="-122"/>
                <a:ea typeface="思源黑体 CN Light" panose="020B0300000000000000" charset="-122"/>
                <a:cs typeface="+mn-ea"/>
                <a:sym typeface="+mn-lt"/>
              </a:endParaRPr>
            </a:p>
          </p:txBody>
        </p:sp>
        <p:sp>
          <p:nvSpPr>
            <p:cNvPr id="60" name="TextBox 59"/>
            <p:cNvSpPr txBox="1"/>
            <p:nvPr/>
          </p:nvSpPr>
          <p:spPr>
            <a:xfrm>
              <a:off x="1331766" y="2455986"/>
              <a:ext cx="2956792" cy="1229361"/>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grpSp>
        <p:nvGrpSpPr>
          <p:cNvPr id="61" name="Group 60"/>
          <p:cNvGrpSpPr/>
          <p:nvPr/>
        </p:nvGrpSpPr>
        <p:grpSpPr>
          <a:xfrm>
            <a:off x="2621296" y="4932765"/>
            <a:ext cx="2124554" cy="1304294"/>
            <a:chOff x="717234" y="4130939"/>
            <a:chExt cx="2832738" cy="1739060"/>
          </a:xfrm>
        </p:grpSpPr>
        <p:sp>
          <p:nvSpPr>
            <p:cNvPr id="62" name="Rectangle 61"/>
            <p:cNvSpPr/>
            <p:nvPr/>
          </p:nvSpPr>
          <p:spPr>
            <a:xfrm>
              <a:off x="2945765" y="4130939"/>
              <a:ext cx="507127" cy="507127"/>
            </a:xfrm>
            <a:prstGeom prst="rect">
              <a:avLst/>
            </a:pr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vi-VN" sz="1200" b="0" i="0" u="none" strike="noStrike" kern="120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04</a:t>
              </a:r>
            </a:p>
          </p:txBody>
        </p:sp>
        <p:sp>
          <p:nvSpPr>
            <p:cNvPr id="63" name="TextBox 62"/>
            <p:cNvSpPr txBox="1"/>
            <p:nvPr/>
          </p:nvSpPr>
          <p:spPr>
            <a:xfrm>
              <a:off x="717234" y="4640638"/>
              <a:ext cx="2832738" cy="1229361"/>
            </a:xfrm>
            <a:prstGeom prst="rect">
              <a:avLst/>
            </a:prstGeom>
            <a:noFill/>
          </p:spPr>
          <p:txBody>
            <a:bodyPr wrap="square" rtlCol="0">
              <a:spAutoFit/>
            </a:bodyPr>
            <a:lstStyle/>
            <a:p>
              <a:pPr marL="0" marR="0" lvl="0" indent="0" algn="r" defTabSz="914400" rtl="0" eaLnBrk="1" fontAlgn="auto" latinLnBrk="0" hangingPunct="1">
                <a:lnSpc>
                  <a:spcPct val="15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sp>
        <p:nvSpPr>
          <p:cNvPr id="27"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sym typeface="+mn-ea"/>
              </a:rPr>
              <a:t>婚礼亮点</a:t>
            </a:r>
            <a:endPar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750" fill="hold"/>
                                        <p:tgtEl>
                                          <p:spTgt spid="2"/>
                                        </p:tgtEl>
                                        <p:attrNameLst>
                                          <p:attrName>ppt_x</p:attrName>
                                        </p:attrNameLst>
                                      </p:cBhvr>
                                      <p:tavLst>
                                        <p:tav tm="0">
                                          <p:val>
                                            <p:strVal val="1+#ppt_w/2"/>
                                          </p:val>
                                        </p:tav>
                                        <p:tav tm="100000">
                                          <p:val>
                                            <p:strVal val="#ppt_x"/>
                                          </p:val>
                                        </p:tav>
                                      </p:tavLst>
                                    </p:anim>
                                    <p:anim calcmode="lin" valueType="num">
                                      <p:cBhvr additive="base">
                                        <p:cTn id="13" dur="750" fill="hold"/>
                                        <p:tgtEl>
                                          <p:spTgt spid="2"/>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2" presetClass="entr" presetSubtype="9"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750" fill="hold"/>
                                        <p:tgtEl>
                                          <p:spTgt spid="5"/>
                                        </p:tgtEl>
                                        <p:attrNameLst>
                                          <p:attrName>ppt_x</p:attrName>
                                        </p:attrNameLst>
                                      </p:cBhvr>
                                      <p:tavLst>
                                        <p:tav tm="0">
                                          <p:val>
                                            <p:strVal val="0-#ppt_w/2"/>
                                          </p:val>
                                        </p:tav>
                                        <p:tav tm="100000">
                                          <p:val>
                                            <p:strVal val="#ppt_x"/>
                                          </p:val>
                                        </p:tav>
                                      </p:tavLst>
                                    </p:anim>
                                    <p:anim calcmode="lin" valueType="num">
                                      <p:cBhvr additive="base">
                                        <p:cTn id="23" dur="750" fill="hold"/>
                                        <p:tgtEl>
                                          <p:spTgt spid="5"/>
                                        </p:tgtEl>
                                        <p:attrNameLst>
                                          <p:attrName>ppt_y</p:attrName>
                                        </p:attrNameLst>
                                      </p:cBhvr>
                                      <p:tavLst>
                                        <p:tav tm="0">
                                          <p:val>
                                            <p:strVal val="0-#ppt_h/2"/>
                                          </p:val>
                                        </p:tav>
                                        <p:tav tm="100000">
                                          <p:val>
                                            <p:strVal val="#ppt_y"/>
                                          </p:val>
                                        </p:tav>
                                      </p:tavLst>
                                    </p:anim>
                                  </p:childTnLst>
                                </p:cTn>
                              </p:par>
                            </p:childTnLst>
                          </p:cTn>
                        </p:par>
                        <p:par>
                          <p:cTn id="24" fill="hold">
                            <p:stCondLst>
                              <p:cond delay="3000"/>
                            </p:stCondLst>
                            <p:childTnLst>
                              <p:par>
                                <p:cTn id="25" presetID="2" presetClass="entr" presetSubtype="1"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0-#ppt_h/2"/>
                                          </p:val>
                                        </p:tav>
                                        <p:tav tm="100000">
                                          <p:val>
                                            <p:strVal val="#ppt_y"/>
                                          </p:val>
                                        </p:tav>
                                      </p:tavLst>
                                    </p:anim>
                                  </p:childTnLst>
                                </p:cTn>
                              </p:par>
                            </p:childTnLst>
                          </p:cTn>
                        </p:par>
                        <p:par>
                          <p:cTn id="29" fill="hold">
                            <p:stCondLst>
                              <p:cond delay="3500"/>
                            </p:stCondLst>
                            <p:childTnLst>
                              <p:par>
                                <p:cTn id="30" presetID="2" presetClass="entr" presetSubtype="3" fill="hold" nodeType="after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750" fill="hold"/>
                                        <p:tgtEl>
                                          <p:spTgt spid="3"/>
                                        </p:tgtEl>
                                        <p:attrNameLst>
                                          <p:attrName>ppt_x</p:attrName>
                                        </p:attrNameLst>
                                      </p:cBhvr>
                                      <p:tavLst>
                                        <p:tav tm="0">
                                          <p:val>
                                            <p:strVal val="1+#ppt_w/2"/>
                                          </p:val>
                                        </p:tav>
                                        <p:tav tm="100000">
                                          <p:val>
                                            <p:strVal val="#ppt_x"/>
                                          </p:val>
                                        </p:tav>
                                      </p:tavLst>
                                    </p:anim>
                                    <p:anim calcmode="lin" valueType="num">
                                      <p:cBhvr additive="base">
                                        <p:cTn id="33" dur="750" fill="hold"/>
                                        <p:tgtEl>
                                          <p:spTgt spid="3"/>
                                        </p:tgtEl>
                                        <p:attrNameLst>
                                          <p:attrName>ppt_y</p:attrName>
                                        </p:attrNameLst>
                                      </p:cBhvr>
                                      <p:tavLst>
                                        <p:tav tm="0">
                                          <p:val>
                                            <p:strVal val="0-#ppt_h/2"/>
                                          </p:val>
                                        </p:tav>
                                        <p:tav tm="100000">
                                          <p:val>
                                            <p:strVal val="#ppt_y"/>
                                          </p:val>
                                        </p:tav>
                                      </p:tavLst>
                                    </p:anim>
                                  </p:childTnLst>
                                </p:cTn>
                              </p:par>
                            </p:childTnLst>
                          </p:cTn>
                        </p:par>
                        <p:par>
                          <p:cTn id="34" fill="hold">
                            <p:stCondLst>
                              <p:cond delay="4500"/>
                            </p:stCondLst>
                            <p:childTnLst>
                              <p:par>
                                <p:cTn id="35" presetID="2" presetClass="entr" presetSubtype="1" fill="hold" grpId="0" nodeType="after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0-#ppt_h/2"/>
                                          </p:val>
                                        </p:tav>
                                        <p:tav tm="100000">
                                          <p:val>
                                            <p:strVal val="#ppt_y"/>
                                          </p:val>
                                        </p:tav>
                                      </p:tavLst>
                                    </p:anim>
                                  </p:childTnLst>
                                </p:cTn>
                              </p:par>
                            </p:childTnLst>
                          </p:cTn>
                        </p:par>
                        <p:par>
                          <p:cTn id="39" fill="hold">
                            <p:stCondLst>
                              <p:cond delay="5000"/>
                            </p:stCondLst>
                            <p:childTnLst>
                              <p:par>
                                <p:cTn id="40" presetID="2" presetClass="entr" presetSubtype="9"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750" fill="hold"/>
                                        <p:tgtEl>
                                          <p:spTgt spid="4"/>
                                        </p:tgtEl>
                                        <p:attrNameLst>
                                          <p:attrName>ppt_x</p:attrName>
                                        </p:attrNameLst>
                                      </p:cBhvr>
                                      <p:tavLst>
                                        <p:tav tm="0">
                                          <p:val>
                                            <p:strVal val="0-#ppt_w/2"/>
                                          </p:val>
                                        </p:tav>
                                        <p:tav tm="100000">
                                          <p:val>
                                            <p:strVal val="#ppt_x"/>
                                          </p:val>
                                        </p:tav>
                                      </p:tavLst>
                                    </p:anim>
                                    <p:anim calcmode="lin" valueType="num">
                                      <p:cBhvr additive="base">
                                        <p:cTn id="43" dur="750" fill="hold"/>
                                        <p:tgtEl>
                                          <p:spTgt spid="4"/>
                                        </p:tgtEl>
                                        <p:attrNameLst>
                                          <p:attrName>ppt_y</p:attrName>
                                        </p:attrNameLst>
                                      </p:cBhvr>
                                      <p:tavLst>
                                        <p:tav tm="0">
                                          <p:val>
                                            <p:strVal val="0-#ppt_h/2"/>
                                          </p:val>
                                        </p:tav>
                                        <p:tav tm="100000">
                                          <p:val>
                                            <p:strVal val="#ppt_y"/>
                                          </p:val>
                                        </p:tav>
                                      </p:tavLst>
                                    </p:anim>
                                  </p:childTnLst>
                                </p:cTn>
                              </p:par>
                            </p:childTnLst>
                          </p:cTn>
                        </p:par>
                        <p:par>
                          <p:cTn id="44" fill="hold">
                            <p:stCondLst>
                              <p:cond delay="6000"/>
                            </p:stCondLst>
                            <p:childTnLst>
                              <p:par>
                                <p:cTn id="45" presetID="12" presetClass="entr" presetSubtype="8" fill="hold" nodeType="afterEffect">
                                  <p:stCondLst>
                                    <p:cond delay="0"/>
                                  </p:stCondLst>
                                  <p:childTnLst>
                                    <p:set>
                                      <p:cBhvr>
                                        <p:cTn id="46" dur="1" fill="hold">
                                          <p:stCondLst>
                                            <p:cond delay="0"/>
                                          </p:stCondLst>
                                        </p:cTn>
                                        <p:tgtEl>
                                          <p:spTgt spid="55"/>
                                        </p:tgtEl>
                                        <p:attrNameLst>
                                          <p:attrName>style.visibility</p:attrName>
                                        </p:attrNameLst>
                                      </p:cBhvr>
                                      <p:to>
                                        <p:strVal val="visible"/>
                                      </p:to>
                                    </p:set>
                                    <p:anim calcmode="lin" valueType="num">
                                      <p:cBhvr additive="base">
                                        <p:cTn id="47" dur="500"/>
                                        <p:tgtEl>
                                          <p:spTgt spid="55"/>
                                        </p:tgtEl>
                                        <p:attrNameLst>
                                          <p:attrName>ppt_x</p:attrName>
                                        </p:attrNameLst>
                                      </p:cBhvr>
                                      <p:tavLst>
                                        <p:tav tm="0">
                                          <p:val>
                                            <p:strVal val="#ppt_x-#ppt_w*1.125000"/>
                                          </p:val>
                                        </p:tav>
                                        <p:tav tm="100000">
                                          <p:val>
                                            <p:strVal val="#ppt_x"/>
                                          </p:val>
                                        </p:tav>
                                      </p:tavLst>
                                    </p:anim>
                                    <p:animEffect transition="in" filter="wipe(right)">
                                      <p:cBhvr>
                                        <p:cTn id="48" dur="500"/>
                                        <p:tgtEl>
                                          <p:spTgt spid="55"/>
                                        </p:tgtEl>
                                      </p:cBhvr>
                                    </p:animEffect>
                                  </p:childTnLst>
                                </p:cTn>
                              </p:par>
                            </p:childTnLst>
                          </p:cTn>
                        </p:par>
                        <p:par>
                          <p:cTn id="49" fill="hold">
                            <p:stCondLst>
                              <p:cond delay="6500"/>
                            </p:stCondLst>
                            <p:childTnLst>
                              <p:par>
                                <p:cTn id="50" presetID="12" presetClass="entr" presetSubtype="2" fill="hold" nodeType="afterEffect">
                                  <p:stCondLst>
                                    <p:cond delay="0"/>
                                  </p:stCondLst>
                                  <p:childTnLst>
                                    <p:set>
                                      <p:cBhvr>
                                        <p:cTn id="51" dur="1" fill="hold">
                                          <p:stCondLst>
                                            <p:cond delay="0"/>
                                          </p:stCondLst>
                                        </p:cTn>
                                        <p:tgtEl>
                                          <p:spTgt spid="58"/>
                                        </p:tgtEl>
                                        <p:attrNameLst>
                                          <p:attrName>style.visibility</p:attrName>
                                        </p:attrNameLst>
                                      </p:cBhvr>
                                      <p:to>
                                        <p:strVal val="visible"/>
                                      </p:to>
                                    </p:set>
                                    <p:anim calcmode="lin" valueType="num">
                                      <p:cBhvr additive="base">
                                        <p:cTn id="52" dur="500"/>
                                        <p:tgtEl>
                                          <p:spTgt spid="58"/>
                                        </p:tgtEl>
                                        <p:attrNameLst>
                                          <p:attrName>ppt_x</p:attrName>
                                        </p:attrNameLst>
                                      </p:cBhvr>
                                      <p:tavLst>
                                        <p:tav tm="0">
                                          <p:val>
                                            <p:strVal val="#ppt_x+#ppt_w*1.125000"/>
                                          </p:val>
                                        </p:tav>
                                        <p:tav tm="100000">
                                          <p:val>
                                            <p:strVal val="#ppt_x"/>
                                          </p:val>
                                        </p:tav>
                                      </p:tavLst>
                                    </p:anim>
                                    <p:animEffect transition="in" filter="wipe(left)">
                                      <p:cBhvr>
                                        <p:cTn id="53" dur="500"/>
                                        <p:tgtEl>
                                          <p:spTgt spid="58"/>
                                        </p:tgtEl>
                                      </p:cBhvr>
                                    </p:animEffect>
                                  </p:childTnLst>
                                </p:cTn>
                              </p:par>
                            </p:childTnLst>
                          </p:cTn>
                        </p:par>
                        <p:par>
                          <p:cTn id="54" fill="hold">
                            <p:stCondLst>
                              <p:cond delay="7000"/>
                            </p:stCondLst>
                            <p:childTnLst>
                              <p:par>
                                <p:cTn id="55" presetID="12" presetClass="entr" presetSubtype="8"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anim calcmode="lin" valueType="num">
                                      <p:cBhvr additive="base">
                                        <p:cTn id="57" dur="500"/>
                                        <p:tgtEl>
                                          <p:spTgt spid="52"/>
                                        </p:tgtEl>
                                        <p:attrNameLst>
                                          <p:attrName>ppt_x</p:attrName>
                                        </p:attrNameLst>
                                      </p:cBhvr>
                                      <p:tavLst>
                                        <p:tav tm="0">
                                          <p:val>
                                            <p:strVal val="#ppt_x-#ppt_w*1.125000"/>
                                          </p:val>
                                        </p:tav>
                                        <p:tav tm="100000">
                                          <p:val>
                                            <p:strVal val="#ppt_x"/>
                                          </p:val>
                                        </p:tav>
                                      </p:tavLst>
                                    </p:anim>
                                    <p:animEffect transition="in" filter="wipe(right)">
                                      <p:cBhvr>
                                        <p:cTn id="58" dur="500"/>
                                        <p:tgtEl>
                                          <p:spTgt spid="52"/>
                                        </p:tgtEl>
                                      </p:cBhvr>
                                    </p:animEffect>
                                  </p:childTnLst>
                                </p:cTn>
                              </p:par>
                            </p:childTnLst>
                          </p:cTn>
                        </p:par>
                        <p:par>
                          <p:cTn id="59" fill="hold">
                            <p:stCondLst>
                              <p:cond delay="7500"/>
                            </p:stCondLst>
                            <p:childTnLst>
                              <p:par>
                                <p:cTn id="60" presetID="12" presetClass="entr" presetSubtype="2" fill="hold" nodeType="afterEffect">
                                  <p:stCondLst>
                                    <p:cond delay="0"/>
                                  </p:stCondLst>
                                  <p:childTnLst>
                                    <p:set>
                                      <p:cBhvr>
                                        <p:cTn id="61" dur="1" fill="hold">
                                          <p:stCondLst>
                                            <p:cond delay="0"/>
                                          </p:stCondLst>
                                        </p:cTn>
                                        <p:tgtEl>
                                          <p:spTgt spid="61"/>
                                        </p:tgtEl>
                                        <p:attrNameLst>
                                          <p:attrName>style.visibility</p:attrName>
                                        </p:attrNameLst>
                                      </p:cBhvr>
                                      <p:to>
                                        <p:strVal val="visible"/>
                                      </p:to>
                                    </p:set>
                                    <p:anim calcmode="lin" valueType="num">
                                      <p:cBhvr additive="base">
                                        <p:cTn id="62" dur="500"/>
                                        <p:tgtEl>
                                          <p:spTgt spid="61"/>
                                        </p:tgtEl>
                                        <p:attrNameLst>
                                          <p:attrName>ppt_x</p:attrName>
                                        </p:attrNameLst>
                                      </p:cBhvr>
                                      <p:tavLst>
                                        <p:tav tm="0">
                                          <p:val>
                                            <p:strVal val="#ppt_x+#ppt_w*1.125000"/>
                                          </p:val>
                                        </p:tav>
                                        <p:tav tm="100000">
                                          <p:val>
                                            <p:strVal val="#ppt_x"/>
                                          </p:val>
                                        </p:tav>
                                      </p:tavLst>
                                    </p:anim>
                                    <p:animEffect transition="in" filter="wipe(left)">
                                      <p:cBhvr>
                                        <p:cTn id="6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7" grpId="0" bldLvl="0" animBg="1"/>
      <p:bldP spid="8" grpId="0" bldLvl="0" animBg="1"/>
      <p:bldP spid="9"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sp>
        <p:nvSpPr>
          <p:cNvPr id="27"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sym typeface="+mn-ea"/>
              </a:rPr>
              <a:t>婚礼亮点</a:t>
            </a:r>
            <a:endPar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endParaRPr>
          </a:p>
        </p:txBody>
      </p:sp>
      <p:grpSp>
        <p:nvGrpSpPr>
          <p:cNvPr id="26" name="组合 25"/>
          <p:cNvGrpSpPr/>
          <p:nvPr/>
        </p:nvGrpSpPr>
        <p:grpSpPr>
          <a:xfrm>
            <a:off x="1985010" y="2305050"/>
            <a:ext cx="1644650" cy="2159000"/>
            <a:chOff x="3616" y="3983"/>
            <a:chExt cx="2590" cy="3400"/>
          </a:xfrm>
        </p:grpSpPr>
        <p:sp>
          <p:nvSpPr>
            <p:cNvPr id="33" name="椭圆 80"/>
            <p:cNvSpPr/>
            <p:nvPr/>
          </p:nvSpPr>
          <p:spPr bwMode="auto">
            <a:xfrm>
              <a:off x="4023" y="6599"/>
              <a:ext cx="1776" cy="447"/>
            </a:xfrm>
            <a:prstGeom prst="roundRect">
              <a:avLst/>
            </a:prstGeom>
            <a:solidFill>
              <a:srgbClr val="C2616B"/>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350" b="0" i="0" u="none" strike="noStrike" kern="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输入标题</a:t>
              </a:r>
            </a:p>
          </p:txBody>
        </p:sp>
        <p:grpSp>
          <p:nvGrpSpPr>
            <p:cNvPr id="5" name="Group 4"/>
            <p:cNvGrpSpPr/>
            <p:nvPr/>
          </p:nvGrpSpPr>
          <p:grpSpPr>
            <a:xfrm>
              <a:off x="3616" y="3983"/>
              <a:ext cx="2591" cy="3401"/>
              <a:chOff x="888555" y="1518341"/>
              <a:chExt cx="1645276" cy="2159949"/>
            </a:xfrm>
          </p:grpSpPr>
          <p:sp>
            <p:nvSpPr>
              <p:cNvPr id="7" name="Content Placeholder 2"/>
              <p:cNvSpPr txBox="1"/>
              <p:nvPr/>
            </p:nvSpPr>
            <p:spPr>
              <a:xfrm>
                <a:off x="973456" y="2034915"/>
                <a:ext cx="1475474" cy="13863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sp>
            <p:nvSpPr>
              <p:cNvPr id="6" name="Rounded Rectangle 5"/>
              <p:cNvSpPr/>
              <p:nvPr/>
            </p:nvSpPr>
            <p:spPr>
              <a:xfrm>
                <a:off x="888555" y="1518341"/>
                <a:ext cx="1645276" cy="2159949"/>
              </a:xfrm>
              <a:prstGeom prst="roundRect">
                <a:avLst>
                  <a:gd name="adj" fmla="val 4218"/>
                </a:avLst>
              </a:prstGeom>
              <a:noFill/>
              <a:ln>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8" name="Title 13"/>
              <p:cNvSpPr txBox="1"/>
              <p:nvPr/>
            </p:nvSpPr>
            <p:spPr>
              <a:xfrm>
                <a:off x="1000108" y="1616251"/>
                <a:ext cx="1422170" cy="323165"/>
              </a:xfrm>
              <a:prstGeom prst="rect">
                <a:avLst/>
              </a:prstGeom>
            </p:spPr>
            <p:txBody>
              <a:bodyPr vert="horz"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anose="020B0403030403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5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a:t>
                </a:r>
              </a:p>
            </p:txBody>
          </p:sp>
          <p:cxnSp>
            <p:nvCxnSpPr>
              <p:cNvPr id="9" name="Straight Connector 8"/>
              <p:cNvCxnSpPr/>
              <p:nvPr/>
            </p:nvCxnSpPr>
            <p:spPr>
              <a:xfrm>
                <a:off x="888555" y="2005630"/>
                <a:ext cx="1645276"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88555" y="2034890"/>
                <a:ext cx="1645276"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grpSp>
      </p:grpSp>
      <p:grpSp>
        <p:nvGrpSpPr>
          <p:cNvPr id="28" name="组合 27"/>
          <p:cNvGrpSpPr/>
          <p:nvPr/>
        </p:nvGrpSpPr>
        <p:grpSpPr>
          <a:xfrm>
            <a:off x="4173220" y="2305050"/>
            <a:ext cx="1644650" cy="2159000"/>
            <a:chOff x="3616" y="3983"/>
            <a:chExt cx="2590" cy="3400"/>
          </a:xfrm>
        </p:grpSpPr>
        <p:sp>
          <p:nvSpPr>
            <p:cNvPr id="29" name="椭圆 80"/>
            <p:cNvSpPr/>
            <p:nvPr/>
          </p:nvSpPr>
          <p:spPr bwMode="auto">
            <a:xfrm>
              <a:off x="4023" y="6599"/>
              <a:ext cx="1776" cy="447"/>
            </a:xfrm>
            <a:prstGeom prst="roundRect">
              <a:avLst/>
            </a:prstGeom>
            <a:solidFill>
              <a:srgbClr val="C2616B"/>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350" b="0" i="0" u="none" strike="noStrike" kern="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输入标题</a:t>
              </a:r>
            </a:p>
          </p:txBody>
        </p:sp>
        <p:grpSp>
          <p:nvGrpSpPr>
            <p:cNvPr id="30" name="Group 4"/>
            <p:cNvGrpSpPr/>
            <p:nvPr/>
          </p:nvGrpSpPr>
          <p:grpSpPr>
            <a:xfrm>
              <a:off x="3616" y="3983"/>
              <a:ext cx="2591" cy="3401"/>
              <a:chOff x="888555" y="1518341"/>
              <a:chExt cx="1645276" cy="2159949"/>
            </a:xfrm>
          </p:grpSpPr>
          <p:sp>
            <p:nvSpPr>
              <p:cNvPr id="31" name="Content Placeholder 2"/>
              <p:cNvSpPr txBox="1"/>
              <p:nvPr/>
            </p:nvSpPr>
            <p:spPr>
              <a:xfrm>
                <a:off x="973456" y="2034915"/>
                <a:ext cx="1475474" cy="13863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sp>
            <p:nvSpPr>
              <p:cNvPr id="32" name="Rounded Rectangle 5"/>
              <p:cNvSpPr/>
              <p:nvPr/>
            </p:nvSpPr>
            <p:spPr>
              <a:xfrm>
                <a:off x="888555" y="1518341"/>
                <a:ext cx="1645276" cy="2159949"/>
              </a:xfrm>
              <a:prstGeom prst="roundRect">
                <a:avLst>
                  <a:gd name="adj" fmla="val 4218"/>
                </a:avLst>
              </a:prstGeom>
              <a:noFill/>
              <a:ln>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34" name="Title 13"/>
              <p:cNvSpPr txBox="1"/>
              <p:nvPr/>
            </p:nvSpPr>
            <p:spPr>
              <a:xfrm>
                <a:off x="1000108" y="1616251"/>
                <a:ext cx="1422170" cy="323165"/>
              </a:xfrm>
              <a:prstGeom prst="rect">
                <a:avLst/>
              </a:prstGeom>
            </p:spPr>
            <p:txBody>
              <a:bodyPr vert="horz"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anose="020B0403030403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5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a:t>
                </a:r>
              </a:p>
            </p:txBody>
          </p:sp>
          <p:cxnSp>
            <p:nvCxnSpPr>
              <p:cNvPr id="35" name="Straight Connector 8"/>
              <p:cNvCxnSpPr/>
              <p:nvPr/>
            </p:nvCxnSpPr>
            <p:spPr>
              <a:xfrm>
                <a:off x="888555" y="2005630"/>
                <a:ext cx="1645276"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cxnSp>
            <p:nvCxnSpPr>
              <p:cNvPr id="36" name="Straight Connector 9"/>
              <p:cNvCxnSpPr/>
              <p:nvPr/>
            </p:nvCxnSpPr>
            <p:spPr>
              <a:xfrm>
                <a:off x="888555" y="2034890"/>
                <a:ext cx="1645276"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grpSp>
      </p:grpSp>
      <p:grpSp>
        <p:nvGrpSpPr>
          <p:cNvPr id="37" name="组合 36"/>
          <p:cNvGrpSpPr/>
          <p:nvPr/>
        </p:nvGrpSpPr>
        <p:grpSpPr>
          <a:xfrm>
            <a:off x="6361430" y="2305050"/>
            <a:ext cx="1644650" cy="2159000"/>
            <a:chOff x="3616" y="3983"/>
            <a:chExt cx="2590" cy="3400"/>
          </a:xfrm>
        </p:grpSpPr>
        <p:sp>
          <p:nvSpPr>
            <p:cNvPr id="38" name="椭圆 80"/>
            <p:cNvSpPr/>
            <p:nvPr/>
          </p:nvSpPr>
          <p:spPr bwMode="auto">
            <a:xfrm>
              <a:off x="4023" y="6599"/>
              <a:ext cx="1776" cy="447"/>
            </a:xfrm>
            <a:prstGeom prst="roundRect">
              <a:avLst/>
            </a:prstGeom>
            <a:solidFill>
              <a:srgbClr val="C2616B"/>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350" b="0" i="0" u="none" strike="noStrike" kern="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输入标题</a:t>
              </a:r>
            </a:p>
          </p:txBody>
        </p:sp>
        <p:grpSp>
          <p:nvGrpSpPr>
            <p:cNvPr id="39" name="Group 4"/>
            <p:cNvGrpSpPr/>
            <p:nvPr/>
          </p:nvGrpSpPr>
          <p:grpSpPr>
            <a:xfrm>
              <a:off x="3616" y="3983"/>
              <a:ext cx="2591" cy="3401"/>
              <a:chOff x="888555" y="1518341"/>
              <a:chExt cx="1645276" cy="2159949"/>
            </a:xfrm>
          </p:grpSpPr>
          <p:sp>
            <p:nvSpPr>
              <p:cNvPr id="40" name="Content Placeholder 2"/>
              <p:cNvSpPr txBox="1"/>
              <p:nvPr/>
            </p:nvSpPr>
            <p:spPr>
              <a:xfrm>
                <a:off x="973456" y="2034915"/>
                <a:ext cx="1475474" cy="13863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sp>
            <p:nvSpPr>
              <p:cNvPr id="41" name="Rounded Rectangle 5"/>
              <p:cNvSpPr/>
              <p:nvPr/>
            </p:nvSpPr>
            <p:spPr>
              <a:xfrm>
                <a:off x="888555" y="1518341"/>
                <a:ext cx="1645276" cy="2159949"/>
              </a:xfrm>
              <a:prstGeom prst="roundRect">
                <a:avLst>
                  <a:gd name="adj" fmla="val 4218"/>
                </a:avLst>
              </a:prstGeom>
              <a:noFill/>
              <a:ln>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42" name="Title 13"/>
              <p:cNvSpPr txBox="1"/>
              <p:nvPr/>
            </p:nvSpPr>
            <p:spPr>
              <a:xfrm>
                <a:off x="1000108" y="1616251"/>
                <a:ext cx="1422170" cy="323165"/>
              </a:xfrm>
              <a:prstGeom prst="rect">
                <a:avLst/>
              </a:prstGeom>
            </p:spPr>
            <p:txBody>
              <a:bodyPr vert="horz"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anose="020B0403030403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5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a:t>
                </a:r>
              </a:p>
            </p:txBody>
          </p:sp>
          <p:cxnSp>
            <p:nvCxnSpPr>
              <p:cNvPr id="43" name="Straight Connector 8"/>
              <p:cNvCxnSpPr/>
              <p:nvPr/>
            </p:nvCxnSpPr>
            <p:spPr>
              <a:xfrm>
                <a:off x="888555" y="2005630"/>
                <a:ext cx="1645276"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cxnSp>
            <p:nvCxnSpPr>
              <p:cNvPr id="44" name="Straight Connector 9"/>
              <p:cNvCxnSpPr/>
              <p:nvPr/>
            </p:nvCxnSpPr>
            <p:spPr>
              <a:xfrm>
                <a:off x="888555" y="2034890"/>
                <a:ext cx="1645276"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grpSp>
      </p:grpSp>
      <p:grpSp>
        <p:nvGrpSpPr>
          <p:cNvPr id="45" name="组合 44"/>
          <p:cNvGrpSpPr/>
          <p:nvPr/>
        </p:nvGrpSpPr>
        <p:grpSpPr>
          <a:xfrm>
            <a:off x="8549640" y="2305050"/>
            <a:ext cx="1644650" cy="2159000"/>
            <a:chOff x="3616" y="3983"/>
            <a:chExt cx="2590" cy="3400"/>
          </a:xfrm>
        </p:grpSpPr>
        <p:sp>
          <p:nvSpPr>
            <p:cNvPr id="46" name="椭圆 80"/>
            <p:cNvSpPr/>
            <p:nvPr/>
          </p:nvSpPr>
          <p:spPr bwMode="auto">
            <a:xfrm>
              <a:off x="4023" y="6599"/>
              <a:ext cx="1776" cy="447"/>
            </a:xfrm>
            <a:prstGeom prst="roundRect">
              <a:avLst/>
            </a:prstGeom>
            <a:solidFill>
              <a:srgbClr val="C2616B"/>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685800" rtl="0" eaLnBrk="1" fontAlgn="base" latinLnBrk="0" hangingPunct="1">
                <a:lnSpc>
                  <a:spcPct val="100000"/>
                </a:lnSpc>
                <a:spcBef>
                  <a:spcPct val="0"/>
                </a:spcBef>
                <a:spcAft>
                  <a:spcPct val="0"/>
                </a:spcAft>
                <a:buClrTx/>
                <a:buSzTx/>
                <a:buFontTx/>
                <a:buNone/>
                <a:defRPr/>
              </a:pPr>
              <a:r>
                <a:rPr kumimoji="0" lang="zh-CN" altLang="en-US" sz="1350" b="0" i="0" u="none" strike="noStrike" kern="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输入标题</a:t>
              </a:r>
            </a:p>
          </p:txBody>
        </p:sp>
        <p:grpSp>
          <p:nvGrpSpPr>
            <p:cNvPr id="47" name="Group 4"/>
            <p:cNvGrpSpPr/>
            <p:nvPr/>
          </p:nvGrpSpPr>
          <p:grpSpPr>
            <a:xfrm>
              <a:off x="3616" y="3983"/>
              <a:ext cx="2591" cy="3401"/>
              <a:chOff x="888555" y="1518341"/>
              <a:chExt cx="1645276" cy="2159949"/>
            </a:xfrm>
          </p:grpSpPr>
          <p:sp>
            <p:nvSpPr>
              <p:cNvPr id="48" name="Content Placeholder 2"/>
              <p:cNvSpPr txBox="1"/>
              <p:nvPr/>
            </p:nvSpPr>
            <p:spPr>
              <a:xfrm>
                <a:off x="973456" y="2034915"/>
                <a:ext cx="1475474" cy="13863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sp>
            <p:nvSpPr>
              <p:cNvPr id="49" name="Rounded Rectangle 5"/>
              <p:cNvSpPr/>
              <p:nvPr/>
            </p:nvSpPr>
            <p:spPr>
              <a:xfrm>
                <a:off x="888555" y="1518341"/>
                <a:ext cx="1645276" cy="2159949"/>
              </a:xfrm>
              <a:prstGeom prst="roundRect">
                <a:avLst>
                  <a:gd name="adj" fmla="val 4218"/>
                </a:avLst>
              </a:prstGeom>
              <a:noFill/>
              <a:ln>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50" name="Title 13"/>
              <p:cNvSpPr txBox="1"/>
              <p:nvPr/>
            </p:nvSpPr>
            <p:spPr>
              <a:xfrm>
                <a:off x="1000108" y="1616251"/>
                <a:ext cx="1422170" cy="323165"/>
              </a:xfrm>
              <a:prstGeom prst="rect">
                <a:avLst/>
              </a:prstGeom>
            </p:spPr>
            <p:txBody>
              <a:bodyPr vert="horz" lIns="91440" tIns="45720" rIns="91440" bIns="4572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anose="020B0403030403020204" pitchFamily="34"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defRPr/>
                </a:pPr>
                <a:r>
                  <a:rPr kumimoji="0" lang="zh-CN" altLang="en-US" sz="15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a:t>
                </a:r>
              </a:p>
            </p:txBody>
          </p:sp>
          <p:cxnSp>
            <p:nvCxnSpPr>
              <p:cNvPr id="51" name="Straight Connector 8"/>
              <p:cNvCxnSpPr/>
              <p:nvPr/>
            </p:nvCxnSpPr>
            <p:spPr>
              <a:xfrm>
                <a:off x="888555" y="2005630"/>
                <a:ext cx="1645276"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cxnSp>
            <p:nvCxnSpPr>
              <p:cNvPr id="52" name="Straight Connector 9"/>
              <p:cNvCxnSpPr/>
              <p:nvPr/>
            </p:nvCxnSpPr>
            <p:spPr>
              <a:xfrm>
                <a:off x="888555" y="2034890"/>
                <a:ext cx="1645276"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grpSp>
      </p:grpSp>
      <p:sp>
        <p:nvSpPr>
          <p:cNvPr id="53" name="Content Placeholder 2"/>
          <p:cNvSpPr txBox="1"/>
          <p:nvPr/>
        </p:nvSpPr>
        <p:spPr>
          <a:xfrm>
            <a:off x="2069775" y="4724855"/>
            <a:ext cx="7992888" cy="610525"/>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kumimoji="0" lang="zh-CN" altLang="en-US" sz="1400" b="0" i="0" u="none" strike="noStrike" kern="1200" cap="none" spc="0" normalizeH="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arn(outVertical)">
                                      <p:cBhvr>
                                        <p:cTn id="7"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4" cstate="email"/>
          <a:stretch>
            <a:fillRect/>
          </a:stretch>
        </a:blipFill>
        <a:effectLst/>
      </p:bgPr>
    </p:bg>
    <p:spTree>
      <p:nvGrpSpPr>
        <p:cNvPr id="1" name=""/>
        <p:cNvGrpSpPr/>
        <p:nvPr/>
      </p:nvGrpSpPr>
      <p:grpSpPr>
        <a:xfrm>
          <a:off x="0" y="0"/>
          <a:ext cx="0" cy="0"/>
          <a:chOff x="0" y="0"/>
          <a:chExt cx="0" cy="0"/>
        </a:xfrm>
      </p:grpSpPr>
      <p:pic>
        <p:nvPicPr>
          <p:cNvPr id="2" name="图片 1" descr="beach-beautiful-blur-1464816"/>
          <p:cNvPicPr>
            <a:picLocks noChangeAspect="1"/>
          </p:cNvPicPr>
          <p:nvPr/>
        </p:nvPicPr>
        <p:blipFill>
          <a:blip r:embed="rId5" cstate="email"/>
          <a:srcRect/>
          <a:stretch>
            <a:fillRect/>
          </a:stretch>
        </p:blipFill>
        <p:spPr>
          <a:xfrm>
            <a:off x="1582420" y="2142490"/>
            <a:ext cx="3792220" cy="2573020"/>
          </a:xfrm>
          <a:custGeom>
            <a:avLst/>
            <a:gdLst/>
            <a:ahLst/>
            <a:cxnLst>
              <a:cxn ang="3">
                <a:pos x="hc" y="t"/>
              </a:cxn>
              <a:cxn ang="cd2">
                <a:pos x="l" y="vc"/>
              </a:cxn>
              <a:cxn ang="cd4">
                <a:pos x="hc" y="b"/>
              </a:cxn>
              <a:cxn ang="0">
                <a:pos x="r" y="vc"/>
              </a:cxn>
            </a:cxnLst>
            <a:rect l="l" t="t" r="r" b="b"/>
            <a:pathLst>
              <a:path w="5972" h="4052">
                <a:moveTo>
                  <a:pt x="675" y="0"/>
                </a:moveTo>
                <a:lnTo>
                  <a:pt x="5297" y="0"/>
                </a:lnTo>
                <a:cubicBezTo>
                  <a:pt x="5670" y="0"/>
                  <a:pt x="5972" y="302"/>
                  <a:pt x="5972" y="675"/>
                </a:cubicBezTo>
                <a:lnTo>
                  <a:pt x="5972" y="3377"/>
                </a:lnTo>
                <a:cubicBezTo>
                  <a:pt x="5972" y="3750"/>
                  <a:pt x="5670" y="4052"/>
                  <a:pt x="5297" y="4052"/>
                </a:cubicBezTo>
                <a:lnTo>
                  <a:pt x="675" y="4052"/>
                </a:lnTo>
                <a:cubicBezTo>
                  <a:pt x="302" y="4052"/>
                  <a:pt x="0" y="3750"/>
                  <a:pt x="0" y="3377"/>
                </a:cubicBezTo>
                <a:lnTo>
                  <a:pt x="0" y="675"/>
                </a:lnTo>
                <a:cubicBezTo>
                  <a:pt x="0" y="302"/>
                  <a:pt x="302" y="0"/>
                  <a:pt x="675" y="0"/>
                </a:cubicBezTo>
                <a:close/>
              </a:path>
            </a:pathLst>
          </a:custGeom>
          <a:effectLst>
            <a:reflection blurRad="6350" stA="50000" endA="300" endPos="55500" dist="101600" dir="5400000" sy="-100000" algn="bl" rotWithShape="0"/>
          </a:effectLst>
        </p:spPr>
      </p:pic>
      <p:sp>
        <p:nvSpPr>
          <p:cNvPr id="20" name="0"/>
          <p:cNvSpPr txBox="1"/>
          <p:nvPr/>
        </p:nvSpPr>
        <p:spPr>
          <a:xfrm>
            <a:off x="5710707" y="2688759"/>
            <a:ext cx="769270" cy="857092"/>
          </a:xfrm>
          <a:prstGeom prst="rect">
            <a:avLst/>
          </a:prstGeom>
          <a:noFill/>
        </p:spPr>
        <p:txBody>
          <a:bodyPr wrap="non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0" i="0" u="none" strike="noStrike" kern="1200" cap="none" spc="0" normalizeH="0" baseline="0" noProof="0" dirty="0">
                <a:ln>
                  <a:noFill/>
                </a:ln>
                <a:solidFill>
                  <a:srgbClr val="C2616B"/>
                </a:solidFill>
                <a:effectLst/>
                <a:uLnTx/>
                <a:uFillTx/>
                <a:latin typeface="Arial" panose="020B0604020202020204"/>
                <a:ea typeface="微软雅黑" panose="020B0503020204020204" charset="-122"/>
                <a:cs typeface="+mn-ea"/>
                <a:sym typeface="+mn-lt"/>
              </a:rPr>
              <a:t>04</a:t>
            </a:r>
          </a:p>
        </p:txBody>
      </p:sp>
      <p:sp>
        <p:nvSpPr>
          <p:cNvPr id="21" name="1"/>
          <p:cNvSpPr txBox="1"/>
          <p:nvPr/>
        </p:nvSpPr>
        <p:spPr>
          <a:xfrm>
            <a:off x="6479540" y="2688590"/>
            <a:ext cx="4646930" cy="575310"/>
          </a:xfrm>
          <a:prstGeom prst="rect">
            <a:avLst/>
          </a:prstGeom>
          <a:noFill/>
        </p:spPr>
        <p:txBody>
          <a:bodyPr wrap="none" lIns="36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sz="3600" b="1" i="0" u="none" strike="noStrike" kern="1200" cap="none" spc="0" normalizeH="0" baseline="0" noProof="0" dirty="0">
                <a:ln>
                  <a:noFill/>
                </a:ln>
                <a:solidFill>
                  <a:srgbClr val="C2616B"/>
                </a:solidFill>
                <a:effectLst/>
                <a:uLnTx/>
                <a:uFillTx/>
                <a:latin typeface="思源黑体 Bold" panose="020B0800000000000000" charset="-122"/>
                <a:ea typeface="思源黑体 Bold" panose="020B0800000000000000" charset="-122"/>
                <a:cs typeface="+mn-ea"/>
                <a:sym typeface="+mn-lt"/>
              </a:rPr>
              <a:t>婚礼物料设计</a:t>
            </a:r>
            <a:endParaRPr kumimoji="0" lang="en-US" altLang="zh-CN" sz="3600" b="1" i="0" u="none" strike="noStrike" kern="1200" cap="none" spc="0" normalizeH="0" baseline="0" noProof="0" dirty="0">
              <a:ln>
                <a:noFill/>
              </a:ln>
              <a:solidFill>
                <a:srgbClr val="C2616B"/>
              </a:solidFill>
              <a:effectLst/>
              <a:uLnTx/>
              <a:uFillTx/>
              <a:latin typeface="思源黑体 Bold" panose="020B0800000000000000" charset="-122"/>
              <a:ea typeface="思源黑体 Bold" panose="020B0800000000000000" charset="-122"/>
              <a:cs typeface="+mn-ea"/>
              <a:sym typeface="+mn-lt"/>
            </a:endParaRPr>
          </a:p>
        </p:txBody>
      </p:sp>
      <p:sp>
        <p:nvSpPr>
          <p:cNvPr id="4" name="文本框 3"/>
          <p:cNvSpPr txBox="1"/>
          <p:nvPr/>
        </p:nvSpPr>
        <p:spPr>
          <a:xfrm>
            <a:off x="6767195" y="3244850"/>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
        <p:nvSpPr>
          <p:cNvPr id="5" name="文本框 4"/>
          <p:cNvSpPr txBox="1"/>
          <p:nvPr/>
        </p:nvSpPr>
        <p:spPr>
          <a:xfrm>
            <a:off x="6767195" y="3493135"/>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
        <p:nvSpPr>
          <p:cNvPr id="6" name="文本框 5"/>
          <p:cNvSpPr txBox="1"/>
          <p:nvPr/>
        </p:nvSpPr>
        <p:spPr>
          <a:xfrm>
            <a:off x="6767195" y="3741420"/>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pic>
        <p:nvPicPr>
          <p:cNvPr id="2" name="图片 1" descr="blurred-background-bride-and-groom-cropland-1573007"/>
          <p:cNvPicPr>
            <a:picLocks noChangeAspect="1"/>
          </p:cNvPicPr>
          <p:nvPr/>
        </p:nvPicPr>
        <p:blipFill>
          <a:blip r:embed="rId6" cstate="email"/>
          <a:srcRect/>
          <a:stretch>
            <a:fillRect/>
          </a:stretch>
        </p:blipFill>
        <p:spPr>
          <a:xfrm>
            <a:off x="1478915" y="1782445"/>
            <a:ext cx="5005705" cy="3293110"/>
          </a:xfrm>
          <a:custGeom>
            <a:avLst/>
            <a:gdLst/>
            <a:ahLst/>
            <a:cxnLst>
              <a:cxn ang="3">
                <a:pos x="hc" y="t"/>
              </a:cxn>
              <a:cxn ang="cd2">
                <a:pos x="l" y="vc"/>
              </a:cxn>
              <a:cxn ang="cd4">
                <a:pos x="hc" y="b"/>
              </a:cxn>
              <a:cxn ang="0">
                <a:pos x="r" y="vc"/>
              </a:cxn>
            </a:cxnLst>
            <a:rect l="l" t="t" r="r" b="b"/>
            <a:pathLst>
              <a:path w="10489" h="6901">
                <a:moveTo>
                  <a:pt x="1150" y="0"/>
                </a:moveTo>
                <a:lnTo>
                  <a:pt x="9339" y="0"/>
                </a:lnTo>
                <a:cubicBezTo>
                  <a:pt x="9974" y="0"/>
                  <a:pt x="10489" y="515"/>
                  <a:pt x="10489" y="1150"/>
                </a:cubicBezTo>
                <a:lnTo>
                  <a:pt x="10489" y="5751"/>
                </a:lnTo>
                <a:cubicBezTo>
                  <a:pt x="10489" y="6386"/>
                  <a:pt x="9974" y="6901"/>
                  <a:pt x="9339" y="6901"/>
                </a:cubicBezTo>
                <a:lnTo>
                  <a:pt x="1150" y="6901"/>
                </a:lnTo>
                <a:cubicBezTo>
                  <a:pt x="515" y="6901"/>
                  <a:pt x="0" y="6386"/>
                  <a:pt x="0" y="5751"/>
                </a:cubicBezTo>
                <a:lnTo>
                  <a:pt x="0" y="1150"/>
                </a:lnTo>
                <a:cubicBezTo>
                  <a:pt x="0" y="515"/>
                  <a:pt x="515" y="0"/>
                  <a:pt x="1150" y="0"/>
                </a:cubicBezTo>
                <a:close/>
              </a:path>
            </a:pathLst>
          </a:custGeom>
        </p:spPr>
      </p:pic>
      <p:sp>
        <p:nvSpPr>
          <p:cNvPr id="15" name="矩形 14"/>
          <p:cNvSpPr/>
          <p:nvPr/>
        </p:nvSpPr>
        <p:spPr>
          <a:xfrm>
            <a:off x="7023735" y="1781810"/>
            <a:ext cx="4116705" cy="3293745"/>
          </a:xfrm>
          <a:prstGeom prst="rect">
            <a:avLst/>
          </a:prstGeom>
          <a:solidFill>
            <a:srgbClr val="C2616B">
              <a:alpha val="8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400">
              <a:solidFill>
                <a:schemeClr val="tx1">
                  <a:lumMod val="75000"/>
                  <a:lumOff val="25000"/>
                </a:schemeClr>
              </a:solidFill>
            </a:endParaRPr>
          </a:p>
        </p:txBody>
      </p:sp>
      <p:sp>
        <p:nvSpPr>
          <p:cNvPr id="6152" name="矩形 19"/>
          <p:cNvSpPr>
            <a:spLocks noChangeArrowheads="1"/>
          </p:cNvSpPr>
          <p:nvPr/>
        </p:nvSpPr>
        <p:spPr bwMode="auto">
          <a:xfrm>
            <a:off x="7096760" y="3211195"/>
            <a:ext cx="3324225" cy="73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charset="0"/>
                <a:ea typeface="冬青黑体简体中文 W3" charset="-122"/>
              </a:defRPr>
            </a:lvl1pPr>
            <a:lvl2pPr marL="742950" indent="-285750">
              <a:defRPr>
                <a:solidFill>
                  <a:schemeClr val="tx1"/>
                </a:solidFill>
                <a:latin typeface="Open Sans" panose="020B0606030504020204" charset="0"/>
                <a:ea typeface="冬青黑体简体中文 W3" charset="-122"/>
              </a:defRPr>
            </a:lvl2pPr>
            <a:lvl3pPr marL="1143000" indent="-228600">
              <a:defRPr>
                <a:solidFill>
                  <a:schemeClr val="tx1"/>
                </a:solidFill>
                <a:latin typeface="Open Sans" panose="020B0606030504020204" charset="0"/>
                <a:ea typeface="冬青黑体简体中文 W3" charset="-122"/>
              </a:defRPr>
            </a:lvl3pPr>
            <a:lvl4pPr marL="1600200" indent="-228600">
              <a:defRPr>
                <a:solidFill>
                  <a:schemeClr val="tx1"/>
                </a:solidFill>
                <a:latin typeface="Open Sans" panose="020B0606030504020204" charset="0"/>
                <a:ea typeface="冬青黑体简体中文 W3" charset="-122"/>
              </a:defRPr>
            </a:lvl4pPr>
            <a:lvl5pPr marL="2057400" indent="-228600">
              <a:defRPr>
                <a:solidFill>
                  <a:schemeClr val="tx1"/>
                </a:solidFill>
                <a:latin typeface="Open Sans" panose="020B060603050402020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charset="0"/>
                <a:ea typeface="冬青黑体简体中文 W3" charset="-122"/>
              </a:defRPr>
            </a:lvl9pPr>
          </a:lstStyle>
          <a:p>
            <a:pPr marL="0" marR="0" lvl="0" indent="0" algn="l" defTabSz="914400" rtl="0" eaLnBrk="1" fontAlgn="auto" latinLnBrk="0" hangingPunct="1">
              <a:lnSpc>
                <a:spcPct val="150000"/>
              </a:lnSpc>
              <a:spcBef>
                <a:spcPct val="20000"/>
              </a:spcBef>
              <a:spcAft>
                <a:spcPts val="0"/>
              </a:spcAft>
              <a:buClrTx/>
              <a:buSzTx/>
              <a:buFont typeface="Arial" panose="020B0604020202020204" pitchFamily="34" charset="0"/>
              <a:buNone/>
              <a:defRPr/>
            </a:pPr>
            <a:r>
              <a:rPr lang="zh-CN" altLang="en-US" sz="1400" noProof="0" dirty="0">
                <a:ln>
                  <a:noFill/>
                </a:ln>
                <a:solidFill>
                  <a:schemeClr val="bg1"/>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sp>
        <p:nvSpPr>
          <p:cNvPr id="6154" name="文本框 22"/>
          <p:cNvSpPr txBox="1">
            <a:spLocks noChangeArrowheads="1"/>
          </p:cNvSpPr>
          <p:nvPr/>
        </p:nvSpPr>
        <p:spPr bwMode="auto">
          <a:xfrm>
            <a:off x="7096760" y="2367915"/>
            <a:ext cx="2665730"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charset="0"/>
                <a:ea typeface="冬青黑体简体中文 W3" charset="-122"/>
              </a:defRPr>
            </a:lvl1pPr>
            <a:lvl2pPr marL="742950" indent="-285750">
              <a:defRPr>
                <a:solidFill>
                  <a:schemeClr val="tx1"/>
                </a:solidFill>
                <a:latin typeface="Open Sans" panose="020B0606030504020204" charset="0"/>
                <a:ea typeface="冬青黑体简体中文 W3" charset="-122"/>
              </a:defRPr>
            </a:lvl2pPr>
            <a:lvl3pPr marL="1143000" indent="-228600">
              <a:defRPr>
                <a:solidFill>
                  <a:schemeClr val="tx1"/>
                </a:solidFill>
                <a:latin typeface="Open Sans" panose="020B0606030504020204" charset="0"/>
                <a:ea typeface="冬青黑体简体中文 W3" charset="-122"/>
              </a:defRPr>
            </a:lvl3pPr>
            <a:lvl4pPr marL="1600200" indent="-228600">
              <a:defRPr>
                <a:solidFill>
                  <a:schemeClr val="tx1"/>
                </a:solidFill>
                <a:latin typeface="Open Sans" panose="020B0606030504020204" charset="0"/>
                <a:ea typeface="冬青黑体简体中文 W3" charset="-122"/>
              </a:defRPr>
            </a:lvl4pPr>
            <a:lvl5pPr marL="2057400" indent="-228600">
              <a:defRPr>
                <a:solidFill>
                  <a:schemeClr val="tx1"/>
                </a:solidFill>
                <a:latin typeface="Open Sans" panose="020B060603050402020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charset="0"/>
                <a:ea typeface="冬青黑体简体中文 W3" charset="-122"/>
              </a:defRPr>
            </a:lvl9pPr>
          </a:lstStyle>
          <a:p>
            <a:r>
              <a:rPr lang="zh-CN" altLang="en-US" sz="2800" b="1" dirty="0">
                <a:solidFill>
                  <a:schemeClr val="bg1"/>
                </a:solidFill>
                <a:latin typeface="思源黑体 Bold" panose="020B0800000000000000" charset="-122"/>
                <a:ea typeface="思源黑体 Bold" panose="020B0800000000000000" charset="-122"/>
              </a:rPr>
              <a:t>婚礼现场布置：</a:t>
            </a:r>
          </a:p>
        </p:txBody>
      </p:sp>
      <p:sp>
        <p:nvSpPr>
          <p:cNvPr id="27"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宋体" panose="02010600030101010101" pitchFamily="2" charset="-122"/>
              </a:rPr>
              <a:t>物料设计</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154"/>
                                        </p:tgtEl>
                                        <p:attrNameLst>
                                          <p:attrName>style.visibility</p:attrName>
                                        </p:attrNameLst>
                                      </p:cBhvr>
                                      <p:to>
                                        <p:strVal val="visible"/>
                                      </p:to>
                                    </p:set>
                                    <p:anim calcmode="lin" valueType="num">
                                      <p:cBhvr additive="base">
                                        <p:cTn id="7" dur="500" fill="hold"/>
                                        <p:tgtEl>
                                          <p:spTgt spid="6154"/>
                                        </p:tgtEl>
                                        <p:attrNameLst>
                                          <p:attrName>ppt_x</p:attrName>
                                        </p:attrNameLst>
                                      </p:cBhvr>
                                      <p:tavLst>
                                        <p:tav tm="0">
                                          <p:val>
                                            <p:strVal val="0-#ppt_w/2"/>
                                          </p:val>
                                        </p:tav>
                                        <p:tav tm="100000">
                                          <p:val>
                                            <p:strVal val="#ppt_x"/>
                                          </p:val>
                                        </p:tav>
                                      </p:tavLst>
                                    </p:anim>
                                    <p:anim calcmode="lin" valueType="num">
                                      <p:cBhvr additive="base">
                                        <p:cTn id="8" dur="500" fill="hold"/>
                                        <p:tgtEl>
                                          <p:spTgt spid="615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6152"/>
                                        </p:tgtEl>
                                        <p:attrNameLst>
                                          <p:attrName>style.visibility</p:attrName>
                                        </p:attrNameLst>
                                      </p:cBhvr>
                                      <p:to>
                                        <p:strVal val="visible"/>
                                      </p:to>
                                    </p:set>
                                    <p:anim calcmode="lin" valueType="num">
                                      <p:cBhvr additive="base">
                                        <p:cTn id="15" dur="500" fill="hold"/>
                                        <p:tgtEl>
                                          <p:spTgt spid="6152"/>
                                        </p:tgtEl>
                                        <p:attrNameLst>
                                          <p:attrName>ppt_x</p:attrName>
                                        </p:attrNameLst>
                                      </p:cBhvr>
                                      <p:tavLst>
                                        <p:tav tm="0">
                                          <p:val>
                                            <p:strVal val="0-#ppt_w/2"/>
                                          </p:val>
                                        </p:tav>
                                        <p:tav tm="100000">
                                          <p:val>
                                            <p:strVal val="#ppt_x"/>
                                          </p:val>
                                        </p:tav>
                                      </p:tavLst>
                                    </p:anim>
                                    <p:anim calcmode="lin" valueType="num">
                                      <p:cBhvr additive="base">
                                        <p:cTn id="16" dur="500" fill="hold"/>
                                        <p:tgtEl>
                                          <p:spTgt spid="61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6152" grpId="0"/>
      <p:bldP spid="615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sp>
        <p:nvSpPr>
          <p:cNvPr id="27"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宋体" panose="02010600030101010101" pitchFamily="2" charset="-122"/>
              </a:rPr>
              <a:t>物料设计</a:t>
            </a:r>
          </a:p>
        </p:txBody>
      </p:sp>
      <p:sp>
        <p:nvSpPr>
          <p:cNvPr id="10549" name="Shape 10549"/>
          <p:cNvSpPr/>
          <p:nvPr/>
        </p:nvSpPr>
        <p:spPr>
          <a:xfrm>
            <a:off x="2646870" y="3116033"/>
            <a:ext cx="990353" cy="1610515"/>
          </a:xfrm>
          <a:custGeom>
            <a:avLst/>
            <a:gdLst/>
            <a:ahLst/>
            <a:cxnLst>
              <a:cxn ang="0">
                <a:pos x="wd2" y="hd2"/>
              </a:cxn>
              <a:cxn ang="5400000">
                <a:pos x="wd2" y="hd2"/>
              </a:cxn>
              <a:cxn ang="10800000">
                <a:pos x="wd2" y="hd2"/>
              </a:cxn>
              <a:cxn ang="16200000">
                <a:pos x="wd2" y="hd2"/>
              </a:cxn>
            </a:cxnLst>
            <a:rect l="0" t="0" r="r" b="b"/>
            <a:pathLst>
              <a:path w="9600" h="21600" extrusionOk="0">
                <a:moveTo>
                  <a:pt x="4842" y="0"/>
                </a:moveTo>
                <a:cubicBezTo>
                  <a:pt x="4842" y="0"/>
                  <a:pt x="15547" y="11621"/>
                  <a:pt x="4842" y="21600"/>
                </a:cubicBezTo>
                <a:cubicBezTo>
                  <a:pt x="4842" y="21600"/>
                  <a:pt x="-6053" y="13196"/>
                  <a:pt x="4842" y="0"/>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0" name="Shape 10550"/>
          <p:cNvSpPr/>
          <p:nvPr/>
        </p:nvSpPr>
        <p:spPr>
          <a:xfrm>
            <a:off x="2237376" y="4790939"/>
            <a:ext cx="893024" cy="658075"/>
          </a:xfrm>
          <a:custGeom>
            <a:avLst/>
            <a:gdLst/>
            <a:ahLst/>
            <a:cxnLst>
              <a:cxn ang="0">
                <a:pos x="wd2" y="hd2"/>
              </a:cxn>
              <a:cxn ang="5400000">
                <a:pos x="wd2" y="hd2"/>
              </a:cxn>
              <a:cxn ang="10800000">
                <a:pos x="wd2" y="hd2"/>
              </a:cxn>
              <a:cxn ang="16200000">
                <a:pos x="wd2" y="hd2"/>
              </a:cxn>
            </a:cxnLst>
            <a:rect l="0" t="0" r="r" b="b"/>
            <a:pathLst>
              <a:path w="21600" h="11152" extrusionOk="0">
                <a:moveTo>
                  <a:pt x="0" y="1299"/>
                </a:moveTo>
                <a:cubicBezTo>
                  <a:pt x="0" y="1299"/>
                  <a:pt x="19509" y="-4779"/>
                  <a:pt x="21600" y="9359"/>
                </a:cubicBezTo>
                <a:cubicBezTo>
                  <a:pt x="21600" y="9359"/>
                  <a:pt x="5169" y="16821"/>
                  <a:pt x="0" y="1299"/>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1" name="Shape 10551"/>
          <p:cNvSpPr/>
          <p:nvPr/>
        </p:nvSpPr>
        <p:spPr>
          <a:xfrm>
            <a:off x="2311462" y="5662029"/>
            <a:ext cx="804516" cy="502199"/>
          </a:xfrm>
          <a:custGeom>
            <a:avLst/>
            <a:gdLst/>
            <a:ahLst/>
            <a:cxnLst>
              <a:cxn ang="0">
                <a:pos x="wd2" y="hd2"/>
              </a:cxn>
              <a:cxn ang="5400000">
                <a:pos x="wd2" y="hd2"/>
              </a:cxn>
              <a:cxn ang="10800000">
                <a:pos x="wd2" y="hd2"/>
              </a:cxn>
              <a:cxn ang="16200000">
                <a:pos x="wd2" y="hd2"/>
              </a:cxn>
            </a:cxnLst>
            <a:rect l="0" t="0" r="r" b="b"/>
            <a:pathLst>
              <a:path w="21600" h="9643" extrusionOk="0">
                <a:moveTo>
                  <a:pt x="0" y="3674"/>
                </a:moveTo>
                <a:cubicBezTo>
                  <a:pt x="0" y="3674"/>
                  <a:pt x="13612" y="-5839"/>
                  <a:pt x="21600" y="5751"/>
                </a:cubicBezTo>
                <a:cubicBezTo>
                  <a:pt x="21600" y="5751"/>
                  <a:pt x="11170" y="15761"/>
                  <a:pt x="0" y="3674"/>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2" name="Shape 10552"/>
          <p:cNvSpPr/>
          <p:nvPr/>
        </p:nvSpPr>
        <p:spPr>
          <a:xfrm>
            <a:off x="3170306" y="4790939"/>
            <a:ext cx="893031" cy="658075"/>
          </a:xfrm>
          <a:custGeom>
            <a:avLst/>
            <a:gdLst/>
            <a:ahLst/>
            <a:cxnLst>
              <a:cxn ang="0">
                <a:pos x="wd2" y="hd2"/>
              </a:cxn>
              <a:cxn ang="5400000">
                <a:pos x="wd2" y="hd2"/>
              </a:cxn>
              <a:cxn ang="10800000">
                <a:pos x="wd2" y="hd2"/>
              </a:cxn>
              <a:cxn ang="16200000">
                <a:pos x="wd2" y="hd2"/>
              </a:cxn>
            </a:cxnLst>
            <a:rect l="0" t="0" r="r" b="b"/>
            <a:pathLst>
              <a:path w="21600" h="11152" extrusionOk="0">
                <a:moveTo>
                  <a:pt x="21600" y="1299"/>
                </a:moveTo>
                <a:cubicBezTo>
                  <a:pt x="21600" y="1299"/>
                  <a:pt x="2091" y="-4779"/>
                  <a:pt x="0" y="9359"/>
                </a:cubicBezTo>
                <a:cubicBezTo>
                  <a:pt x="0" y="9359"/>
                  <a:pt x="16431" y="16821"/>
                  <a:pt x="21600" y="1299"/>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3" name="Shape 10553"/>
          <p:cNvSpPr/>
          <p:nvPr/>
        </p:nvSpPr>
        <p:spPr>
          <a:xfrm>
            <a:off x="3186006" y="5662029"/>
            <a:ext cx="804509" cy="502199"/>
          </a:xfrm>
          <a:custGeom>
            <a:avLst/>
            <a:gdLst/>
            <a:ahLst/>
            <a:cxnLst>
              <a:cxn ang="0">
                <a:pos x="wd2" y="hd2"/>
              </a:cxn>
              <a:cxn ang="5400000">
                <a:pos x="wd2" y="hd2"/>
              </a:cxn>
              <a:cxn ang="10800000">
                <a:pos x="wd2" y="hd2"/>
              </a:cxn>
              <a:cxn ang="16200000">
                <a:pos x="wd2" y="hd2"/>
              </a:cxn>
            </a:cxnLst>
            <a:rect l="0" t="0" r="r" b="b"/>
            <a:pathLst>
              <a:path w="21600" h="9643" extrusionOk="0">
                <a:moveTo>
                  <a:pt x="21600" y="3674"/>
                </a:moveTo>
                <a:cubicBezTo>
                  <a:pt x="21600" y="3674"/>
                  <a:pt x="7988" y="-5839"/>
                  <a:pt x="0" y="5751"/>
                </a:cubicBezTo>
                <a:cubicBezTo>
                  <a:pt x="0" y="5751"/>
                  <a:pt x="10430" y="15761"/>
                  <a:pt x="21600" y="3674"/>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4" name="Shape 10554"/>
          <p:cNvSpPr/>
          <p:nvPr/>
        </p:nvSpPr>
        <p:spPr>
          <a:xfrm>
            <a:off x="3095813" y="4676779"/>
            <a:ext cx="104947" cy="202958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5" name="Shape 10555"/>
          <p:cNvSpPr/>
          <p:nvPr/>
        </p:nvSpPr>
        <p:spPr>
          <a:xfrm>
            <a:off x="4573583" y="3116033"/>
            <a:ext cx="990356" cy="1610515"/>
          </a:xfrm>
          <a:custGeom>
            <a:avLst/>
            <a:gdLst/>
            <a:ahLst/>
            <a:cxnLst>
              <a:cxn ang="0">
                <a:pos x="wd2" y="hd2"/>
              </a:cxn>
              <a:cxn ang="5400000">
                <a:pos x="wd2" y="hd2"/>
              </a:cxn>
              <a:cxn ang="10800000">
                <a:pos x="wd2" y="hd2"/>
              </a:cxn>
              <a:cxn ang="16200000">
                <a:pos x="wd2" y="hd2"/>
              </a:cxn>
            </a:cxnLst>
            <a:rect l="0" t="0" r="r" b="b"/>
            <a:pathLst>
              <a:path w="9600" h="21600" extrusionOk="0">
                <a:moveTo>
                  <a:pt x="4842" y="0"/>
                </a:moveTo>
                <a:cubicBezTo>
                  <a:pt x="4842" y="0"/>
                  <a:pt x="15547" y="11621"/>
                  <a:pt x="4842" y="21600"/>
                </a:cubicBezTo>
                <a:cubicBezTo>
                  <a:pt x="4842" y="21600"/>
                  <a:pt x="-6053" y="13196"/>
                  <a:pt x="4842" y="0"/>
                </a:cubicBezTo>
                <a:close/>
              </a:path>
            </a:pathLst>
          </a:custGeom>
          <a:solidFill>
            <a:srgbClr val="C2616B"/>
          </a:solidFill>
          <a:ln w="12700">
            <a:miter lim="400000"/>
          </a:ln>
        </p:spPr>
        <p:txBody>
          <a:bodyPr lIns="16003" tIns="16003" rIns="16003" bIns="16003"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6" name="Shape 10556"/>
          <p:cNvSpPr/>
          <p:nvPr/>
        </p:nvSpPr>
        <p:spPr>
          <a:xfrm>
            <a:off x="4164090" y="4790939"/>
            <a:ext cx="893017" cy="658075"/>
          </a:xfrm>
          <a:custGeom>
            <a:avLst/>
            <a:gdLst/>
            <a:ahLst/>
            <a:cxnLst>
              <a:cxn ang="0">
                <a:pos x="wd2" y="hd2"/>
              </a:cxn>
              <a:cxn ang="5400000">
                <a:pos x="wd2" y="hd2"/>
              </a:cxn>
              <a:cxn ang="10800000">
                <a:pos x="wd2" y="hd2"/>
              </a:cxn>
              <a:cxn ang="16200000">
                <a:pos x="wd2" y="hd2"/>
              </a:cxn>
            </a:cxnLst>
            <a:rect l="0" t="0" r="r" b="b"/>
            <a:pathLst>
              <a:path w="21600" h="11152" extrusionOk="0">
                <a:moveTo>
                  <a:pt x="0" y="1299"/>
                </a:moveTo>
                <a:cubicBezTo>
                  <a:pt x="0" y="1299"/>
                  <a:pt x="19509" y="-4779"/>
                  <a:pt x="21600" y="9359"/>
                </a:cubicBezTo>
                <a:cubicBezTo>
                  <a:pt x="21600" y="9359"/>
                  <a:pt x="5168" y="16821"/>
                  <a:pt x="0" y="1299"/>
                </a:cubicBezTo>
                <a:close/>
              </a:path>
            </a:pathLst>
          </a:custGeom>
          <a:solidFill>
            <a:srgbClr val="C2616B"/>
          </a:solidFill>
          <a:ln w="12700">
            <a:miter lim="400000"/>
          </a:ln>
        </p:spPr>
        <p:txBody>
          <a:bodyPr lIns="16003" tIns="16003" rIns="16003" bIns="16003"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7" name="Shape 10557"/>
          <p:cNvSpPr/>
          <p:nvPr/>
        </p:nvSpPr>
        <p:spPr>
          <a:xfrm>
            <a:off x="4238175" y="5662029"/>
            <a:ext cx="804516" cy="502199"/>
          </a:xfrm>
          <a:custGeom>
            <a:avLst/>
            <a:gdLst/>
            <a:ahLst/>
            <a:cxnLst>
              <a:cxn ang="0">
                <a:pos x="wd2" y="hd2"/>
              </a:cxn>
              <a:cxn ang="5400000">
                <a:pos x="wd2" y="hd2"/>
              </a:cxn>
              <a:cxn ang="10800000">
                <a:pos x="wd2" y="hd2"/>
              </a:cxn>
              <a:cxn ang="16200000">
                <a:pos x="wd2" y="hd2"/>
              </a:cxn>
            </a:cxnLst>
            <a:rect l="0" t="0" r="r" b="b"/>
            <a:pathLst>
              <a:path w="21600" h="9643" extrusionOk="0">
                <a:moveTo>
                  <a:pt x="0" y="3674"/>
                </a:moveTo>
                <a:cubicBezTo>
                  <a:pt x="0" y="3674"/>
                  <a:pt x="13612" y="-5839"/>
                  <a:pt x="21600" y="5751"/>
                </a:cubicBezTo>
                <a:cubicBezTo>
                  <a:pt x="21600" y="5751"/>
                  <a:pt x="11170" y="15761"/>
                  <a:pt x="0" y="3674"/>
                </a:cubicBezTo>
                <a:close/>
              </a:path>
            </a:pathLst>
          </a:custGeom>
          <a:solidFill>
            <a:srgbClr val="C2616B"/>
          </a:solidFill>
          <a:ln w="12700">
            <a:miter lim="400000"/>
          </a:ln>
        </p:spPr>
        <p:txBody>
          <a:bodyPr lIns="16003" tIns="16003" rIns="16003" bIns="16003"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8" name="Shape 10558"/>
          <p:cNvSpPr/>
          <p:nvPr/>
        </p:nvSpPr>
        <p:spPr>
          <a:xfrm>
            <a:off x="5097017" y="4790939"/>
            <a:ext cx="893024" cy="658075"/>
          </a:xfrm>
          <a:custGeom>
            <a:avLst/>
            <a:gdLst/>
            <a:ahLst/>
            <a:cxnLst>
              <a:cxn ang="0">
                <a:pos x="wd2" y="hd2"/>
              </a:cxn>
              <a:cxn ang="5400000">
                <a:pos x="wd2" y="hd2"/>
              </a:cxn>
              <a:cxn ang="10800000">
                <a:pos x="wd2" y="hd2"/>
              </a:cxn>
              <a:cxn ang="16200000">
                <a:pos x="wd2" y="hd2"/>
              </a:cxn>
            </a:cxnLst>
            <a:rect l="0" t="0" r="r" b="b"/>
            <a:pathLst>
              <a:path w="21600" h="11152" extrusionOk="0">
                <a:moveTo>
                  <a:pt x="21600" y="1299"/>
                </a:moveTo>
                <a:cubicBezTo>
                  <a:pt x="21600" y="1299"/>
                  <a:pt x="2091" y="-4779"/>
                  <a:pt x="0" y="9359"/>
                </a:cubicBezTo>
                <a:cubicBezTo>
                  <a:pt x="0" y="9359"/>
                  <a:pt x="16432" y="16821"/>
                  <a:pt x="21600" y="1299"/>
                </a:cubicBezTo>
                <a:close/>
              </a:path>
            </a:pathLst>
          </a:custGeom>
          <a:solidFill>
            <a:srgbClr val="C2616B"/>
          </a:solidFill>
          <a:ln w="12700">
            <a:miter lim="400000"/>
          </a:ln>
        </p:spPr>
        <p:txBody>
          <a:bodyPr lIns="16003" tIns="16003" rIns="16003" bIns="16003"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59" name="Shape 10559"/>
          <p:cNvSpPr/>
          <p:nvPr/>
        </p:nvSpPr>
        <p:spPr>
          <a:xfrm>
            <a:off x="5112718" y="5662029"/>
            <a:ext cx="804516" cy="502199"/>
          </a:xfrm>
          <a:custGeom>
            <a:avLst/>
            <a:gdLst/>
            <a:ahLst/>
            <a:cxnLst>
              <a:cxn ang="0">
                <a:pos x="wd2" y="hd2"/>
              </a:cxn>
              <a:cxn ang="5400000">
                <a:pos x="wd2" y="hd2"/>
              </a:cxn>
              <a:cxn ang="10800000">
                <a:pos x="wd2" y="hd2"/>
              </a:cxn>
              <a:cxn ang="16200000">
                <a:pos x="wd2" y="hd2"/>
              </a:cxn>
            </a:cxnLst>
            <a:rect l="0" t="0" r="r" b="b"/>
            <a:pathLst>
              <a:path w="21600" h="9643" extrusionOk="0">
                <a:moveTo>
                  <a:pt x="21600" y="3674"/>
                </a:moveTo>
                <a:cubicBezTo>
                  <a:pt x="21600" y="3674"/>
                  <a:pt x="7988" y="-5839"/>
                  <a:pt x="0" y="5751"/>
                </a:cubicBezTo>
                <a:cubicBezTo>
                  <a:pt x="0" y="5751"/>
                  <a:pt x="10430" y="15761"/>
                  <a:pt x="21600" y="3674"/>
                </a:cubicBezTo>
                <a:close/>
              </a:path>
            </a:pathLst>
          </a:custGeom>
          <a:solidFill>
            <a:srgbClr val="C2616B"/>
          </a:solidFill>
          <a:ln w="12700">
            <a:miter lim="400000"/>
          </a:ln>
        </p:spPr>
        <p:txBody>
          <a:bodyPr lIns="16003" tIns="16003" rIns="16003" bIns="16003"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0" name="Shape 10560"/>
          <p:cNvSpPr/>
          <p:nvPr/>
        </p:nvSpPr>
        <p:spPr>
          <a:xfrm>
            <a:off x="5022526" y="4676779"/>
            <a:ext cx="104940" cy="202958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C2616B"/>
          </a:solidFill>
          <a:ln w="12700">
            <a:miter lim="400000"/>
          </a:ln>
        </p:spPr>
        <p:txBody>
          <a:bodyPr lIns="16003" tIns="16003" rIns="16003" bIns="16003"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1" name="Shape 10561"/>
          <p:cNvSpPr/>
          <p:nvPr/>
        </p:nvSpPr>
        <p:spPr>
          <a:xfrm>
            <a:off x="6500297" y="3116033"/>
            <a:ext cx="990359" cy="1610515"/>
          </a:xfrm>
          <a:custGeom>
            <a:avLst/>
            <a:gdLst/>
            <a:ahLst/>
            <a:cxnLst>
              <a:cxn ang="0">
                <a:pos x="wd2" y="hd2"/>
              </a:cxn>
              <a:cxn ang="5400000">
                <a:pos x="wd2" y="hd2"/>
              </a:cxn>
              <a:cxn ang="10800000">
                <a:pos x="wd2" y="hd2"/>
              </a:cxn>
              <a:cxn ang="16200000">
                <a:pos x="wd2" y="hd2"/>
              </a:cxn>
            </a:cxnLst>
            <a:rect l="0" t="0" r="r" b="b"/>
            <a:pathLst>
              <a:path w="9600" h="21600" extrusionOk="0">
                <a:moveTo>
                  <a:pt x="4842" y="0"/>
                </a:moveTo>
                <a:cubicBezTo>
                  <a:pt x="4842" y="0"/>
                  <a:pt x="15547" y="11621"/>
                  <a:pt x="4842" y="21600"/>
                </a:cubicBezTo>
                <a:cubicBezTo>
                  <a:pt x="4842" y="21600"/>
                  <a:pt x="-6053" y="13196"/>
                  <a:pt x="4842" y="0"/>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2" name="Shape 10562"/>
          <p:cNvSpPr/>
          <p:nvPr/>
        </p:nvSpPr>
        <p:spPr>
          <a:xfrm>
            <a:off x="6090801" y="4790939"/>
            <a:ext cx="893024" cy="658075"/>
          </a:xfrm>
          <a:custGeom>
            <a:avLst/>
            <a:gdLst/>
            <a:ahLst/>
            <a:cxnLst>
              <a:cxn ang="0">
                <a:pos x="wd2" y="hd2"/>
              </a:cxn>
              <a:cxn ang="5400000">
                <a:pos x="wd2" y="hd2"/>
              </a:cxn>
              <a:cxn ang="10800000">
                <a:pos x="wd2" y="hd2"/>
              </a:cxn>
              <a:cxn ang="16200000">
                <a:pos x="wd2" y="hd2"/>
              </a:cxn>
            </a:cxnLst>
            <a:rect l="0" t="0" r="r" b="b"/>
            <a:pathLst>
              <a:path w="21600" h="11152" extrusionOk="0">
                <a:moveTo>
                  <a:pt x="0" y="1299"/>
                </a:moveTo>
                <a:cubicBezTo>
                  <a:pt x="0" y="1299"/>
                  <a:pt x="19509" y="-4779"/>
                  <a:pt x="21600" y="9359"/>
                </a:cubicBezTo>
                <a:cubicBezTo>
                  <a:pt x="21600" y="9359"/>
                  <a:pt x="5169" y="16821"/>
                  <a:pt x="0" y="1299"/>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3" name="Shape 10563"/>
          <p:cNvSpPr/>
          <p:nvPr/>
        </p:nvSpPr>
        <p:spPr>
          <a:xfrm>
            <a:off x="6164888" y="5662029"/>
            <a:ext cx="804529" cy="502199"/>
          </a:xfrm>
          <a:custGeom>
            <a:avLst/>
            <a:gdLst/>
            <a:ahLst/>
            <a:cxnLst>
              <a:cxn ang="0">
                <a:pos x="wd2" y="hd2"/>
              </a:cxn>
              <a:cxn ang="5400000">
                <a:pos x="wd2" y="hd2"/>
              </a:cxn>
              <a:cxn ang="10800000">
                <a:pos x="wd2" y="hd2"/>
              </a:cxn>
              <a:cxn ang="16200000">
                <a:pos x="wd2" y="hd2"/>
              </a:cxn>
            </a:cxnLst>
            <a:rect l="0" t="0" r="r" b="b"/>
            <a:pathLst>
              <a:path w="21600" h="9643" extrusionOk="0">
                <a:moveTo>
                  <a:pt x="0" y="3674"/>
                </a:moveTo>
                <a:cubicBezTo>
                  <a:pt x="0" y="3674"/>
                  <a:pt x="13612" y="-5839"/>
                  <a:pt x="21600" y="5751"/>
                </a:cubicBezTo>
                <a:cubicBezTo>
                  <a:pt x="21600" y="5751"/>
                  <a:pt x="11170" y="15761"/>
                  <a:pt x="0" y="3674"/>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4" name="Shape 10564"/>
          <p:cNvSpPr/>
          <p:nvPr/>
        </p:nvSpPr>
        <p:spPr>
          <a:xfrm>
            <a:off x="7023730" y="4790939"/>
            <a:ext cx="893012" cy="658075"/>
          </a:xfrm>
          <a:custGeom>
            <a:avLst/>
            <a:gdLst/>
            <a:ahLst/>
            <a:cxnLst>
              <a:cxn ang="0">
                <a:pos x="wd2" y="hd2"/>
              </a:cxn>
              <a:cxn ang="5400000">
                <a:pos x="wd2" y="hd2"/>
              </a:cxn>
              <a:cxn ang="10800000">
                <a:pos x="wd2" y="hd2"/>
              </a:cxn>
              <a:cxn ang="16200000">
                <a:pos x="wd2" y="hd2"/>
              </a:cxn>
            </a:cxnLst>
            <a:rect l="0" t="0" r="r" b="b"/>
            <a:pathLst>
              <a:path w="21600" h="11152" extrusionOk="0">
                <a:moveTo>
                  <a:pt x="21600" y="1299"/>
                </a:moveTo>
                <a:cubicBezTo>
                  <a:pt x="21600" y="1299"/>
                  <a:pt x="2090" y="-4779"/>
                  <a:pt x="0" y="9359"/>
                </a:cubicBezTo>
                <a:cubicBezTo>
                  <a:pt x="0" y="9359"/>
                  <a:pt x="16431" y="16821"/>
                  <a:pt x="21600" y="1299"/>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5" name="Shape 10565"/>
          <p:cNvSpPr/>
          <p:nvPr/>
        </p:nvSpPr>
        <p:spPr>
          <a:xfrm>
            <a:off x="7039430" y="5662029"/>
            <a:ext cx="804516" cy="502199"/>
          </a:xfrm>
          <a:custGeom>
            <a:avLst/>
            <a:gdLst/>
            <a:ahLst/>
            <a:cxnLst>
              <a:cxn ang="0">
                <a:pos x="wd2" y="hd2"/>
              </a:cxn>
              <a:cxn ang="5400000">
                <a:pos x="wd2" y="hd2"/>
              </a:cxn>
              <a:cxn ang="10800000">
                <a:pos x="wd2" y="hd2"/>
              </a:cxn>
              <a:cxn ang="16200000">
                <a:pos x="wd2" y="hd2"/>
              </a:cxn>
            </a:cxnLst>
            <a:rect l="0" t="0" r="r" b="b"/>
            <a:pathLst>
              <a:path w="21600" h="9643" extrusionOk="0">
                <a:moveTo>
                  <a:pt x="21600" y="3674"/>
                </a:moveTo>
                <a:cubicBezTo>
                  <a:pt x="21600" y="3674"/>
                  <a:pt x="7988" y="-5839"/>
                  <a:pt x="0" y="5751"/>
                </a:cubicBezTo>
                <a:cubicBezTo>
                  <a:pt x="0" y="5751"/>
                  <a:pt x="10430" y="15761"/>
                  <a:pt x="21600" y="3674"/>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6" name="Shape 10566"/>
          <p:cNvSpPr/>
          <p:nvPr/>
        </p:nvSpPr>
        <p:spPr>
          <a:xfrm>
            <a:off x="6949238" y="4676779"/>
            <a:ext cx="104941" cy="202958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7" name="Shape 10567"/>
          <p:cNvSpPr/>
          <p:nvPr/>
        </p:nvSpPr>
        <p:spPr>
          <a:xfrm>
            <a:off x="8427007" y="3116033"/>
            <a:ext cx="990356" cy="1610515"/>
          </a:xfrm>
          <a:custGeom>
            <a:avLst/>
            <a:gdLst/>
            <a:ahLst/>
            <a:cxnLst>
              <a:cxn ang="0">
                <a:pos x="wd2" y="hd2"/>
              </a:cxn>
              <a:cxn ang="5400000">
                <a:pos x="wd2" y="hd2"/>
              </a:cxn>
              <a:cxn ang="10800000">
                <a:pos x="wd2" y="hd2"/>
              </a:cxn>
              <a:cxn ang="16200000">
                <a:pos x="wd2" y="hd2"/>
              </a:cxn>
            </a:cxnLst>
            <a:rect l="0" t="0" r="r" b="b"/>
            <a:pathLst>
              <a:path w="9600" h="21600" extrusionOk="0">
                <a:moveTo>
                  <a:pt x="4842" y="0"/>
                </a:moveTo>
                <a:cubicBezTo>
                  <a:pt x="4842" y="0"/>
                  <a:pt x="15547" y="11621"/>
                  <a:pt x="4842" y="21600"/>
                </a:cubicBezTo>
                <a:cubicBezTo>
                  <a:pt x="4842" y="21600"/>
                  <a:pt x="-6053" y="13196"/>
                  <a:pt x="4842" y="0"/>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8" name="Shape 10568"/>
          <p:cNvSpPr/>
          <p:nvPr/>
        </p:nvSpPr>
        <p:spPr>
          <a:xfrm>
            <a:off x="8017513" y="4790939"/>
            <a:ext cx="893024" cy="658075"/>
          </a:xfrm>
          <a:custGeom>
            <a:avLst/>
            <a:gdLst/>
            <a:ahLst/>
            <a:cxnLst>
              <a:cxn ang="0">
                <a:pos x="wd2" y="hd2"/>
              </a:cxn>
              <a:cxn ang="5400000">
                <a:pos x="wd2" y="hd2"/>
              </a:cxn>
              <a:cxn ang="10800000">
                <a:pos x="wd2" y="hd2"/>
              </a:cxn>
              <a:cxn ang="16200000">
                <a:pos x="wd2" y="hd2"/>
              </a:cxn>
            </a:cxnLst>
            <a:rect l="0" t="0" r="r" b="b"/>
            <a:pathLst>
              <a:path w="21600" h="11152" extrusionOk="0">
                <a:moveTo>
                  <a:pt x="0" y="1299"/>
                </a:moveTo>
                <a:cubicBezTo>
                  <a:pt x="0" y="1299"/>
                  <a:pt x="19509" y="-4779"/>
                  <a:pt x="21600" y="9359"/>
                </a:cubicBezTo>
                <a:cubicBezTo>
                  <a:pt x="21600" y="9359"/>
                  <a:pt x="5168" y="16821"/>
                  <a:pt x="0" y="1299"/>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69" name="Shape 10569"/>
          <p:cNvSpPr/>
          <p:nvPr/>
        </p:nvSpPr>
        <p:spPr>
          <a:xfrm>
            <a:off x="8091599" y="5662029"/>
            <a:ext cx="804516" cy="502199"/>
          </a:xfrm>
          <a:custGeom>
            <a:avLst/>
            <a:gdLst/>
            <a:ahLst/>
            <a:cxnLst>
              <a:cxn ang="0">
                <a:pos x="wd2" y="hd2"/>
              </a:cxn>
              <a:cxn ang="5400000">
                <a:pos x="wd2" y="hd2"/>
              </a:cxn>
              <a:cxn ang="10800000">
                <a:pos x="wd2" y="hd2"/>
              </a:cxn>
              <a:cxn ang="16200000">
                <a:pos x="wd2" y="hd2"/>
              </a:cxn>
            </a:cxnLst>
            <a:rect l="0" t="0" r="r" b="b"/>
            <a:pathLst>
              <a:path w="21600" h="9643" extrusionOk="0">
                <a:moveTo>
                  <a:pt x="0" y="3674"/>
                </a:moveTo>
                <a:cubicBezTo>
                  <a:pt x="0" y="3674"/>
                  <a:pt x="13612" y="-5839"/>
                  <a:pt x="21600" y="5751"/>
                </a:cubicBezTo>
                <a:cubicBezTo>
                  <a:pt x="21600" y="5751"/>
                  <a:pt x="11170" y="15761"/>
                  <a:pt x="0" y="3674"/>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70" name="Shape 10570"/>
          <p:cNvSpPr/>
          <p:nvPr/>
        </p:nvSpPr>
        <p:spPr>
          <a:xfrm>
            <a:off x="8950443" y="4790939"/>
            <a:ext cx="893024" cy="658075"/>
          </a:xfrm>
          <a:custGeom>
            <a:avLst/>
            <a:gdLst/>
            <a:ahLst/>
            <a:cxnLst>
              <a:cxn ang="0">
                <a:pos x="wd2" y="hd2"/>
              </a:cxn>
              <a:cxn ang="5400000">
                <a:pos x="wd2" y="hd2"/>
              </a:cxn>
              <a:cxn ang="10800000">
                <a:pos x="wd2" y="hd2"/>
              </a:cxn>
              <a:cxn ang="16200000">
                <a:pos x="wd2" y="hd2"/>
              </a:cxn>
            </a:cxnLst>
            <a:rect l="0" t="0" r="r" b="b"/>
            <a:pathLst>
              <a:path w="21600" h="11152" extrusionOk="0">
                <a:moveTo>
                  <a:pt x="21600" y="1299"/>
                </a:moveTo>
                <a:cubicBezTo>
                  <a:pt x="21600" y="1299"/>
                  <a:pt x="2091" y="-4779"/>
                  <a:pt x="0" y="9359"/>
                </a:cubicBezTo>
                <a:cubicBezTo>
                  <a:pt x="0" y="9359"/>
                  <a:pt x="16432" y="16821"/>
                  <a:pt x="21600" y="1299"/>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71" name="Shape 10571"/>
          <p:cNvSpPr/>
          <p:nvPr/>
        </p:nvSpPr>
        <p:spPr>
          <a:xfrm>
            <a:off x="8966145" y="5662029"/>
            <a:ext cx="804503" cy="502199"/>
          </a:xfrm>
          <a:custGeom>
            <a:avLst/>
            <a:gdLst/>
            <a:ahLst/>
            <a:cxnLst>
              <a:cxn ang="0">
                <a:pos x="wd2" y="hd2"/>
              </a:cxn>
              <a:cxn ang="5400000">
                <a:pos x="wd2" y="hd2"/>
              </a:cxn>
              <a:cxn ang="10800000">
                <a:pos x="wd2" y="hd2"/>
              </a:cxn>
              <a:cxn ang="16200000">
                <a:pos x="wd2" y="hd2"/>
              </a:cxn>
            </a:cxnLst>
            <a:rect l="0" t="0" r="r" b="b"/>
            <a:pathLst>
              <a:path w="21600" h="9643" extrusionOk="0">
                <a:moveTo>
                  <a:pt x="21600" y="3674"/>
                </a:moveTo>
                <a:cubicBezTo>
                  <a:pt x="21600" y="3674"/>
                  <a:pt x="7988" y="-5839"/>
                  <a:pt x="0" y="5751"/>
                </a:cubicBezTo>
                <a:cubicBezTo>
                  <a:pt x="0" y="5751"/>
                  <a:pt x="10430" y="15761"/>
                  <a:pt x="21600" y="3674"/>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8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72" name="Shape 10572"/>
          <p:cNvSpPr/>
          <p:nvPr/>
        </p:nvSpPr>
        <p:spPr>
          <a:xfrm>
            <a:off x="8875952" y="4676779"/>
            <a:ext cx="104953" cy="202958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73" name="Shape 10573"/>
          <p:cNvSpPr/>
          <p:nvPr/>
        </p:nvSpPr>
        <p:spPr>
          <a:xfrm>
            <a:off x="1524182" y="5936254"/>
            <a:ext cx="9143639" cy="919537"/>
          </a:xfrm>
          <a:custGeom>
            <a:avLst/>
            <a:gdLst/>
            <a:ahLst/>
            <a:cxnLst>
              <a:cxn ang="0">
                <a:pos x="wd2" y="hd2"/>
              </a:cxn>
              <a:cxn ang="5400000">
                <a:pos x="wd2" y="hd2"/>
              </a:cxn>
              <a:cxn ang="10800000">
                <a:pos x="wd2" y="hd2"/>
              </a:cxn>
              <a:cxn ang="16200000">
                <a:pos x="wd2" y="hd2"/>
              </a:cxn>
            </a:cxnLst>
            <a:rect l="0" t="0" r="r" b="b"/>
            <a:pathLst>
              <a:path w="21537" h="21080" extrusionOk="0">
                <a:moveTo>
                  <a:pt x="0" y="0"/>
                </a:moveTo>
                <a:cubicBezTo>
                  <a:pt x="0" y="0"/>
                  <a:pt x="838" y="20203"/>
                  <a:pt x="2381" y="15500"/>
                </a:cubicBezTo>
                <a:cubicBezTo>
                  <a:pt x="3925" y="10798"/>
                  <a:pt x="5925" y="14055"/>
                  <a:pt x="7011" y="17416"/>
                </a:cubicBezTo>
                <a:cubicBezTo>
                  <a:pt x="8363" y="21600"/>
                  <a:pt x="8783" y="8360"/>
                  <a:pt x="11118" y="13411"/>
                </a:cubicBezTo>
                <a:cubicBezTo>
                  <a:pt x="13453" y="18461"/>
                  <a:pt x="13802" y="2787"/>
                  <a:pt x="16097" y="11321"/>
                </a:cubicBezTo>
                <a:cubicBezTo>
                  <a:pt x="18392" y="19855"/>
                  <a:pt x="18486" y="20551"/>
                  <a:pt x="20043" y="13236"/>
                </a:cubicBezTo>
                <a:cubicBezTo>
                  <a:pt x="21600" y="5922"/>
                  <a:pt x="21537" y="8945"/>
                  <a:pt x="21537" y="8945"/>
                </a:cubicBezTo>
                <a:lnTo>
                  <a:pt x="21537" y="21080"/>
                </a:lnTo>
                <a:lnTo>
                  <a:pt x="0" y="21080"/>
                </a:lnTo>
                <a:cubicBezTo>
                  <a:pt x="0" y="21080"/>
                  <a:pt x="0" y="0"/>
                  <a:pt x="0" y="0"/>
                </a:cubicBezTo>
                <a:close/>
              </a:path>
            </a:pathLst>
          </a:custGeom>
          <a:solidFill>
            <a:srgbClr val="C2616B"/>
          </a:solidFill>
          <a:ln w="12700">
            <a:miter lim="400000"/>
          </a:ln>
        </p:spPr>
        <p:txBody>
          <a:bodyPr lIns="0" tIns="0" rIns="0" bIns="0" anchor="ctr"/>
          <a:lstStyle/>
          <a:p>
            <a:pPr algn="ctr" defTabSz="19177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3000" kern="0">
              <a:solidFill>
                <a:srgbClr val="FFFFFF"/>
              </a:solidFill>
              <a:effectLst>
                <a:outerShdw blurRad="38100" dist="12700" dir="5400000" rotWithShape="0">
                  <a:srgbClr val="000000">
                    <a:alpha val="50000"/>
                  </a:srgbClr>
                </a:outerShdw>
              </a:effectLst>
              <a:latin typeface="Arial" panose="020B0604020202020204" pitchFamily="34" charset="0"/>
              <a:ea typeface="微软雅黑" panose="020B0503020204020204" charset="-122"/>
              <a:sym typeface="Gill Sans"/>
            </a:endParaRPr>
          </a:p>
        </p:txBody>
      </p:sp>
      <p:sp>
        <p:nvSpPr>
          <p:cNvPr id="10575" name="Shape 10575"/>
          <p:cNvSpPr/>
          <p:nvPr/>
        </p:nvSpPr>
        <p:spPr>
          <a:xfrm>
            <a:off x="5072305" y="2672949"/>
            <a:ext cx="0" cy="795945"/>
          </a:xfrm>
          <a:prstGeom prst="line">
            <a:avLst/>
          </a:prstGeom>
          <a:ln w="12700" cap="rnd">
            <a:solidFill>
              <a:schemeClr val="bg2"/>
            </a:solidFill>
            <a:custDash>
              <a:ds d="100000" sp="200000"/>
            </a:custDash>
            <a:round/>
          </a:ln>
        </p:spPr>
        <p:txBody>
          <a:bodyPr lIns="0" tIns="0" rIns="0" bIns="0" anchor="ctr"/>
          <a:lstStyle/>
          <a:p>
            <a:pPr algn="ctr" defTabSz="346710">
              <a:defRPr sz="3200"/>
            </a:pPr>
            <a:endParaRPr sz="3200" kern="0">
              <a:solidFill>
                <a:sysClr val="windowText" lastClr="000000"/>
              </a:solidFill>
              <a:latin typeface="Helvetica Light"/>
              <a:sym typeface="Helvetica Light"/>
            </a:endParaRPr>
          </a:p>
        </p:txBody>
      </p:sp>
      <p:sp>
        <p:nvSpPr>
          <p:cNvPr id="10586" name="Shape 10586"/>
          <p:cNvSpPr/>
          <p:nvPr/>
        </p:nvSpPr>
        <p:spPr>
          <a:xfrm>
            <a:off x="3145589" y="2672949"/>
            <a:ext cx="0" cy="795945"/>
          </a:xfrm>
          <a:prstGeom prst="line">
            <a:avLst/>
          </a:prstGeom>
          <a:ln w="12700" cap="rnd">
            <a:solidFill>
              <a:schemeClr val="bg2"/>
            </a:solidFill>
            <a:custDash>
              <a:ds d="100000" sp="200000"/>
            </a:custDash>
            <a:round/>
          </a:ln>
        </p:spPr>
        <p:txBody>
          <a:bodyPr lIns="0" tIns="0" rIns="0" bIns="0" anchor="ctr"/>
          <a:lstStyle/>
          <a:p>
            <a:pPr algn="ctr" defTabSz="346710">
              <a:defRPr sz="3200"/>
            </a:pPr>
            <a:endParaRPr sz="3200" kern="0">
              <a:solidFill>
                <a:sysClr val="windowText" lastClr="000000"/>
              </a:solidFill>
              <a:latin typeface="Helvetica Light"/>
              <a:sym typeface="Helvetica Light"/>
            </a:endParaRPr>
          </a:p>
        </p:txBody>
      </p:sp>
      <p:sp>
        <p:nvSpPr>
          <p:cNvPr id="10594" name="Shape 10594"/>
          <p:cNvSpPr/>
          <p:nvPr/>
        </p:nvSpPr>
        <p:spPr>
          <a:xfrm>
            <a:off x="6991824" y="2672949"/>
            <a:ext cx="0" cy="795945"/>
          </a:xfrm>
          <a:prstGeom prst="line">
            <a:avLst/>
          </a:prstGeom>
          <a:ln w="12700" cap="rnd">
            <a:solidFill>
              <a:schemeClr val="bg2"/>
            </a:solidFill>
            <a:custDash>
              <a:ds d="100000" sp="200000"/>
            </a:custDash>
            <a:round/>
          </a:ln>
        </p:spPr>
        <p:txBody>
          <a:bodyPr lIns="0" tIns="0" rIns="0" bIns="0" anchor="ctr"/>
          <a:lstStyle/>
          <a:p>
            <a:pPr algn="ctr" defTabSz="346710">
              <a:defRPr sz="3200"/>
            </a:pPr>
            <a:endParaRPr sz="3200" kern="0">
              <a:solidFill>
                <a:sysClr val="windowText" lastClr="000000"/>
              </a:solidFill>
              <a:latin typeface="Helvetica Light"/>
              <a:sym typeface="Helvetica Light"/>
            </a:endParaRPr>
          </a:p>
        </p:txBody>
      </p:sp>
      <p:sp>
        <p:nvSpPr>
          <p:cNvPr id="10602" name="Shape 10602"/>
          <p:cNvSpPr/>
          <p:nvPr/>
        </p:nvSpPr>
        <p:spPr>
          <a:xfrm>
            <a:off x="8930395" y="2672949"/>
            <a:ext cx="0" cy="795945"/>
          </a:xfrm>
          <a:prstGeom prst="line">
            <a:avLst/>
          </a:prstGeom>
          <a:ln w="12700" cap="rnd">
            <a:solidFill>
              <a:schemeClr val="bg2"/>
            </a:solidFill>
            <a:custDash>
              <a:ds d="100000" sp="200000"/>
            </a:custDash>
            <a:round/>
          </a:ln>
        </p:spPr>
        <p:txBody>
          <a:bodyPr lIns="0" tIns="0" rIns="0" bIns="0" anchor="ctr"/>
          <a:lstStyle/>
          <a:p>
            <a:pPr algn="ctr" defTabSz="346710">
              <a:defRPr sz="3200"/>
            </a:pPr>
            <a:endParaRPr sz="3200" kern="0">
              <a:solidFill>
                <a:sysClr val="windowText" lastClr="000000"/>
              </a:solidFill>
              <a:latin typeface="Helvetica Light"/>
              <a:sym typeface="Helvetica Light"/>
            </a:endParaRPr>
          </a:p>
        </p:txBody>
      </p:sp>
      <p:sp>
        <p:nvSpPr>
          <p:cNvPr id="97" name="TextBox 47"/>
          <p:cNvSpPr txBox="1"/>
          <p:nvPr/>
        </p:nvSpPr>
        <p:spPr>
          <a:xfrm>
            <a:off x="4531923" y="1651319"/>
            <a:ext cx="1185435" cy="730885"/>
          </a:xfrm>
          <a:prstGeom prst="rect">
            <a:avLst/>
          </a:prstGeom>
          <a:noFill/>
        </p:spPr>
        <p:txBody>
          <a:bodyPr wrap="square" rtlCol="0">
            <a:spAutoFit/>
          </a:bodyPr>
          <a:lstStyle/>
          <a:p>
            <a:pPr algn="just" defTabSz="914400">
              <a:lnSpc>
                <a:spcPct val="130000"/>
              </a:lnSpc>
            </a:pPr>
            <a:r>
              <a:rPr lang="zh-CN" altLang="en-US" sz="1600" dirty="0">
                <a:solidFill>
                  <a:srgbClr val="C2616B"/>
                </a:solidFill>
                <a:latin typeface="思源黑体 CN Light" panose="020B0300000000000000" charset="-122"/>
                <a:ea typeface="思源黑体 CN Light" panose="020B0300000000000000" charset="-122"/>
                <a:cs typeface="思源黑体 CN Light" panose="020B0300000000000000" charset="-122"/>
              </a:rPr>
              <a:t>双击输入替换内容 </a:t>
            </a:r>
          </a:p>
        </p:txBody>
      </p:sp>
      <p:sp>
        <p:nvSpPr>
          <p:cNvPr id="98" name="TextBox 47"/>
          <p:cNvSpPr txBox="1"/>
          <p:nvPr/>
        </p:nvSpPr>
        <p:spPr>
          <a:xfrm>
            <a:off x="2576216" y="1651319"/>
            <a:ext cx="1185435" cy="730885"/>
          </a:xfrm>
          <a:prstGeom prst="rect">
            <a:avLst/>
          </a:prstGeom>
          <a:noFill/>
        </p:spPr>
        <p:txBody>
          <a:bodyPr wrap="square" rtlCol="0">
            <a:spAutoFit/>
          </a:bodyPr>
          <a:lstStyle/>
          <a:p>
            <a:pPr algn="just" defTabSz="914400">
              <a:lnSpc>
                <a:spcPct val="130000"/>
              </a:lnSpc>
            </a:pPr>
            <a:r>
              <a:rPr lang="zh-CN" altLang="en-US" sz="1600" dirty="0">
                <a:solidFill>
                  <a:srgbClr val="C2616B"/>
                </a:solidFill>
                <a:latin typeface="思源黑体 CN Light" panose="020B0300000000000000" charset="-122"/>
                <a:ea typeface="思源黑体 CN Light" panose="020B0300000000000000" charset="-122"/>
                <a:cs typeface="思源黑体 CN Light" panose="020B0300000000000000" charset="-122"/>
              </a:rPr>
              <a:t>双击输入替换内容 </a:t>
            </a:r>
          </a:p>
        </p:txBody>
      </p:sp>
      <p:sp>
        <p:nvSpPr>
          <p:cNvPr id="99" name="TextBox 47"/>
          <p:cNvSpPr txBox="1"/>
          <p:nvPr/>
        </p:nvSpPr>
        <p:spPr>
          <a:xfrm>
            <a:off x="6409304" y="1651319"/>
            <a:ext cx="1185435" cy="730885"/>
          </a:xfrm>
          <a:prstGeom prst="rect">
            <a:avLst/>
          </a:prstGeom>
          <a:noFill/>
        </p:spPr>
        <p:txBody>
          <a:bodyPr wrap="square" rtlCol="0">
            <a:spAutoFit/>
          </a:bodyPr>
          <a:lstStyle/>
          <a:p>
            <a:pPr algn="just" defTabSz="914400">
              <a:lnSpc>
                <a:spcPct val="130000"/>
              </a:lnSpc>
            </a:pPr>
            <a:r>
              <a:rPr lang="zh-CN" altLang="en-US" sz="1600" dirty="0">
                <a:solidFill>
                  <a:srgbClr val="C2616B"/>
                </a:solidFill>
                <a:latin typeface="思源黑体 CN Light" panose="020B0300000000000000" charset="-122"/>
                <a:ea typeface="思源黑体 CN Light" panose="020B0300000000000000" charset="-122"/>
                <a:cs typeface="思源黑体 CN Light" panose="020B0300000000000000" charset="-122"/>
              </a:rPr>
              <a:t>双击输入替换内容 </a:t>
            </a:r>
          </a:p>
        </p:txBody>
      </p:sp>
      <p:sp>
        <p:nvSpPr>
          <p:cNvPr id="100" name="TextBox 47"/>
          <p:cNvSpPr txBox="1"/>
          <p:nvPr/>
        </p:nvSpPr>
        <p:spPr>
          <a:xfrm>
            <a:off x="8444067" y="1651319"/>
            <a:ext cx="1185435" cy="730885"/>
          </a:xfrm>
          <a:prstGeom prst="rect">
            <a:avLst/>
          </a:prstGeom>
          <a:noFill/>
        </p:spPr>
        <p:txBody>
          <a:bodyPr wrap="square" rtlCol="0">
            <a:spAutoFit/>
          </a:bodyPr>
          <a:lstStyle/>
          <a:p>
            <a:pPr algn="just" defTabSz="914400">
              <a:lnSpc>
                <a:spcPct val="130000"/>
              </a:lnSpc>
            </a:pPr>
            <a:r>
              <a:rPr lang="zh-CN" altLang="en-US" sz="1600" dirty="0">
                <a:solidFill>
                  <a:srgbClr val="C2616B"/>
                </a:solidFill>
                <a:latin typeface="思源黑体 CN Light" panose="020B0300000000000000" charset="-122"/>
                <a:ea typeface="思源黑体 CN Light" panose="020B0300000000000000" charset="-122"/>
                <a:cs typeface="思源黑体 CN Light" panose="020B0300000000000000" charset="-122"/>
              </a:rPr>
              <a:t>双击输入替换内容 </a:t>
            </a:r>
          </a:p>
        </p:txBody>
      </p:sp>
    </p:spTree>
    <p:custDataLst>
      <p:tags r:id="rId1"/>
    </p:custDataLst>
  </p:cSld>
  <p:clrMapOvr>
    <a:masterClrMapping/>
  </p:clrMapOvr>
  <p:timing>
    <p:tnLst>
      <p:par>
        <p:cTn id="1" dur="indefinite" restart="never" fill="hold" nodeType="tmRoot">
          <p:childTnLst>
            <p:seq concurrent="1" nextAc="seek">
              <p:cTn id="2" dur="indefinite" fill="hold"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indefinite" fill="hold"/>
                                        <p:tgtEl>
                                          <p:spTgt spid="10554"/>
                                        </p:tgtEl>
                                        <p:attrNameLst>
                                          <p:attrName>style.visibility</p:attrName>
                                        </p:attrNameLst>
                                      </p:cBhvr>
                                      <p:to>
                                        <p:strVal val="visible"/>
                                      </p:to>
                                    </p:set>
                                    <p:animEffect transition="in" filter="wipe(down)">
                                      <p:cBhvr>
                                        <p:cTn id="7" dur="1000"/>
                                        <p:tgtEl>
                                          <p:spTgt spid="10554"/>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10549"/>
                                        </p:tgtEl>
                                        <p:attrNameLst>
                                          <p:attrName>style.visibility</p:attrName>
                                        </p:attrNameLst>
                                      </p:cBhvr>
                                      <p:to>
                                        <p:strVal val="visible"/>
                                      </p:to>
                                    </p:set>
                                    <p:animEffect transition="in" filter="wipe(down)">
                                      <p:cBhvr>
                                        <p:cTn id="11" dur="500"/>
                                        <p:tgtEl>
                                          <p:spTgt spid="10549"/>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10553"/>
                                        </p:tgtEl>
                                        <p:attrNameLst>
                                          <p:attrName>style.visibility</p:attrName>
                                        </p:attrNameLst>
                                      </p:cBhvr>
                                      <p:to>
                                        <p:strVal val="visible"/>
                                      </p:to>
                                    </p:set>
                                    <p:animEffect transition="in" filter="wipe(left)">
                                      <p:cBhvr>
                                        <p:cTn id="15" dur="500"/>
                                        <p:tgtEl>
                                          <p:spTgt spid="10553"/>
                                        </p:tgtEl>
                                      </p:cBhvr>
                                    </p:animEffect>
                                  </p:childTnLst>
                                </p:cTn>
                              </p:par>
                            </p:childTnLst>
                          </p:cTn>
                        </p:par>
                        <p:par>
                          <p:cTn id="16" fill="hold">
                            <p:stCondLst>
                              <p:cond delay="2000"/>
                            </p:stCondLst>
                            <p:childTnLst>
                              <p:par>
                                <p:cTn id="17" presetID="22" presetClass="entr" presetSubtype="2" fill="hold" grpId="0" nodeType="afterEffect">
                                  <p:stCondLst>
                                    <p:cond delay="0"/>
                                  </p:stCondLst>
                                  <p:childTnLst>
                                    <p:set>
                                      <p:cBhvr>
                                        <p:cTn id="18" dur="1" fill="hold">
                                          <p:stCondLst>
                                            <p:cond delay="0"/>
                                          </p:stCondLst>
                                        </p:cTn>
                                        <p:tgtEl>
                                          <p:spTgt spid="10551"/>
                                        </p:tgtEl>
                                        <p:attrNameLst>
                                          <p:attrName>style.visibility</p:attrName>
                                        </p:attrNameLst>
                                      </p:cBhvr>
                                      <p:to>
                                        <p:strVal val="visible"/>
                                      </p:to>
                                    </p:set>
                                    <p:animEffect transition="in" filter="wipe(right)">
                                      <p:cBhvr>
                                        <p:cTn id="19" dur="500"/>
                                        <p:tgtEl>
                                          <p:spTgt spid="10551"/>
                                        </p:tgtEl>
                                      </p:cBhvr>
                                    </p:animEffect>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0552"/>
                                        </p:tgtEl>
                                        <p:attrNameLst>
                                          <p:attrName>style.visibility</p:attrName>
                                        </p:attrNameLst>
                                      </p:cBhvr>
                                      <p:to>
                                        <p:strVal val="visible"/>
                                      </p:to>
                                    </p:set>
                                    <p:animEffect transition="in" filter="wipe(left)">
                                      <p:cBhvr>
                                        <p:cTn id="23" dur="500"/>
                                        <p:tgtEl>
                                          <p:spTgt spid="10552"/>
                                        </p:tgtEl>
                                      </p:cBhvr>
                                    </p:animEffect>
                                  </p:childTnLst>
                                </p:cTn>
                              </p:par>
                            </p:childTnLst>
                          </p:cTn>
                        </p:par>
                        <p:par>
                          <p:cTn id="24" fill="hold">
                            <p:stCondLst>
                              <p:cond delay="3000"/>
                            </p:stCondLst>
                            <p:childTnLst>
                              <p:par>
                                <p:cTn id="25" presetID="22" presetClass="entr" presetSubtype="2" fill="hold" grpId="0" nodeType="afterEffect">
                                  <p:stCondLst>
                                    <p:cond delay="0"/>
                                  </p:stCondLst>
                                  <p:childTnLst>
                                    <p:set>
                                      <p:cBhvr>
                                        <p:cTn id="26" dur="1" fill="hold">
                                          <p:stCondLst>
                                            <p:cond delay="0"/>
                                          </p:stCondLst>
                                        </p:cTn>
                                        <p:tgtEl>
                                          <p:spTgt spid="10550"/>
                                        </p:tgtEl>
                                        <p:attrNameLst>
                                          <p:attrName>style.visibility</p:attrName>
                                        </p:attrNameLst>
                                      </p:cBhvr>
                                      <p:to>
                                        <p:strVal val="visible"/>
                                      </p:to>
                                    </p:set>
                                    <p:animEffect transition="in" filter="wipe(right)">
                                      <p:cBhvr>
                                        <p:cTn id="27" dur="500"/>
                                        <p:tgtEl>
                                          <p:spTgt spid="10550"/>
                                        </p:tgtEl>
                                      </p:cBhvr>
                                    </p:animEffect>
                                  </p:childTnLst>
                                </p:cTn>
                              </p:par>
                            </p:childTnLst>
                          </p:cTn>
                        </p:par>
                        <p:par>
                          <p:cTn id="28" fill="hold">
                            <p:stCondLst>
                              <p:cond delay="3500"/>
                            </p:stCondLst>
                            <p:childTnLst>
                              <p:par>
                                <p:cTn id="29" presetID="22" presetClass="entr" presetSubtype="4" fill="hold" grpId="0" nodeType="afterEffect">
                                  <p:stCondLst>
                                    <p:cond delay="0"/>
                                  </p:stCondLst>
                                  <p:childTnLst>
                                    <p:set>
                                      <p:cBhvr>
                                        <p:cTn id="30" dur="indefinite" fill="hold"/>
                                        <p:tgtEl>
                                          <p:spTgt spid="10586"/>
                                        </p:tgtEl>
                                        <p:attrNameLst>
                                          <p:attrName>style.visibility</p:attrName>
                                        </p:attrNameLst>
                                      </p:cBhvr>
                                      <p:to>
                                        <p:strVal val="visible"/>
                                      </p:to>
                                    </p:set>
                                    <p:animEffect transition="in" filter="wipe(down)">
                                      <p:cBhvr>
                                        <p:cTn id="31" dur="500"/>
                                        <p:tgtEl>
                                          <p:spTgt spid="1058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indefinite" fill="hold"/>
                                        <p:tgtEl>
                                          <p:spTgt spid="10560"/>
                                        </p:tgtEl>
                                        <p:attrNameLst>
                                          <p:attrName>style.visibility</p:attrName>
                                        </p:attrNameLst>
                                      </p:cBhvr>
                                      <p:to>
                                        <p:strVal val="visible"/>
                                      </p:to>
                                    </p:set>
                                    <p:animEffect transition="in" filter="wipe(down)">
                                      <p:cBhvr>
                                        <p:cTn id="36" dur="1000"/>
                                        <p:tgtEl>
                                          <p:spTgt spid="10560"/>
                                        </p:tgtEl>
                                      </p:cBhvr>
                                    </p:animEffect>
                                  </p:childTnLst>
                                </p:cTn>
                              </p:par>
                            </p:childTnLst>
                          </p:cTn>
                        </p:par>
                        <p:par>
                          <p:cTn id="37" fill="hold">
                            <p:stCondLst>
                              <p:cond delay="1000"/>
                            </p:stCondLst>
                            <p:childTnLst>
                              <p:par>
                                <p:cTn id="38" presetID="22" presetClass="entr" presetSubtype="4" fill="hold" grpId="0" nodeType="afterEffect">
                                  <p:stCondLst>
                                    <p:cond delay="0"/>
                                  </p:stCondLst>
                                  <p:childTnLst>
                                    <p:set>
                                      <p:cBhvr>
                                        <p:cTn id="39" dur="1" fill="hold">
                                          <p:stCondLst>
                                            <p:cond delay="0"/>
                                          </p:stCondLst>
                                        </p:cTn>
                                        <p:tgtEl>
                                          <p:spTgt spid="10555"/>
                                        </p:tgtEl>
                                        <p:attrNameLst>
                                          <p:attrName>style.visibility</p:attrName>
                                        </p:attrNameLst>
                                      </p:cBhvr>
                                      <p:to>
                                        <p:strVal val="visible"/>
                                      </p:to>
                                    </p:set>
                                    <p:animEffect transition="in" filter="wipe(down)">
                                      <p:cBhvr>
                                        <p:cTn id="40" dur="500"/>
                                        <p:tgtEl>
                                          <p:spTgt spid="10555"/>
                                        </p:tgtEl>
                                      </p:cBhvr>
                                    </p:animEffect>
                                  </p:childTnLst>
                                </p:cTn>
                              </p:par>
                            </p:childTnLst>
                          </p:cTn>
                        </p:par>
                        <p:par>
                          <p:cTn id="41" fill="hold">
                            <p:stCondLst>
                              <p:cond delay="1500"/>
                            </p:stCondLst>
                            <p:childTnLst>
                              <p:par>
                                <p:cTn id="42" presetID="22" presetClass="entr" presetSubtype="8" fill="hold" grpId="0" nodeType="afterEffect">
                                  <p:stCondLst>
                                    <p:cond delay="0"/>
                                  </p:stCondLst>
                                  <p:childTnLst>
                                    <p:set>
                                      <p:cBhvr>
                                        <p:cTn id="43" dur="1" fill="hold">
                                          <p:stCondLst>
                                            <p:cond delay="0"/>
                                          </p:stCondLst>
                                        </p:cTn>
                                        <p:tgtEl>
                                          <p:spTgt spid="10559"/>
                                        </p:tgtEl>
                                        <p:attrNameLst>
                                          <p:attrName>style.visibility</p:attrName>
                                        </p:attrNameLst>
                                      </p:cBhvr>
                                      <p:to>
                                        <p:strVal val="visible"/>
                                      </p:to>
                                    </p:set>
                                    <p:animEffect transition="in" filter="wipe(left)">
                                      <p:cBhvr>
                                        <p:cTn id="44" dur="500"/>
                                        <p:tgtEl>
                                          <p:spTgt spid="10559"/>
                                        </p:tgtEl>
                                      </p:cBhvr>
                                    </p:animEffect>
                                  </p:childTnLst>
                                </p:cTn>
                              </p:par>
                            </p:childTnLst>
                          </p:cTn>
                        </p:par>
                        <p:par>
                          <p:cTn id="45" fill="hold">
                            <p:stCondLst>
                              <p:cond delay="2000"/>
                            </p:stCondLst>
                            <p:childTnLst>
                              <p:par>
                                <p:cTn id="46" presetID="22" presetClass="entr" presetSubtype="2" fill="hold" grpId="0" nodeType="afterEffect">
                                  <p:stCondLst>
                                    <p:cond delay="0"/>
                                  </p:stCondLst>
                                  <p:childTnLst>
                                    <p:set>
                                      <p:cBhvr>
                                        <p:cTn id="47" dur="1" fill="hold">
                                          <p:stCondLst>
                                            <p:cond delay="0"/>
                                          </p:stCondLst>
                                        </p:cTn>
                                        <p:tgtEl>
                                          <p:spTgt spid="10557"/>
                                        </p:tgtEl>
                                        <p:attrNameLst>
                                          <p:attrName>style.visibility</p:attrName>
                                        </p:attrNameLst>
                                      </p:cBhvr>
                                      <p:to>
                                        <p:strVal val="visible"/>
                                      </p:to>
                                    </p:set>
                                    <p:animEffect transition="in" filter="wipe(right)">
                                      <p:cBhvr>
                                        <p:cTn id="48" dur="500"/>
                                        <p:tgtEl>
                                          <p:spTgt spid="10557"/>
                                        </p:tgtEl>
                                      </p:cBhvr>
                                    </p:animEffect>
                                  </p:childTnLst>
                                </p:cTn>
                              </p:par>
                            </p:childTnLst>
                          </p:cTn>
                        </p:par>
                        <p:par>
                          <p:cTn id="49" fill="hold">
                            <p:stCondLst>
                              <p:cond delay="2500"/>
                            </p:stCondLst>
                            <p:childTnLst>
                              <p:par>
                                <p:cTn id="50" presetID="22" presetClass="entr" presetSubtype="8" fill="hold" grpId="0" nodeType="afterEffect">
                                  <p:stCondLst>
                                    <p:cond delay="0"/>
                                  </p:stCondLst>
                                  <p:childTnLst>
                                    <p:set>
                                      <p:cBhvr>
                                        <p:cTn id="51" dur="1" fill="hold">
                                          <p:stCondLst>
                                            <p:cond delay="0"/>
                                          </p:stCondLst>
                                        </p:cTn>
                                        <p:tgtEl>
                                          <p:spTgt spid="10558"/>
                                        </p:tgtEl>
                                        <p:attrNameLst>
                                          <p:attrName>style.visibility</p:attrName>
                                        </p:attrNameLst>
                                      </p:cBhvr>
                                      <p:to>
                                        <p:strVal val="visible"/>
                                      </p:to>
                                    </p:set>
                                    <p:animEffect transition="in" filter="wipe(left)">
                                      <p:cBhvr>
                                        <p:cTn id="52" dur="500"/>
                                        <p:tgtEl>
                                          <p:spTgt spid="10558"/>
                                        </p:tgtEl>
                                      </p:cBhvr>
                                    </p:animEffect>
                                  </p:childTnLst>
                                </p:cTn>
                              </p:par>
                            </p:childTnLst>
                          </p:cTn>
                        </p:par>
                        <p:par>
                          <p:cTn id="53" fill="hold">
                            <p:stCondLst>
                              <p:cond delay="3000"/>
                            </p:stCondLst>
                            <p:childTnLst>
                              <p:par>
                                <p:cTn id="54" presetID="22" presetClass="entr" presetSubtype="2" fill="hold" grpId="0" nodeType="afterEffect">
                                  <p:stCondLst>
                                    <p:cond delay="0"/>
                                  </p:stCondLst>
                                  <p:childTnLst>
                                    <p:set>
                                      <p:cBhvr>
                                        <p:cTn id="55" dur="1" fill="hold">
                                          <p:stCondLst>
                                            <p:cond delay="0"/>
                                          </p:stCondLst>
                                        </p:cTn>
                                        <p:tgtEl>
                                          <p:spTgt spid="10556"/>
                                        </p:tgtEl>
                                        <p:attrNameLst>
                                          <p:attrName>style.visibility</p:attrName>
                                        </p:attrNameLst>
                                      </p:cBhvr>
                                      <p:to>
                                        <p:strVal val="visible"/>
                                      </p:to>
                                    </p:set>
                                    <p:animEffect transition="in" filter="wipe(right)">
                                      <p:cBhvr>
                                        <p:cTn id="56" dur="500"/>
                                        <p:tgtEl>
                                          <p:spTgt spid="10556"/>
                                        </p:tgtEl>
                                      </p:cBhvr>
                                    </p:animEffect>
                                  </p:childTnLst>
                                </p:cTn>
                              </p:par>
                            </p:childTnLst>
                          </p:cTn>
                        </p:par>
                        <p:par>
                          <p:cTn id="57" fill="hold">
                            <p:stCondLst>
                              <p:cond delay="3500"/>
                            </p:stCondLst>
                            <p:childTnLst>
                              <p:par>
                                <p:cTn id="58" presetID="22" presetClass="entr" presetSubtype="4" fill="hold" grpId="0" nodeType="afterEffect">
                                  <p:stCondLst>
                                    <p:cond delay="0"/>
                                  </p:stCondLst>
                                  <p:childTnLst>
                                    <p:set>
                                      <p:cBhvr>
                                        <p:cTn id="59" dur="indefinite" fill="hold"/>
                                        <p:tgtEl>
                                          <p:spTgt spid="10575"/>
                                        </p:tgtEl>
                                        <p:attrNameLst>
                                          <p:attrName>style.visibility</p:attrName>
                                        </p:attrNameLst>
                                      </p:cBhvr>
                                      <p:to>
                                        <p:strVal val="visible"/>
                                      </p:to>
                                    </p:set>
                                    <p:animEffect transition="in" filter="wipe(down)">
                                      <p:cBhvr>
                                        <p:cTn id="60" dur="500"/>
                                        <p:tgtEl>
                                          <p:spTgt spid="10575"/>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indefinite" fill="hold"/>
                                        <p:tgtEl>
                                          <p:spTgt spid="10566"/>
                                        </p:tgtEl>
                                        <p:attrNameLst>
                                          <p:attrName>style.visibility</p:attrName>
                                        </p:attrNameLst>
                                      </p:cBhvr>
                                      <p:to>
                                        <p:strVal val="visible"/>
                                      </p:to>
                                    </p:set>
                                    <p:animEffect transition="in" filter="wipe(down)">
                                      <p:cBhvr>
                                        <p:cTn id="65" dur="1000"/>
                                        <p:tgtEl>
                                          <p:spTgt spid="10566"/>
                                        </p:tgtEl>
                                      </p:cBhvr>
                                    </p:animEffect>
                                  </p:childTnLst>
                                </p:cTn>
                              </p:par>
                            </p:childTnLst>
                          </p:cTn>
                        </p:par>
                        <p:par>
                          <p:cTn id="66" fill="hold">
                            <p:stCondLst>
                              <p:cond delay="1000"/>
                            </p:stCondLst>
                            <p:childTnLst>
                              <p:par>
                                <p:cTn id="67" presetID="22" presetClass="entr" presetSubtype="4" fill="hold" grpId="0" nodeType="afterEffect">
                                  <p:stCondLst>
                                    <p:cond delay="0"/>
                                  </p:stCondLst>
                                  <p:childTnLst>
                                    <p:set>
                                      <p:cBhvr>
                                        <p:cTn id="68" dur="1" fill="hold">
                                          <p:stCondLst>
                                            <p:cond delay="0"/>
                                          </p:stCondLst>
                                        </p:cTn>
                                        <p:tgtEl>
                                          <p:spTgt spid="10561"/>
                                        </p:tgtEl>
                                        <p:attrNameLst>
                                          <p:attrName>style.visibility</p:attrName>
                                        </p:attrNameLst>
                                      </p:cBhvr>
                                      <p:to>
                                        <p:strVal val="visible"/>
                                      </p:to>
                                    </p:set>
                                    <p:animEffect transition="in" filter="wipe(down)">
                                      <p:cBhvr>
                                        <p:cTn id="69" dur="500"/>
                                        <p:tgtEl>
                                          <p:spTgt spid="10561"/>
                                        </p:tgtEl>
                                      </p:cBhvr>
                                    </p:animEffect>
                                  </p:childTnLst>
                                </p:cTn>
                              </p:par>
                            </p:childTnLst>
                          </p:cTn>
                        </p:par>
                        <p:par>
                          <p:cTn id="70" fill="hold">
                            <p:stCondLst>
                              <p:cond delay="1500"/>
                            </p:stCondLst>
                            <p:childTnLst>
                              <p:par>
                                <p:cTn id="71" presetID="22" presetClass="entr" presetSubtype="8" fill="hold" grpId="0" nodeType="afterEffect">
                                  <p:stCondLst>
                                    <p:cond delay="0"/>
                                  </p:stCondLst>
                                  <p:childTnLst>
                                    <p:set>
                                      <p:cBhvr>
                                        <p:cTn id="72" dur="1" fill="hold">
                                          <p:stCondLst>
                                            <p:cond delay="0"/>
                                          </p:stCondLst>
                                        </p:cTn>
                                        <p:tgtEl>
                                          <p:spTgt spid="10565"/>
                                        </p:tgtEl>
                                        <p:attrNameLst>
                                          <p:attrName>style.visibility</p:attrName>
                                        </p:attrNameLst>
                                      </p:cBhvr>
                                      <p:to>
                                        <p:strVal val="visible"/>
                                      </p:to>
                                    </p:set>
                                    <p:animEffect transition="in" filter="wipe(left)">
                                      <p:cBhvr>
                                        <p:cTn id="73" dur="500"/>
                                        <p:tgtEl>
                                          <p:spTgt spid="10565"/>
                                        </p:tgtEl>
                                      </p:cBhvr>
                                    </p:animEffect>
                                  </p:childTnLst>
                                </p:cTn>
                              </p:par>
                            </p:childTnLst>
                          </p:cTn>
                        </p:par>
                        <p:par>
                          <p:cTn id="74" fill="hold">
                            <p:stCondLst>
                              <p:cond delay="2000"/>
                            </p:stCondLst>
                            <p:childTnLst>
                              <p:par>
                                <p:cTn id="75" presetID="22" presetClass="entr" presetSubtype="2" fill="hold" grpId="0" nodeType="afterEffect">
                                  <p:stCondLst>
                                    <p:cond delay="0"/>
                                  </p:stCondLst>
                                  <p:childTnLst>
                                    <p:set>
                                      <p:cBhvr>
                                        <p:cTn id="76" dur="1" fill="hold">
                                          <p:stCondLst>
                                            <p:cond delay="0"/>
                                          </p:stCondLst>
                                        </p:cTn>
                                        <p:tgtEl>
                                          <p:spTgt spid="10563"/>
                                        </p:tgtEl>
                                        <p:attrNameLst>
                                          <p:attrName>style.visibility</p:attrName>
                                        </p:attrNameLst>
                                      </p:cBhvr>
                                      <p:to>
                                        <p:strVal val="visible"/>
                                      </p:to>
                                    </p:set>
                                    <p:animEffect transition="in" filter="wipe(right)">
                                      <p:cBhvr>
                                        <p:cTn id="77" dur="500"/>
                                        <p:tgtEl>
                                          <p:spTgt spid="10563"/>
                                        </p:tgtEl>
                                      </p:cBhvr>
                                    </p:animEffect>
                                  </p:childTnLst>
                                </p:cTn>
                              </p:par>
                            </p:childTnLst>
                          </p:cTn>
                        </p:par>
                        <p:par>
                          <p:cTn id="78" fill="hold">
                            <p:stCondLst>
                              <p:cond delay="2500"/>
                            </p:stCondLst>
                            <p:childTnLst>
                              <p:par>
                                <p:cTn id="79" presetID="22" presetClass="entr" presetSubtype="8" fill="hold" grpId="0" nodeType="afterEffect">
                                  <p:stCondLst>
                                    <p:cond delay="0"/>
                                  </p:stCondLst>
                                  <p:childTnLst>
                                    <p:set>
                                      <p:cBhvr>
                                        <p:cTn id="80" dur="1" fill="hold">
                                          <p:stCondLst>
                                            <p:cond delay="0"/>
                                          </p:stCondLst>
                                        </p:cTn>
                                        <p:tgtEl>
                                          <p:spTgt spid="10564"/>
                                        </p:tgtEl>
                                        <p:attrNameLst>
                                          <p:attrName>style.visibility</p:attrName>
                                        </p:attrNameLst>
                                      </p:cBhvr>
                                      <p:to>
                                        <p:strVal val="visible"/>
                                      </p:to>
                                    </p:set>
                                    <p:animEffect transition="in" filter="wipe(left)">
                                      <p:cBhvr>
                                        <p:cTn id="81" dur="500"/>
                                        <p:tgtEl>
                                          <p:spTgt spid="10564"/>
                                        </p:tgtEl>
                                      </p:cBhvr>
                                    </p:animEffect>
                                  </p:childTnLst>
                                </p:cTn>
                              </p:par>
                            </p:childTnLst>
                          </p:cTn>
                        </p:par>
                        <p:par>
                          <p:cTn id="82" fill="hold">
                            <p:stCondLst>
                              <p:cond delay="3000"/>
                            </p:stCondLst>
                            <p:childTnLst>
                              <p:par>
                                <p:cTn id="83" presetID="22" presetClass="entr" presetSubtype="2" fill="hold" grpId="0" nodeType="afterEffect">
                                  <p:stCondLst>
                                    <p:cond delay="0"/>
                                  </p:stCondLst>
                                  <p:childTnLst>
                                    <p:set>
                                      <p:cBhvr>
                                        <p:cTn id="84" dur="1" fill="hold">
                                          <p:stCondLst>
                                            <p:cond delay="0"/>
                                          </p:stCondLst>
                                        </p:cTn>
                                        <p:tgtEl>
                                          <p:spTgt spid="10562"/>
                                        </p:tgtEl>
                                        <p:attrNameLst>
                                          <p:attrName>style.visibility</p:attrName>
                                        </p:attrNameLst>
                                      </p:cBhvr>
                                      <p:to>
                                        <p:strVal val="visible"/>
                                      </p:to>
                                    </p:set>
                                    <p:animEffect transition="in" filter="wipe(right)">
                                      <p:cBhvr>
                                        <p:cTn id="85" dur="500"/>
                                        <p:tgtEl>
                                          <p:spTgt spid="10562"/>
                                        </p:tgtEl>
                                      </p:cBhvr>
                                    </p:animEffect>
                                  </p:childTnLst>
                                </p:cTn>
                              </p:par>
                            </p:childTnLst>
                          </p:cTn>
                        </p:par>
                        <p:par>
                          <p:cTn id="86" fill="hold">
                            <p:stCondLst>
                              <p:cond delay="3500"/>
                            </p:stCondLst>
                            <p:childTnLst>
                              <p:par>
                                <p:cTn id="87" presetID="22" presetClass="entr" presetSubtype="4" fill="hold" grpId="0" nodeType="afterEffect">
                                  <p:stCondLst>
                                    <p:cond delay="0"/>
                                  </p:stCondLst>
                                  <p:childTnLst>
                                    <p:set>
                                      <p:cBhvr>
                                        <p:cTn id="88" dur="indefinite" fill="hold"/>
                                        <p:tgtEl>
                                          <p:spTgt spid="10594"/>
                                        </p:tgtEl>
                                        <p:attrNameLst>
                                          <p:attrName>style.visibility</p:attrName>
                                        </p:attrNameLst>
                                      </p:cBhvr>
                                      <p:to>
                                        <p:strVal val="visible"/>
                                      </p:to>
                                    </p:set>
                                    <p:animEffect transition="in" filter="wipe(down)">
                                      <p:cBhvr>
                                        <p:cTn id="89" dur="500"/>
                                        <p:tgtEl>
                                          <p:spTgt spid="10594"/>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indefinite" fill="hold"/>
                                        <p:tgtEl>
                                          <p:spTgt spid="10572"/>
                                        </p:tgtEl>
                                        <p:attrNameLst>
                                          <p:attrName>style.visibility</p:attrName>
                                        </p:attrNameLst>
                                      </p:cBhvr>
                                      <p:to>
                                        <p:strVal val="visible"/>
                                      </p:to>
                                    </p:set>
                                    <p:animEffect transition="in" filter="wipe(down)">
                                      <p:cBhvr>
                                        <p:cTn id="94" dur="1000"/>
                                        <p:tgtEl>
                                          <p:spTgt spid="10572"/>
                                        </p:tgtEl>
                                      </p:cBhvr>
                                    </p:animEffect>
                                  </p:childTnLst>
                                </p:cTn>
                              </p:par>
                            </p:childTnLst>
                          </p:cTn>
                        </p:par>
                        <p:par>
                          <p:cTn id="95" fill="hold">
                            <p:stCondLst>
                              <p:cond delay="1000"/>
                            </p:stCondLst>
                            <p:childTnLst>
                              <p:par>
                                <p:cTn id="96" presetID="22" presetClass="entr" presetSubtype="4" fill="hold" grpId="0" nodeType="afterEffect">
                                  <p:stCondLst>
                                    <p:cond delay="0"/>
                                  </p:stCondLst>
                                  <p:childTnLst>
                                    <p:set>
                                      <p:cBhvr>
                                        <p:cTn id="97" dur="1" fill="hold">
                                          <p:stCondLst>
                                            <p:cond delay="0"/>
                                          </p:stCondLst>
                                        </p:cTn>
                                        <p:tgtEl>
                                          <p:spTgt spid="10567"/>
                                        </p:tgtEl>
                                        <p:attrNameLst>
                                          <p:attrName>style.visibility</p:attrName>
                                        </p:attrNameLst>
                                      </p:cBhvr>
                                      <p:to>
                                        <p:strVal val="visible"/>
                                      </p:to>
                                    </p:set>
                                    <p:animEffect transition="in" filter="wipe(down)">
                                      <p:cBhvr>
                                        <p:cTn id="98" dur="500"/>
                                        <p:tgtEl>
                                          <p:spTgt spid="10567"/>
                                        </p:tgtEl>
                                      </p:cBhvr>
                                    </p:animEffect>
                                  </p:childTnLst>
                                </p:cTn>
                              </p:par>
                            </p:childTnLst>
                          </p:cTn>
                        </p:par>
                        <p:par>
                          <p:cTn id="99" fill="hold">
                            <p:stCondLst>
                              <p:cond delay="1500"/>
                            </p:stCondLst>
                            <p:childTnLst>
                              <p:par>
                                <p:cTn id="100" presetID="22" presetClass="entr" presetSubtype="8" fill="hold" grpId="0" nodeType="afterEffect">
                                  <p:stCondLst>
                                    <p:cond delay="0"/>
                                  </p:stCondLst>
                                  <p:childTnLst>
                                    <p:set>
                                      <p:cBhvr>
                                        <p:cTn id="101" dur="1" fill="hold">
                                          <p:stCondLst>
                                            <p:cond delay="0"/>
                                          </p:stCondLst>
                                        </p:cTn>
                                        <p:tgtEl>
                                          <p:spTgt spid="10571"/>
                                        </p:tgtEl>
                                        <p:attrNameLst>
                                          <p:attrName>style.visibility</p:attrName>
                                        </p:attrNameLst>
                                      </p:cBhvr>
                                      <p:to>
                                        <p:strVal val="visible"/>
                                      </p:to>
                                    </p:set>
                                    <p:animEffect transition="in" filter="wipe(left)">
                                      <p:cBhvr>
                                        <p:cTn id="102" dur="500"/>
                                        <p:tgtEl>
                                          <p:spTgt spid="10571"/>
                                        </p:tgtEl>
                                      </p:cBhvr>
                                    </p:animEffect>
                                  </p:childTnLst>
                                </p:cTn>
                              </p:par>
                            </p:childTnLst>
                          </p:cTn>
                        </p:par>
                        <p:par>
                          <p:cTn id="103" fill="hold">
                            <p:stCondLst>
                              <p:cond delay="2000"/>
                            </p:stCondLst>
                            <p:childTnLst>
                              <p:par>
                                <p:cTn id="104" presetID="22" presetClass="entr" presetSubtype="2" fill="hold" grpId="0" nodeType="afterEffect">
                                  <p:stCondLst>
                                    <p:cond delay="0"/>
                                  </p:stCondLst>
                                  <p:childTnLst>
                                    <p:set>
                                      <p:cBhvr>
                                        <p:cTn id="105" dur="1" fill="hold">
                                          <p:stCondLst>
                                            <p:cond delay="0"/>
                                          </p:stCondLst>
                                        </p:cTn>
                                        <p:tgtEl>
                                          <p:spTgt spid="10569"/>
                                        </p:tgtEl>
                                        <p:attrNameLst>
                                          <p:attrName>style.visibility</p:attrName>
                                        </p:attrNameLst>
                                      </p:cBhvr>
                                      <p:to>
                                        <p:strVal val="visible"/>
                                      </p:to>
                                    </p:set>
                                    <p:animEffect transition="in" filter="wipe(right)">
                                      <p:cBhvr>
                                        <p:cTn id="106" dur="500"/>
                                        <p:tgtEl>
                                          <p:spTgt spid="10569"/>
                                        </p:tgtEl>
                                      </p:cBhvr>
                                    </p:animEffect>
                                  </p:childTnLst>
                                </p:cTn>
                              </p:par>
                            </p:childTnLst>
                          </p:cTn>
                        </p:par>
                        <p:par>
                          <p:cTn id="107" fill="hold">
                            <p:stCondLst>
                              <p:cond delay="2500"/>
                            </p:stCondLst>
                            <p:childTnLst>
                              <p:par>
                                <p:cTn id="108" presetID="22" presetClass="entr" presetSubtype="8" fill="hold" grpId="0" nodeType="afterEffect">
                                  <p:stCondLst>
                                    <p:cond delay="0"/>
                                  </p:stCondLst>
                                  <p:childTnLst>
                                    <p:set>
                                      <p:cBhvr>
                                        <p:cTn id="109" dur="1" fill="hold">
                                          <p:stCondLst>
                                            <p:cond delay="0"/>
                                          </p:stCondLst>
                                        </p:cTn>
                                        <p:tgtEl>
                                          <p:spTgt spid="10570"/>
                                        </p:tgtEl>
                                        <p:attrNameLst>
                                          <p:attrName>style.visibility</p:attrName>
                                        </p:attrNameLst>
                                      </p:cBhvr>
                                      <p:to>
                                        <p:strVal val="visible"/>
                                      </p:to>
                                    </p:set>
                                    <p:animEffect transition="in" filter="wipe(left)">
                                      <p:cBhvr>
                                        <p:cTn id="110" dur="500"/>
                                        <p:tgtEl>
                                          <p:spTgt spid="10570"/>
                                        </p:tgtEl>
                                      </p:cBhvr>
                                    </p:animEffect>
                                  </p:childTnLst>
                                </p:cTn>
                              </p:par>
                            </p:childTnLst>
                          </p:cTn>
                        </p:par>
                        <p:par>
                          <p:cTn id="111" fill="hold">
                            <p:stCondLst>
                              <p:cond delay="3000"/>
                            </p:stCondLst>
                            <p:childTnLst>
                              <p:par>
                                <p:cTn id="112" presetID="22" presetClass="entr" presetSubtype="2" fill="hold" grpId="0" nodeType="afterEffect">
                                  <p:stCondLst>
                                    <p:cond delay="0"/>
                                  </p:stCondLst>
                                  <p:childTnLst>
                                    <p:set>
                                      <p:cBhvr>
                                        <p:cTn id="113" dur="1" fill="hold">
                                          <p:stCondLst>
                                            <p:cond delay="0"/>
                                          </p:stCondLst>
                                        </p:cTn>
                                        <p:tgtEl>
                                          <p:spTgt spid="10568"/>
                                        </p:tgtEl>
                                        <p:attrNameLst>
                                          <p:attrName>style.visibility</p:attrName>
                                        </p:attrNameLst>
                                      </p:cBhvr>
                                      <p:to>
                                        <p:strVal val="visible"/>
                                      </p:to>
                                    </p:set>
                                    <p:animEffect transition="in" filter="wipe(right)">
                                      <p:cBhvr>
                                        <p:cTn id="114" dur="500"/>
                                        <p:tgtEl>
                                          <p:spTgt spid="10568"/>
                                        </p:tgtEl>
                                      </p:cBhvr>
                                    </p:animEffect>
                                  </p:childTnLst>
                                </p:cTn>
                              </p:par>
                            </p:childTnLst>
                          </p:cTn>
                        </p:par>
                        <p:par>
                          <p:cTn id="115" fill="hold">
                            <p:stCondLst>
                              <p:cond delay="3500"/>
                            </p:stCondLst>
                            <p:childTnLst>
                              <p:par>
                                <p:cTn id="116" presetID="22" presetClass="entr" presetSubtype="4" fill="hold" grpId="0" nodeType="afterEffect">
                                  <p:stCondLst>
                                    <p:cond delay="0"/>
                                  </p:stCondLst>
                                  <p:childTnLst>
                                    <p:set>
                                      <p:cBhvr>
                                        <p:cTn id="117" dur="indefinite" fill="hold"/>
                                        <p:tgtEl>
                                          <p:spTgt spid="10602"/>
                                        </p:tgtEl>
                                        <p:attrNameLst>
                                          <p:attrName>style.visibility</p:attrName>
                                        </p:attrNameLst>
                                      </p:cBhvr>
                                      <p:to>
                                        <p:strVal val="visible"/>
                                      </p:to>
                                    </p:set>
                                    <p:animEffect transition="in" filter="wipe(down)">
                                      <p:cBhvr>
                                        <p:cTn id="118" dur="500"/>
                                        <p:tgtEl>
                                          <p:spTgt spid="10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9" grpId="0" bldLvl="0" animBg="1"/>
      <p:bldP spid="10550" grpId="0" bldLvl="0" animBg="1"/>
      <p:bldP spid="10551" grpId="0" bldLvl="0" animBg="1"/>
      <p:bldP spid="10552" grpId="0" bldLvl="0" animBg="1"/>
      <p:bldP spid="10553" grpId="0" bldLvl="0" animBg="1"/>
      <p:bldP spid="10554" grpId="0" bldLvl="0" animBg="1" advAuto="0"/>
      <p:bldP spid="10555" grpId="0" bldLvl="0" animBg="1"/>
      <p:bldP spid="10556" grpId="0" bldLvl="0" animBg="1"/>
      <p:bldP spid="10557" grpId="0" bldLvl="0" animBg="1"/>
      <p:bldP spid="10558" grpId="0" bldLvl="0" animBg="1"/>
      <p:bldP spid="10559" grpId="0" bldLvl="0" animBg="1"/>
      <p:bldP spid="10560" grpId="0" bldLvl="0" animBg="1" advAuto="0"/>
      <p:bldP spid="10561" grpId="0" bldLvl="0" animBg="1"/>
      <p:bldP spid="10562" grpId="0" bldLvl="0" animBg="1"/>
      <p:bldP spid="10563" grpId="0" bldLvl="0" animBg="1"/>
      <p:bldP spid="10564" grpId="0" bldLvl="0" animBg="1"/>
      <p:bldP spid="10565" grpId="0" bldLvl="0" animBg="1"/>
      <p:bldP spid="10566" grpId="0" bldLvl="0" animBg="1" advAuto="0"/>
      <p:bldP spid="10567" grpId="0" bldLvl="0" animBg="1"/>
      <p:bldP spid="10568" grpId="0" bldLvl="0" animBg="1"/>
      <p:bldP spid="10569" grpId="0" bldLvl="0" animBg="1"/>
      <p:bldP spid="10570" grpId="0" bldLvl="0" animBg="1"/>
      <p:bldP spid="10571" grpId="0" bldLvl="0" animBg="1"/>
      <p:bldP spid="10572" grpId="0" bldLvl="0" animBg="1" advAuto="0"/>
      <p:bldP spid="10575" grpId="0" bldLvl="0" animBg="1" advAuto="0"/>
      <p:bldP spid="10586" grpId="0" bldLvl="0" animBg="1" advAuto="0"/>
      <p:bldP spid="10594" grpId="0" bldLvl="0" animBg="1" advAuto="0"/>
      <p:bldP spid="10602" grpId="0" bldLvl="0" animBg="1" advAuto="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4" cstate="email"/>
          <a:stretch>
            <a:fillRect/>
          </a:stretch>
        </a:blipFill>
        <a:effectLst/>
      </p:bgPr>
    </p:bg>
    <p:spTree>
      <p:nvGrpSpPr>
        <p:cNvPr id="1" name=""/>
        <p:cNvGrpSpPr/>
        <p:nvPr/>
      </p:nvGrpSpPr>
      <p:grpSpPr>
        <a:xfrm>
          <a:off x="0" y="0"/>
          <a:ext cx="0" cy="0"/>
          <a:chOff x="0" y="0"/>
          <a:chExt cx="0" cy="0"/>
        </a:xfrm>
      </p:grpSpPr>
      <p:sp>
        <p:nvSpPr>
          <p:cNvPr id="16" name="文本框 15"/>
          <p:cNvSpPr txBox="1"/>
          <p:nvPr/>
        </p:nvSpPr>
        <p:spPr>
          <a:xfrm>
            <a:off x="2055495" y="2247900"/>
            <a:ext cx="8080375" cy="1568450"/>
          </a:xfrm>
          <a:prstGeom prst="rect">
            <a:avLst/>
          </a:prstGeom>
          <a:noFill/>
        </p:spPr>
        <p:txBody>
          <a:bodyPr wrap="square">
            <a:spAutoFit/>
          </a:bodyPr>
          <a:lstStyle/>
          <a:p>
            <a:pPr algn="ctr">
              <a:defRPr/>
            </a:pPr>
            <a:r>
              <a:rPr lang="zh-CN" altLang="en-US" sz="9600" dirty="0" err="1">
                <a:solidFill>
                  <a:srgbClr val="C2616B"/>
                </a:solidFill>
                <a:effectLst>
                  <a:outerShdw blurRad="38100" dist="38100" dir="2700000" algn="tl">
                    <a:srgbClr val="000000">
                      <a:alpha val="43137"/>
                    </a:srgbClr>
                  </a:outerShdw>
                </a:effectLst>
                <a:latin typeface="思源黑体 Bold" panose="020B0800000000000000" charset="-122"/>
                <a:ea typeface="思源黑体 Bold" panose="020B0800000000000000" charset="-122"/>
              </a:rPr>
              <a:t>感谢您的观看</a:t>
            </a:r>
          </a:p>
        </p:txBody>
      </p:sp>
      <p:grpSp>
        <p:nvGrpSpPr>
          <p:cNvPr id="2" name="组合 1"/>
          <p:cNvGrpSpPr/>
          <p:nvPr/>
        </p:nvGrpSpPr>
        <p:grpSpPr>
          <a:xfrm>
            <a:off x="3900805" y="3889375"/>
            <a:ext cx="4478020" cy="406400"/>
            <a:chOff x="6245" y="6125"/>
            <a:chExt cx="7052" cy="640"/>
          </a:xfrm>
        </p:grpSpPr>
        <p:sp>
          <p:nvSpPr>
            <p:cNvPr id="18" name="矩形 17"/>
            <p:cNvSpPr>
              <a:spLocks noChangeArrowheads="1"/>
            </p:cNvSpPr>
            <p:nvPr/>
          </p:nvSpPr>
          <p:spPr bwMode="auto">
            <a:xfrm>
              <a:off x="6245" y="6135"/>
              <a:ext cx="3209" cy="630"/>
            </a:xfrm>
            <a:prstGeom prst="rect">
              <a:avLst/>
            </a:prstGeom>
            <a:solidFill>
              <a:schemeClr val="bg1"/>
            </a:solidFill>
            <a:ln>
              <a:noFill/>
            </a:ln>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2000" smtClean="0">
                  <a:solidFill>
                    <a:srgbClr val="C2616B"/>
                  </a:solidFill>
                  <a:latin typeface="思源黑体 CN Light" panose="020B0300000000000000" charset="-122"/>
                  <a:ea typeface="思源黑体 CN Light" panose="020B0300000000000000" charset="-122"/>
                </a:rPr>
                <a:t>项目人：</a:t>
              </a:r>
              <a:r>
                <a:rPr lang="en-US" altLang="zh-CN" sz="2000" smtClean="0">
                  <a:solidFill>
                    <a:srgbClr val="C2616B"/>
                  </a:solidFill>
                  <a:latin typeface="思源黑体 CN Light" panose="020B0300000000000000" charset="-122"/>
                  <a:ea typeface="思源黑体 CN Light" panose="020B0300000000000000" charset="-122"/>
                </a:rPr>
                <a:t>PPT818</a:t>
              </a:r>
              <a:endParaRPr lang="en-US" altLang="zh-CN" sz="2000" dirty="0">
                <a:solidFill>
                  <a:srgbClr val="C2616B"/>
                </a:solidFill>
                <a:latin typeface="思源黑体 CN Light" panose="020B0300000000000000" charset="-122"/>
                <a:ea typeface="思源黑体 CN Light" panose="020B0300000000000000" charset="-122"/>
              </a:endParaRPr>
            </a:p>
          </p:txBody>
        </p:sp>
        <p:sp>
          <p:nvSpPr>
            <p:cNvPr id="19" name="矩形 18"/>
            <p:cNvSpPr>
              <a:spLocks noChangeArrowheads="1"/>
            </p:cNvSpPr>
            <p:nvPr/>
          </p:nvSpPr>
          <p:spPr bwMode="auto">
            <a:xfrm>
              <a:off x="9947" y="6125"/>
              <a:ext cx="3350" cy="630"/>
            </a:xfrm>
            <a:prstGeom prst="rect">
              <a:avLst/>
            </a:prstGeom>
            <a:solidFill>
              <a:schemeClr val="bg1"/>
            </a:solidFill>
            <a:ln>
              <a:noFill/>
            </a:ln>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algn="ctr" eaLnBrk="1" hangingPunct="1"/>
              <a:r>
                <a:rPr lang="zh-CN" altLang="en-US"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时间：</a:t>
              </a:r>
              <a:r>
                <a:rPr lang="en-US" altLang="zh-CN"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XX</a:t>
              </a:r>
              <a:r>
                <a:rPr lang="zh-CN" altLang="en-US"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年</a:t>
              </a:r>
              <a:r>
                <a:rPr lang="en-US" altLang="zh-CN"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XX</a:t>
              </a:r>
              <a:r>
                <a:rPr lang="zh-CN" altLang="en-US" sz="2000" dirty="0">
                  <a:solidFill>
                    <a:srgbClr val="C2616B"/>
                  </a:solidFill>
                  <a:latin typeface="思源黑体 CN Light" panose="020B0300000000000000" charset="-122"/>
                  <a:ea typeface="思源黑体 CN Light" panose="020B0300000000000000" charset="-122"/>
                  <a:cs typeface="思源黑体 CN Light" panose="020B0300000000000000" charset="-122"/>
                </a:rPr>
                <a:t>月</a:t>
              </a:r>
            </a:p>
          </p:txBody>
        </p:sp>
      </p:grpSp>
      <p:cxnSp>
        <p:nvCxnSpPr>
          <p:cNvPr id="17" name="直接连接符 16"/>
          <p:cNvCxnSpPr/>
          <p:nvPr/>
        </p:nvCxnSpPr>
        <p:spPr>
          <a:xfrm>
            <a:off x="2502535" y="2327910"/>
            <a:ext cx="7186295"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2502535" y="1959610"/>
            <a:ext cx="7186295" cy="368300"/>
          </a:xfrm>
          <a:prstGeom prst="rect">
            <a:avLst/>
          </a:prstGeom>
          <a:noFill/>
        </p:spPr>
        <p:txBody>
          <a:bodyPr wrap="square" rtlCol="0" anchor="t">
            <a:spAutoFit/>
          </a:bodyPr>
          <a:lstStyle/>
          <a:p>
            <a:pPr algn="dist"/>
            <a:r>
              <a:rPr lang="zh-CN" altLang="en-US" dirty="0">
                <a:solidFill>
                  <a:srgbClr val="C2616B"/>
                </a:solidFill>
                <a:effectLst>
                  <a:outerShdw blurRad="38100" dist="19050" dir="2700000" algn="tl" rotWithShape="0">
                    <a:schemeClr val="dk1">
                      <a:alpha val="40000"/>
                    </a:schemeClr>
                  </a:outerShdw>
                </a:effectLst>
                <a:latin typeface="思源黑体 CN Light" panose="020B0300000000000000" charset="-122"/>
                <a:ea typeface="思源黑体 CN Light" panose="020B0300000000000000" charset="-122"/>
                <a:sym typeface="+mn-ea"/>
              </a:rPr>
              <a:t>浪漫七夕</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
                                        </p:tgtEl>
                                        <p:attrNameLst>
                                          <p:attrName>ppt_y</p:attrName>
                                        </p:attrNameLst>
                                      </p:cBhvr>
                                      <p:tavLst>
                                        <p:tav tm="0">
                                          <p:val>
                                            <p:strVal val="#ppt_y"/>
                                          </p:val>
                                        </p:tav>
                                        <p:tav tm="100000">
                                          <p:val>
                                            <p:strVal val="#ppt_y"/>
                                          </p:val>
                                        </p:tav>
                                      </p:tavLst>
                                    </p:anim>
                                    <p:anim calcmode="lin" valueType="num">
                                      <p:cBhvr>
                                        <p:cTn id="9" dur="50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
                                        </p:tgtEl>
                                      </p:cBhvr>
                                    </p:animEffect>
                                  </p:childTnLst>
                                </p:cTn>
                              </p:par>
                            </p:childTnLst>
                          </p:cTn>
                        </p:par>
                        <p:par>
                          <p:cTn id="12" fill="hold">
                            <p:stCondLst>
                              <p:cond delay="750"/>
                            </p:stCondLst>
                            <p:childTnLst>
                              <p:par>
                                <p:cTn id="13" presetID="53" presetClass="entr" presetSubtype="16"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fltVal val="0"/>
                                          </p:val>
                                        </p:tav>
                                        <p:tav tm="100000">
                                          <p:val>
                                            <p:strVal val="#ppt_h"/>
                                          </p:val>
                                        </p:tav>
                                      </p:tavLst>
                                    </p:anim>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sp>
        <p:nvSpPr>
          <p:cNvPr id="38"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rPr>
              <a:t>婚礼主题</a:t>
            </a:r>
          </a:p>
        </p:txBody>
      </p:sp>
      <p:pic>
        <p:nvPicPr>
          <p:cNvPr id="6" name="图片 5" descr="adult-bride-celebration-265722"/>
          <p:cNvPicPr>
            <a:picLocks noChangeAspect="1"/>
          </p:cNvPicPr>
          <p:nvPr/>
        </p:nvPicPr>
        <p:blipFill>
          <a:blip r:embed="rId6" cstate="email"/>
          <a:srcRect/>
          <a:stretch>
            <a:fillRect/>
          </a:stretch>
        </p:blipFill>
        <p:spPr>
          <a:xfrm>
            <a:off x="2449195" y="1250950"/>
            <a:ext cx="3077210" cy="4791075"/>
          </a:xfrm>
          <a:custGeom>
            <a:avLst/>
            <a:gdLst/>
            <a:ahLst/>
            <a:cxnLst>
              <a:cxn ang="3">
                <a:pos x="hc" y="t"/>
              </a:cxn>
              <a:cxn ang="cd2">
                <a:pos x="l" y="vc"/>
              </a:cxn>
              <a:cxn ang="cd4">
                <a:pos x="hc" y="b"/>
              </a:cxn>
              <a:cxn ang="0">
                <a:pos x="r" y="vc"/>
              </a:cxn>
            </a:cxnLst>
            <a:rect l="l" t="t" r="r" b="b"/>
            <a:pathLst>
              <a:path w="4846" h="7545">
                <a:moveTo>
                  <a:pt x="2423" y="0"/>
                </a:moveTo>
                <a:cubicBezTo>
                  <a:pt x="3761" y="0"/>
                  <a:pt x="4846" y="1689"/>
                  <a:pt x="4846" y="3773"/>
                </a:cubicBezTo>
                <a:cubicBezTo>
                  <a:pt x="4846" y="5856"/>
                  <a:pt x="3761" y="7545"/>
                  <a:pt x="2423" y="7545"/>
                </a:cubicBezTo>
                <a:cubicBezTo>
                  <a:pt x="1085" y="7545"/>
                  <a:pt x="0" y="5856"/>
                  <a:pt x="0" y="3773"/>
                </a:cubicBezTo>
                <a:cubicBezTo>
                  <a:pt x="0" y="1689"/>
                  <a:pt x="1085" y="0"/>
                  <a:pt x="2423" y="0"/>
                </a:cubicBezTo>
                <a:close/>
              </a:path>
            </a:pathLst>
          </a:custGeom>
          <a:effectLst>
            <a:reflection blurRad="6350" stA="52000" endA="300" endPos="35000" dir="5400000" sy="-100000" algn="bl" rotWithShape="0"/>
          </a:effectLst>
        </p:spPr>
      </p:pic>
      <p:sp>
        <p:nvSpPr>
          <p:cNvPr id="8" name="矩形 7"/>
          <p:cNvSpPr/>
          <p:nvPr/>
        </p:nvSpPr>
        <p:spPr>
          <a:xfrm>
            <a:off x="6350000" y="2136140"/>
            <a:ext cx="1413510" cy="460375"/>
          </a:xfrm>
          <a:prstGeom prst="rect">
            <a:avLst/>
          </a:prstGeom>
        </p:spPr>
        <p:txBody>
          <a:bodyPr wrap="square">
            <a:spAutoFit/>
          </a:bodyPr>
          <a:lstStyle/>
          <a:p>
            <a:pPr lvl="0">
              <a:defRPr sz="1800">
                <a:solidFill>
                  <a:srgbClr val="000000"/>
                </a:solidFill>
              </a:defRPr>
            </a:pPr>
            <a:r>
              <a:rPr lang="zh-CN" altLang="en-US" sz="2400" b="1" dirty="0">
                <a:solidFill>
                  <a:srgbClr val="C2616B"/>
                </a:solidFill>
                <a:latin typeface="思源黑体 Bold" panose="020B0800000000000000" charset="-122"/>
                <a:ea typeface="思源黑体 Bold" panose="020B0800000000000000" charset="-122"/>
              </a:rPr>
              <a:t>婚礼主题</a:t>
            </a:r>
          </a:p>
        </p:txBody>
      </p:sp>
      <p:sp>
        <p:nvSpPr>
          <p:cNvPr id="11" name="矩形 10"/>
          <p:cNvSpPr/>
          <p:nvPr/>
        </p:nvSpPr>
        <p:spPr>
          <a:xfrm>
            <a:off x="6350000" y="2596515"/>
            <a:ext cx="3089910" cy="2794635"/>
          </a:xfrm>
          <a:prstGeom prst="rect">
            <a:avLst/>
          </a:prstGeom>
        </p:spPr>
        <p:txBody>
          <a:bodyPr wrap="square">
            <a:spAutoFit/>
          </a:bodyPr>
          <a:lstStyle/>
          <a:p>
            <a:pPr>
              <a:lnSpc>
                <a:spcPct val="120000"/>
              </a:lnSpc>
              <a:spcBef>
                <a:spcPct val="20000"/>
              </a:spcBef>
            </a:pPr>
            <a:r>
              <a:rPr lang="zh-CN" altLang="en-US" sz="1600" dirty="0">
                <a:solidFill>
                  <a:schemeClr val="tx1">
                    <a:lumMod val="75000"/>
                    <a:lumOff val="25000"/>
                  </a:schemeClr>
                </a:solidFill>
                <a:latin typeface="思源黑体 CN Light" panose="020B0300000000000000" charset="-122"/>
                <a:ea typeface="思源黑体 CN Light" panose="020B0300000000000000" charset="-122"/>
                <a:sym typeface="Arial" panose="020B0604020202020204" pitchFamily="34" charset="0"/>
              </a:rPr>
              <a:t>单击此处编辑您要的内容，建议您在展示时采用微软雅黑字体，本模版所有图形线条及其相应素材均可自由编辑、改色、替换。单击此处编辑您要的内容，建议您在展示时采用微软雅黑字体，本模版所有图形线条及其相应素材均可自由编辑、改色、替换。</a:t>
            </a:r>
          </a:p>
          <a:p>
            <a:pPr>
              <a:lnSpc>
                <a:spcPct val="120000"/>
              </a:lnSpc>
              <a:spcBef>
                <a:spcPct val="20000"/>
              </a:spcBef>
            </a:pPr>
            <a:endParaRPr lang="zh-CN" altLang="en-US" sz="1600" dirty="0">
              <a:solidFill>
                <a:schemeClr val="tx1">
                  <a:lumMod val="75000"/>
                  <a:lumOff val="25000"/>
                </a:schemeClr>
              </a:solidFill>
              <a:latin typeface="思源黑体 CN Light" panose="020B0300000000000000" charset="-122"/>
              <a:ea typeface="思源黑体 CN Light" panose="020B0300000000000000" charset="-122"/>
              <a:sym typeface="Arial" panose="020B0604020202020204" pitchFamily="34"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4" cstate="email"/>
          <a:stretch>
            <a:fillRect/>
          </a:stretch>
        </a:blipFill>
        <a:effectLst/>
      </p:bgPr>
    </p:bg>
    <p:spTree>
      <p:nvGrpSpPr>
        <p:cNvPr id="1" name=""/>
        <p:cNvGrpSpPr/>
        <p:nvPr/>
      </p:nvGrpSpPr>
      <p:grpSpPr>
        <a:xfrm>
          <a:off x="0" y="0"/>
          <a:ext cx="0" cy="0"/>
          <a:chOff x="0" y="0"/>
          <a:chExt cx="0" cy="0"/>
        </a:xfrm>
      </p:grpSpPr>
      <p:pic>
        <p:nvPicPr>
          <p:cNvPr id="2" name="图片 1" descr="beach-beautiful-blur-1464816"/>
          <p:cNvPicPr>
            <a:picLocks noChangeAspect="1"/>
          </p:cNvPicPr>
          <p:nvPr/>
        </p:nvPicPr>
        <p:blipFill>
          <a:blip r:embed="rId5" cstate="email"/>
          <a:srcRect/>
          <a:stretch>
            <a:fillRect/>
          </a:stretch>
        </p:blipFill>
        <p:spPr>
          <a:xfrm>
            <a:off x="1582420" y="2142490"/>
            <a:ext cx="3792220" cy="2573020"/>
          </a:xfrm>
          <a:custGeom>
            <a:avLst/>
            <a:gdLst/>
            <a:ahLst/>
            <a:cxnLst>
              <a:cxn ang="3">
                <a:pos x="hc" y="t"/>
              </a:cxn>
              <a:cxn ang="cd2">
                <a:pos x="l" y="vc"/>
              </a:cxn>
              <a:cxn ang="cd4">
                <a:pos x="hc" y="b"/>
              </a:cxn>
              <a:cxn ang="0">
                <a:pos x="r" y="vc"/>
              </a:cxn>
            </a:cxnLst>
            <a:rect l="l" t="t" r="r" b="b"/>
            <a:pathLst>
              <a:path w="5972" h="4052">
                <a:moveTo>
                  <a:pt x="675" y="0"/>
                </a:moveTo>
                <a:lnTo>
                  <a:pt x="5297" y="0"/>
                </a:lnTo>
                <a:cubicBezTo>
                  <a:pt x="5670" y="0"/>
                  <a:pt x="5972" y="302"/>
                  <a:pt x="5972" y="675"/>
                </a:cubicBezTo>
                <a:lnTo>
                  <a:pt x="5972" y="3377"/>
                </a:lnTo>
                <a:cubicBezTo>
                  <a:pt x="5972" y="3750"/>
                  <a:pt x="5670" y="4052"/>
                  <a:pt x="5297" y="4052"/>
                </a:cubicBezTo>
                <a:lnTo>
                  <a:pt x="675" y="4052"/>
                </a:lnTo>
                <a:cubicBezTo>
                  <a:pt x="302" y="4052"/>
                  <a:pt x="0" y="3750"/>
                  <a:pt x="0" y="3377"/>
                </a:cubicBezTo>
                <a:lnTo>
                  <a:pt x="0" y="675"/>
                </a:lnTo>
                <a:cubicBezTo>
                  <a:pt x="0" y="302"/>
                  <a:pt x="302" y="0"/>
                  <a:pt x="675" y="0"/>
                </a:cubicBezTo>
                <a:close/>
              </a:path>
            </a:pathLst>
          </a:custGeom>
          <a:effectLst>
            <a:reflection blurRad="6350" stA="50000" endA="300" endPos="55500" dist="101600" dir="5400000" sy="-100000" algn="bl" rotWithShape="0"/>
          </a:effectLst>
        </p:spPr>
      </p:pic>
      <p:sp>
        <p:nvSpPr>
          <p:cNvPr id="20" name="0"/>
          <p:cNvSpPr txBox="1"/>
          <p:nvPr/>
        </p:nvSpPr>
        <p:spPr>
          <a:xfrm>
            <a:off x="5710707" y="2688759"/>
            <a:ext cx="769270" cy="857092"/>
          </a:xfrm>
          <a:prstGeom prst="rect">
            <a:avLst/>
          </a:prstGeom>
          <a:noFill/>
        </p:spPr>
        <p:txBody>
          <a:bodyPr wrap="non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0" i="0" u="none" strike="noStrike" kern="1200" cap="none" spc="0" normalizeH="0" baseline="0" noProof="0" dirty="0">
                <a:ln>
                  <a:noFill/>
                </a:ln>
                <a:solidFill>
                  <a:srgbClr val="C2616B"/>
                </a:solidFill>
                <a:effectLst/>
                <a:uLnTx/>
                <a:uFillTx/>
                <a:latin typeface="Arial" panose="020B0604020202020204"/>
                <a:ea typeface="微软雅黑" panose="020B0503020204020204" charset="-122"/>
                <a:cs typeface="+mn-ea"/>
                <a:sym typeface="+mn-lt"/>
              </a:rPr>
              <a:t>01</a:t>
            </a:r>
          </a:p>
        </p:txBody>
      </p:sp>
      <p:sp>
        <p:nvSpPr>
          <p:cNvPr id="21" name="1"/>
          <p:cNvSpPr txBox="1"/>
          <p:nvPr/>
        </p:nvSpPr>
        <p:spPr>
          <a:xfrm>
            <a:off x="6479540" y="2688590"/>
            <a:ext cx="4646930" cy="575310"/>
          </a:xfrm>
          <a:prstGeom prst="rect">
            <a:avLst/>
          </a:prstGeom>
          <a:noFill/>
        </p:spPr>
        <p:txBody>
          <a:bodyPr wrap="none" lIns="36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sz="3600" b="1" i="0" u="none" strike="noStrike" kern="1200" cap="none" spc="0" normalizeH="0" baseline="0" noProof="0" dirty="0">
                <a:ln>
                  <a:noFill/>
                </a:ln>
                <a:solidFill>
                  <a:srgbClr val="C2616B"/>
                </a:solidFill>
                <a:effectLst/>
                <a:uLnTx/>
                <a:uFillTx/>
                <a:latin typeface="思源黑体 Bold" panose="020B0800000000000000" charset="-122"/>
                <a:ea typeface="思源黑体 Bold" panose="020B0800000000000000" charset="-122"/>
                <a:cs typeface="+mn-ea"/>
                <a:sym typeface="+mn-lt"/>
              </a:rPr>
              <a:t>婚礼流程规划</a:t>
            </a:r>
          </a:p>
        </p:txBody>
      </p:sp>
      <p:sp>
        <p:nvSpPr>
          <p:cNvPr id="4" name="文本框 3"/>
          <p:cNvSpPr txBox="1"/>
          <p:nvPr/>
        </p:nvSpPr>
        <p:spPr>
          <a:xfrm>
            <a:off x="6767195" y="3244850"/>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
        <p:nvSpPr>
          <p:cNvPr id="5" name="文本框 4"/>
          <p:cNvSpPr txBox="1"/>
          <p:nvPr/>
        </p:nvSpPr>
        <p:spPr>
          <a:xfrm>
            <a:off x="6767195" y="3493135"/>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
        <p:nvSpPr>
          <p:cNvPr id="6" name="文本框 5"/>
          <p:cNvSpPr txBox="1"/>
          <p:nvPr/>
        </p:nvSpPr>
        <p:spPr>
          <a:xfrm>
            <a:off x="6767195" y="3741420"/>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grpSp>
        <p:nvGrpSpPr>
          <p:cNvPr id="8" name="组合 7"/>
          <p:cNvGrpSpPr/>
          <p:nvPr/>
        </p:nvGrpSpPr>
        <p:grpSpPr>
          <a:xfrm>
            <a:off x="1490345" y="2366010"/>
            <a:ext cx="2286635" cy="2671445"/>
            <a:chOff x="2822" y="3793"/>
            <a:chExt cx="3601" cy="4207"/>
          </a:xfrm>
        </p:grpSpPr>
        <p:grpSp>
          <p:nvGrpSpPr>
            <p:cNvPr id="3" name="Group 2"/>
            <p:cNvGrpSpPr/>
            <p:nvPr/>
          </p:nvGrpSpPr>
          <p:grpSpPr>
            <a:xfrm>
              <a:off x="2822" y="3793"/>
              <a:ext cx="3547" cy="2234"/>
              <a:chOff x="1591778" y="2603321"/>
              <a:chExt cx="3002814" cy="1891440"/>
            </a:xfrm>
          </p:grpSpPr>
          <p:sp>
            <p:nvSpPr>
              <p:cNvPr id="4"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C2616B">
                  <a:alpha val="95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p:txBody>
          </p:sp>
          <p:sp>
            <p:nvSpPr>
              <p:cNvPr id="5"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697E3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ea"/>
                  <a:sym typeface="+mn-lt"/>
                </a:endParaRPr>
              </a:p>
            </p:txBody>
          </p:sp>
          <p:pic>
            <p:nvPicPr>
              <p:cNvPr id="6" name="Picture 5"/>
              <p:cNvPicPr>
                <a:picLocks noChangeAspect="1"/>
              </p:cNvPicPr>
              <p:nvPr/>
            </p:nvPicPr>
            <p:blipFill>
              <a:blip r:embed="rId6" cstate="email"/>
              <a:stretch>
                <a:fillRect/>
              </a:stretch>
            </p:blipFill>
            <p:spPr>
              <a:xfrm>
                <a:off x="1881424" y="3297736"/>
                <a:ext cx="502610" cy="502610"/>
              </a:xfrm>
              <a:prstGeom prst="rect">
                <a:avLst/>
              </a:prstGeom>
            </p:spPr>
          </p:pic>
          <p:sp>
            <p:nvSpPr>
              <p:cNvPr id="7" name="Rectangle 6"/>
              <p:cNvSpPr/>
              <p:nvPr/>
            </p:nvSpPr>
            <p:spPr>
              <a:xfrm>
                <a:off x="2543627" y="3154562"/>
                <a:ext cx="1169550" cy="787908"/>
              </a:xfrm>
              <a:prstGeom prst="rect">
                <a:avLst/>
              </a:prstGeom>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点击替换</a:t>
                </a:r>
                <a:endParaRPr kumimoji="0" lang="en-US" altLang="zh-CN"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文本内容</a:t>
                </a:r>
              </a:p>
            </p:txBody>
          </p:sp>
        </p:grpSp>
        <p:sp>
          <p:nvSpPr>
            <p:cNvPr id="38" name="TextBox 37"/>
            <p:cNvSpPr txBox="1"/>
            <p:nvPr/>
          </p:nvSpPr>
          <p:spPr>
            <a:xfrm>
              <a:off x="2850" y="6548"/>
              <a:ext cx="3573" cy="145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1"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sp>
        <p:nvSpPr>
          <p:cNvPr id="2"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rPr>
              <a:t>婚礼流程</a:t>
            </a:r>
          </a:p>
        </p:txBody>
      </p:sp>
      <p:grpSp>
        <p:nvGrpSpPr>
          <p:cNvPr id="9" name="组合 8"/>
          <p:cNvGrpSpPr/>
          <p:nvPr/>
        </p:nvGrpSpPr>
        <p:grpSpPr>
          <a:xfrm>
            <a:off x="3827780" y="2366010"/>
            <a:ext cx="2286635" cy="2671445"/>
            <a:chOff x="2822" y="3793"/>
            <a:chExt cx="3601" cy="4207"/>
          </a:xfrm>
        </p:grpSpPr>
        <p:grpSp>
          <p:nvGrpSpPr>
            <p:cNvPr id="10" name="Group 2"/>
            <p:cNvGrpSpPr/>
            <p:nvPr/>
          </p:nvGrpSpPr>
          <p:grpSpPr>
            <a:xfrm>
              <a:off x="2822" y="3793"/>
              <a:ext cx="3547" cy="2234"/>
              <a:chOff x="1591778" y="2603321"/>
              <a:chExt cx="3002814" cy="1891440"/>
            </a:xfrm>
          </p:grpSpPr>
          <p:sp>
            <p:nvSpPr>
              <p:cNvPr id="11"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C2616B">
                  <a:alpha val="95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p:txBody>
          </p:sp>
          <p:sp>
            <p:nvSpPr>
              <p:cNvPr id="12"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697E3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ea"/>
                  <a:sym typeface="+mn-lt"/>
                </a:endParaRPr>
              </a:p>
            </p:txBody>
          </p:sp>
          <p:pic>
            <p:nvPicPr>
              <p:cNvPr id="13" name="Picture 5"/>
              <p:cNvPicPr>
                <a:picLocks noChangeAspect="1"/>
              </p:cNvPicPr>
              <p:nvPr/>
            </p:nvPicPr>
            <p:blipFill>
              <a:blip r:embed="rId6" cstate="email"/>
              <a:stretch>
                <a:fillRect/>
              </a:stretch>
            </p:blipFill>
            <p:spPr>
              <a:xfrm>
                <a:off x="1881424" y="3297736"/>
                <a:ext cx="502610" cy="502610"/>
              </a:xfrm>
              <a:prstGeom prst="rect">
                <a:avLst/>
              </a:prstGeom>
            </p:spPr>
          </p:pic>
          <p:sp>
            <p:nvSpPr>
              <p:cNvPr id="14" name="Rectangle 6"/>
              <p:cNvSpPr/>
              <p:nvPr/>
            </p:nvSpPr>
            <p:spPr>
              <a:xfrm>
                <a:off x="2543627" y="3154562"/>
                <a:ext cx="1169550" cy="787908"/>
              </a:xfrm>
              <a:prstGeom prst="rect">
                <a:avLst/>
              </a:prstGeom>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点击替换</a:t>
                </a:r>
                <a:endParaRPr kumimoji="0" lang="en-US" altLang="zh-CN"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文本内容</a:t>
                </a:r>
              </a:p>
            </p:txBody>
          </p:sp>
        </p:grpSp>
        <p:sp>
          <p:nvSpPr>
            <p:cNvPr id="15" name="TextBox 37"/>
            <p:cNvSpPr txBox="1"/>
            <p:nvPr/>
          </p:nvSpPr>
          <p:spPr>
            <a:xfrm>
              <a:off x="2850" y="6548"/>
              <a:ext cx="3573" cy="145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1"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grpSp>
        <p:nvGrpSpPr>
          <p:cNvPr id="16" name="组合 15"/>
          <p:cNvGrpSpPr/>
          <p:nvPr/>
        </p:nvGrpSpPr>
        <p:grpSpPr>
          <a:xfrm>
            <a:off x="6165215" y="2366010"/>
            <a:ext cx="2286635" cy="2671445"/>
            <a:chOff x="2822" y="3793"/>
            <a:chExt cx="3601" cy="4207"/>
          </a:xfrm>
        </p:grpSpPr>
        <p:grpSp>
          <p:nvGrpSpPr>
            <p:cNvPr id="17" name="Group 2"/>
            <p:cNvGrpSpPr/>
            <p:nvPr/>
          </p:nvGrpSpPr>
          <p:grpSpPr>
            <a:xfrm>
              <a:off x="2822" y="3793"/>
              <a:ext cx="3547" cy="2234"/>
              <a:chOff x="1591778" y="2603321"/>
              <a:chExt cx="3002814" cy="1891440"/>
            </a:xfrm>
          </p:grpSpPr>
          <p:sp>
            <p:nvSpPr>
              <p:cNvPr id="18"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C2616B">
                  <a:alpha val="95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p:txBody>
          </p:sp>
          <p:sp>
            <p:nvSpPr>
              <p:cNvPr id="19"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697E3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ea"/>
                  <a:sym typeface="+mn-lt"/>
                </a:endParaRPr>
              </a:p>
            </p:txBody>
          </p:sp>
          <p:pic>
            <p:nvPicPr>
              <p:cNvPr id="20" name="Picture 5"/>
              <p:cNvPicPr>
                <a:picLocks noChangeAspect="1"/>
              </p:cNvPicPr>
              <p:nvPr/>
            </p:nvPicPr>
            <p:blipFill>
              <a:blip r:embed="rId6" cstate="email"/>
              <a:stretch>
                <a:fillRect/>
              </a:stretch>
            </p:blipFill>
            <p:spPr>
              <a:xfrm>
                <a:off x="1881424" y="3297736"/>
                <a:ext cx="502610" cy="502610"/>
              </a:xfrm>
              <a:prstGeom prst="rect">
                <a:avLst/>
              </a:prstGeom>
            </p:spPr>
          </p:pic>
          <p:sp>
            <p:nvSpPr>
              <p:cNvPr id="21" name="Rectangle 6"/>
              <p:cNvSpPr/>
              <p:nvPr/>
            </p:nvSpPr>
            <p:spPr>
              <a:xfrm>
                <a:off x="2543627" y="3154562"/>
                <a:ext cx="1169550" cy="787908"/>
              </a:xfrm>
              <a:prstGeom prst="rect">
                <a:avLst/>
              </a:prstGeom>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点击替换</a:t>
                </a:r>
                <a:endParaRPr kumimoji="0" lang="en-US" altLang="zh-CN"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文本内容</a:t>
                </a:r>
              </a:p>
            </p:txBody>
          </p:sp>
        </p:grpSp>
        <p:sp>
          <p:nvSpPr>
            <p:cNvPr id="22" name="TextBox 37"/>
            <p:cNvSpPr txBox="1"/>
            <p:nvPr/>
          </p:nvSpPr>
          <p:spPr>
            <a:xfrm>
              <a:off x="2850" y="6548"/>
              <a:ext cx="3573" cy="145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1"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grpSp>
        <p:nvGrpSpPr>
          <p:cNvPr id="23" name="组合 22"/>
          <p:cNvGrpSpPr/>
          <p:nvPr/>
        </p:nvGrpSpPr>
        <p:grpSpPr>
          <a:xfrm>
            <a:off x="8502650" y="2366010"/>
            <a:ext cx="2286635" cy="2671445"/>
            <a:chOff x="2822" y="3793"/>
            <a:chExt cx="3601" cy="4207"/>
          </a:xfrm>
        </p:grpSpPr>
        <p:grpSp>
          <p:nvGrpSpPr>
            <p:cNvPr id="24" name="Group 2"/>
            <p:cNvGrpSpPr/>
            <p:nvPr/>
          </p:nvGrpSpPr>
          <p:grpSpPr>
            <a:xfrm>
              <a:off x="2822" y="3793"/>
              <a:ext cx="3547" cy="2234"/>
              <a:chOff x="1591778" y="2603321"/>
              <a:chExt cx="3002814" cy="1891440"/>
            </a:xfrm>
          </p:grpSpPr>
          <p:sp>
            <p:nvSpPr>
              <p:cNvPr id="25"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C2616B">
                  <a:alpha val="95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p:txBody>
          </p:sp>
          <p:sp>
            <p:nvSpPr>
              <p:cNvPr id="26"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697E3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ea"/>
                  <a:sym typeface="+mn-lt"/>
                </a:endParaRPr>
              </a:p>
            </p:txBody>
          </p:sp>
          <p:pic>
            <p:nvPicPr>
              <p:cNvPr id="27" name="Picture 5"/>
              <p:cNvPicPr>
                <a:picLocks noChangeAspect="1"/>
              </p:cNvPicPr>
              <p:nvPr/>
            </p:nvPicPr>
            <p:blipFill>
              <a:blip r:embed="rId6" cstate="email"/>
              <a:stretch>
                <a:fillRect/>
              </a:stretch>
            </p:blipFill>
            <p:spPr>
              <a:xfrm>
                <a:off x="1881424" y="3297736"/>
                <a:ext cx="502610" cy="502610"/>
              </a:xfrm>
              <a:prstGeom prst="rect">
                <a:avLst/>
              </a:prstGeom>
            </p:spPr>
          </p:pic>
          <p:sp>
            <p:nvSpPr>
              <p:cNvPr id="28" name="Rectangle 6"/>
              <p:cNvSpPr/>
              <p:nvPr/>
            </p:nvSpPr>
            <p:spPr>
              <a:xfrm>
                <a:off x="2543627" y="3154562"/>
                <a:ext cx="1169550" cy="787908"/>
              </a:xfrm>
              <a:prstGeom prst="rect">
                <a:avLst/>
              </a:prstGeom>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点击替换</a:t>
                </a:r>
                <a:endParaRPr kumimoji="0" lang="en-US" altLang="zh-CN"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文本内容</a:t>
                </a:r>
              </a:p>
            </p:txBody>
          </p:sp>
        </p:grpSp>
        <p:sp>
          <p:nvSpPr>
            <p:cNvPr id="29" name="TextBox 37"/>
            <p:cNvSpPr txBox="1"/>
            <p:nvPr/>
          </p:nvSpPr>
          <p:spPr>
            <a:xfrm>
              <a:off x="2850" y="6548"/>
              <a:ext cx="3573" cy="145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1"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grpSp>
        <p:nvGrpSpPr>
          <p:cNvPr id="8" name="组合 7"/>
          <p:cNvGrpSpPr/>
          <p:nvPr/>
        </p:nvGrpSpPr>
        <p:grpSpPr>
          <a:xfrm>
            <a:off x="1490345" y="2366010"/>
            <a:ext cx="2286635" cy="2671445"/>
            <a:chOff x="2822" y="3793"/>
            <a:chExt cx="3601" cy="4207"/>
          </a:xfrm>
        </p:grpSpPr>
        <p:grpSp>
          <p:nvGrpSpPr>
            <p:cNvPr id="3" name="Group 2"/>
            <p:cNvGrpSpPr/>
            <p:nvPr/>
          </p:nvGrpSpPr>
          <p:grpSpPr>
            <a:xfrm>
              <a:off x="2822" y="3793"/>
              <a:ext cx="3547" cy="2234"/>
              <a:chOff x="1591778" y="2603321"/>
              <a:chExt cx="3002814" cy="1891440"/>
            </a:xfrm>
          </p:grpSpPr>
          <p:sp>
            <p:nvSpPr>
              <p:cNvPr id="4"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C2616B">
                  <a:alpha val="95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p:txBody>
          </p:sp>
          <p:sp>
            <p:nvSpPr>
              <p:cNvPr id="5"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697E3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ea"/>
                  <a:sym typeface="+mn-lt"/>
                </a:endParaRPr>
              </a:p>
            </p:txBody>
          </p:sp>
          <p:pic>
            <p:nvPicPr>
              <p:cNvPr id="6" name="Picture 5"/>
              <p:cNvPicPr>
                <a:picLocks noChangeAspect="1"/>
              </p:cNvPicPr>
              <p:nvPr/>
            </p:nvPicPr>
            <p:blipFill>
              <a:blip r:embed="rId6" cstate="email"/>
              <a:stretch>
                <a:fillRect/>
              </a:stretch>
            </p:blipFill>
            <p:spPr>
              <a:xfrm>
                <a:off x="1881424" y="3297736"/>
                <a:ext cx="502610" cy="502610"/>
              </a:xfrm>
              <a:prstGeom prst="rect">
                <a:avLst/>
              </a:prstGeom>
            </p:spPr>
          </p:pic>
          <p:sp>
            <p:nvSpPr>
              <p:cNvPr id="7" name="Rectangle 6"/>
              <p:cNvSpPr/>
              <p:nvPr/>
            </p:nvSpPr>
            <p:spPr>
              <a:xfrm>
                <a:off x="2543627" y="3154562"/>
                <a:ext cx="1169550" cy="787908"/>
              </a:xfrm>
              <a:prstGeom prst="rect">
                <a:avLst/>
              </a:prstGeom>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点击替换</a:t>
                </a:r>
                <a:endParaRPr kumimoji="0" lang="en-US" altLang="zh-CN"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文本内容</a:t>
                </a:r>
              </a:p>
            </p:txBody>
          </p:sp>
        </p:grpSp>
        <p:sp>
          <p:nvSpPr>
            <p:cNvPr id="38" name="TextBox 37"/>
            <p:cNvSpPr txBox="1"/>
            <p:nvPr/>
          </p:nvSpPr>
          <p:spPr>
            <a:xfrm>
              <a:off x="2850" y="6548"/>
              <a:ext cx="3573" cy="145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1"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sp>
        <p:nvSpPr>
          <p:cNvPr id="2"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sym typeface="+mn-ea"/>
              </a:rPr>
              <a:t>婚礼流程</a:t>
            </a:r>
            <a:endPar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endParaRPr>
          </a:p>
        </p:txBody>
      </p:sp>
      <p:grpSp>
        <p:nvGrpSpPr>
          <p:cNvPr id="9" name="组合 8"/>
          <p:cNvGrpSpPr/>
          <p:nvPr/>
        </p:nvGrpSpPr>
        <p:grpSpPr>
          <a:xfrm>
            <a:off x="3827780" y="2366010"/>
            <a:ext cx="2286635" cy="2671445"/>
            <a:chOff x="2822" y="3793"/>
            <a:chExt cx="3601" cy="4207"/>
          </a:xfrm>
        </p:grpSpPr>
        <p:grpSp>
          <p:nvGrpSpPr>
            <p:cNvPr id="10" name="Group 2"/>
            <p:cNvGrpSpPr/>
            <p:nvPr/>
          </p:nvGrpSpPr>
          <p:grpSpPr>
            <a:xfrm>
              <a:off x="2822" y="3793"/>
              <a:ext cx="3547" cy="2234"/>
              <a:chOff x="1591778" y="2603321"/>
              <a:chExt cx="3002814" cy="1891440"/>
            </a:xfrm>
          </p:grpSpPr>
          <p:sp>
            <p:nvSpPr>
              <p:cNvPr id="11"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C2616B">
                  <a:alpha val="95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p:txBody>
          </p:sp>
          <p:sp>
            <p:nvSpPr>
              <p:cNvPr id="12"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697E3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ea"/>
                  <a:sym typeface="+mn-lt"/>
                </a:endParaRPr>
              </a:p>
            </p:txBody>
          </p:sp>
          <p:pic>
            <p:nvPicPr>
              <p:cNvPr id="13" name="Picture 5"/>
              <p:cNvPicPr>
                <a:picLocks noChangeAspect="1"/>
              </p:cNvPicPr>
              <p:nvPr/>
            </p:nvPicPr>
            <p:blipFill>
              <a:blip r:embed="rId6" cstate="email"/>
              <a:stretch>
                <a:fillRect/>
              </a:stretch>
            </p:blipFill>
            <p:spPr>
              <a:xfrm>
                <a:off x="1881424" y="3297736"/>
                <a:ext cx="502610" cy="502610"/>
              </a:xfrm>
              <a:prstGeom prst="rect">
                <a:avLst/>
              </a:prstGeom>
            </p:spPr>
          </p:pic>
          <p:sp>
            <p:nvSpPr>
              <p:cNvPr id="14" name="Rectangle 6"/>
              <p:cNvSpPr/>
              <p:nvPr/>
            </p:nvSpPr>
            <p:spPr>
              <a:xfrm>
                <a:off x="2543627" y="3154562"/>
                <a:ext cx="1169550" cy="787908"/>
              </a:xfrm>
              <a:prstGeom prst="rect">
                <a:avLst/>
              </a:prstGeom>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点击替换</a:t>
                </a:r>
                <a:endParaRPr kumimoji="0" lang="en-US" altLang="zh-CN"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文本内容</a:t>
                </a:r>
              </a:p>
            </p:txBody>
          </p:sp>
        </p:grpSp>
        <p:sp>
          <p:nvSpPr>
            <p:cNvPr id="15" name="TextBox 37"/>
            <p:cNvSpPr txBox="1"/>
            <p:nvPr/>
          </p:nvSpPr>
          <p:spPr>
            <a:xfrm>
              <a:off x="2850" y="6548"/>
              <a:ext cx="3573" cy="145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1"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grpSp>
        <p:nvGrpSpPr>
          <p:cNvPr id="16" name="组合 15"/>
          <p:cNvGrpSpPr/>
          <p:nvPr/>
        </p:nvGrpSpPr>
        <p:grpSpPr>
          <a:xfrm>
            <a:off x="6165215" y="2366010"/>
            <a:ext cx="2286635" cy="2671445"/>
            <a:chOff x="2822" y="3793"/>
            <a:chExt cx="3601" cy="4207"/>
          </a:xfrm>
        </p:grpSpPr>
        <p:grpSp>
          <p:nvGrpSpPr>
            <p:cNvPr id="17" name="Group 2"/>
            <p:cNvGrpSpPr/>
            <p:nvPr/>
          </p:nvGrpSpPr>
          <p:grpSpPr>
            <a:xfrm>
              <a:off x="2822" y="3793"/>
              <a:ext cx="3547" cy="2234"/>
              <a:chOff x="1591778" y="2603321"/>
              <a:chExt cx="3002814" cy="1891440"/>
            </a:xfrm>
          </p:grpSpPr>
          <p:sp>
            <p:nvSpPr>
              <p:cNvPr id="18"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C2616B">
                  <a:alpha val="95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p:txBody>
          </p:sp>
          <p:sp>
            <p:nvSpPr>
              <p:cNvPr id="19"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697E3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ea"/>
                  <a:sym typeface="+mn-lt"/>
                </a:endParaRPr>
              </a:p>
            </p:txBody>
          </p:sp>
          <p:pic>
            <p:nvPicPr>
              <p:cNvPr id="20" name="Picture 5"/>
              <p:cNvPicPr>
                <a:picLocks noChangeAspect="1"/>
              </p:cNvPicPr>
              <p:nvPr/>
            </p:nvPicPr>
            <p:blipFill>
              <a:blip r:embed="rId6" cstate="email"/>
              <a:stretch>
                <a:fillRect/>
              </a:stretch>
            </p:blipFill>
            <p:spPr>
              <a:xfrm>
                <a:off x="1881424" y="3297736"/>
                <a:ext cx="502610" cy="502610"/>
              </a:xfrm>
              <a:prstGeom prst="rect">
                <a:avLst/>
              </a:prstGeom>
            </p:spPr>
          </p:pic>
          <p:sp>
            <p:nvSpPr>
              <p:cNvPr id="21" name="Rectangle 6"/>
              <p:cNvSpPr/>
              <p:nvPr/>
            </p:nvSpPr>
            <p:spPr>
              <a:xfrm>
                <a:off x="2543627" y="3154562"/>
                <a:ext cx="1169550" cy="787908"/>
              </a:xfrm>
              <a:prstGeom prst="rect">
                <a:avLst/>
              </a:prstGeom>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点击替换</a:t>
                </a:r>
                <a:endParaRPr kumimoji="0" lang="en-US" altLang="zh-CN"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文本内容</a:t>
                </a:r>
              </a:p>
            </p:txBody>
          </p:sp>
        </p:grpSp>
        <p:sp>
          <p:nvSpPr>
            <p:cNvPr id="22" name="TextBox 37"/>
            <p:cNvSpPr txBox="1"/>
            <p:nvPr/>
          </p:nvSpPr>
          <p:spPr>
            <a:xfrm>
              <a:off x="2850" y="6548"/>
              <a:ext cx="3573" cy="145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1"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grpSp>
        <p:nvGrpSpPr>
          <p:cNvPr id="23" name="组合 22"/>
          <p:cNvGrpSpPr/>
          <p:nvPr/>
        </p:nvGrpSpPr>
        <p:grpSpPr>
          <a:xfrm>
            <a:off x="8502650" y="2366010"/>
            <a:ext cx="2286635" cy="2671445"/>
            <a:chOff x="2822" y="3793"/>
            <a:chExt cx="3601" cy="4207"/>
          </a:xfrm>
        </p:grpSpPr>
        <p:grpSp>
          <p:nvGrpSpPr>
            <p:cNvPr id="24" name="Group 2"/>
            <p:cNvGrpSpPr/>
            <p:nvPr/>
          </p:nvGrpSpPr>
          <p:grpSpPr>
            <a:xfrm>
              <a:off x="2822" y="3793"/>
              <a:ext cx="3547" cy="2234"/>
              <a:chOff x="1591778" y="2603321"/>
              <a:chExt cx="3002814" cy="1891440"/>
            </a:xfrm>
          </p:grpSpPr>
          <p:sp>
            <p:nvSpPr>
              <p:cNvPr id="25" name="Freeform 3"/>
              <p:cNvSpPr/>
              <p:nvPr/>
            </p:nvSpPr>
            <p:spPr>
              <a:xfrm>
                <a:off x="2132729" y="2603321"/>
                <a:ext cx="2461863"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rgbClr val="C2616B">
                  <a:alpha val="95000"/>
                </a:srgb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438626" tIns="217500" rIns="435412" bIns="217499" numCol="1" spcCol="1270" anchor="ctr" anchorCtr="0">
                <a:noAutofit/>
              </a:bodyPr>
              <a:lstStyle/>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a:p>
                <a:pPr marL="171450" marR="0" lvl="1" indent="-171450" algn="l" defTabSz="800100" rtl="0" eaLnBrk="1" fontAlgn="auto" latinLnBrk="0" hangingPunct="1">
                  <a:lnSpc>
                    <a:spcPct val="90000"/>
                  </a:lnSpc>
                  <a:spcBef>
                    <a:spcPct val="0"/>
                  </a:spcBef>
                  <a:spcAft>
                    <a:spcPct val="15000"/>
                  </a:spcAft>
                  <a:buClrTx/>
                  <a:buSzTx/>
                  <a:buFontTx/>
                  <a:buChar char="•"/>
                  <a:defRPr/>
                </a:pPr>
                <a:endParaRPr kumimoji="0" lang="en-US" sz="1800" b="0" i="0" u="none" strike="noStrike" kern="1200" cap="none" spc="0" normalizeH="0" baseline="0" noProof="0">
                  <a:ln>
                    <a:noFill/>
                  </a:ln>
                  <a:solidFill>
                    <a:prstClr val="black">
                      <a:hueOff val="0"/>
                      <a:satOff val="0"/>
                      <a:lumOff val="0"/>
                      <a:alphaOff val="0"/>
                    </a:prstClr>
                  </a:solidFill>
                  <a:effectLst/>
                  <a:uLnTx/>
                  <a:uFillTx/>
                  <a:latin typeface="Arial" panose="020B0604020202020204"/>
                  <a:ea typeface="微软雅黑" panose="020B0503020204020204" charset="-122"/>
                  <a:cs typeface="+mn-ea"/>
                  <a:sym typeface="+mn-lt"/>
                </a:endParaRPr>
              </a:p>
            </p:txBody>
          </p:sp>
          <p:sp>
            <p:nvSpPr>
              <p:cNvPr id="26"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rgbClr val="697E37"/>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6509" tIns="126509" rIns="126509" bIns="126509" numCol="1" spcCol="1270" anchor="ctr" anchorCtr="0">
                <a:noAutofit/>
              </a:bodyPr>
              <a:lstStyle/>
              <a:p>
                <a:pPr marL="0" marR="0" lvl="0" indent="0" algn="ctr" defTabSz="800100" rtl="0" eaLnBrk="1" fontAlgn="auto" latinLnBrk="0" hangingPunct="1">
                  <a:lnSpc>
                    <a:spcPct val="90000"/>
                  </a:lnSpc>
                  <a:spcBef>
                    <a:spcPct val="0"/>
                  </a:spcBef>
                  <a:spcAft>
                    <a:spcPct val="35000"/>
                  </a:spcAft>
                  <a:buClrTx/>
                  <a:buSzTx/>
                  <a:buFontTx/>
                  <a:buNone/>
                  <a:defRPr/>
                </a:pPr>
                <a:endParaRPr kumimoji="0" lang="en-US" sz="1800" b="0" i="0" u="none" strike="noStrike" kern="1200" cap="none" spc="0" normalizeH="0" baseline="0" noProof="0">
                  <a:ln>
                    <a:noFill/>
                  </a:ln>
                  <a:solidFill>
                    <a:prstClr val="white"/>
                  </a:solidFill>
                  <a:effectLst/>
                  <a:uLnTx/>
                  <a:uFillTx/>
                  <a:latin typeface="Arial" panose="020B0604020202020204"/>
                  <a:ea typeface="微软雅黑" panose="020B0503020204020204" charset="-122"/>
                  <a:cs typeface="+mn-ea"/>
                  <a:sym typeface="+mn-lt"/>
                </a:endParaRPr>
              </a:p>
            </p:txBody>
          </p:sp>
          <p:pic>
            <p:nvPicPr>
              <p:cNvPr id="27" name="Picture 5"/>
              <p:cNvPicPr>
                <a:picLocks noChangeAspect="1"/>
              </p:cNvPicPr>
              <p:nvPr/>
            </p:nvPicPr>
            <p:blipFill>
              <a:blip r:embed="rId6" cstate="email"/>
              <a:stretch>
                <a:fillRect/>
              </a:stretch>
            </p:blipFill>
            <p:spPr>
              <a:xfrm>
                <a:off x="1881424" y="3297736"/>
                <a:ext cx="502610" cy="502610"/>
              </a:xfrm>
              <a:prstGeom prst="rect">
                <a:avLst/>
              </a:prstGeom>
            </p:spPr>
          </p:pic>
          <p:sp>
            <p:nvSpPr>
              <p:cNvPr id="28" name="Rectangle 6"/>
              <p:cNvSpPr/>
              <p:nvPr/>
            </p:nvSpPr>
            <p:spPr>
              <a:xfrm>
                <a:off x="2543627" y="3154562"/>
                <a:ext cx="1169550" cy="787908"/>
              </a:xfrm>
              <a:prstGeom prst="rect">
                <a:avLst/>
              </a:prstGeom>
            </p:spPr>
            <p:txBody>
              <a:bodyPr wrap="none">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点击替换</a:t>
                </a:r>
                <a:endParaRPr kumimoji="0" lang="en-US" altLang="zh-CN"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endParaRPr>
              </a:p>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chemeClr val="bg1"/>
                    </a:solidFill>
                    <a:effectLst/>
                    <a:uLnTx/>
                    <a:uFillTx/>
                    <a:latin typeface="Arial" panose="020B0604020202020204"/>
                    <a:ea typeface="微软雅黑" panose="020B0503020204020204" charset="-122"/>
                    <a:cs typeface="+mn-ea"/>
                    <a:sym typeface="+mn-lt"/>
                  </a:rPr>
                  <a:t>文本内容</a:t>
                </a:r>
              </a:p>
            </p:txBody>
          </p:sp>
        </p:grpSp>
        <p:sp>
          <p:nvSpPr>
            <p:cNvPr id="29" name="TextBox 37"/>
            <p:cNvSpPr txBox="1"/>
            <p:nvPr/>
          </p:nvSpPr>
          <p:spPr>
            <a:xfrm>
              <a:off x="2850" y="6548"/>
              <a:ext cx="3573" cy="145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200" b="1"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gr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4" cstate="email"/>
          <a:stretch>
            <a:fillRect/>
          </a:stretch>
        </a:blipFill>
        <a:effectLst/>
      </p:bgPr>
    </p:bg>
    <p:spTree>
      <p:nvGrpSpPr>
        <p:cNvPr id="1" name=""/>
        <p:cNvGrpSpPr/>
        <p:nvPr/>
      </p:nvGrpSpPr>
      <p:grpSpPr>
        <a:xfrm>
          <a:off x="0" y="0"/>
          <a:ext cx="0" cy="0"/>
          <a:chOff x="0" y="0"/>
          <a:chExt cx="0" cy="0"/>
        </a:xfrm>
      </p:grpSpPr>
      <p:pic>
        <p:nvPicPr>
          <p:cNvPr id="2" name="图片 1" descr="beach-beautiful-blur-1464816"/>
          <p:cNvPicPr>
            <a:picLocks noChangeAspect="1"/>
          </p:cNvPicPr>
          <p:nvPr/>
        </p:nvPicPr>
        <p:blipFill>
          <a:blip r:embed="rId5" cstate="email"/>
          <a:srcRect/>
          <a:stretch>
            <a:fillRect/>
          </a:stretch>
        </p:blipFill>
        <p:spPr>
          <a:xfrm>
            <a:off x="1582420" y="2142490"/>
            <a:ext cx="3792220" cy="2573020"/>
          </a:xfrm>
          <a:custGeom>
            <a:avLst/>
            <a:gdLst/>
            <a:ahLst/>
            <a:cxnLst>
              <a:cxn ang="3">
                <a:pos x="hc" y="t"/>
              </a:cxn>
              <a:cxn ang="cd2">
                <a:pos x="l" y="vc"/>
              </a:cxn>
              <a:cxn ang="cd4">
                <a:pos x="hc" y="b"/>
              </a:cxn>
              <a:cxn ang="0">
                <a:pos x="r" y="vc"/>
              </a:cxn>
            </a:cxnLst>
            <a:rect l="l" t="t" r="r" b="b"/>
            <a:pathLst>
              <a:path w="5972" h="4052">
                <a:moveTo>
                  <a:pt x="675" y="0"/>
                </a:moveTo>
                <a:lnTo>
                  <a:pt x="5297" y="0"/>
                </a:lnTo>
                <a:cubicBezTo>
                  <a:pt x="5670" y="0"/>
                  <a:pt x="5972" y="302"/>
                  <a:pt x="5972" y="675"/>
                </a:cubicBezTo>
                <a:lnTo>
                  <a:pt x="5972" y="3377"/>
                </a:lnTo>
                <a:cubicBezTo>
                  <a:pt x="5972" y="3750"/>
                  <a:pt x="5670" y="4052"/>
                  <a:pt x="5297" y="4052"/>
                </a:cubicBezTo>
                <a:lnTo>
                  <a:pt x="675" y="4052"/>
                </a:lnTo>
                <a:cubicBezTo>
                  <a:pt x="302" y="4052"/>
                  <a:pt x="0" y="3750"/>
                  <a:pt x="0" y="3377"/>
                </a:cubicBezTo>
                <a:lnTo>
                  <a:pt x="0" y="675"/>
                </a:lnTo>
                <a:cubicBezTo>
                  <a:pt x="0" y="302"/>
                  <a:pt x="302" y="0"/>
                  <a:pt x="675" y="0"/>
                </a:cubicBezTo>
                <a:close/>
              </a:path>
            </a:pathLst>
          </a:custGeom>
          <a:effectLst>
            <a:reflection blurRad="6350" stA="50000" endA="300" endPos="55500" dist="101600" dir="5400000" sy="-100000" algn="bl" rotWithShape="0"/>
          </a:effectLst>
        </p:spPr>
      </p:pic>
      <p:sp>
        <p:nvSpPr>
          <p:cNvPr id="20" name="0"/>
          <p:cNvSpPr txBox="1"/>
          <p:nvPr/>
        </p:nvSpPr>
        <p:spPr>
          <a:xfrm>
            <a:off x="5710707" y="2688759"/>
            <a:ext cx="769270" cy="857092"/>
          </a:xfrm>
          <a:prstGeom prst="rect">
            <a:avLst/>
          </a:prstGeom>
          <a:noFill/>
        </p:spPr>
        <p:txBody>
          <a:bodyPr wrap="none" anchor="ctr">
            <a:no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8000" b="0" i="0" u="none" strike="noStrike" kern="1200" cap="none" spc="0" normalizeH="0" baseline="0" noProof="0" dirty="0">
                <a:ln>
                  <a:noFill/>
                </a:ln>
                <a:solidFill>
                  <a:srgbClr val="C2616B"/>
                </a:solidFill>
                <a:effectLst/>
                <a:uLnTx/>
                <a:uFillTx/>
                <a:latin typeface="Arial" panose="020B0604020202020204"/>
                <a:ea typeface="微软雅黑" panose="020B0503020204020204" charset="-122"/>
                <a:cs typeface="+mn-ea"/>
                <a:sym typeface="+mn-lt"/>
              </a:rPr>
              <a:t>02</a:t>
            </a:r>
          </a:p>
        </p:txBody>
      </p:sp>
      <p:sp>
        <p:nvSpPr>
          <p:cNvPr id="21" name="1"/>
          <p:cNvSpPr txBox="1"/>
          <p:nvPr/>
        </p:nvSpPr>
        <p:spPr>
          <a:xfrm>
            <a:off x="6479540" y="2688590"/>
            <a:ext cx="4646930" cy="575310"/>
          </a:xfrm>
          <a:prstGeom prst="rect">
            <a:avLst/>
          </a:prstGeom>
          <a:noFill/>
        </p:spPr>
        <p:txBody>
          <a:bodyPr wrap="none" lIns="360000" tIns="0" rIns="0" bIns="0" anchor="b" anchorCtr="0">
            <a:no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sz="3600" b="1" i="0" u="none" strike="noStrike" kern="1200" cap="none" spc="0" normalizeH="0" baseline="0" noProof="0" dirty="0">
                <a:ln>
                  <a:noFill/>
                </a:ln>
                <a:solidFill>
                  <a:srgbClr val="C2616B"/>
                </a:solidFill>
                <a:effectLst/>
                <a:uLnTx/>
                <a:uFillTx/>
                <a:latin typeface="思源黑体 Bold" panose="020B0800000000000000" charset="-122"/>
                <a:ea typeface="思源黑体 Bold" panose="020B0800000000000000" charset="-122"/>
                <a:cs typeface="+mn-ea"/>
                <a:sym typeface="+mn-lt"/>
              </a:rPr>
              <a:t>婚礼流程细节</a:t>
            </a:r>
          </a:p>
        </p:txBody>
      </p:sp>
      <p:sp>
        <p:nvSpPr>
          <p:cNvPr id="4" name="文本框 3"/>
          <p:cNvSpPr txBox="1"/>
          <p:nvPr/>
        </p:nvSpPr>
        <p:spPr>
          <a:xfrm>
            <a:off x="6767195" y="3244850"/>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
        <p:nvSpPr>
          <p:cNvPr id="5" name="文本框 4"/>
          <p:cNvSpPr txBox="1"/>
          <p:nvPr/>
        </p:nvSpPr>
        <p:spPr>
          <a:xfrm>
            <a:off x="6767195" y="3493135"/>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
        <p:nvSpPr>
          <p:cNvPr id="6" name="文本框 5"/>
          <p:cNvSpPr txBox="1"/>
          <p:nvPr/>
        </p:nvSpPr>
        <p:spPr>
          <a:xfrm>
            <a:off x="6767195" y="3741420"/>
            <a:ext cx="2785745" cy="368300"/>
          </a:xfrm>
          <a:prstGeom prst="rect">
            <a:avLst/>
          </a:prstGeom>
          <a:noFill/>
        </p:spPr>
        <p:txBody>
          <a:bodyPr wrap="square" rtlCol="0">
            <a:spAutoFit/>
          </a:bodyPr>
          <a:lstStyle/>
          <a:p>
            <a:pPr marL="285750" indent="-285750" algn="dist">
              <a:buFont typeface="Arial" panose="020B0604020202020204" pitchFamily="34" charset="0"/>
              <a:buChar char="•"/>
            </a:pPr>
            <a:r>
              <a:rPr lang="zh-CN" altLang="en-US">
                <a:solidFill>
                  <a:srgbClr val="C2616B"/>
                </a:solidFill>
              </a:rPr>
              <a:t>点击输入小标题</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pic>
        <p:nvPicPr>
          <p:cNvPr id="3" name="图片 2" descr="blurred-background-bride-and-groom-cropland-1573007"/>
          <p:cNvPicPr>
            <a:picLocks noChangeAspect="1"/>
          </p:cNvPicPr>
          <p:nvPr/>
        </p:nvPicPr>
        <p:blipFill>
          <a:blip r:embed="rId6" cstate="email"/>
          <a:srcRect/>
          <a:stretch>
            <a:fillRect/>
          </a:stretch>
        </p:blipFill>
        <p:spPr>
          <a:xfrm>
            <a:off x="5088255" y="2701925"/>
            <a:ext cx="2015490" cy="2015490"/>
          </a:xfrm>
          <a:custGeom>
            <a:avLst/>
            <a:gdLst/>
            <a:ahLst/>
            <a:cxnLst>
              <a:cxn ang="3">
                <a:pos x="hc" y="t"/>
              </a:cxn>
              <a:cxn ang="cd2">
                <a:pos x="l" y="vc"/>
              </a:cxn>
              <a:cxn ang="cd4">
                <a:pos x="hc" y="b"/>
              </a:cxn>
              <a:cxn ang="0">
                <a:pos x="r" y="vc"/>
              </a:cxn>
            </a:cxnLst>
            <a:rect l="l" t="t" r="r" b="b"/>
            <a:pathLst>
              <a:path w="3174" h="3174">
                <a:moveTo>
                  <a:pt x="0" y="0"/>
                </a:moveTo>
                <a:lnTo>
                  <a:pt x="3174" y="0"/>
                </a:lnTo>
                <a:lnTo>
                  <a:pt x="3174" y="3174"/>
                </a:lnTo>
                <a:lnTo>
                  <a:pt x="0" y="3174"/>
                </a:lnTo>
                <a:lnTo>
                  <a:pt x="0" y="0"/>
                </a:lnTo>
                <a:close/>
              </a:path>
            </a:pathLst>
          </a:custGeom>
        </p:spPr>
      </p:pic>
      <p:sp>
        <p:nvSpPr>
          <p:cNvPr id="2"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sym typeface="+mn-ea"/>
              </a:rPr>
              <a:t>婚礼亮点</a:t>
            </a:r>
            <a:endPar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endParaRPr>
          </a:p>
        </p:txBody>
      </p:sp>
      <p:sp>
        <p:nvSpPr>
          <p:cNvPr id="7" name="Rectangle 12"/>
          <p:cNvSpPr/>
          <p:nvPr/>
        </p:nvSpPr>
        <p:spPr>
          <a:xfrm>
            <a:off x="5146499" y="4577017"/>
            <a:ext cx="1080870" cy="527305"/>
          </a:xfrm>
          <a:custGeom>
            <a:avLst/>
            <a:gdLst/>
            <a:ahLst/>
            <a:cxnLst/>
            <a:rect l="l" t="t" r="r" b="b"/>
            <a:pathLst>
              <a:path w="1583255" h="1124712">
                <a:moveTo>
                  <a:pt x="0" y="1124712"/>
                </a:moveTo>
                <a:lnTo>
                  <a:pt x="0" y="0"/>
                </a:lnTo>
                <a:lnTo>
                  <a:pt x="1583255" y="0"/>
                </a:lnTo>
                <a:lnTo>
                  <a:pt x="1583255" y="1124712"/>
                </a:lnTo>
                <a:close/>
              </a:path>
            </a:pathLst>
          </a:cu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white"/>
              </a:solidFill>
              <a:effectLst/>
              <a:uLnTx/>
              <a:uFillTx/>
              <a:latin typeface="思源黑体 CN Light" panose="020B0300000000000000" charset="-122"/>
              <a:ea typeface="思源黑体 CN Light" panose="020B0300000000000000" charset="-122"/>
              <a:cs typeface="+mn-ea"/>
              <a:sym typeface="+mn-lt"/>
            </a:endParaRPr>
          </a:p>
        </p:txBody>
      </p:sp>
      <p:sp>
        <p:nvSpPr>
          <p:cNvPr id="8" name="Rectangle 12"/>
          <p:cNvSpPr/>
          <p:nvPr/>
        </p:nvSpPr>
        <p:spPr>
          <a:xfrm rot="5400000">
            <a:off x="4362078" y="3063956"/>
            <a:ext cx="1056416" cy="527305"/>
          </a:xfrm>
          <a:custGeom>
            <a:avLst/>
            <a:gdLst/>
            <a:ahLst/>
            <a:cxnLst/>
            <a:rect l="l" t="t" r="r" b="b"/>
            <a:pathLst>
              <a:path w="1583255" h="1124712">
                <a:moveTo>
                  <a:pt x="0" y="1124712"/>
                </a:moveTo>
                <a:lnTo>
                  <a:pt x="0" y="0"/>
                </a:lnTo>
                <a:lnTo>
                  <a:pt x="1583255" y="0"/>
                </a:lnTo>
                <a:lnTo>
                  <a:pt x="1583255" y="1124712"/>
                </a:lnTo>
                <a:close/>
              </a:path>
            </a:pathLst>
          </a:cu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white"/>
              </a:solidFill>
              <a:effectLst/>
              <a:uLnTx/>
              <a:uFillTx/>
              <a:latin typeface="思源黑体 CN Light" panose="020B0300000000000000" charset="-122"/>
              <a:ea typeface="思源黑体 CN Light" panose="020B0300000000000000" charset="-122"/>
              <a:cs typeface="+mn-ea"/>
              <a:sym typeface="+mn-lt"/>
            </a:endParaRPr>
          </a:p>
        </p:txBody>
      </p:sp>
      <p:sp>
        <p:nvSpPr>
          <p:cNvPr id="9" name="Rectangle 12"/>
          <p:cNvSpPr/>
          <p:nvPr/>
        </p:nvSpPr>
        <p:spPr>
          <a:xfrm rot="10800000">
            <a:off x="5865499" y="2272998"/>
            <a:ext cx="1080870" cy="527305"/>
          </a:xfrm>
          <a:custGeom>
            <a:avLst/>
            <a:gdLst/>
            <a:ahLst/>
            <a:cxnLst/>
            <a:rect l="l" t="t" r="r" b="b"/>
            <a:pathLst>
              <a:path w="1583255" h="1124712">
                <a:moveTo>
                  <a:pt x="0" y="1124712"/>
                </a:moveTo>
                <a:lnTo>
                  <a:pt x="0" y="0"/>
                </a:lnTo>
                <a:lnTo>
                  <a:pt x="1583255" y="0"/>
                </a:lnTo>
                <a:lnTo>
                  <a:pt x="1583255" y="1124712"/>
                </a:lnTo>
                <a:close/>
              </a:path>
            </a:pathLst>
          </a:cu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white"/>
              </a:solidFill>
              <a:effectLst/>
              <a:uLnTx/>
              <a:uFillTx/>
              <a:latin typeface="思源黑体 CN Light" panose="020B0300000000000000" charset="-122"/>
              <a:ea typeface="思源黑体 CN Light" panose="020B0300000000000000" charset="-122"/>
              <a:cs typeface="+mn-ea"/>
              <a:sym typeface="+mn-lt"/>
            </a:endParaRPr>
          </a:p>
        </p:txBody>
      </p:sp>
      <p:sp>
        <p:nvSpPr>
          <p:cNvPr id="10" name="Rectangle 12"/>
          <p:cNvSpPr/>
          <p:nvPr/>
        </p:nvSpPr>
        <p:spPr>
          <a:xfrm rot="16200000">
            <a:off x="6684035" y="3795719"/>
            <a:ext cx="1056416" cy="527305"/>
          </a:xfrm>
          <a:custGeom>
            <a:avLst/>
            <a:gdLst/>
            <a:ahLst/>
            <a:cxnLst/>
            <a:rect l="l" t="t" r="r" b="b"/>
            <a:pathLst>
              <a:path w="1583255" h="1124712">
                <a:moveTo>
                  <a:pt x="0" y="1124712"/>
                </a:moveTo>
                <a:lnTo>
                  <a:pt x="0" y="0"/>
                </a:lnTo>
                <a:lnTo>
                  <a:pt x="1583255" y="0"/>
                </a:lnTo>
                <a:lnTo>
                  <a:pt x="1583255" y="1124712"/>
                </a:lnTo>
                <a:close/>
              </a:path>
            </a:pathLst>
          </a:cu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white"/>
              </a:solidFill>
              <a:effectLst/>
              <a:uLnTx/>
              <a:uFillTx/>
              <a:latin typeface="思源黑体 CN Light" panose="020B0300000000000000" charset="-122"/>
              <a:ea typeface="思源黑体 CN Light" panose="020B0300000000000000" charset="-122"/>
              <a:cs typeface="+mn-ea"/>
              <a:sym typeface="+mn-lt"/>
            </a:endParaRPr>
          </a:p>
        </p:txBody>
      </p:sp>
      <p:grpSp>
        <p:nvGrpSpPr>
          <p:cNvPr id="11" name="Group 10"/>
          <p:cNvGrpSpPr/>
          <p:nvPr/>
        </p:nvGrpSpPr>
        <p:grpSpPr>
          <a:xfrm>
            <a:off x="4626633" y="2131799"/>
            <a:ext cx="1582818" cy="807157"/>
            <a:chOff x="3917799" y="1523067"/>
            <a:chExt cx="2110424" cy="1076209"/>
          </a:xfrm>
          <a:solidFill>
            <a:srgbClr val="697E37"/>
          </a:solidFill>
        </p:grpSpPr>
        <p:sp>
          <p:nvSpPr>
            <p:cNvPr id="12" name="Right Arrow 7"/>
            <p:cNvSpPr/>
            <p:nvPr/>
          </p:nvSpPr>
          <p:spPr>
            <a:xfrm>
              <a:off x="3917799" y="1523067"/>
              <a:ext cx="2110424" cy="1076209"/>
            </a:xfrm>
            <a:custGeom>
              <a:avLst/>
              <a:gdLst/>
              <a:ahLst/>
              <a:cxnLst/>
              <a:rect l="l" t="t" r="r" b="b"/>
              <a:pathLst>
                <a:path w="3376062" h="1721621">
                  <a:moveTo>
                    <a:pt x="2566108" y="0"/>
                  </a:moveTo>
                  <a:lnTo>
                    <a:pt x="3376062" y="860811"/>
                  </a:lnTo>
                  <a:lnTo>
                    <a:pt x="2566108" y="1721621"/>
                  </a:lnTo>
                  <a:lnTo>
                    <a:pt x="2566108" y="1423953"/>
                  </a:lnTo>
                  <a:lnTo>
                    <a:pt x="0" y="1423953"/>
                  </a:lnTo>
                  <a:lnTo>
                    <a:pt x="0" y="1422191"/>
                  </a:lnTo>
                  <a:lnTo>
                    <a:pt x="1124523" y="297668"/>
                  </a:lnTo>
                  <a:lnTo>
                    <a:pt x="2566108" y="29766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white"/>
                </a:solidFill>
                <a:effectLst/>
                <a:uLnTx/>
                <a:uFillTx/>
                <a:latin typeface="思源黑体 CN Light" panose="020B0300000000000000" charset="-122"/>
                <a:ea typeface="思源黑体 CN Light" panose="020B0300000000000000" charset="-122"/>
                <a:cs typeface="+mn-ea"/>
                <a:sym typeface="+mn-lt"/>
              </a:endParaRPr>
            </a:p>
          </p:txBody>
        </p:sp>
        <p:sp>
          <p:nvSpPr>
            <p:cNvPr id="13" name="TextBox 12"/>
            <p:cNvSpPr txBox="1"/>
            <p:nvPr/>
          </p:nvSpPr>
          <p:spPr>
            <a:xfrm>
              <a:off x="4251602" y="1691840"/>
              <a:ext cx="1442819" cy="738664"/>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思源黑体 CN Light" panose="020B0300000000000000" charset="-122"/>
                  <a:ea typeface="思源黑体 CN Light" panose="020B0300000000000000" charset="-122"/>
                  <a:cs typeface="+mn-ea"/>
                  <a:sym typeface="+mn-lt"/>
                </a:rPr>
                <a:t>点击替换文本内容</a:t>
              </a:r>
            </a:p>
          </p:txBody>
        </p:sp>
      </p:grpSp>
      <p:grpSp>
        <p:nvGrpSpPr>
          <p:cNvPr id="14" name="Group 13"/>
          <p:cNvGrpSpPr/>
          <p:nvPr/>
        </p:nvGrpSpPr>
        <p:grpSpPr>
          <a:xfrm>
            <a:off x="6797155" y="2272998"/>
            <a:ext cx="807157" cy="1582817"/>
            <a:chOff x="6811827" y="1711332"/>
            <a:chExt cx="1076209" cy="2110423"/>
          </a:xfrm>
          <a:solidFill>
            <a:srgbClr val="697E37"/>
          </a:solidFill>
        </p:grpSpPr>
        <p:sp>
          <p:nvSpPr>
            <p:cNvPr id="15" name="Right Arrow 7"/>
            <p:cNvSpPr/>
            <p:nvPr/>
          </p:nvSpPr>
          <p:spPr>
            <a:xfrm rot="5400000">
              <a:off x="6294720" y="2228439"/>
              <a:ext cx="2110423" cy="1076209"/>
            </a:xfrm>
            <a:custGeom>
              <a:avLst/>
              <a:gdLst/>
              <a:ahLst/>
              <a:cxnLst/>
              <a:rect l="l" t="t" r="r" b="b"/>
              <a:pathLst>
                <a:path w="3376062" h="1721621">
                  <a:moveTo>
                    <a:pt x="2566108" y="0"/>
                  </a:moveTo>
                  <a:lnTo>
                    <a:pt x="3376062" y="860811"/>
                  </a:lnTo>
                  <a:lnTo>
                    <a:pt x="2566108" y="1721621"/>
                  </a:lnTo>
                  <a:lnTo>
                    <a:pt x="2566108" y="1423953"/>
                  </a:lnTo>
                  <a:lnTo>
                    <a:pt x="0" y="1423953"/>
                  </a:lnTo>
                  <a:lnTo>
                    <a:pt x="0" y="1422191"/>
                  </a:lnTo>
                  <a:lnTo>
                    <a:pt x="1124523" y="297668"/>
                  </a:lnTo>
                  <a:lnTo>
                    <a:pt x="2566108" y="29766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dirty="0">
                <a:ln>
                  <a:noFill/>
                </a:ln>
                <a:solidFill>
                  <a:prstClr val="white"/>
                </a:solidFill>
                <a:effectLst/>
                <a:uLnTx/>
                <a:uFillTx/>
                <a:latin typeface="思源黑体 CN Light" panose="020B0300000000000000" charset="-122"/>
                <a:ea typeface="思源黑体 CN Light" panose="020B0300000000000000" charset="-122"/>
                <a:cs typeface="+mn-ea"/>
                <a:sym typeface="+mn-lt"/>
              </a:endParaRPr>
            </a:p>
          </p:txBody>
        </p:sp>
        <p:sp>
          <p:nvSpPr>
            <p:cNvPr id="16" name="TextBox 15"/>
            <p:cNvSpPr txBox="1"/>
            <p:nvPr/>
          </p:nvSpPr>
          <p:spPr>
            <a:xfrm rot="5400000">
              <a:off x="6625661" y="2490038"/>
              <a:ext cx="1441158" cy="738664"/>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思源黑体 CN Light" panose="020B0300000000000000" charset="-122"/>
                  <a:ea typeface="思源黑体 CN Light" panose="020B0300000000000000" charset="-122"/>
                  <a:cs typeface="+mn-ea"/>
                  <a:sym typeface="+mn-lt"/>
                </a:rPr>
                <a:t>点击替换文本内容</a:t>
              </a:r>
            </a:p>
          </p:txBody>
        </p:sp>
      </p:grpSp>
      <p:grpSp>
        <p:nvGrpSpPr>
          <p:cNvPr id="17" name="Group 16"/>
          <p:cNvGrpSpPr/>
          <p:nvPr/>
        </p:nvGrpSpPr>
        <p:grpSpPr>
          <a:xfrm>
            <a:off x="5893078" y="4438364"/>
            <a:ext cx="1582818" cy="807157"/>
            <a:chOff x="5606392" y="4598486"/>
            <a:chExt cx="2110424" cy="1076209"/>
          </a:xfrm>
          <a:solidFill>
            <a:srgbClr val="697E37"/>
          </a:solidFill>
        </p:grpSpPr>
        <p:sp>
          <p:nvSpPr>
            <p:cNvPr id="18" name="Right Arrow 7"/>
            <p:cNvSpPr/>
            <p:nvPr/>
          </p:nvSpPr>
          <p:spPr>
            <a:xfrm rot="10800000">
              <a:off x="5606392" y="4598486"/>
              <a:ext cx="2110424" cy="1076209"/>
            </a:xfrm>
            <a:custGeom>
              <a:avLst/>
              <a:gdLst/>
              <a:ahLst/>
              <a:cxnLst/>
              <a:rect l="l" t="t" r="r" b="b"/>
              <a:pathLst>
                <a:path w="3376062" h="1721621">
                  <a:moveTo>
                    <a:pt x="2566108" y="0"/>
                  </a:moveTo>
                  <a:lnTo>
                    <a:pt x="3376062" y="860811"/>
                  </a:lnTo>
                  <a:lnTo>
                    <a:pt x="2566108" y="1721621"/>
                  </a:lnTo>
                  <a:lnTo>
                    <a:pt x="2566108" y="1423953"/>
                  </a:lnTo>
                  <a:lnTo>
                    <a:pt x="0" y="1423953"/>
                  </a:lnTo>
                  <a:lnTo>
                    <a:pt x="0" y="1422191"/>
                  </a:lnTo>
                  <a:lnTo>
                    <a:pt x="1124523" y="297668"/>
                  </a:lnTo>
                  <a:lnTo>
                    <a:pt x="2566108" y="29766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white"/>
                </a:solidFill>
                <a:effectLst/>
                <a:uLnTx/>
                <a:uFillTx/>
                <a:latin typeface="思源黑体 CN Light" panose="020B0300000000000000" charset="-122"/>
                <a:ea typeface="思源黑体 CN Light" panose="020B0300000000000000" charset="-122"/>
                <a:cs typeface="+mn-ea"/>
                <a:sym typeface="+mn-lt"/>
              </a:endParaRPr>
            </a:p>
          </p:txBody>
        </p:sp>
        <p:sp>
          <p:nvSpPr>
            <p:cNvPr id="19" name="TextBox 18"/>
            <p:cNvSpPr txBox="1"/>
            <p:nvPr/>
          </p:nvSpPr>
          <p:spPr>
            <a:xfrm>
              <a:off x="5792467" y="4773959"/>
              <a:ext cx="1598748" cy="738664"/>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思源黑体 CN Light" panose="020B0300000000000000" charset="-122"/>
                  <a:ea typeface="思源黑体 CN Light" panose="020B0300000000000000" charset="-122"/>
                  <a:cs typeface="+mn-ea"/>
                  <a:sym typeface="+mn-lt"/>
                </a:rPr>
                <a:t>点击替换文本内容</a:t>
              </a:r>
            </a:p>
          </p:txBody>
        </p:sp>
      </p:grpSp>
      <p:grpSp>
        <p:nvGrpSpPr>
          <p:cNvPr id="20" name="Group 19"/>
          <p:cNvGrpSpPr/>
          <p:nvPr/>
        </p:nvGrpSpPr>
        <p:grpSpPr>
          <a:xfrm>
            <a:off x="4488559" y="3521505"/>
            <a:ext cx="807157" cy="1582817"/>
            <a:chOff x="3733699" y="3376007"/>
            <a:chExt cx="1076209" cy="2110423"/>
          </a:xfrm>
          <a:solidFill>
            <a:srgbClr val="697E37"/>
          </a:solidFill>
        </p:grpSpPr>
        <p:sp>
          <p:nvSpPr>
            <p:cNvPr id="21" name="Right Arrow 7"/>
            <p:cNvSpPr/>
            <p:nvPr/>
          </p:nvSpPr>
          <p:spPr>
            <a:xfrm rot="16200000">
              <a:off x="3216592" y="3893114"/>
              <a:ext cx="2110423" cy="1076209"/>
            </a:xfrm>
            <a:custGeom>
              <a:avLst/>
              <a:gdLst/>
              <a:ahLst/>
              <a:cxnLst/>
              <a:rect l="l" t="t" r="r" b="b"/>
              <a:pathLst>
                <a:path w="3376062" h="1721621">
                  <a:moveTo>
                    <a:pt x="2566108" y="0"/>
                  </a:moveTo>
                  <a:lnTo>
                    <a:pt x="3376062" y="860811"/>
                  </a:lnTo>
                  <a:lnTo>
                    <a:pt x="2566108" y="1721621"/>
                  </a:lnTo>
                  <a:lnTo>
                    <a:pt x="2566108" y="1423953"/>
                  </a:lnTo>
                  <a:lnTo>
                    <a:pt x="0" y="1423953"/>
                  </a:lnTo>
                  <a:lnTo>
                    <a:pt x="0" y="1422191"/>
                  </a:lnTo>
                  <a:lnTo>
                    <a:pt x="1124523" y="297668"/>
                  </a:lnTo>
                  <a:lnTo>
                    <a:pt x="2566108" y="29766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350" b="0" i="0" u="none" strike="noStrike" kern="1200" cap="none" spc="0" normalizeH="0" baseline="0" noProof="0">
                <a:ln>
                  <a:noFill/>
                </a:ln>
                <a:solidFill>
                  <a:prstClr val="white"/>
                </a:solidFill>
                <a:effectLst/>
                <a:uLnTx/>
                <a:uFillTx/>
                <a:latin typeface="思源黑体 CN Light" panose="020B0300000000000000" charset="-122"/>
                <a:ea typeface="思源黑体 CN Light" panose="020B0300000000000000" charset="-122"/>
                <a:cs typeface="+mn-ea"/>
                <a:sym typeface="+mn-lt"/>
              </a:endParaRPr>
            </a:p>
          </p:txBody>
        </p:sp>
        <p:sp>
          <p:nvSpPr>
            <p:cNvPr id="22" name="TextBox 21"/>
            <p:cNvSpPr txBox="1"/>
            <p:nvPr/>
          </p:nvSpPr>
          <p:spPr>
            <a:xfrm rot="16200000">
              <a:off x="3440589" y="3887909"/>
              <a:ext cx="1644900" cy="738664"/>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zh-CN" altLang="en-US" sz="1500" b="0" i="0" u="none" strike="noStrike" kern="1200" cap="none" spc="0" normalizeH="0" baseline="0" noProof="0" dirty="0">
                  <a:ln>
                    <a:noFill/>
                  </a:ln>
                  <a:solidFill>
                    <a:prstClr val="white"/>
                  </a:solidFill>
                  <a:effectLst/>
                  <a:uLnTx/>
                  <a:uFillTx/>
                  <a:latin typeface="思源黑体 CN Light" panose="020B0300000000000000" charset="-122"/>
                  <a:ea typeface="思源黑体 CN Light" panose="020B0300000000000000" charset="-122"/>
                  <a:cs typeface="+mn-ea"/>
                  <a:sym typeface="+mn-lt"/>
                </a:rPr>
                <a:t>点击替换文本内容</a:t>
              </a:r>
            </a:p>
          </p:txBody>
        </p:sp>
      </p:grpSp>
      <p:grpSp>
        <p:nvGrpSpPr>
          <p:cNvPr id="23" name="Group 22"/>
          <p:cNvGrpSpPr/>
          <p:nvPr/>
        </p:nvGrpSpPr>
        <p:grpSpPr>
          <a:xfrm>
            <a:off x="7769485" y="2721335"/>
            <a:ext cx="2415701" cy="615711"/>
            <a:chOff x="7362419" y="2003941"/>
            <a:chExt cx="3220935" cy="820947"/>
          </a:xfrm>
        </p:grpSpPr>
        <p:sp>
          <p:nvSpPr>
            <p:cNvPr id="24" name="Rectangle 23"/>
            <p:cNvSpPr/>
            <p:nvPr/>
          </p:nvSpPr>
          <p:spPr>
            <a:xfrm>
              <a:off x="7362420" y="2272862"/>
              <a:ext cx="3220934" cy="55202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sp>
          <p:nvSpPr>
            <p:cNvPr id="25" name="Rectangle 24"/>
            <p:cNvSpPr/>
            <p:nvPr/>
          </p:nvSpPr>
          <p:spPr>
            <a:xfrm>
              <a:off x="7362419" y="2003941"/>
              <a:ext cx="1887696" cy="369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grpSp>
      <p:grpSp>
        <p:nvGrpSpPr>
          <p:cNvPr id="26" name="Group 25"/>
          <p:cNvGrpSpPr/>
          <p:nvPr/>
        </p:nvGrpSpPr>
        <p:grpSpPr>
          <a:xfrm>
            <a:off x="7769485" y="3844260"/>
            <a:ext cx="2415701" cy="615711"/>
            <a:chOff x="7362419" y="2003941"/>
            <a:chExt cx="3220935" cy="820947"/>
          </a:xfrm>
        </p:grpSpPr>
        <p:sp>
          <p:nvSpPr>
            <p:cNvPr id="27" name="Rectangle 26"/>
            <p:cNvSpPr/>
            <p:nvPr/>
          </p:nvSpPr>
          <p:spPr>
            <a:xfrm>
              <a:off x="7362420" y="2272862"/>
              <a:ext cx="3220934" cy="55202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sp>
          <p:nvSpPr>
            <p:cNvPr id="28" name="Rectangle 27"/>
            <p:cNvSpPr/>
            <p:nvPr/>
          </p:nvSpPr>
          <p:spPr>
            <a:xfrm>
              <a:off x="7362419" y="2003941"/>
              <a:ext cx="1887696" cy="36933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grpSp>
      <p:grpSp>
        <p:nvGrpSpPr>
          <p:cNvPr id="29" name="Group 28"/>
          <p:cNvGrpSpPr/>
          <p:nvPr/>
        </p:nvGrpSpPr>
        <p:grpSpPr>
          <a:xfrm>
            <a:off x="2040623" y="2701960"/>
            <a:ext cx="2444234" cy="635085"/>
            <a:chOff x="7362420" y="1978107"/>
            <a:chExt cx="3258979" cy="846779"/>
          </a:xfrm>
        </p:grpSpPr>
        <p:sp>
          <p:nvSpPr>
            <p:cNvPr id="30" name="Rectangle 29"/>
            <p:cNvSpPr/>
            <p:nvPr/>
          </p:nvSpPr>
          <p:spPr>
            <a:xfrm>
              <a:off x="7362420" y="2272860"/>
              <a:ext cx="3220934" cy="552026"/>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sp>
          <p:nvSpPr>
            <p:cNvPr id="31" name="Rectangle 30"/>
            <p:cNvSpPr/>
            <p:nvPr/>
          </p:nvSpPr>
          <p:spPr>
            <a:xfrm>
              <a:off x="8733703" y="1978107"/>
              <a:ext cx="1887696" cy="369332"/>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grpSp>
      <p:grpSp>
        <p:nvGrpSpPr>
          <p:cNvPr id="32" name="Group 31"/>
          <p:cNvGrpSpPr/>
          <p:nvPr/>
        </p:nvGrpSpPr>
        <p:grpSpPr>
          <a:xfrm>
            <a:off x="2040623" y="3844260"/>
            <a:ext cx="2444234" cy="615711"/>
            <a:chOff x="7362420" y="2003941"/>
            <a:chExt cx="3258979" cy="820947"/>
          </a:xfrm>
        </p:grpSpPr>
        <p:sp>
          <p:nvSpPr>
            <p:cNvPr id="33" name="Rectangle 32"/>
            <p:cNvSpPr/>
            <p:nvPr/>
          </p:nvSpPr>
          <p:spPr>
            <a:xfrm>
              <a:off x="7362420" y="2272862"/>
              <a:ext cx="3220934" cy="552026"/>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点击此处替换文本点击此处替换文本点击此处替换文本点击此处替换文本</a:t>
              </a:r>
            </a:p>
          </p:txBody>
        </p:sp>
        <p:sp>
          <p:nvSpPr>
            <p:cNvPr id="34" name="Rectangle 33"/>
            <p:cNvSpPr/>
            <p:nvPr/>
          </p:nvSpPr>
          <p:spPr>
            <a:xfrm>
              <a:off x="8733703" y="2003941"/>
              <a:ext cx="1887696" cy="369331"/>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380"/>
                                        <p:tgtEl>
                                          <p:spTgt spid="11"/>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left)">
                                      <p:cBhvr>
                                        <p:cTn id="11" dur="380"/>
                                        <p:tgtEl>
                                          <p:spTgt spid="9"/>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up)">
                                      <p:cBhvr>
                                        <p:cTn id="15" dur="380"/>
                                        <p:tgtEl>
                                          <p:spTgt spid="14"/>
                                        </p:tgtEl>
                                      </p:cBhvr>
                                    </p:animEffect>
                                  </p:childTnLst>
                                </p:cTn>
                              </p:par>
                            </p:childTnLst>
                          </p:cTn>
                        </p:par>
                        <p:par>
                          <p:cTn id="16" fill="hold">
                            <p:stCondLst>
                              <p:cond delay="1500"/>
                            </p:stCondLst>
                            <p:childTnLst>
                              <p:par>
                                <p:cTn id="17" presetID="22" presetClass="entr" presetSubtype="1"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380"/>
                                        <p:tgtEl>
                                          <p:spTgt spid="10"/>
                                        </p:tgtEl>
                                      </p:cBhvr>
                                    </p:animEffect>
                                  </p:childTnLst>
                                </p:cTn>
                              </p:par>
                            </p:childTnLst>
                          </p:cTn>
                        </p:par>
                        <p:par>
                          <p:cTn id="20" fill="hold">
                            <p:stCondLst>
                              <p:cond delay="2000"/>
                            </p:stCondLst>
                            <p:childTnLst>
                              <p:par>
                                <p:cTn id="21" presetID="22" presetClass="entr" presetSubtype="2"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right)">
                                      <p:cBhvr>
                                        <p:cTn id="23" dur="380"/>
                                        <p:tgtEl>
                                          <p:spTgt spid="17"/>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right)">
                                      <p:cBhvr>
                                        <p:cTn id="27" dur="380"/>
                                        <p:tgtEl>
                                          <p:spTgt spid="7"/>
                                        </p:tgtEl>
                                      </p:cBhvr>
                                    </p:animEffect>
                                  </p:childTnLst>
                                </p:cTn>
                              </p:par>
                            </p:childTnLst>
                          </p:cTn>
                        </p:par>
                        <p:par>
                          <p:cTn id="28" fill="hold">
                            <p:stCondLst>
                              <p:cond delay="3000"/>
                            </p:stCondLst>
                            <p:childTnLst>
                              <p:par>
                                <p:cTn id="29" presetID="22" presetClass="entr" presetSubtype="4" fill="hold" nodeType="after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down)">
                                      <p:cBhvr>
                                        <p:cTn id="31" dur="380"/>
                                        <p:tgtEl>
                                          <p:spTgt spid="20"/>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380"/>
                                        <p:tgtEl>
                                          <p:spTgt spid="8"/>
                                        </p:tgtEl>
                                      </p:cBhvr>
                                    </p:animEffect>
                                  </p:childTnLst>
                                </p:cTn>
                              </p:par>
                            </p:childTnLst>
                          </p:cTn>
                        </p:par>
                        <p:par>
                          <p:cTn id="36" fill="hold">
                            <p:stCondLst>
                              <p:cond delay="4000"/>
                            </p:stCondLst>
                            <p:childTnLst>
                              <p:par>
                                <p:cTn id="37" presetID="22" presetClass="entr" presetSubtype="8"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wipe(left)">
                                      <p:cBhvr>
                                        <p:cTn id="39" dur="500"/>
                                        <p:tgtEl>
                                          <p:spTgt spid="23"/>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26"/>
                                        </p:tgtEl>
                                        <p:attrNameLst>
                                          <p:attrName>style.visibility</p:attrName>
                                        </p:attrNameLst>
                                      </p:cBhvr>
                                      <p:to>
                                        <p:strVal val="visible"/>
                                      </p:to>
                                    </p:set>
                                    <p:animEffect transition="in" filter="wipe(left)">
                                      <p:cBhvr>
                                        <p:cTn id="43" dur="500"/>
                                        <p:tgtEl>
                                          <p:spTgt spid="26"/>
                                        </p:tgtEl>
                                      </p:cBhvr>
                                    </p:animEffect>
                                  </p:childTnLst>
                                </p:cTn>
                              </p:par>
                            </p:childTnLst>
                          </p:cTn>
                        </p:par>
                        <p:par>
                          <p:cTn id="44" fill="hold">
                            <p:stCondLst>
                              <p:cond delay="5000"/>
                            </p:stCondLst>
                            <p:childTnLst>
                              <p:par>
                                <p:cTn id="45" presetID="22" presetClass="entr" presetSubtype="2"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right)">
                                      <p:cBhvr>
                                        <p:cTn id="47" dur="500"/>
                                        <p:tgtEl>
                                          <p:spTgt spid="29"/>
                                        </p:tgtEl>
                                      </p:cBhvr>
                                    </p:animEffect>
                                  </p:childTnLst>
                                </p:cTn>
                              </p:par>
                            </p:childTnLst>
                          </p:cTn>
                        </p:par>
                        <p:par>
                          <p:cTn id="48" fill="hold">
                            <p:stCondLst>
                              <p:cond delay="5500"/>
                            </p:stCondLst>
                            <p:childTnLst>
                              <p:par>
                                <p:cTn id="49" presetID="22" presetClass="entr" presetSubtype="2"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right)">
                                      <p:cBhvr>
                                        <p:cTn id="5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9" grpId="0" bldLvl="0" animBg="1"/>
      <p:bldP spid="10"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sp>
        <p:nvSpPr>
          <p:cNvPr id="2"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sym typeface="+mn-ea"/>
              </a:rPr>
              <a:t>婚礼亮点</a:t>
            </a:r>
            <a:endPar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endParaRPr>
          </a:p>
        </p:txBody>
      </p:sp>
      <p:sp>
        <p:nvSpPr>
          <p:cNvPr id="42" name="Rectangle 2"/>
          <p:cNvSpPr/>
          <p:nvPr/>
        </p:nvSpPr>
        <p:spPr>
          <a:xfrm>
            <a:off x="2041291" y="2031289"/>
            <a:ext cx="1407160" cy="27559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a:t>
            </a:r>
            <a:endPar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43" name="TextBox 3"/>
          <p:cNvSpPr txBox="1"/>
          <p:nvPr/>
        </p:nvSpPr>
        <p:spPr>
          <a:xfrm>
            <a:off x="2045985" y="2249347"/>
            <a:ext cx="243805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sp>
        <p:nvSpPr>
          <p:cNvPr id="57" name="Rectangle 4"/>
          <p:cNvSpPr/>
          <p:nvPr/>
        </p:nvSpPr>
        <p:spPr>
          <a:xfrm>
            <a:off x="5011294" y="2031289"/>
            <a:ext cx="1415772"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a:t>
            </a:r>
          </a:p>
        </p:txBody>
      </p:sp>
      <p:sp>
        <p:nvSpPr>
          <p:cNvPr id="60" name="TextBox 5"/>
          <p:cNvSpPr txBox="1"/>
          <p:nvPr/>
        </p:nvSpPr>
        <p:spPr>
          <a:xfrm>
            <a:off x="5015987" y="2249347"/>
            <a:ext cx="2736125" cy="2755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sp>
        <p:nvSpPr>
          <p:cNvPr id="62" name="Rectangle 6"/>
          <p:cNvSpPr/>
          <p:nvPr/>
        </p:nvSpPr>
        <p:spPr>
          <a:xfrm>
            <a:off x="7909106" y="2031289"/>
            <a:ext cx="1415772"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a:t>
            </a:r>
          </a:p>
        </p:txBody>
      </p:sp>
      <p:sp>
        <p:nvSpPr>
          <p:cNvPr id="63" name="TextBox 7"/>
          <p:cNvSpPr txBox="1"/>
          <p:nvPr/>
        </p:nvSpPr>
        <p:spPr>
          <a:xfrm>
            <a:off x="7913801" y="2249347"/>
            <a:ext cx="2736125" cy="2755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cxnSp>
        <p:nvCxnSpPr>
          <p:cNvPr id="64" name="Straight Connector 9"/>
          <p:cNvCxnSpPr/>
          <p:nvPr/>
        </p:nvCxnSpPr>
        <p:spPr>
          <a:xfrm>
            <a:off x="1991917" y="3019368"/>
            <a:ext cx="8208169"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sp>
        <p:nvSpPr>
          <p:cNvPr id="65" name="Rectangle 11"/>
          <p:cNvSpPr/>
          <p:nvPr/>
        </p:nvSpPr>
        <p:spPr>
          <a:xfrm>
            <a:off x="2036599" y="3181387"/>
            <a:ext cx="1415772"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a:t>
            </a:r>
          </a:p>
        </p:txBody>
      </p:sp>
      <p:sp>
        <p:nvSpPr>
          <p:cNvPr id="66" name="TextBox 12"/>
          <p:cNvSpPr txBox="1"/>
          <p:nvPr/>
        </p:nvSpPr>
        <p:spPr>
          <a:xfrm>
            <a:off x="2041292" y="3399446"/>
            <a:ext cx="2438050" cy="4603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sp>
        <p:nvSpPr>
          <p:cNvPr id="67" name="Rectangle 13"/>
          <p:cNvSpPr/>
          <p:nvPr/>
        </p:nvSpPr>
        <p:spPr>
          <a:xfrm>
            <a:off x="5006601" y="3181387"/>
            <a:ext cx="1415772"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a:t>
            </a:r>
          </a:p>
        </p:txBody>
      </p:sp>
      <p:sp>
        <p:nvSpPr>
          <p:cNvPr id="68" name="TextBox 14"/>
          <p:cNvSpPr txBox="1"/>
          <p:nvPr/>
        </p:nvSpPr>
        <p:spPr>
          <a:xfrm>
            <a:off x="5011294" y="3399445"/>
            <a:ext cx="2736125" cy="2755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sp>
        <p:nvSpPr>
          <p:cNvPr id="69" name="Rectangle 15"/>
          <p:cNvSpPr/>
          <p:nvPr/>
        </p:nvSpPr>
        <p:spPr>
          <a:xfrm>
            <a:off x="7904413" y="3181387"/>
            <a:ext cx="1415772" cy="276999"/>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a:t>
            </a:r>
          </a:p>
        </p:txBody>
      </p:sp>
      <p:sp>
        <p:nvSpPr>
          <p:cNvPr id="70" name="TextBox 16"/>
          <p:cNvSpPr txBox="1"/>
          <p:nvPr/>
        </p:nvSpPr>
        <p:spPr>
          <a:xfrm>
            <a:off x="7909108" y="3345439"/>
            <a:ext cx="2736125" cy="27559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p:txBody>
      </p:sp>
      <p:cxnSp>
        <p:nvCxnSpPr>
          <p:cNvPr id="71" name="Straight Connector 18"/>
          <p:cNvCxnSpPr/>
          <p:nvPr/>
        </p:nvCxnSpPr>
        <p:spPr>
          <a:xfrm>
            <a:off x="4641030" y="2085293"/>
            <a:ext cx="0" cy="681532"/>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cxnSp>
        <p:nvCxnSpPr>
          <p:cNvPr id="72" name="Straight Connector 23"/>
          <p:cNvCxnSpPr/>
          <p:nvPr/>
        </p:nvCxnSpPr>
        <p:spPr>
          <a:xfrm>
            <a:off x="4646301" y="3251365"/>
            <a:ext cx="0" cy="681532"/>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cxnSp>
        <p:nvCxnSpPr>
          <p:cNvPr id="73" name="Straight Connector 24"/>
          <p:cNvCxnSpPr/>
          <p:nvPr/>
        </p:nvCxnSpPr>
        <p:spPr>
          <a:xfrm>
            <a:off x="7608168" y="3251365"/>
            <a:ext cx="0" cy="681532"/>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cxnSp>
        <p:nvCxnSpPr>
          <p:cNvPr id="74" name="Straight Connector 25"/>
          <p:cNvCxnSpPr/>
          <p:nvPr/>
        </p:nvCxnSpPr>
        <p:spPr>
          <a:xfrm>
            <a:off x="7592448" y="2085293"/>
            <a:ext cx="0" cy="681532"/>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sp>
        <p:nvSpPr>
          <p:cNvPr id="75" name="Rectangle 26"/>
          <p:cNvSpPr/>
          <p:nvPr/>
        </p:nvSpPr>
        <p:spPr>
          <a:xfrm>
            <a:off x="2396589" y="4356016"/>
            <a:ext cx="7398822" cy="1383665"/>
          </a:xfrm>
          <a:prstGeom prst="rect">
            <a:avLst/>
          </a:prstGeom>
        </p:spPr>
        <p:txBody>
          <a:bodyPr wrap="square">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zh-CN" altLang="en-US"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思源黑体 CN Light" panose="020B0300000000000000" charset="-122"/>
                <a:sym typeface="+mn-lt"/>
              </a:rPr>
              <a:t>点击此处替换文本点击此处替换文本点击此处替换文本点击此处替换文本</a:t>
            </a:r>
            <a:r>
              <a:rPr kumimoji="0" lang="en-US" altLang="zh-CN"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思源黑体 CN Light" panose="020B0300000000000000" charset="-122"/>
                <a:sym typeface="+mn-lt"/>
              </a:rPr>
              <a:t>58pic</a:t>
            </a:r>
            <a:r>
              <a:rPr kumimoji="0" lang="zh-CN" altLang="en-US"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思源黑体 CN Light" panose="020B0300000000000000" charset="-122"/>
                <a:sym typeface="+mn-lt"/>
              </a:rPr>
              <a:t>点击此处替换文本点击此处替换文本点击此处替换文本点击此处替换文本</a:t>
            </a:r>
          </a:p>
          <a:p>
            <a:pPr marL="0" marR="0" lvl="0" indent="0" algn="ctr" defTabSz="914400" rtl="0" eaLnBrk="1" fontAlgn="auto" latinLnBrk="0" hangingPunct="1">
              <a:lnSpc>
                <a:spcPct val="150000"/>
              </a:lnSpc>
              <a:spcBef>
                <a:spcPts val="0"/>
              </a:spcBef>
              <a:spcAft>
                <a:spcPts val="0"/>
              </a:spcAft>
              <a:buClrTx/>
              <a:buSzTx/>
              <a:buFontTx/>
              <a:buNone/>
              <a:defRPr/>
            </a:pPr>
            <a:endParaRPr kumimoji="0" lang="en-US" altLang="zh-CN"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思源黑体 CN Light" panose="020B0300000000000000" charset="-122"/>
              <a:sym typeface="+mn-lt"/>
            </a:endParaRPr>
          </a:p>
          <a:p>
            <a:pPr marL="0" marR="0" lvl="0" indent="0" algn="ctr" defTabSz="914400" rtl="0" eaLnBrk="1" fontAlgn="auto" latinLnBrk="0" hangingPunct="1">
              <a:lnSpc>
                <a:spcPct val="150000"/>
              </a:lnSpc>
              <a:spcBef>
                <a:spcPts val="0"/>
              </a:spcBef>
              <a:spcAft>
                <a:spcPts val="0"/>
              </a:spcAft>
              <a:buClrTx/>
              <a:buSzTx/>
              <a:buFontTx/>
              <a:buNone/>
              <a:defRPr/>
            </a:pPr>
            <a:endParaRPr kumimoji="0" lang="en-US" altLang="zh-CN"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思源黑体 CN Light" panose="020B0300000000000000" charset="-122"/>
              <a:sym typeface="+mn-lt"/>
            </a:endParaRPr>
          </a:p>
          <a:p>
            <a:pPr marL="0" marR="0" lvl="0" indent="0" algn="ctr" defTabSz="914400" rtl="0" eaLnBrk="1" fontAlgn="auto" latinLnBrk="0" hangingPunct="1">
              <a:lnSpc>
                <a:spcPct val="150000"/>
              </a:lnSpc>
              <a:spcBef>
                <a:spcPts val="0"/>
              </a:spcBef>
              <a:spcAft>
                <a:spcPts val="0"/>
              </a:spcAft>
              <a:buClrTx/>
              <a:buSzTx/>
              <a:buFontTx/>
              <a:buNone/>
              <a:defRPr/>
            </a:pPr>
            <a:r>
              <a:rPr kumimoji="0" lang="en-US" altLang="zh-CN" sz="140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思源黑体 CN Light" panose="020B0300000000000000" charset="-122"/>
                <a:sym typeface="+mn-lt"/>
              </a:rPr>
              <a:t>.</a:t>
            </a:r>
          </a:p>
        </p:txBody>
      </p:sp>
      <p:cxnSp>
        <p:nvCxnSpPr>
          <p:cNvPr id="76" name="Straight Connector 27"/>
          <p:cNvCxnSpPr/>
          <p:nvPr/>
        </p:nvCxnSpPr>
        <p:spPr>
          <a:xfrm>
            <a:off x="1991917" y="4207500"/>
            <a:ext cx="8208169" cy="0"/>
          </a:xfrm>
          <a:prstGeom prst="line">
            <a:avLst/>
          </a:prstGeom>
          <a:ln>
            <a:solidFill>
              <a:srgbClr val="C2616B"/>
            </a:solidFill>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500"/>
                                        <p:tgtEl>
                                          <p:spTgt spid="5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500"/>
                                        <p:tgtEl>
                                          <p:spTgt spid="6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2"/>
                                        </p:tgtEl>
                                        <p:attrNameLst>
                                          <p:attrName>style.visibility</p:attrName>
                                        </p:attrNameLst>
                                      </p:cBhvr>
                                      <p:to>
                                        <p:strVal val="visible"/>
                                      </p:to>
                                    </p:set>
                                    <p:animEffect transition="in" filter="fade">
                                      <p:cBhvr>
                                        <p:cTn id="19" dur="500"/>
                                        <p:tgtEl>
                                          <p:spTgt spid="6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fade">
                                      <p:cBhvr>
                                        <p:cTn id="22" dur="500"/>
                                        <p:tgtEl>
                                          <p:spTgt spid="63"/>
                                        </p:tgtEl>
                                      </p:cBhvr>
                                    </p:animEffect>
                                  </p:childTnLst>
                                </p:cTn>
                              </p:par>
                              <p:par>
                                <p:cTn id="23" presetID="10" presetClass="entr" presetSubtype="0" fill="hold" nodeType="with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500"/>
                                        <p:tgtEl>
                                          <p:spTgt spid="64"/>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fade">
                                      <p:cBhvr>
                                        <p:cTn id="28" dur="500"/>
                                        <p:tgtEl>
                                          <p:spTgt spid="65"/>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fade">
                                      <p:cBhvr>
                                        <p:cTn id="31" dur="500"/>
                                        <p:tgtEl>
                                          <p:spTgt spid="66"/>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fade">
                                      <p:cBhvr>
                                        <p:cTn id="34" dur="500"/>
                                        <p:tgtEl>
                                          <p:spTgt spid="6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8"/>
                                        </p:tgtEl>
                                        <p:attrNameLst>
                                          <p:attrName>style.visibility</p:attrName>
                                        </p:attrNameLst>
                                      </p:cBhvr>
                                      <p:to>
                                        <p:strVal val="visible"/>
                                      </p:to>
                                    </p:set>
                                    <p:animEffect transition="in" filter="fade">
                                      <p:cBhvr>
                                        <p:cTn id="37" dur="500"/>
                                        <p:tgtEl>
                                          <p:spTgt spid="6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9"/>
                                        </p:tgtEl>
                                        <p:attrNameLst>
                                          <p:attrName>style.visibility</p:attrName>
                                        </p:attrNameLst>
                                      </p:cBhvr>
                                      <p:to>
                                        <p:strVal val="visible"/>
                                      </p:to>
                                    </p:set>
                                    <p:animEffect transition="in" filter="fade">
                                      <p:cBhvr>
                                        <p:cTn id="40" dur="500"/>
                                        <p:tgtEl>
                                          <p:spTgt spid="6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fade">
                                      <p:cBhvr>
                                        <p:cTn id="43" dur="500"/>
                                        <p:tgtEl>
                                          <p:spTgt spid="70"/>
                                        </p:tgtEl>
                                      </p:cBhvr>
                                    </p:animEffect>
                                  </p:childTnLst>
                                </p:cTn>
                              </p:par>
                              <p:par>
                                <p:cTn id="44" presetID="10" presetClass="entr" presetSubtype="0" fill="hold" nodeType="withEffect">
                                  <p:stCondLst>
                                    <p:cond delay="0"/>
                                  </p:stCondLst>
                                  <p:childTnLst>
                                    <p:set>
                                      <p:cBhvr>
                                        <p:cTn id="45" dur="1" fill="hold">
                                          <p:stCondLst>
                                            <p:cond delay="0"/>
                                          </p:stCondLst>
                                        </p:cTn>
                                        <p:tgtEl>
                                          <p:spTgt spid="71"/>
                                        </p:tgtEl>
                                        <p:attrNameLst>
                                          <p:attrName>style.visibility</p:attrName>
                                        </p:attrNameLst>
                                      </p:cBhvr>
                                      <p:to>
                                        <p:strVal val="visible"/>
                                      </p:to>
                                    </p:set>
                                    <p:animEffect transition="in" filter="fade">
                                      <p:cBhvr>
                                        <p:cTn id="46" dur="500"/>
                                        <p:tgtEl>
                                          <p:spTgt spid="71"/>
                                        </p:tgtEl>
                                      </p:cBhvr>
                                    </p:animEffect>
                                  </p:childTnLst>
                                </p:cTn>
                              </p:par>
                              <p:par>
                                <p:cTn id="47" presetID="10" presetClass="entr" presetSubtype="0" fill="hold" nodeType="withEffect">
                                  <p:stCondLst>
                                    <p:cond delay="0"/>
                                  </p:stCondLst>
                                  <p:childTnLst>
                                    <p:set>
                                      <p:cBhvr>
                                        <p:cTn id="48" dur="1" fill="hold">
                                          <p:stCondLst>
                                            <p:cond delay="0"/>
                                          </p:stCondLst>
                                        </p:cTn>
                                        <p:tgtEl>
                                          <p:spTgt spid="72"/>
                                        </p:tgtEl>
                                        <p:attrNameLst>
                                          <p:attrName>style.visibility</p:attrName>
                                        </p:attrNameLst>
                                      </p:cBhvr>
                                      <p:to>
                                        <p:strVal val="visible"/>
                                      </p:to>
                                    </p:set>
                                    <p:animEffect transition="in" filter="fade">
                                      <p:cBhvr>
                                        <p:cTn id="49" dur="500"/>
                                        <p:tgtEl>
                                          <p:spTgt spid="72"/>
                                        </p:tgtEl>
                                      </p:cBhvr>
                                    </p:animEffect>
                                  </p:childTnLst>
                                </p:cTn>
                              </p:par>
                              <p:par>
                                <p:cTn id="50" presetID="10" presetClass="entr" presetSubtype="0" fill="hold" nodeType="withEffect">
                                  <p:stCondLst>
                                    <p:cond delay="0"/>
                                  </p:stCondLst>
                                  <p:childTnLst>
                                    <p:set>
                                      <p:cBhvr>
                                        <p:cTn id="51" dur="1" fill="hold">
                                          <p:stCondLst>
                                            <p:cond delay="0"/>
                                          </p:stCondLst>
                                        </p:cTn>
                                        <p:tgtEl>
                                          <p:spTgt spid="73"/>
                                        </p:tgtEl>
                                        <p:attrNameLst>
                                          <p:attrName>style.visibility</p:attrName>
                                        </p:attrNameLst>
                                      </p:cBhvr>
                                      <p:to>
                                        <p:strVal val="visible"/>
                                      </p:to>
                                    </p:set>
                                    <p:animEffect transition="in" filter="fade">
                                      <p:cBhvr>
                                        <p:cTn id="52" dur="500"/>
                                        <p:tgtEl>
                                          <p:spTgt spid="73"/>
                                        </p:tgtEl>
                                      </p:cBhvr>
                                    </p:animEffect>
                                  </p:childTnLst>
                                </p:cTn>
                              </p:par>
                              <p:par>
                                <p:cTn id="53" presetID="10" presetClass="entr" presetSubtype="0" fill="hold" nodeType="with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fade">
                                      <p:cBhvr>
                                        <p:cTn id="55" dur="500"/>
                                        <p:tgtEl>
                                          <p:spTgt spid="7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500"/>
                                        <p:tgtEl>
                                          <p:spTgt spid="75"/>
                                        </p:tgtEl>
                                      </p:cBhvr>
                                    </p:animEffect>
                                  </p:childTnLst>
                                </p:cTn>
                              </p:par>
                              <p:par>
                                <p:cTn id="59" presetID="10" presetClass="entr" presetSubtype="0" fill="hold" nodeType="withEffect">
                                  <p:stCondLst>
                                    <p:cond delay="0"/>
                                  </p:stCondLst>
                                  <p:childTnLst>
                                    <p:set>
                                      <p:cBhvr>
                                        <p:cTn id="60" dur="1" fill="hold">
                                          <p:stCondLst>
                                            <p:cond delay="0"/>
                                          </p:stCondLst>
                                        </p:cTn>
                                        <p:tgtEl>
                                          <p:spTgt spid="76"/>
                                        </p:tgtEl>
                                        <p:attrNameLst>
                                          <p:attrName>style.visibility</p:attrName>
                                        </p:attrNameLst>
                                      </p:cBhvr>
                                      <p:to>
                                        <p:strVal val="visible"/>
                                      </p:to>
                                    </p:set>
                                    <p:animEffect transition="in" filter="fade">
                                      <p:cBhvr>
                                        <p:cTn id="61"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57" grpId="0"/>
      <p:bldP spid="60" grpId="0"/>
      <p:bldP spid="62" grpId="0"/>
      <p:bldP spid="63" grpId="0"/>
      <p:bldP spid="65" grpId="0"/>
      <p:bldP spid="66" grpId="0"/>
      <p:bldP spid="67" grpId="0"/>
      <p:bldP spid="68" grpId="0"/>
      <p:bldP spid="69" grpId="0"/>
      <p:bldP spid="70" grpId="0"/>
      <p:bldP spid="7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5" cstate="email"/>
          <a:stretch>
            <a:fillRect/>
          </a:stretch>
        </a:blipFill>
        <a:effectLst/>
      </p:bgPr>
    </p:bg>
    <p:spTree>
      <p:nvGrpSpPr>
        <p:cNvPr id="1" name=""/>
        <p:cNvGrpSpPr/>
        <p:nvPr/>
      </p:nvGrpSpPr>
      <p:grpSpPr>
        <a:xfrm>
          <a:off x="0" y="0"/>
          <a:ext cx="0" cy="0"/>
          <a:chOff x="0" y="0"/>
          <a:chExt cx="0" cy="0"/>
        </a:xfrm>
      </p:grpSpPr>
      <p:sp>
        <p:nvSpPr>
          <p:cNvPr id="4" name="AutoShape 10"/>
          <p:cNvSpPr>
            <a:spLocks noChangeArrowheads="1"/>
          </p:cNvSpPr>
          <p:nvPr/>
        </p:nvSpPr>
        <p:spPr bwMode="gray">
          <a:xfrm>
            <a:off x="2322830" y="2465070"/>
            <a:ext cx="2926715" cy="2470785"/>
          </a:xfrm>
          <a:prstGeom prst="hexagon">
            <a:avLst>
              <a:gd name="adj" fmla="val 28916"/>
              <a:gd name="vf" fmla="val 115470"/>
            </a:avLst>
          </a:prstGeom>
          <a:solidFill>
            <a:srgbClr val="C2616B"/>
          </a:solidFill>
          <a:ln w="9525">
            <a:no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charset="0"/>
                <a:cs typeface="Arial" panose="020B0604020202020204" pitchFamily="34" charset="0"/>
              </a:defRPr>
            </a:lvl1pPr>
            <a:lvl2pPr marL="742950" indent="-285750" eaLnBrk="0" hangingPunct="0">
              <a:defRPr>
                <a:solidFill>
                  <a:schemeClr val="tx1"/>
                </a:solidFill>
                <a:latin typeface="Calibri" panose="020F0502020204030204" charset="0"/>
                <a:cs typeface="Arial" panose="020B0604020202020204" pitchFamily="34" charset="0"/>
              </a:defRPr>
            </a:lvl2pPr>
            <a:lvl3pPr marL="1143000" indent="-228600" eaLnBrk="0" hangingPunct="0">
              <a:defRPr>
                <a:solidFill>
                  <a:schemeClr val="tx1"/>
                </a:solidFill>
                <a:latin typeface="Calibri" panose="020F0502020204030204" charset="0"/>
                <a:cs typeface="Arial" panose="020B0604020202020204" pitchFamily="34" charset="0"/>
              </a:defRPr>
            </a:lvl3pPr>
            <a:lvl4pPr marL="1600200" indent="-228600" eaLnBrk="0" hangingPunct="0">
              <a:defRPr>
                <a:solidFill>
                  <a:schemeClr val="tx1"/>
                </a:solidFill>
                <a:latin typeface="Calibri" panose="020F0502020204030204" charset="0"/>
                <a:cs typeface="Arial" panose="020B0604020202020204" pitchFamily="34" charset="0"/>
              </a:defRPr>
            </a:lvl4pPr>
            <a:lvl5pPr marL="2057400" indent="-228600" eaLnBrk="0" hangingPunct="0">
              <a:defRPr>
                <a:solidFill>
                  <a:schemeClr val="tx1"/>
                </a:solidFill>
                <a:latin typeface="Calibri" panose="020F050202020403020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charset="0"/>
                <a:cs typeface="Arial" panose="020B0604020202020204" pitchFamily="34" charset="0"/>
              </a:defRPr>
            </a:lvl9pPr>
          </a:lstStyle>
          <a:p>
            <a:pPr marL="0" marR="0" lvl="0" indent="0" algn="ctr" defTabSz="914400" rtl="0" eaLnBrk="0" fontAlgn="auto" latinLnBrk="0" hangingPunct="0">
              <a:lnSpc>
                <a:spcPct val="100000"/>
              </a:lnSpc>
              <a:spcBef>
                <a:spcPts val="0"/>
              </a:spcBef>
              <a:spcAft>
                <a:spcPts val="0"/>
              </a:spcAft>
              <a:buClrTx/>
              <a:buSzTx/>
              <a:buFontTx/>
              <a:buNone/>
              <a:defRPr/>
            </a:pPr>
            <a:endParaRPr kumimoji="0" lang="vi-VN" sz="1350" b="0" i="0" u="none" strike="noStrike" kern="1200" cap="none" spc="0" normalizeH="0" baseline="0" noProof="0">
              <a:ln>
                <a:noFill/>
              </a:ln>
              <a:solidFill>
                <a:srgbClr val="C2616B"/>
              </a:solidFill>
              <a:effectLst/>
              <a:uLnTx/>
              <a:uFillTx/>
              <a:latin typeface="Arial" panose="020B0604020202020204"/>
              <a:ea typeface="微软雅黑" panose="020B0503020204020204" charset="-122"/>
              <a:cs typeface="+mn-ea"/>
              <a:sym typeface="+mn-lt"/>
            </a:endParaRPr>
          </a:p>
        </p:txBody>
      </p:sp>
      <p:pic>
        <p:nvPicPr>
          <p:cNvPr id="16" name="图片 15" descr="band-blur-close-up-265730"/>
          <p:cNvPicPr>
            <a:picLocks noChangeAspect="1"/>
          </p:cNvPicPr>
          <p:nvPr/>
        </p:nvPicPr>
        <p:blipFill>
          <a:blip r:embed="rId6" cstate="email"/>
          <a:srcRect/>
          <a:stretch>
            <a:fillRect/>
          </a:stretch>
        </p:blipFill>
        <p:spPr>
          <a:xfrm>
            <a:off x="2499995" y="2613661"/>
            <a:ext cx="2571750" cy="2172969"/>
          </a:xfrm>
          <a:custGeom>
            <a:avLst/>
            <a:gdLst/>
            <a:ahLst/>
            <a:cxnLst>
              <a:cxn ang="3">
                <a:pos x="hc" y="t"/>
              </a:cxn>
              <a:cxn ang="cd2">
                <a:pos x="l" y="vc"/>
              </a:cxn>
              <a:cxn ang="cd4">
                <a:pos x="hc" y="b"/>
              </a:cxn>
              <a:cxn ang="0">
                <a:pos x="r" y="vc"/>
              </a:cxn>
            </a:cxnLst>
            <a:rect l="l" t="t" r="r" b="b"/>
            <a:pathLst>
              <a:path w="4050" h="3422">
                <a:moveTo>
                  <a:pt x="989" y="0"/>
                </a:moveTo>
                <a:lnTo>
                  <a:pt x="3061" y="0"/>
                </a:lnTo>
                <a:lnTo>
                  <a:pt x="4050" y="1711"/>
                </a:lnTo>
                <a:lnTo>
                  <a:pt x="3061" y="3422"/>
                </a:lnTo>
                <a:lnTo>
                  <a:pt x="989" y="3422"/>
                </a:lnTo>
                <a:lnTo>
                  <a:pt x="0" y="1711"/>
                </a:lnTo>
                <a:lnTo>
                  <a:pt x="989" y="0"/>
                </a:lnTo>
                <a:close/>
              </a:path>
            </a:pathLst>
          </a:custGeom>
        </p:spPr>
      </p:pic>
      <p:sp>
        <p:nvSpPr>
          <p:cNvPr id="2" name="MH_Entry_1"/>
          <p:cNvSpPr/>
          <p:nvPr>
            <p:custDataLst>
              <p:tags r:id="rId2"/>
            </p:custDataLst>
          </p:nvPr>
        </p:nvSpPr>
        <p:spPr>
          <a:xfrm>
            <a:off x="5245735" y="485140"/>
            <a:ext cx="1700530" cy="588645"/>
          </a:xfrm>
          <a:prstGeom prst="roundRect">
            <a:avLst>
              <a:gd name="adj" fmla="val 9124"/>
            </a:avLst>
          </a:prstGeom>
          <a:noFill/>
          <a:ln w="3175">
            <a:solidFill>
              <a:srgbClr val="C2616B"/>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l"/>
            <a:r>
              <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sym typeface="+mn-ea"/>
              </a:rPr>
              <a:t>婚礼亮点</a:t>
            </a:r>
            <a:endParaRPr lang="zh-CN" altLang="en-US" sz="2600" spc="200" dirty="0">
              <a:solidFill>
                <a:srgbClr val="C2616B"/>
              </a:solidFill>
              <a:effectLst>
                <a:outerShdw blurRad="38100" dist="38100" dir="2700000" algn="tl">
                  <a:srgbClr val="000000">
                    <a:alpha val="43137"/>
                  </a:srgbClr>
                </a:outerShdw>
              </a:effectLst>
              <a:latin typeface="文鼎中圓" panose="020B0609010101010101" charset="-120"/>
              <a:ea typeface="文鼎中圓" panose="020B0609010101010101" charset="-120"/>
            </a:endParaRPr>
          </a:p>
        </p:txBody>
      </p:sp>
      <p:sp>
        <p:nvSpPr>
          <p:cNvPr id="7" name="Oval 6"/>
          <p:cNvSpPr/>
          <p:nvPr/>
        </p:nvSpPr>
        <p:spPr>
          <a:xfrm>
            <a:off x="5899283" y="2536456"/>
            <a:ext cx="265791" cy="265791"/>
          </a:xfrm>
          <a:prstGeom prst="ellipse">
            <a:avLst/>
          </a:pr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sz="1350" b="0" i="0" u="none" strike="noStrike" kern="120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A</a:t>
            </a:r>
          </a:p>
        </p:txBody>
      </p:sp>
      <p:sp>
        <p:nvSpPr>
          <p:cNvPr id="8" name="Oval 7"/>
          <p:cNvSpPr/>
          <p:nvPr/>
        </p:nvSpPr>
        <p:spPr>
          <a:xfrm>
            <a:off x="5897339" y="3364546"/>
            <a:ext cx="265791" cy="265791"/>
          </a:xfrm>
          <a:prstGeom prst="ellipse">
            <a:avLst/>
          </a:pr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sz="1350" b="0" i="0" u="none" strike="noStrike" kern="1200" cap="none" spc="0" normalizeH="0" baseline="0" noProof="0">
                <a:ln>
                  <a:noFill/>
                </a:ln>
                <a:solidFill>
                  <a:schemeClr val="bg1"/>
                </a:solidFill>
                <a:effectLst/>
                <a:uLnTx/>
                <a:uFillTx/>
                <a:latin typeface="思源黑体 CN Light" panose="020B0300000000000000" charset="-122"/>
                <a:ea typeface="思源黑体 CN Light" panose="020B0300000000000000" charset="-122"/>
                <a:cs typeface="+mn-ea"/>
                <a:sym typeface="+mn-lt"/>
              </a:rPr>
              <a:t>B</a:t>
            </a:r>
          </a:p>
        </p:txBody>
      </p:sp>
      <p:sp>
        <p:nvSpPr>
          <p:cNvPr id="9" name="Oval 8"/>
          <p:cNvSpPr/>
          <p:nvPr/>
        </p:nvSpPr>
        <p:spPr>
          <a:xfrm>
            <a:off x="5897339" y="4261605"/>
            <a:ext cx="265791" cy="265791"/>
          </a:xfrm>
          <a:prstGeom prst="ellipse">
            <a:avLst/>
          </a:prstGeom>
          <a:solidFill>
            <a:srgbClr val="C261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vi-VN" sz="1350" b="0" i="0" u="none" strike="noStrike" kern="1200" cap="none" spc="0" normalizeH="0" baseline="0" noProof="0" dirty="0">
                <a:ln>
                  <a:noFill/>
                </a:ln>
                <a:solidFill>
                  <a:schemeClr val="bg1"/>
                </a:solidFill>
                <a:effectLst/>
                <a:uLnTx/>
                <a:uFillTx/>
                <a:latin typeface="思源黑体 CN Light" panose="020B0300000000000000" charset="-122"/>
                <a:ea typeface="思源黑体 CN Light" panose="020B0300000000000000" charset="-122"/>
                <a:cs typeface="+mn-ea"/>
                <a:sym typeface="+mn-lt"/>
              </a:rPr>
              <a:t>C</a:t>
            </a:r>
          </a:p>
        </p:txBody>
      </p:sp>
      <p:sp>
        <p:nvSpPr>
          <p:cNvPr id="10" name="TextBox 9"/>
          <p:cNvSpPr txBox="1"/>
          <p:nvPr/>
        </p:nvSpPr>
        <p:spPr>
          <a:xfrm>
            <a:off x="6183109" y="2536455"/>
            <a:ext cx="1569660" cy="30008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sp>
        <p:nvSpPr>
          <p:cNvPr id="11" name="TextBox 10"/>
          <p:cNvSpPr txBox="1"/>
          <p:nvPr/>
        </p:nvSpPr>
        <p:spPr>
          <a:xfrm>
            <a:off x="6183109" y="3353337"/>
            <a:ext cx="1569660" cy="30008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sp>
        <p:nvSpPr>
          <p:cNvPr id="12" name="TextBox 11"/>
          <p:cNvSpPr txBox="1"/>
          <p:nvPr/>
        </p:nvSpPr>
        <p:spPr>
          <a:xfrm>
            <a:off x="6183109" y="4250396"/>
            <a:ext cx="1569660" cy="30008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3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点击替换文本内容</a:t>
            </a:r>
          </a:p>
        </p:txBody>
      </p:sp>
      <p:sp>
        <p:nvSpPr>
          <p:cNvPr id="13" name="Rectangle 12"/>
          <p:cNvSpPr/>
          <p:nvPr/>
        </p:nvSpPr>
        <p:spPr>
          <a:xfrm>
            <a:off x="6183110" y="2815886"/>
            <a:ext cx="3880370" cy="575945"/>
          </a:xfrm>
          <a:prstGeom prst="rect">
            <a:avLst/>
          </a:prstGeom>
        </p:spPr>
        <p:txBody>
          <a:bodyPr wrap="square">
            <a:spAutoFit/>
          </a:bodyPr>
          <a:lstStyle/>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kumimoji="0" lang="en-US" altLang="zh-CN"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kumimoji="0" lang="en-US" altLang="zh-CN"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kumimoji="0" lang="en-US" altLang="zh-CN"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14" name="Rectangle 13"/>
          <p:cNvSpPr/>
          <p:nvPr/>
        </p:nvSpPr>
        <p:spPr>
          <a:xfrm>
            <a:off x="6187948" y="3675796"/>
            <a:ext cx="3734855" cy="414020"/>
          </a:xfrm>
          <a:prstGeom prst="rect">
            <a:avLst/>
          </a:prstGeom>
        </p:spPr>
        <p:txBody>
          <a:bodyPr wrap="square">
            <a:spAutoFit/>
          </a:bodyPr>
          <a:lstStyle/>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0" lang="en-US" altLang="zh-CN"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
        <p:nvSpPr>
          <p:cNvPr id="15" name="Rectangle 14"/>
          <p:cNvSpPr/>
          <p:nvPr/>
        </p:nvSpPr>
        <p:spPr>
          <a:xfrm>
            <a:off x="6163130" y="4544078"/>
            <a:ext cx="3759673" cy="575945"/>
          </a:xfrm>
          <a:prstGeom prst="rect">
            <a:avLst/>
          </a:prstGeom>
        </p:spPr>
        <p:txBody>
          <a:bodyPr wrap="square">
            <a:spAutoFit/>
          </a:bodyPr>
          <a:lstStyle/>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kumimoji="0" lang="en-US" altLang="zh-CN"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r>
              <a:rPr kumimoji="0" lang="zh-CN" altLang="en-US"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rPr>
              <a:t>点击此处替换文本点击此处替换文本</a:t>
            </a:r>
          </a:p>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kumimoji="0" lang="en-US" altLang="zh-CN"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a:p>
            <a:pPr marL="214630" marR="0" lvl="0" indent="-214630" algn="l" defTabSz="914400" rtl="0" eaLnBrk="1" fontAlgn="auto" latinLnBrk="0" hangingPunct="1">
              <a:lnSpc>
                <a:spcPct val="100000"/>
              </a:lnSpc>
              <a:spcBef>
                <a:spcPts val="0"/>
              </a:spcBef>
              <a:spcAft>
                <a:spcPts val="0"/>
              </a:spcAft>
              <a:buClrTx/>
              <a:buSzTx/>
              <a:buFont typeface="Arial" panose="020B0604020202020204" pitchFamily="34" charset="0"/>
              <a:buChar char="•"/>
              <a:defRPr/>
            </a:pPr>
            <a:endParaRPr kumimoji="0" lang="en-US" altLang="zh-CN" sz="1050" b="0" i="0" u="none" strike="noStrike" kern="1200" cap="none" spc="0" normalizeH="0" baseline="0" noProof="0" dirty="0">
              <a:ln>
                <a:noFill/>
              </a:ln>
              <a:solidFill>
                <a:srgbClr val="C2616B"/>
              </a:solidFill>
              <a:effectLst/>
              <a:uLnTx/>
              <a:uFillTx/>
              <a:latin typeface="思源黑体 CN Light" panose="020B0300000000000000" charset="-122"/>
              <a:ea typeface="思源黑体 CN Light" panose="020B0300000000000000" charset="-122"/>
              <a:cs typeface="+mn-ea"/>
              <a:sym typeface="+mn-lt"/>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1000"/>
                                        <p:tgtEl>
                                          <p:spTgt spid="7"/>
                                        </p:tgtEl>
                                      </p:cBhvr>
                                    </p:animEffect>
                                  </p:childTnLst>
                                </p:cTn>
                              </p:par>
                            </p:childTnLst>
                          </p:cTn>
                        </p:par>
                        <p:par>
                          <p:cTn id="8" fill="hold">
                            <p:stCondLst>
                              <p:cond delay="1000"/>
                            </p:stCondLst>
                            <p:childTnLst>
                              <p:par>
                                <p:cTn id="9" presetID="14" presetClass="entr" presetSubtype="1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randombar(horizontal)">
                                      <p:cBhvr>
                                        <p:cTn id="11" dur="500"/>
                                        <p:tgtEl>
                                          <p:spTgt spid="10"/>
                                        </p:tgtEl>
                                      </p:cBhvr>
                                    </p:animEffect>
                                  </p:childTnLst>
                                </p:cTn>
                              </p:par>
                            </p:childTnLst>
                          </p:cTn>
                        </p:par>
                        <p:par>
                          <p:cTn id="12" fill="hold">
                            <p:stCondLst>
                              <p:cond delay="1500"/>
                            </p:stCondLst>
                            <p:childTnLst>
                              <p:par>
                                <p:cTn id="13" presetID="14" presetClass="entr" presetSubtype="1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randombar(horizontal)">
                                      <p:cBhvr>
                                        <p:cTn id="15" dur="500"/>
                                        <p:tgtEl>
                                          <p:spTgt spid="13"/>
                                        </p:tgtEl>
                                      </p:cBhvr>
                                    </p:animEffect>
                                  </p:childTnLst>
                                </p:cTn>
                              </p:par>
                            </p:childTnLst>
                          </p:cTn>
                        </p:par>
                        <p:par>
                          <p:cTn id="16" fill="hold">
                            <p:stCondLst>
                              <p:cond delay="2000"/>
                            </p:stCondLst>
                            <p:childTnLst>
                              <p:par>
                                <p:cTn id="17" presetID="21" presetClass="entr" presetSubtype="1"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heel(1)">
                                      <p:cBhvr>
                                        <p:cTn id="19" dur="1000"/>
                                        <p:tgtEl>
                                          <p:spTgt spid="8"/>
                                        </p:tgtEl>
                                      </p:cBhvr>
                                    </p:animEffect>
                                  </p:childTnLst>
                                </p:cTn>
                              </p:par>
                            </p:childTnLst>
                          </p:cTn>
                        </p:par>
                        <p:par>
                          <p:cTn id="20" fill="hold">
                            <p:stCondLst>
                              <p:cond delay="3000"/>
                            </p:stCondLst>
                            <p:childTnLst>
                              <p:par>
                                <p:cTn id="21" presetID="14" presetClass="entr" presetSubtype="10"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randombar(horizontal)">
                                      <p:cBhvr>
                                        <p:cTn id="23" dur="500"/>
                                        <p:tgtEl>
                                          <p:spTgt spid="11"/>
                                        </p:tgtEl>
                                      </p:cBhvr>
                                    </p:animEffect>
                                  </p:childTnLst>
                                </p:cTn>
                              </p:par>
                            </p:childTnLst>
                          </p:cTn>
                        </p:par>
                        <p:par>
                          <p:cTn id="24" fill="hold">
                            <p:stCondLst>
                              <p:cond delay="3500"/>
                            </p:stCondLst>
                            <p:childTnLst>
                              <p:par>
                                <p:cTn id="25" presetID="14" presetClass="entr" presetSubtype="1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randombar(horizontal)">
                                      <p:cBhvr>
                                        <p:cTn id="27" dur="500"/>
                                        <p:tgtEl>
                                          <p:spTgt spid="14"/>
                                        </p:tgtEl>
                                      </p:cBhvr>
                                    </p:animEffect>
                                  </p:childTnLst>
                                </p:cTn>
                              </p:par>
                            </p:childTnLst>
                          </p:cTn>
                        </p:par>
                        <p:par>
                          <p:cTn id="28" fill="hold">
                            <p:stCondLst>
                              <p:cond delay="4000"/>
                            </p:stCondLst>
                            <p:childTnLst>
                              <p:par>
                                <p:cTn id="29" presetID="21" presetClass="entr" presetSubtype="1"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1000"/>
                                        <p:tgtEl>
                                          <p:spTgt spid="9"/>
                                        </p:tgtEl>
                                      </p:cBhvr>
                                    </p:animEffect>
                                  </p:childTnLst>
                                </p:cTn>
                              </p:par>
                            </p:childTnLst>
                          </p:cTn>
                        </p:par>
                        <p:par>
                          <p:cTn id="32" fill="hold">
                            <p:stCondLst>
                              <p:cond delay="5000"/>
                            </p:stCondLst>
                            <p:childTnLst>
                              <p:par>
                                <p:cTn id="33" presetID="14" presetClass="entr" presetSubtype="1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randombar(horizontal)">
                                      <p:cBhvr>
                                        <p:cTn id="35" dur="500"/>
                                        <p:tgtEl>
                                          <p:spTgt spid="12"/>
                                        </p:tgtEl>
                                      </p:cBhvr>
                                    </p:animEffect>
                                  </p:childTnLst>
                                </p:cTn>
                              </p:par>
                            </p:childTnLst>
                          </p:cTn>
                        </p:par>
                        <p:par>
                          <p:cTn id="36" fill="hold">
                            <p:stCondLst>
                              <p:cond delay="5500"/>
                            </p:stCondLst>
                            <p:childTnLst>
                              <p:par>
                                <p:cTn id="37" presetID="14" presetClass="entr" presetSubtype="1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randombar(horizontal)">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P spid="8" grpId="0" bldLvl="0" animBg="1"/>
      <p:bldP spid="9" grpId="0" bldLvl="0" animBg="1"/>
      <p:bldP spid="10" grpId="0"/>
      <p:bldP spid="11" grpId="0"/>
      <p:bldP spid="12" grpId="0"/>
      <p:bldP spid="13" grpId="0"/>
      <p:bldP spid="14"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187308"/>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 name="KSO_WM_SLIDE_MODEL_TYPE" val="cover"/>
</p:tagLst>
</file>

<file path=ppt/tags/tag58.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59.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6.xml><?xml version="1.0" encoding="utf-8"?>
<p:tagLst xmlns:a="http://schemas.openxmlformats.org/drawingml/2006/main" xmlns:r="http://schemas.openxmlformats.org/officeDocument/2006/relationships" xmlns:p="http://schemas.openxmlformats.org/presentationml/2006/main">
  <p:tag name="KSO_WM_TEMPLATE_THUMBS_INDEX" val="1"/>
  <p:tag name="KSO_WM_TEMPLATE_SUBCATEGORY" val="0"/>
  <p:tag name="KSO_WM_TAG_VERSION" val="1.0"/>
  <p:tag name="KSO_WM_BEAUTIFY_FLAG" val="#wm#"/>
  <p:tag name="KSO_WM_TEMPLATE_CATEGORY" val="custom"/>
  <p:tag name="KSO_WM_TEMPLATE_INDEX" val="20187308"/>
</p:tagLst>
</file>

<file path=ppt/tags/tag60.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1.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63.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4.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65.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6.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7.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68.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69.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70.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1.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72.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3.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74.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5.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6.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77.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78.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79.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80.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81.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2.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83.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4.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5.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86.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87.xml><?xml version="1.0" encoding="utf-8"?>
<p:tagLst xmlns:a="http://schemas.openxmlformats.org/drawingml/2006/main" xmlns:r="http://schemas.openxmlformats.org/officeDocument/2006/relationships" xmlns:p="http://schemas.openxmlformats.org/presentationml/2006/main">
  <p:tag name="MH" val="20150429225421"/>
  <p:tag name="MH_LIBRARY" val="CONTENTS"/>
  <p:tag name="MH_TYPE" val="ENTRY"/>
  <p:tag name="ID" val="547142"/>
  <p:tag name="MH_ORDER" val="1"/>
</p:tagLst>
</file>

<file path=ppt/tags/tag88.xml><?xml version="1.0" encoding="utf-8"?>
<p:tagLst xmlns:a="http://schemas.openxmlformats.org/drawingml/2006/main" xmlns:r="http://schemas.openxmlformats.org/officeDocument/2006/relationships" xmlns:p="http://schemas.openxmlformats.org/presentationml/2006/main">
  <p:tag name="KSO_WM_TEMPLATE_THUMBS_INDEX" val="1"/>
  <p:tag name="KSO_WM_SLIDE_ID" val="custom20187308_1"/>
  <p:tag name="KSO_WM_TEMPLATE_SUBCATEGORY" val="0"/>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187308"/>
  <p:tag name="KSO_WM_SLIDE_LAYOUT" val="a_b"/>
  <p:tag name="KSO_WM_SLIDE_LAYOUT_CNT" val="1_1"/>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902</Words>
  <Application>Microsoft Office PowerPoint</Application>
  <PresentationFormat>宽屏</PresentationFormat>
  <Paragraphs>184</Paragraphs>
  <Slides>19</Slides>
  <Notes>19</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Gill Sans</vt:lpstr>
      <vt:lpstr>Helvetica Light</vt:lpstr>
      <vt:lpstr>Lato Black</vt:lpstr>
      <vt:lpstr>思源黑体 Bold</vt:lpstr>
      <vt:lpstr>思源黑体 CN Light</vt:lpstr>
      <vt:lpstr>宋体</vt:lpstr>
      <vt:lpstr>微软雅黑</vt:lpstr>
      <vt:lpstr>文鼎中圓</vt:lpstr>
      <vt:lpstr>Arial</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2021-06-25T00:45:38Z</dcterms:created>
  <dcterms:modified xsi:type="dcterms:W3CDTF">2023-01-11T01:44:36Z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633D626E52C445268D2CE2C75CBCA331</vt:lpwstr>
  </property>
  <property fmtid="{A09F084E-AD41-489F-8076-AA5BE3082BCA}" pid="100">
    <vt:ui4>5</vt:ui4>
  </property>
  <property fmtid="{64440492-4C8B-11D1-8B70-080036B11A03}" pid="11">
    <vt:lpwstr>www.2ppt.com-爱PPT提供资源下载</vt:lpwstr>
  </property>
</Properties>
</file>